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9" r:id="rId1"/>
    <p:sldMasterId id="2147483793" r:id="rId2"/>
  </p:sldMasterIdLst>
  <p:notesMasterIdLst>
    <p:notesMasterId r:id="rId25"/>
  </p:notesMasterIdLst>
  <p:handoutMasterIdLst>
    <p:handoutMasterId r:id="rId26"/>
  </p:handoutMasterIdLst>
  <p:sldIdLst>
    <p:sldId id="297" r:id="rId3"/>
    <p:sldId id="804" r:id="rId4"/>
    <p:sldId id="824" r:id="rId5"/>
    <p:sldId id="805" r:id="rId6"/>
    <p:sldId id="822" r:id="rId7"/>
    <p:sldId id="825" r:id="rId8"/>
    <p:sldId id="826" r:id="rId9"/>
    <p:sldId id="806" r:id="rId10"/>
    <p:sldId id="796" r:id="rId11"/>
    <p:sldId id="798" r:id="rId12"/>
    <p:sldId id="803" r:id="rId13"/>
    <p:sldId id="794" r:id="rId14"/>
    <p:sldId id="809" r:id="rId15"/>
    <p:sldId id="810" r:id="rId16"/>
    <p:sldId id="811" r:id="rId17"/>
    <p:sldId id="816" r:id="rId18"/>
    <p:sldId id="817" r:id="rId19"/>
    <p:sldId id="815" r:id="rId20"/>
    <p:sldId id="818" r:id="rId21"/>
    <p:sldId id="819" r:id="rId22"/>
    <p:sldId id="821" r:id="rId23"/>
    <p:sldId id="328" r:id="rId24"/>
  </p:sldIdLst>
  <p:sldSz cx="9144000" cy="6858000" type="screen4x3"/>
  <p:notesSz cx="6669088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华文新魏" pitchFamily="2" charset="-122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5257" autoAdjust="0"/>
  </p:normalViewPr>
  <p:slideViewPr>
    <p:cSldViewPr>
      <p:cViewPr>
        <p:scale>
          <a:sx n="90" d="100"/>
          <a:sy n="90" d="100"/>
        </p:scale>
        <p:origin x="-30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2" y="-84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32993;%20&#24037;&#20316;\SWH\&#21382;&#24180;&#22826;&#38451;&#33021;&#28909;&#27700;&#22120;&#32479;&#35745;&#25968;&#25454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plotArea>
      <c:layout>
        <c:manualLayout>
          <c:layoutTarget val="inner"/>
          <c:xMode val="edge"/>
          <c:yMode val="edge"/>
          <c:x val="8.4488407699037621E-2"/>
          <c:y val="5.1400554097404488E-2"/>
          <c:w val="0.86834623797025379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strRef>
              <c:f>Sheet1!$A$7:$B$7</c:f>
              <c:strCache>
                <c:ptCount val="1"/>
                <c:pt idx="0">
                  <c:v>energy consumption 100 M tce</c:v>
                </c:pt>
              </c:strCache>
            </c:strRef>
          </c:tx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30.6</a:t>
                    </a:r>
                    <a:endParaRPr lang="en-US" alt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zh-CN"/>
              </a:p>
            </c:txPr>
            <c:showVal val="1"/>
          </c:dLbls>
          <c:cat>
            <c:numRef>
              <c:f>Sheet1!$C$2:$J$2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Sheet1!$C$7:$J$7</c:f>
              <c:numCache>
                <c:formatCode>General</c:formatCode>
                <c:ptCount val="8"/>
                <c:pt idx="0">
                  <c:v>17.5</c:v>
                </c:pt>
                <c:pt idx="1">
                  <c:v>20.3</c:v>
                </c:pt>
                <c:pt idx="2">
                  <c:v>22.4</c:v>
                </c:pt>
                <c:pt idx="3">
                  <c:v>24.6</c:v>
                </c:pt>
                <c:pt idx="4">
                  <c:v>26.5</c:v>
                </c:pt>
                <c:pt idx="5">
                  <c:v>28.6</c:v>
                </c:pt>
                <c:pt idx="6">
                  <c:v>31</c:v>
                </c:pt>
                <c:pt idx="7">
                  <c:v>32.5</c:v>
                </c:pt>
              </c:numCache>
            </c:numRef>
          </c:val>
        </c:ser>
        <c:axId val="74440064"/>
        <c:axId val="74552448"/>
      </c:barChart>
      <c:lineChart>
        <c:grouping val="standard"/>
        <c:ser>
          <c:idx val="1"/>
          <c:order val="1"/>
          <c:tx>
            <c:strRef>
              <c:f>Sheet1!$A$8:$B$8</c:f>
              <c:strCache>
                <c:ptCount val="1"/>
                <c:pt idx="0">
                  <c:v>increase rate  %</c:v>
                </c:pt>
              </c:strCache>
            </c:strRef>
          </c:tx>
          <c:spPr>
            <a:ln w="25400"/>
          </c:spPr>
          <c:cat>
            <c:numRef>
              <c:f>Sheet1!$C$2:$J$2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Sheet1!$C$8:$J$8</c:f>
              <c:numCache>
                <c:formatCode>0.0_ </c:formatCode>
                <c:ptCount val="8"/>
                <c:pt idx="0" formatCode="General">
                  <c:v>0.17500000000000004</c:v>
                </c:pt>
                <c:pt idx="1">
                  <c:v>0.16000000000000014</c:v>
                </c:pt>
                <c:pt idx="2">
                  <c:v>0.10344827586206895</c:v>
                </c:pt>
                <c:pt idx="3">
                  <c:v>9.8214285714285823E-2</c:v>
                </c:pt>
                <c:pt idx="4">
                  <c:v>7.7235772357723512E-2</c:v>
                </c:pt>
                <c:pt idx="5">
                  <c:v>7.9245283018867907E-2</c:v>
                </c:pt>
                <c:pt idx="6">
                  <c:v>8.3916083916084044E-2</c:v>
                </c:pt>
                <c:pt idx="7">
                  <c:v>4.8387096774193512E-2</c:v>
                </c:pt>
              </c:numCache>
            </c:numRef>
          </c:val>
        </c:ser>
        <c:marker val="1"/>
        <c:axId val="74555776"/>
        <c:axId val="74553984"/>
      </c:lineChart>
      <c:catAx>
        <c:axId val="74440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zh-CN"/>
          </a:p>
        </c:txPr>
        <c:crossAx val="74552448"/>
        <c:crosses val="autoZero"/>
        <c:auto val="1"/>
        <c:lblAlgn val="ctr"/>
        <c:lblOffset val="100"/>
      </c:catAx>
      <c:valAx>
        <c:axId val="74552448"/>
        <c:scaling>
          <c:orientation val="minMax"/>
          <c:max val="4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zh-CN"/>
          </a:p>
        </c:txPr>
        <c:crossAx val="74440064"/>
        <c:crosses val="autoZero"/>
        <c:crossBetween val="between"/>
      </c:valAx>
      <c:valAx>
        <c:axId val="74553984"/>
        <c:scaling>
          <c:orientation val="minMax"/>
          <c:max val="0.30000000000000032"/>
          <c:min val="0"/>
        </c:scaling>
        <c:axPos val="r"/>
        <c:numFmt formatCode="0%" sourceLinked="0"/>
        <c:tickLblPos val="nextTo"/>
        <c:txPr>
          <a:bodyPr/>
          <a:lstStyle/>
          <a:p>
            <a:pPr>
              <a:defRPr sz="1200" b="1"/>
            </a:pPr>
            <a:endParaRPr lang="zh-CN"/>
          </a:p>
        </c:txPr>
        <c:crossAx val="74555776"/>
        <c:crosses val="max"/>
        <c:crossBetween val="between"/>
      </c:valAx>
      <c:catAx>
        <c:axId val="74555776"/>
        <c:scaling>
          <c:orientation val="minMax"/>
        </c:scaling>
        <c:delete val="1"/>
        <c:axPos val="b"/>
        <c:numFmt formatCode="General" sourceLinked="1"/>
        <c:tickLblPos val="nextTo"/>
        <c:crossAx val="7455398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4727909011373591"/>
          <c:y val="6.8676727909011553E-2"/>
          <c:w val="0.46812510936132984"/>
          <c:h val="0.13980732321111392"/>
        </c:manualLayout>
      </c:layout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200">
                <a:ea typeface="华文新魏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200">
                <a:ea typeface="华文新魏" pitchFamily="2" charset="-122"/>
              </a:defRPr>
            </a:lvl1pPr>
          </a:lstStyle>
          <a:p>
            <a:pPr>
              <a:defRPr/>
            </a:pPr>
            <a:fld id="{C0D25423-E92F-4E8A-971B-8A4819DE63D4}" type="datetimeFigureOut">
              <a:rPr lang="zh-CN" altLang="en-US"/>
              <a:pPr>
                <a:defRPr/>
              </a:pPr>
              <a:t>2011-6-18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200">
                <a:ea typeface="华文新魏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200">
                <a:ea typeface="华文新魏" pitchFamily="2" charset="-122"/>
              </a:defRPr>
            </a:lvl1pPr>
          </a:lstStyle>
          <a:p>
            <a:pPr>
              <a:defRPr/>
            </a:pPr>
            <a:fld id="{67AA35E6-C367-426D-BE59-5A8D08D8AB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E7DCB1A3-7D86-4702-9F70-BC0B717F9D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宋体" charset="-122"/>
            </a:endParaRPr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29C27-4031-4C7E-AAB3-6E8C5B10116F}" type="slidenum">
              <a:rPr lang="en-US" altLang="zh-CN" smtClean="0">
                <a:ea typeface="宋体" charset="-122"/>
              </a:rPr>
              <a:pPr/>
              <a:t>7</a:t>
            </a:fld>
            <a:endParaRPr lang="en-US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25F46-F129-41D6-B249-7B98E5ECBB7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2096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B16E-5C77-4AF8-92C2-D58220BD4F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8DAA-6291-4648-9EFD-496F608D3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7F4D0-D553-49BF-9D65-CBD23CD4AE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31D32-6376-4D62-97BE-45F9955630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1CA4-063B-4744-965B-29291A034D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C164-78D0-4683-BCED-3E99D515FD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1227485"/>
            <a:ext cx="9144000" cy="1588"/>
          </a:xfrm>
          <a:prstGeom prst="line">
            <a:avLst/>
          </a:prstGeom>
          <a:ln w="25400" cmpd="thickThin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164"/>
            <a:ext cx="7138988" cy="1209675"/>
          </a:xfrm>
        </p:spPr>
        <p:txBody>
          <a:bodyPr/>
          <a:lstStyle>
            <a:lvl1pPr>
              <a:defRPr baseline="0">
                <a:solidFill>
                  <a:srgbClr val="00206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95696"/>
            <a:ext cx="8229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F441-9686-4F5E-8F9C-4105E9643A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4734-2B34-4407-A7AD-F539207E1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D28D-F873-4BE0-9A69-CF5556EB36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FA418-824E-482A-B95B-55A0D19B70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4BB1-A5CD-4513-9B3A-084CC731C3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1227485"/>
            <a:ext cx="9144000" cy="1588"/>
          </a:xfrm>
          <a:prstGeom prst="line">
            <a:avLst/>
          </a:prstGeom>
          <a:ln w="25400" cmpd="sng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1227485"/>
            <a:ext cx="9144000" cy="1588"/>
          </a:xfrm>
          <a:prstGeom prst="line">
            <a:avLst/>
          </a:prstGeom>
          <a:ln w="25400" cmpd="sng"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99706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99706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1389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900113" y="6165850"/>
            <a:ext cx="8243887" cy="692150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endParaRPr lang="zh-CN" altLang="en-US">
              <a:ea typeface="华文新魏" pitchFamily="2" charset="-122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971550" y="6278563"/>
            <a:ext cx="78851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6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zh-CN" altLang="en-US" b="1">
                <a:solidFill>
                  <a:schemeClr val="bg1"/>
                </a:solidFill>
                <a:ea typeface="黑体" pitchFamily="2" charset="-122"/>
              </a:rPr>
              <a:t>国家发展和改革委员会能源研究所</a:t>
            </a:r>
          </a:p>
          <a:p>
            <a:pPr>
              <a:lnSpc>
                <a:spcPct val="50000"/>
              </a:lnSpc>
              <a:spcBef>
                <a:spcPct val="60000"/>
              </a:spcBef>
              <a:buClr>
                <a:schemeClr val="folHlink"/>
              </a:buClr>
              <a:buFont typeface="Wingdings" pitchFamily="2" charset="2"/>
              <a:buChar char="§"/>
              <a:defRPr/>
            </a:pPr>
            <a:r>
              <a:rPr lang="en-US" altLang="zh-CN" sz="1600" b="1">
                <a:solidFill>
                  <a:schemeClr val="bg1"/>
                </a:solidFill>
                <a:ea typeface="黑体" pitchFamily="2" charset="-122"/>
              </a:rPr>
              <a:t>Energy Research Institute National Development and Reform Commission</a:t>
            </a:r>
          </a:p>
        </p:txBody>
      </p:sp>
      <p:pic>
        <p:nvPicPr>
          <p:cNvPr id="2054" name="Picture 6" descr="图片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084888"/>
            <a:ext cx="900113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图片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85113" y="115888"/>
            <a:ext cx="11334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76" r:id="rId2"/>
    <p:sldLayoutId id="2147484656" r:id="rId3"/>
    <p:sldLayoutId id="2147484677" r:id="rId4"/>
    <p:sldLayoutId id="2147484678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  <p:sldLayoutId id="2147484663" r:id="rId12"/>
    <p:sldLayoutId id="214748466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华文新魏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华文新魏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华文新魏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华文新魏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>
                    <a:tint val="75000"/>
                  </a:schemeClr>
                </a:solidFill>
                <a:ea typeface="华文新魏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>
                    <a:tint val="75000"/>
                  </a:schemeClr>
                </a:solidFill>
                <a:ea typeface="华文新魏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200">
                <a:solidFill>
                  <a:schemeClr val="tx1">
                    <a:tint val="75000"/>
                  </a:schemeClr>
                </a:solidFill>
                <a:ea typeface="华文新魏" pitchFamily="2" charset="-122"/>
              </a:defRPr>
            </a:lvl1pPr>
          </a:lstStyle>
          <a:p>
            <a:pPr>
              <a:defRPr/>
            </a:pPr>
            <a:fld id="{0ADC7207-30D4-4698-93CB-D671FCACA2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857364"/>
            <a:ext cx="8351837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/>
            </a:r>
            <a:br>
              <a:rPr lang="en-US" altLang="zh-CN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ea typeface="黑体" pitchFamily="2" charset="-122"/>
              </a:rPr>
              <a:t>Wind Development in China</a:t>
            </a:r>
            <a:endParaRPr lang="zh-CN" altLang="en-US" b="1" dirty="0" smtClean="0">
              <a:solidFill>
                <a:schemeClr val="tx1"/>
              </a:solidFill>
              <a:ea typeface="黑体" pitchFamily="2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4440238"/>
            <a:ext cx="8001056" cy="1417637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zh-CN" sz="1800" b="1" dirty="0" smtClean="0">
              <a:latin typeface="黑体" pitchFamily="2" charset="-122"/>
              <a:ea typeface="黑体" pitchFamily="2" charset="-122"/>
            </a:endParaRPr>
          </a:p>
          <a:p>
            <a:pPr marL="0" indent="0" algn="ctr">
              <a:buFontTx/>
              <a:buNone/>
            </a:pPr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Hu</a:t>
            </a:r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Runqing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ctr">
              <a:buFontTx/>
              <a:buNone/>
            </a:pPr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Energy Research Institute, NDRC, China </a:t>
            </a:r>
            <a:endParaRPr lang="zh-CN" altLang="en-US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802" y="428604"/>
            <a:ext cx="47997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zh-CN" altLang="en-US" sz="1400" dirty="0" smtClean="0">
                <a:latin typeface="+mn-ea"/>
                <a:ea typeface="+mn-ea"/>
              </a:rPr>
              <a:t>  </a:t>
            </a:r>
            <a:endParaRPr lang="en-US" altLang="zh-CN" sz="1400" dirty="0" smtClean="0">
              <a:latin typeface="+mn-ea"/>
              <a:ea typeface="+mn-ea"/>
            </a:endParaRP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endParaRPr lang="zh-CN" altLang="en-US" sz="1400" dirty="0" smtClean="0">
              <a:latin typeface="+mn-ea"/>
              <a:ea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143504" y="1928802"/>
          <a:ext cx="3857652" cy="4160710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503139"/>
                <a:gridCol w="1090217"/>
                <a:gridCol w="1174079"/>
                <a:gridCol w="1090217"/>
              </a:tblGrid>
              <a:tr h="579187">
                <a:tc>
                  <a:txBody>
                    <a:bodyPr/>
                    <a:lstStyle/>
                    <a:p>
                      <a:pPr algn="ctr" fontAlgn="t"/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Company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+mn-lt"/>
                        </a:rPr>
                        <a:t>Capacity  MW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 share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 dirty="0"/>
                        <a:t>华锐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4386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23.2%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 dirty="0"/>
                        <a:t>金风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3735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19.7%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 dirty="0"/>
                        <a:t>东汽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2623.5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13.9%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 dirty="0"/>
                        <a:t>联合动力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1643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8.7%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 dirty="0"/>
                        <a:t>明阳 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1050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5.5%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/>
                        <a:t>Vestas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892.1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4.7%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/>
                        <a:t>上海电气 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597.85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3.2%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 err="1"/>
                        <a:t>Gamesa</a:t>
                      </a:r>
                      <a:r>
                        <a:rPr lang="en-US" sz="1400" u="none" strike="noStrike" dirty="0"/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595.55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3.1%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/>
                        <a:t>湘电风能 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507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2.7%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/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/>
                        <a:t>华创风能 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486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2.6%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/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/>
                        <a:t>其它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2411.99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12.7%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297018"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/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CN" altLang="en-US" sz="1400" u="none" strike="noStrike" dirty="0"/>
                        <a:t>总计 </a:t>
                      </a:r>
                      <a:endParaRPr lang="zh-CN" altLang="en-US" sz="14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18927.99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zh-CN" sz="1400" u="none" strike="noStrike" dirty="0"/>
                        <a:t>100%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微软雅黑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3504" y="1500174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+mn-lt"/>
                <a:ea typeface="+mn-ea"/>
              </a:rPr>
              <a:t>Top 10 manufactures for new installation</a:t>
            </a:r>
            <a:endParaRPr lang="zh-CN" altLang="en-US" sz="1600" b="1" dirty="0">
              <a:latin typeface="+mn-lt"/>
              <a:ea typeface="+mn-ea"/>
            </a:endParaRP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500034" y="0"/>
            <a:ext cx="7138988" cy="1209675"/>
          </a:xfrm>
        </p:spPr>
        <p:txBody>
          <a:bodyPr/>
          <a:lstStyle/>
          <a:p>
            <a:pPr algn="l"/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Manufacture developed very quickly</a:t>
            </a:r>
            <a:endParaRPr lang="zh-CN" altLang="en-US" sz="32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内容占位符 19"/>
          <p:cNvSpPr>
            <a:spLocks noGrp="1"/>
          </p:cNvSpPr>
          <p:nvPr>
            <p:ph idx="1"/>
          </p:nvPr>
        </p:nvSpPr>
        <p:spPr>
          <a:xfrm>
            <a:off x="428596" y="1357298"/>
            <a:ext cx="3971924" cy="4525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Top 10 manufactures cover more than 85% of total market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40 assembling companies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Capacity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Sinovel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Golden Wind,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Dongqi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are more than 2000MW respectively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Union Power and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Mingyang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are more than 1000MW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Output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Golden wind,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Sinovel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and </a:t>
            </a:r>
            <a:r>
              <a:rPr lang="en-US" altLang="zh-CN" sz="16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Dongqi</a:t>
            </a:r>
            <a:r>
              <a:rPr lang="en-US" altLang="zh-CN" sz="1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are more than 10 GW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Foreign companies’ share decreased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b="1" dirty="0" smtClean="0"/>
              <a:t>Wind price and distribution</a:t>
            </a:r>
            <a:endParaRPr lang="zh-CN" altLang="en-US" sz="4000" b="1" dirty="0"/>
          </a:p>
        </p:txBody>
      </p:sp>
      <p:pic>
        <p:nvPicPr>
          <p:cNvPr id="4" name="Picture 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643050"/>
            <a:ext cx="6858048" cy="44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39"/>
          <p:cNvSpPr>
            <a:spLocks noChangeArrowheads="1"/>
          </p:cNvSpPr>
          <p:nvPr/>
        </p:nvSpPr>
        <p:spPr bwMode="auto">
          <a:xfrm rot="1800000">
            <a:off x="1865605" y="2950808"/>
            <a:ext cx="1500188" cy="1006475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r>
              <a:rPr kumimoji="1" lang="en-US" altLang="zh-CN" sz="1400" b="1" dirty="0" smtClean="0">
                <a:solidFill>
                  <a:schemeClr val="tx1"/>
                </a:solidFill>
                <a:latin typeface="Arial Narrow" pitchFamily="34" charset="0"/>
                <a:ea typeface="Gulim" pitchFamily="34" charset="-127"/>
              </a:rPr>
              <a:t>0.58 RMB/kWh</a:t>
            </a:r>
            <a:endParaRPr kumimoji="1" lang="zh-CN" altLang="zh-CN" sz="1400" b="1" dirty="0">
              <a:solidFill>
                <a:schemeClr val="tx1"/>
              </a:solidFill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7" name="AutoShape 139"/>
          <p:cNvSpPr>
            <a:spLocks noChangeArrowheads="1"/>
          </p:cNvSpPr>
          <p:nvPr/>
        </p:nvSpPr>
        <p:spPr bwMode="auto">
          <a:xfrm rot="-417796">
            <a:off x="5122923" y="4302324"/>
            <a:ext cx="1500187" cy="930275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r>
              <a:rPr kumimoji="1" lang="en-US" altLang="zh-CN" sz="1400" b="1" dirty="0" smtClean="0">
                <a:solidFill>
                  <a:schemeClr val="tx1"/>
                </a:solidFill>
                <a:latin typeface="Arial Narrow" pitchFamily="34" charset="0"/>
                <a:ea typeface="Gulim" pitchFamily="34" charset="-127"/>
              </a:rPr>
              <a:t>0.61</a:t>
            </a:r>
            <a:r>
              <a:rPr kumimoji="1" lang="en-US" altLang="zh-CN" sz="1400" b="1" dirty="0" smtClean="0">
                <a:latin typeface="Arial Narrow" pitchFamily="34" charset="0"/>
                <a:ea typeface="Gulim" pitchFamily="34" charset="-127"/>
              </a:rPr>
              <a:t>RMB</a:t>
            </a:r>
            <a:r>
              <a:rPr kumimoji="1" lang="en-US" altLang="zh-CN" sz="1400" b="1" dirty="0" smtClean="0">
                <a:solidFill>
                  <a:schemeClr val="tx1"/>
                </a:solidFill>
                <a:latin typeface="Arial Narrow" pitchFamily="34" charset="0"/>
                <a:ea typeface="Gulim" pitchFamily="34" charset="-127"/>
              </a:rPr>
              <a:t>/kWh</a:t>
            </a:r>
            <a:endParaRPr kumimoji="1" lang="zh-CN" altLang="zh-CN" sz="1400" b="1" dirty="0">
              <a:solidFill>
                <a:schemeClr val="tx1"/>
              </a:solidFill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8" name="AutoShape 139"/>
          <p:cNvSpPr>
            <a:spLocks noChangeArrowheads="1"/>
          </p:cNvSpPr>
          <p:nvPr/>
        </p:nvSpPr>
        <p:spPr bwMode="auto">
          <a:xfrm rot="-277831">
            <a:off x="4607312" y="2839904"/>
            <a:ext cx="1371600" cy="930275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r>
              <a:rPr kumimoji="1" lang="en-US" altLang="zh-CN" sz="1400" b="1" dirty="0" smtClean="0">
                <a:solidFill>
                  <a:schemeClr val="tx1"/>
                </a:solidFill>
                <a:latin typeface="Arial Narrow" pitchFamily="34" charset="0"/>
                <a:ea typeface="Gulim" pitchFamily="34" charset="-127"/>
              </a:rPr>
              <a:t>0.51RMB/kWh</a:t>
            </a:r>
            <a:endParaRPr kumimoji="1" lang="zh-CN" altLang="zh-CN" sz="1400" b="1" dirty="0">
              <a:solidFill>
                <a:schemeClr val="tx1"/>
              </a:solidFill>
              <a:latin typeface="Arial Narrow" pitchFamily="34" charset="0"/>
              <a:ea typeface="Gulim" pitchFamily="34" charset="-127"/>
            </a:endParaRPr>
          </a:p>
        </p:txBody>
      </p:sp>
      <p:sp>
        <p:nvSpPr>
          <p:cNvPr id="9" name="AutoShape 139"/>
          <p:cNvSpPr>
            <a:spLocks noChangeArrowheads="1"/>
          </p:cNvSpPr>
          <p:nvPr/>
        </p:nvSpPr>
        <p:spPr bwMode="auto">
          <a:xfrm rot="1800000">
            <a:off x="5540474" y="1896193"/>
            <a:ext cx="1527175" cy="854075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/>
            <a:r>
              <a:rPr kumimoji="1" lang="en-US" altLang="zh-CN" sz="1400" b="1" dirty="0" smtClean="0">
                <a:solidFill>
                  <a:schemeClr val="tx1"/>
                </a:solidFill>
                <a:latin typeface="Arial Narrow" pitchFamily="34" charset="0"/>
                <a:ea typeface="Gulim" pitchFamily="34" charset="-127"/>
              </a:rPr>
              <a:t>0.54 RMB/kWh</a:t>
            </a:r>
            <a:endParaRPr kumimoji="1" lang="zh-CN" altLang="zh-CN" sz="1400" b="1" dirty="0">
              <a:solidFill>
                <a:schemeClr val="tx1"/>
              </a:solidFill>
              <a:latin typeface="Arial Narrow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7138988" cy="1209675"/>
          </a:xfrm>
        </p:spPr>
        <p:txBody>
          <a:bodyPr/>
          <a:lstStyle/>
          <a:p>
            <a:pPr algn="l"/>
            <a:r>
              <a:rPr lang="en-US" altLang="zh-CN" sz="32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GW offshore wind concession projects have been confirmed</a:t>
            </a:r>
            <a:endParaRPr lang="zh-CN" altLang="en-US" sz="4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14282" y="1714488"/>
            <a:ext cx="8572560" cy="436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Wind target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Wind Target in 2007</a:t>
            </a:r>
          </a:p>
          <a:p>
            <a:pPr lvl="1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2010: 5 GW                        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2010 real: 45GW</a:t>
            </a:r>
          </a:p>
          <a:p>
            <a:pPr lvl="1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2020: 30GW</a:t>
            </a:r>
          </a:p>
          <a:p>
            <a:pPr lvl="1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Wind target discussed now</a:t>
            </a:r>
          </a:p>
          <a:p>
            <a:pPr lvl="1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2015: 100 GW</a:t>
            </a:r>
          </a:p>
          <a:p>
            <a:pPr lvl="1"/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2020: 150-200GW</a:t>
            </a:r>
          </a:p>
          <a:p>
            <a:pPr lvl="1"/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2030: 300 GW, 10% of total electricity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0"/>
            <a:ext cx="7138988" cy="12096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Electricity Cost: 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Subsidies and Incentives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 Subsidies</a:t>
            </a:r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3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Fossil Fuel Subsidies</a:t>
            </a:r>
          </a:p>
          <a:p>
            <a:pPr lvl="1">
              <a:buNone/>
            </a:pP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1857364"/>
          <a:ext cx="8215371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3619526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Rate ($/kWh)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Subsidy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0.51-0.61RMB/kWh</a:t>
                      </a:r>
                    </a:p>
                    <a:p>
                      <a:pPr algn="ctr"/>
                      <a:r>
                        <a:rPr lang="en-US" dirty="0" smtClean="0"/>
                        <a:t>0.078-0.094 $/kWh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50% for on-grid</a:t>
                      </a:r>
                      <a:r>
                        <a:rPr lang="en-US" baseline="0" dirty="0" smtClean="0"/>
                        <a:t> systems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70% for off-grid systems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Biomass</a:t>
                      </a:r>
                      <a:r>
                        <a:rPr lang="en-US" baseline="0" dirty="0" smtClean="0"/>
                        <a:t>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0.75RMB/kWh</a:t>
                      </a:r>
                    </a:p>
                    <a:p>
                      <a:pPr algn="ctr"/>
                      <a:r>
                        <a:rPr lang="en-US" dirty="0" smtClean="0"/>
                        <a:t>0.115 $/kWh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34" y="4876800"/>
          <a:ext cx="814393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3643338"/>
                <a:gridCol w="27146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Fossil Fuel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 Rate ($/kWh)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Subsidy</a:t>
                      </a:r>
                      <a:r>
                        <a:rPr lang="en-US" baseline="0" dirty="0" smtClean="0"/>
                        <a:t> ($/kWh)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0.23-0.44 RMB/kWh</a:t>
                      </a:r>
                    </a:p>
                    <a:p>
                      <a:pPr algn="ctr"/>
                      <a:r>
                        <a:rPr lang="en-US" dirty="0" smtClean="0"/>
                        <a:t>0.035-0.067</a:t>
                      </a:r>
                      <a:r>
                        <a:rPr lang="en-US" baseline="0" dirty="0" smtClean="0"/>
                        <a:t> $/kWh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Wind Resource Potential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0717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Exploitable potential: 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&gt;150W/m2 at 10 m height (5.4 m/s)</a:t>
            </a:r>
          </a:p>
          <a:p>
            <a:pPr lvl="1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&gt;300W/m2 at 50 m height (6.7 m/s)</a:t>
            </a:r>
          </a:p>
          <a:p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Following number are at 50 m height, announced by Wind and Solar Resource Center</a:t>
            </a:r>
          </a:p>
        </p:txBody>
      </p:sp>
      <p:graphicFrame>
        <p:nvGraphicFramePr>
          <p:cNvPr id="6" name="内容占位符 3"/>
          <p:cNvGraphicFramePr>
            <a:graphicFrameLocks/>
          </p:cNvGraphicFramePr>
          <p:nvPr/>
        </p:nvGraphicFramePr>
        <p:xfrm>
          <a:off x="285720" y="3532652"/>
          <a:ext cx="8501121" cy="2539554"/>
        </p:xfrm>
        <a:graphic>
          <a:graphicData uri="http://schemas.openxmlformats.org/drawingml/2006/table">
            <a:tbl>
              <a:tblPr/>
              <a:tblGrid>
                <a:gridCol w="3057421"/>
                <a:gridCol w="1558624"/>
                <a:gridCol w="2020796"/>
                <a:gridCol w="1864280"/>
              </a:tblGrid>
              <a:tr h="106497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Region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Total area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(10</a:t>
                      </a: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km</a:t>
                      </a: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)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Wind 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resource coverage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 (10</a:t>
                      </a: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4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km</a:t>
                      </a: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)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Exploitable potentials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(10</a:t>
                      </a:r>
                      <a:r>
                        <a:rPr lang="en-US" sz="2000" kern="100" baseline="300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8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kW)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Onshore </a:t>
                      </a:r>
                      <a:endParaRPr lang="en-US" sz="2000" kern="100" dirty="0" smtClean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altLang="zh-CN" sz="2000" kern="10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(50m height, 2009)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≈960</a:t>
                      </a:r>
                      <a:endParaRPr lang="zh-CN" sz="2000" kern="10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146.4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23.8</a:t>
                      </a:r>
                      <a:endParaRPr lang="zh-CN" sz="2000" kern="100" dirty="0">
                        <a:solidFill>
                          <a:srgbClr val="0000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29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Offshore 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(&lt;Water 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depth </a:t>
                      </a:r>
                      <a:r>
                        <a:rPr lang="en-US" sz="2000" kern="10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25)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20.6</a:t>
                      </a:r>
                      <a:endParaRPr lang="zh-CN" sz="2000" kern="10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20.6</a:t>
                      </a:r>
                      <a:endParaRPr lang="zh-CN" sz="2000" kern="100" dirty="0"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solidFill>
                            <a:srgbClr val="0000FF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2.1</a:t>
                      </a:r>
                      <a:endParaRPr lang="zh-CN" sz="2000" kern="100" dirty="0">
                        <a:solidFill>
                          <a:srgbClr val="0000FF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年风功率密度_蓝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886" y="1378930"/>
            <a:ext cx="6667114" cy="462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04800" y="1584325"/>
            <a:ext cx="251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kern="1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Exploitable potentials </a:t>
            </a:r>
            <a:r>
              <a:rPr lang="en-US" altLang="zh-CN" kern="1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2.97 10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8</a:t>
            </a:r>
            <a:r>
              <a:rPr lang="en-US" altLang="zh-CN" kern="1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kW</a:t>
            </a:r>
          </a:p>
          <a:p>
            <a:pPr>
              <a:lnSpc>
                <a:spcPct val="125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kern="1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resource coverage:  20*10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en-US" altLang="zh-CN" kern="1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km</a:t>
            </a:r>
            <a:r>
              <a:rPr lang="en-US" altLang="zh-CN" kern="100" baseline="300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 </a:t>
            </a:r>
            <a:r>
              <a:rPr lang="en-US" altLang="zh-CN" kern="1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en-US" kern="100" dirty="0" smtClean="0">
                <a:solidFill>
                  <a:srgbClr val="0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endParaRPr lang="zh-CN" altLang="en-US" kern="100" dirty="0">
              <a:solidFill>
                <a:srgbClr val="0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map in 10 m height</a:t>
            </a:r>
            <a:endParaRPr lang="zh-CN" altLang="en-US" sz="4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全国50米高度风能资源区划图（紫4）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2745" y="2071678"/>
            <a:ext cx="6411729" cy="474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14282" y="2786058"/>
            <a:ext cx="2500330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800" b="1" dirty="0" smtClean="0">
                <a:ea typeface="宋体" charset="-122"/>
              </a:rPr>
              <a:t>Region I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1800" b="1" dirty="0" smtClean="0">
                <a:ea typeface="宋体" charset="-122"/>
              </a:rPr>
              <a:t>    &lt;300W/m</a:t>
            </a:r>
            <a:r>
              <a:rPr lang="en-US" altLang="zh-CN" sz="1800" b="1" baseline="30000" dirty="0" smtClean="0">
                <a:ea typeface="宋体" charset="-122"/>
              </a:rPr>
              <a:t>2</a:t>
            </a:r>
            <a:r>
              <a:rPr lang="en-US" altLang="zh-CN" sz="1800" b="1" dirty="0" smtClean="0">
                <a:ea typeface="宋体" charset="-122"/>
              </a:rPr>
              <a:t> </a:t>
            </a:r>
            <a:endParaRPr lang="en-US" altLang="zh-CN" sz="1800" b="1" dirty="0">
              <a:ea typeface="宋体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800" b="1" dirty="0" smtClean="0">
                <a:ea typeface="宋体" charset="-122"/>
              </a:rPr>
              <a:t>Region II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1800" b="1" dirty="0" smtClean="0">
                <a:ea typeface="宋体" charset="-122"/>
              </a:rPr>
              <a:t>    300W/m</a:t>
            </a:r>
            <a:r>
              <a:rPr lang="en-US" altLang="zh-CN" sz="1800" b="1" baseline="30000" dirty="0" smtClean="0">
                <a:ea typeface="宋体" charset="-122"/>
              </a:rPr>
              <a:t>2</a:t>
            </a:r>
            <a:r>
              <a:rPr lang="en-US" altLang="zh-CN" sz="1800" b="1" dirty="0" smtClean="0">
                <a:ea typeface="宋体" charset="-122"/>
              </a:rPr>
              <a:t>-400W/m</a:t>
            </a:r>
            <a:r>
              <a:rPr lang="en-US" altLang="zh-CN" sz="1800" b="1" baseline="30000" dirty="0" smtClean="0">
                <a:ea typeface="宋体" charset="-122"/>
              </a:rPr>
              <a:t>2</a:t>
            </a:r>
            <a:r>
              <a:rPr lang="en-US" altLang="zh-CN" sz="1800" b="1" dirty="0" smtClean="0"/>
              <a:t> </a:t>
            </a:r>
            <a:endParaRPr lang="en-US" altLang="zh-CN" sz="1800" b="1" dirty="0"/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800" b="1" dirty="0" smtClean="0"/>
              <a:t>Region III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1800" b="1" dirty="0" smtClean="0">
                <a:ea typeface="宋体" charset="-122"/>
              </a:rPr>
              <a:t>    400W/m</a:t>
            </a:r>
            <a:r>
              <a:rPr lang="en-US" altLang="zh-CN" sz="1800" b="1" baseline="30000" dirty="0" smtClean="0">
                <a:ea typeface="宋体" charset="-122"/>
              </a:rPr>
              <a:t>2</a:t>
            </a:r>
            <a:r>
              <a:rPr lang="en-US" altLang="zh-CN" sz="1800" b="1" dirty="0" smtClean="0">
                <a:ea typeface="宋体" charset="-122"/>
              </a:rPr>
              <a:t>-500W/m</a:t>
            </a:r>
            <a:r>
              <a:rPr lang="en-US" altLang="zh-CN" sz="1800" b="1" baseline="30000" dirty="0" smtClean="0">
                <a:ea typeface="宋体" charset="-122"/>
              </a:rPr>
              <a:t>2</a:t>
            </a:r>
            <a:endParaRPr lang="en-US" altLang="zh-CN" sz="1800" b="1" dirty="0"/>
          </a:p>
          <a:p>
            <a:pPr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altLang="zh-CN" sz="1800" b="1" dirty="0"/>
              <a:t> </a:t>
            </a:r>
            <a:r>
              <a:rPr lang="en-US" altLang="zh-CN" sz="1800" b="1" dirty="0" smtClean="0"/>
              <a:t>Region IV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altLang="zh-CN" sz="1800" b="1" dirty="0" smtClean="0">
                <a:ea typeface="宋体" charset="-122"/>
              </a:rPr>
              <a:t> </a:t>
            </a:r>
            <a:r>
              <a:rPr lang="zh-CN" altLang="en-US" sz="1800" b="1" dirty="0" smtClean="0">
                <a:ea typeface="宋体" charset="-122"/>
              </a:rPr>
              <a:t>  ≥</a:t>
            </a:r>
            <a:r>
              <a:rPr lang="en-US" altLang="zh-CN" sz="1800" b="1" dirty="0">
                <a:ea typeface="宋体" charset="-122"/>
              </a:rPr>
              <a:t>500W/m</a:t>
            </a:r>
            <a:r>
              <a:rPr lang="en-US" altLang="zh-CN" sz="1800" b="1" baseline="30000" dirty="0">
                <a:ea typeface="宋体" charset="-122"/>
              </a:rPr>
              <a:t>2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1800" b="1" dirty="0"/>
              <a:t> </a:t>
            </a:r>
            <a:endParaRPr lang="zh-CN" altLang="en-US" sz="1800" b="1" dirty="0"/>
          </a:p>
        </p:txBody>
      </p:sp>
      <p:pic>
        <p:nvPicPr>
          <p:cNvPr id="50180" name="Picture 4" descr="年风功率密度_蓝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7000"/>
            <a:ext cx="35814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657600" y="60960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dirty="0" smtClean="0"/>
              <a:t>Wind map in 50 m height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Major barriers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696"/>
            <a:ext cx="8229600" cy="46479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Grid connection is biggest challenge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Grid planning can’t match wind planning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farm in 2010 didn’t connect to the grid on time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Order of wind market development is lack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Without planning, or not according to planning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developer has serious competition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Over supply of wind turbine appears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Domestic manufactures development very quickly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International manufactures also enter China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turbine price is lower than 4000RMB/kW (615$/kW)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Quality of domestic wind turbine need to be proofed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resource concentrated </a:t>
            </a:r>
            <a:endParaRPr lang="zh-CN" altLang="en-US" sz="36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6143625" y="6715125"/>
            <a:ext cx="3000375" cy="142875"/>
          </a:xfrm>
          <a:prstGeom prst="rect">
            <a:avLst/>
          </a:prstGeom>
        </p:spPr>
        <p:txBody>
          <a:bodyPr/>
          <a:lstStyle/>
          <a:p>
            <a:r>
              <a:rPr lang="zh-CN" altLang="en-US" sz="1000" dirty="0" smtClean="0">
                <a:solidFill>
                  <a:schemeClr val="tx1"/>
                </a:solidFill>
              </a:rPr>
              <a:t>可再生能源电力大规模并网支持政策研究</a:t>
            </a:r>
            <a:r>
              <a:rPr lang="de-DE" altLang="zh-CN" sz="1000" dirty="0" smtClean="0">
                <a:solidFill>
                  <a:schemeClr val="tx1"/>
                </a:solidFill>
              </a:rPr>
              <a:t>   </a:t>
            </a:r>
            <a:r>
              <a:rPr lang="en-US" altLang="zh-CN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US" altLang="zh-CN" sz="10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altLang="zh-CN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de-DE" altLang="de-DE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75157"/>
            <a:ext cx="8143932" cy="469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Energy sector overview</a:t>
            </a:r>
            <a:endParaRPr lang="zh-CN" altLang="en-US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Population: 1370 M</a:t>
            </a:r>
          </a:p>
          <a:p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Electrification rate: 99.6%</a:t>
            </a:r>
          </a:p>
          <a:p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Population unconnected to grid: 5 </a:t>
            </a:r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Million</a:t>
            </a:r>
          </a:p>
          <a:p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Deficit in energy in 2008:</a:t>
            </a:r>
          </a:p>
          <a:p>
            <a:pPr marL="742950" lvl="2" indent="-342900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Total energy available for consumption 2.87 B </a:t>
            </a:r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257300" lvl="4" indent="-342900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Primary energy output: 2.60 B </a:t>
            </a:r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257300" lvl="4" indent="-342900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Imports: 370 M </a:t>
            </a:r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257300" lvl="4" indent="-342900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Exports: 99 M </a:t>
            </a:r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742950" lvl="2" indent="-342900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Total energy consumption 2.91 B </a:t>
            </a:r>
            <a:r>
              <a:rPr lang="en-US" altLang="zh-CN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>
              <a:buNone/>
            </a:pP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85720" y="500042"/>
            <a:ext cx="5715040" cy="4308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>
              <a:defRPr/>
            </a:pPr>
            <a:r>
              <a:rPr lang="en-US" altLang="zh-CN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Grid connection is largest challenge</a:t>
            </a:r>
          </a:p>
        </p:txBody>
      </p:sp>
      <p:grpSp>
        <p:nvGrpSpPr>
          <p:cNvPr id="2" name="组合 6"/>
          <p:cNvGrpSpPr/>
          <p:nvPr/>
        </p:nvGrpSpPr>
        <p:grpSpPr>
          <a:xfrm>
            <a:off x="857224" y="500042"/>
            <a:ext cx="7246960" cy="5622944"/>
            <a:chOff x="539750" y="188913"/>
            <a:chExt cx="7554913" cy="6219825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 bwMode="auto">
            <a:xfrm>
              <a:off x="7466041" y="5373688"/>
              <a:ext cx="596904" cy="1008062"/>
              <a:chOff x="5036" y="3197"/>
              <a:chExt cx="731" cy="1122"/>
            </a:xfrm>
          </p:grpSpPr>
          <p:sp>
            <p:nvSpPr>
              <p:cNvPr id="71" name="Rectangle 3"/>
              <p:cNvSpPr>
                <a:spLocks noChangeAspect="1" noChangeArrowheads="1"/>
              </p:cNvSpPr>
              <p:nvPr/>
            </p:nvSpPr>
            <p:spPr bwMode="auto">
              <a:xfrm>
                <a:off x="5036" y="3198"/>
                <a:ext cx="729" cy="1121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Freeform 4"/>
              <p:cNvSpPr>
                <a:spLocks noChangeAspect="1"/>
              </p:cNvSpPr>
              <p:nvPr/>
            </p:nvSpPr>
            <p:spPr bwMode="auto">
              <a:xfrm>
                <a:off x="5036" y="3199"/>
                <a:ext cx="563" cy="204"/>
              </a:xfrm>
              <a:custGeom>
                <a:avLst/>
                <a:gdLst/>
                <a:ahLst/>
                <a:cxnLst>
                  <a:cxn ang="0">
                    <a:pos x="543" y="9"/>
                  </a:cxn>
                  <a:cxn ang="0">
                    <a:pos x="522" y="26"/>
                  </a:cxn>
                  <a:cxn ang="0">
                    <a:pos x="499" y="39"/>
                  </a:cxn>
                  <a:cxn ang="0">
                    <a:pos x="489" y="57"/>
                  </a:cxn>
                  <a:cxn ang="0">
                    <a:pos x="478" y="69"/>
                  </a:cxn>
                  <a:cxn ang="0">
                    <a:pos x="466" y="75"/>
                  </a:cxn>
                  <a:cxn ang="0">
                    <a:pos x="444" y="87"/>
                  </a:cxn>
                  <a:cxn ang="0">
                    <a:pos x="435" y="87"/>
                  </a:cxn>
                  <a:cxn ang="0">
                    <a:pos x="403" y="87"/>
                  </a:cxn>
                  <a:cxn ang="0">
                    <a:pos x="394" y="78"/>
                  </a:cxn>
                  <a:cxn ang="0">
                    <a:pos x="376" y="89"/>
                  </a:cxn>
                  <a:cxn ang="0">
                    <a:pos x="358" y="102"/>
                  </a:cxn>
                  <a:cxn ang="0">
                    <a:pos x="343" y="114"/>
                  </a:cxn>
                  <a:cxn ang="0">
                    <a:pos x="325" y="114"/>
                  </a:cxn>
                  <a:cxn ang="0">
                    <a:pos x="313" y="123"/>
                  </a:cxn>
                  <a:cxn ang="0">
                    <a:pos x="295" y="122"/>
                  </a:cxn>
                  <a:cxn ang="0">
                    <a:pos x="280" y="126"/>
                  </a:cxn>
                  <a:cxn ang="0">
                    <a:pos x="262" y="123"/>
                  </a:cxn>
                  <a:cxn ang="0">
                    <a:pos x="250" y="135"/>
                  </a:cxn>
                  <a:cxn ang="0">
                    <a:pos x="219" y="141"/>
                  </a:cxn>
                  <a:cxn ang="0">
                    <a:pos x="202" y="144"/>
                  </a:cxn>
                  <a:cxn ang="0">
                    <a:pos x="193" y="161"/>
                  </a:cxn>
                  <a:cxn ang="0">
                    <a:pos x="184" y="162"/>
                  </a:cxn>
                  <a:cxn ang="0">
                    <a:pos x="196" y="186"/>
                  </a:cxn>
                  <a:cxn ang="0">
                    <a:pos x="183" y="195"/>
                  </a:cxn>
                  <a:cxn ang="0">
                    <a:pos x="169" y="192"/>
                  </a:cxn>
                  <a:cxn ang="0">
                    <a:pos x="163" y="168"/>
                  </a:cxn>
                  <a:cxn ang="0">
                    <a:pos x="162" y="149"/>
                  </a:cxn>
                  <a:cxn ang="0">
                    <a:pos x="162" y="132"/>
                  </a:cxn>
                  <a:cxn ang="0">
                    <a:pos x="151" y="132"/>
                  </a:cxn>
                  <a:cxn ang="0">
                    <a:pos x="130" y="137"/>
                  </a:cxn>
                  <a:cxn ang="0">
                    <a:pos x="117" y="132"/>
                  </a:cxn>
                  <a:cxn ang="0">
                    <a:pos x="100" y="138"/>
                  </a:cxn>
                  <a:cxn ang="0">
                    <a:pos x="79" y="134"/>
                  </a:cxn>
                  <a:cxn ang="0">
                    <a:pos x="67" y="131"/>
                  </a:cxn>
                  <a:cxn ang="0">
                    <a:pos x="52" y="123"/>
                  </a:cxn>
                  <a:cxn ang="0">
                    <a:pos x="28" y="108"/>
                  </a:cxn>
                  <a:cxn ang="0">
                    <a:pos x="19" y="77"/>
                  </a:cxn>
                  <a:cxn ang="0">
                    <a:pos x="27" y="63"/>
                  </a:cxn>
                  <a:cxn ang="0">
                    <a:pos x="10" y="60"/>
                  </a:cxn>
                  <a:cxn ang="0">
                    <a:pos x="0" y="0"/>
                  </a:cxn>
                </a:cxnLst>
                <a:rect l="0" t="0" r="r" b="b"/>
                <a:pathLst>
                  <a:path w="551" h="199">
                    <a:moveTo>
                      <a:pt x="550" y="0"/>
                    </a:moveTo>
                    <a:lnTo>
                      <a:pt x="543" y="9"/>
                    </a:lnTo>
                    <a:lnTo>
                      <a:pt x="531" y="30"/>
                    </a:lnTo>
                    <a:lnTo>
                      <a:pt x="522" y="26"/>
                    </a:lnTo>
                    <a:lnTo>
                      <a:pt x="507" y="42"/>
                    </a:lnTo>
                    <a:lnTo>
                      <a:pt x="499" y="39"/>
                    </a:lnTo>
                    <a:lnTo>
                      <a:pt x="496" y="45"/>
                    </a:lnTo>
                    <a:lnTo>
                      <a:pt x="489" y="57"/>
                    </a:lnTo>
                    <a:lnTo>
                      <a:pt x="481" y="60"/>
                    </a:lnTo>
                    <a:lnTo>
                      <a:pt x="478" y="69"/>
                    </a:lnTo>
                    <a:lnTo>
                      <a:pt x="469" y="72"/>
                    </a:lnTo>
                    <a:lnTo>
                      <a:pt x="466" y="75"/>
                    </a:lnTo>
                    <a:lnTo>
                      <a:pt x="457" y="75"/>
                    </a:lnTo>
                    <a:lnTo>
                      <a:pt x="444" y="87"/>
                    </a:lnTo>
                    <a:lnTo>
                      <a:pt x="441" y="81"/>
                    </a:lnTo>
                    <a:lnTo>
                      <a:pt x="435" y="87"/>
                    </a:lnTo>
                    <a:lnTo>
                      <a:pt x="423" y="81"/>
                    </a:lnTo>
                    <a:lnTo>
                      <a:pt x="403" y="87"/>
                    </a:lnTo>
                    <a:lnTo>
                      <a:pt x="397" y="87"/>
                    </a:lnTo>
                    <a:lnTo>
                      <a:pt x="394" y="78"/>
                    </a:lnTo>
                    <a:lnTo>
                      <a:pt x="390" y="90"/>
                    </a:lnTo>
                    <a:lnTo>
                      <a:pt x="376" y="89"/>
                    </a:lnTo>
                    <a:lnTo>
                      <a:pt x="369" y="114"/>
                    </a:lnTo>
                    <a:lnTo>
                      <a:pt x="358" y="102"/>
                    </a:lnTo>
                    <a:lnTo>
                      <a:pt x="352" y="102"/>
                    </a:lnTo>
                    <a:lnTo>
                      <a:pt x="343" y="114"/>
                    </a:lnTo>
                    <a:lnTo>
                      <a:pt x="334" y="108"/>
                    </a:lnTo>
                    <a:lnTo>
                      <a:pt x="325" y="114"/>
                    </a:lnTo>
                    <a:lnTo>
                      <a:pt x="319" y="108"/>
                    </a:lnTo>
                    <a:lnTo>
                      <a:pt x="313" y="123"/>
                    </a:lnTo>
                    <a:lnTo>
                      <a:pt x="312" y="120"/>
                    </a:lnTo>
                    <a:lnTo>
                      <a:pt x="295" y="122"/>
                    </a:lnTo>
                    <a:lnTo>
                      <a:pt x="286" y="114"/>
                    </a:lnTo>
                    <a:lnTo>
                      <a:pt x="280" y="126"/>
                    </a:lnTo>
                    <a:lnTo>
                      <a:pt x="271" y="120"/>
                    </a:lnTo>
                    <a:lnTo>
                      <a:pt x="262" y="123"/>
                    </a:lnTo>
                    <a:lnTo>
                      <a:pt x="253" y="123"/>
                    </a:lnTo>
                    <a:lnTo>
                      <a:pt x="250" y="135"/>
                    </a:lnTo>
                    <a:lnTo>
                      <a:pt x="234" y="137"/>
                    </a:lnTo>
                    <a:lnTo>
                      <a:pt x="219" y="141"/>
                    </a:lnTo>
                    <a:lnTo>
                      <a:pt x="214" y="144"/>
                    </a:lnTo>
                    <a:lnTo>
                      <a:pt x="202" y="144"/>
                    </a:lnTo>
                    <a:lnTo>
                      <a:pt x="199" y="152"/>
                    </a:lnTo>
                    <a:lnTo>
                      <a:pt x="193" y="161"/>
                    </a:lnTo>
                    <a:lnTo>
                      <a:pt x="190" y="158"/>
                    </a:lnTo>
                    <a:lnTo>
                      <a:pt x="184" y="162"/>
                    </a:lnTo>
                    <a:lnTo>
                      <a:pt x="192" y="174"/>
                    </a:lnTo>
                    <a:lnTo>
                      <a:pt x="196" y="186"/>
                    </a:lnTo>
                    <a:lnTo>
                      <a:pt x="193" y="189"/>
                    </a:lnTo>
                    <a:lnTo>
                      <a:pt x="183" y="195"/>
                    </a:lnTo>
                    <a:lnTo>
                      <a:pt x="174" y="198"/>
                    </a:lnTo>
                    <a:lnTo>
                      <a:pt x="169" y="192"/>
                    </a:lnTo>
                    <a:lnTo>
                      <a:pt x="169" y="185"/>
                    </a:lnTo>
                    <a:lnTo>
                      <a:pt x="163" y="168"/>
                    </a:lnTo>
                    <a:lnTo>
                      <a:pt x="162" y="162"/>
                    </a:lnTo>
                    <a:lnTo>
                      <a:pt x="162" y="149"/>
                    </a:lnTo>
                    <a:lnTo>
                      <a:pt x="166" y="141"/>
                    </a:lnTo>
                    <a:lnTo>
                      <a:pt x="162" y="132"/>
                    </a:lnTo>
                    <a:lnTo>
                      <a:pt x="157" y="125"/>
                    </a:lnTo>
                    <a:lnTo>
                      <a:pt x="151" y="132"/>
                    </a:lnTo>
                    <a:lnTo>
                      <a:pt x="142" y="135"/>
                    </a:lnTo>
                    <a:lnTo>
                      <a:pt x="130" y="137"/>
                    </a:lnTo>
                    <a:lnTo>
                      <a:pt x="124" y="123"/>
                    </a:lnTo>
                    <a:lnTo>
                      <a:pt x="117" y="132"/>
                    </a:lnTo>
                    <a:lnTo>
                      <a:pt x="112" y="120"/>
                    </a:lnTo>
                    <a:lnTo>
                      <a:pt x="100" y="138"/>
                    </a:lnTo>
                    <a:lnTo>
                      <a:pt x="97" y="131"/>
                    </a:lnTo>
                    <a:lnTo>
                      <a:pt x="79" y="134"/>
                    </a:lnTo>
                    <a:lnTo>
                      <a:pt x="76" y="126"/>
                    </a:lnTo>
                    <a:lnTo>
                      <a:pt x="67" y="131"/>
                    </a:lnTo>
                    <a:lnTo>
                      <a:pt x="66" y="123"/>
                    </a:lnTo>
                    <a:lnTo>
                      <a:pt x="52" y="123"/>
                    </a:lnTo>
                    <a:lnTo>
                      <a:pt x="39" y="114"/>
                    </a:lnTo>
                    <a:lnTo>
                      <a:pt x="28" y="108"/>
                    </a:lnTo>
                    <a:lnTo>
                      <a:pt x="22" y="90"/>
                    </a:lnTo>
                    <a:lnTo>
                      <a:pt x="19" y="77"/>
                    </a:lnTo>
                    <a:lnTo>
                      <a:pt x="19" y="71"/>
                    </a:lnTo>
                    <a:lnTo>
                      <a:pt x="27" y="63"/>
                    </a:lnTo>
                    <a:lnTo>
                      <a:pt x="22" y="57"/>
                    </a:lnTo>
                    <a:lnTo>
                      <a:pt x="10" y="60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55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Freeform 5"/>
              <p:cNvSpPr>
                <a:spLocks noChangeAspect="1"/>
              </p:cNvSpPr>
              <p:nvPr/>
            </p:nvSpPr>
            <p:spPr bwMode="auto">
              <a:xfrm>
                <a:off x="5687" y="3197"/>
                <a:ext cx="79" cy="128"/>
              </a:xfrm>
              <a:custGeom>
                <a:avLst/>
                <a:gdLst/>
                <a:ahLst/>
                <a:cxnLst>
                  <a:cxn ang="0">
                    <a:pos x="77" y="3"/>
                  </a:cxn>
                  <a:cxn ang="0">
                    <a:pos x="69" y="15"/>
                  </a:cxn>
                  <a:cxn ang="0">
                    <a:pos x="69" y="21"/>
                  </a:cxn>
                  <a:cxn ang="0">
                    <a:pos x="69" y="42"/>
                  </a:cxn>
                  <a:cxn ang="0">
                    <a:pos x="69" y="57"/>
                  </a:cxn>
                  <a:cxn ang="0">
                    <a:pos x="51" y="78"/>
                  </a:cxn>
                  <a:cxn ang="0">
                    <a:pos x="47" y="87"/>
                  </a:cxn>
                  <a:cxn ang="0">
                    <a:pos x="36" y="105"/>
                  </a:cxn>
                  <a:cxn ang="0">
                    <a:pos x="33" y="123"/>
                  </a:cxn>
                  <a:cxn ang="0">
                    <a:pos x="26" y="117"/>
                  </a:cxn>
                  <a:cxn ang="0">
                    <a:pos x="24" y="108"/>
                  </a:cxn>
                  <a:cxn ang="0">
                    <a:pos x="14" y="99"/>
                  </a:cxn>
                  <a:cxn ang="0">
                    <a:pos x="12" y="89"/>
                  </a:cxn>
                  <a:cxn ang="0">
                    <a:pos x="3" y="84"/>
                  </a:cxn>
                  <a:cxn ang="0">
                    <a:pos x="5" y="72"/>
                  </a:cxn>
                  <a:cxn ang="0">
                    <a:pos x="0" y="63"/>
                  </a:cxn>
                  <a:cxn ang="0">
                    <a:pos x="0" y="54"/>
                  </a:cxn>
                  <a:cxn ang="0">
                    <a:pos x="3" y="39"/>
                  </a:cxn>
                  <a:cxn ang="0">
                    <a:pos x="12" y="26"/>
                  </a:cxn>
                  <a:cxn ang="0">
                    <a:pos x="24" y="0"/>
                  </a:cxn>
                  <a:cxn ang="0">
                    <a:pos x="77" y="3"/>
                  </a:cxn>
                </a:cxnLst>
                <a:rect l="0" t="0" r="r" b="b"/>
                <a:pathLst>
                  <a:path w="78" h="124">
                    <a:moveTo>
                      <a:pt x="77" y="3"/>
                    </a:moveTo>
                    <a:lnTo>
                      <a:pt x="69" y="15"/>
                    </a:lnTo>
                    <a:lnTo>
                      <a:pt x="69" y="21"/>
                    </a:lnTo>
                    <a:lnTo>
                      <a:pt x="69" y="42"/>
                    </a:lnTo>
                    <a:lnTo>
                      <a:pt x="69" y="57"/>
                    </a:lnTo>
                    <a:lnTo>
                      <a:pt x="51" y="78"/>
                    </a:lnTo>
                    <a:lnTo>
                      <a:pt x="47" y="87"/>
                    </a:lnTo>
                    <a:lnTo>
                      <a:pt x="36" y="105"/>
                    </a:lnTo>
                    <a:lnTo>
                      <a:pt x="33" y="123"/>
                    </a:lnTo>
                    <a:lnTo>
                      <a:pt x="26" y="117"/>
                    </a:lnTo>
                    <a:lnTo>
                      <a:pt x="24" y="108"/>
                    </a:lnTo>
                    <a:lnTo>
                      <a:pt x="14" y="99"/>
                    </a:lnTo>
                    <a:lnTo>
                      <a:pt x="12" y="89"/>
                    </a:lnTo>
                    <a:lnTo>
                      <a:pt x="3" y="84"/>
                    </a:lnTo>
                    <a:lnTo>
                      <a:pt x="5" y="72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3" y="39"/>
                    </a:lnTo>
                    <a:lnTo>
                      <a:pt x="12" y="26"/>
                    </a:lnTo>
                    <a:lnTo>
                      <a:pt x="24" y="0"/>
                    </a:lnTo>
                    <a:lnTo>
                      <a:pt x="77" y="3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6"/>
              <p:cNvSpPr>
                <a:spLocks noChangeAspect="1"/>
              </p:cNvSpPr>
              <p:nvPr/>
            </p:nvSpPr>
            <p:spPr bwMode="auto">
              <a:xfrm>
                <a:off x="5038" y="3333"/>
                <a:ext cx="67" cy="54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51" y="4"/>
                  </a:cxn>
                  <a:cxn ang="0">
                    <a:pos x="45" y="10"/>
                  </a:cxn>
                  <a:cxn ang="0">
                    <a:pos x="45" y="19"/>
                  </a:cxn>
                  <a:cxn ang="0">
                    <a:pos x="39" y="21"/>
                  </a:cxn>
                  <a:cxn ang="0">
                    <a:pos x="27" y="22"/>
                  </a:cxn>
                  <a:cxn ang="0">
                    <a:pos x="15" y="34"/>
                  </a:cxn>
                  <a:cxn ang="0">
                    <a:pos x="12" y="42"/>
                  </a:cxn>
                  <a:cxn ang="0">
                    <a:pos x="9" y="40"/>
                  </a:cxn>
                  <a:cxn ang="0">
                    <a:pos x="8" y="51"/>
                  </a:cxn>
                  <a:cxn ang="0">
                    <a:pos x="0" y="52"/>
                  </a:cxn>
                </a:cxnLst>
                <a:rect l="0" t="0" r="r" b="b"/>
                <a:pathLst>
                  <a:path w="67" h="53">
                    <a:moveTo>
                      <a:pt x="66" y="0"/>
                    </a:moveTo>
                    <a:lnTo>
                      <a:pt x="51" y="4"/>
                    </a:lnTo>
                    <a:lnTo>
                      <a:pt x="45" y="10"/>
                    </a:lnTo>
                    <a:lnTo>
                      <a:pt x="45" y="19"/>
                    </a:lnTo>
                    <a:lnTo>
                      <a:pt x="39" y="21"/>
                    </a:lnTo>
                    <a:lnTo>
                      <a:pt x="27" y="22"/>
                    </a:lnTo>
                    <a:lnTo>
                      <a:pt x="15" y="34"/>
                    </a:lnTo>
                    <a:lnTo>
                      <a:pt x="12" y="42"/>
                    </a:lnTo>
                    <a:lnTo>
                      <a:pt x="9" y="40"/>
                    </a:lnTo>
                    <a:lnTo>
                      <a:pt x="8" y="51"/>
                    </a:lnTo>
                    <a:lnTo>
                      <a:pt x="0" y="52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7"/>
              <p:cNvSpPr>
                <a:spLocks noChangeAspect="1"/>
              </p:cNvSpPr>
              <p:nvPr/>
            </p:nvSpPr>
            <p:spPr bwMode="auto">
              <a:xfrm>
                <a:off x="5139" y="3407"/>
                <a:ext cx="120" cy="98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12" y="10"/>
                  </a:cxn>
                  <a:cxn ang="0">
                    <a:pos x="111" y="19"/>
                  </a:cxn>
                  <a:cxn ang="0">
                    <a:pos x="115" y="28"/>
                  </a:cxn>
                  <a:cxn ang="0">
                    <a:pos x="109" y="31"/>
                  </a:cxn>
                  <a:cxn ang="0">
                    <a:pos x="102" y="31"/>
                  </a:cxn>
                  <a:cxn ang="0">
                    <a:pos x="93" y="43"/>
                  </a:cxn>
                  <a:cxn ang="0">
                    <a:pos x="90" y="64"/>
                  </a:cxn>
                  <a:cxn ang="0">
                    <a:pos x="85" y="70"/>
                  </a:cxn>
                  <a:cxn ang="0">
                    <a:pos x="79" y="70"/>
                  </a:cxn>
                  <a:cxn ang="0">
                    <a:pos x="69" y="84"/>
                  </a:cxn>
                  <a:cxn ang="0">
                    <a:pos x="64" y="84"/>
                  </a:cxn>
                  <a:cxn ang="0">
                    <a:pos x="61" y="81"/>
                  </a:cxn>
                  <a:cxn ang="0">
                    <a:pos x="58" y="88"/>
                  </a:cxn>
                  <a:cxn ang="0">
                    <a:pos x="51" y="93"/>
                  </a:cxn>
                  <a:cxn ang="0">
                    <a:pos x="43" y="94"/>
                  </a:cxn>
                  <a:cxn ang="0">
                    <a:pos x="40" y="90"/>
                  </a:cxn>
                  <a:cxn ang="0">
                    <a:pos x="30" y="90"/>
                  </a:cxn>
                  <a:cxn ang="0">
                    <a:pos x="27" y="94"/>
                  </a:cxn>
                  <a:cxn ang="0">
                    <a:pos x="25" y="88"/>
                  </a:cxn>
                  <a:cxn ang="0">
                    <a:pos x="21" y="85"/>
                  </a:cxn>
                  <a:cxn ang="0">
                    <a:pos x="10" y="85"/>
                  </a:cxn>
                  <a:cxn ang="0">
                    <a:pos x="10" y="79"/>
                  </a:cxn>
                  <a:cxn ang="0">
                    <a:pos x="7" y="78"/>
                  </a:cxn>
                  <a:cxn ang="0">
                    <a:pos x="1" y="73"/>
                  </a:cxn>
                  <a:cxn ang="0">
                    <a:pos x="0" y="39"/>
                  </a:cxn>
                  <a:cxn ang="0">
                    <a:pos x="9" y="28"/>
                  </a:cxn>
                  <a:cxn ang="0">
                    <a:pos x="22" y="22"/>
                  </a:cxn>
                  <a:cxn ang="0">
                    <a:pos x="30" y="22"/>
                  </a:cxn>
                  <a:cxn ang="0">
                    <a:pos x="36" y="19"/>
                  </a:cxn>
                  <a:cxn ang="0">
                    <a:pos x="28" y="15"/>
                  </a:cxn>
                  <a:cxn ang="0">
                    <a:pos x="31" y="10"/>
                  </a:cxn>
                  <a:cxn ang="0">
                    <a:pos x="40" y="10"/>
                  </a:cxn>
                  <a:cxn ang="0">
                    <a:pos x="49" y="7"/>
                  </a:cxn>
                  <a:cxn ang="0">
                    <a:pos x="54" y="6"/>
                  </a:cxn>
                  <a:cxn ang="0">
                    <a:pos x="58" y="10"/>
                  </a:cxn>
                  <a:cxn ang="0">
                    <a:pos x="69" y="10"/>
                  </a:cxn>
                  <a:cxn ang="0">
                    <a:pos x="73" y="7"/>
                  </a:cxn>
                  <a:cxn ang="0">
                    <a:pos x="87" y="4"/>
                  </a:cxn>
                  <a:cxn ang="0">
                    <a:pos x="99" y="13"/>
                  </a:cxn>
                  <a:cxn ang="0">
                    <a:pos x="102" y="0"/>
                  </a:cxn>
                </a:cxnLst>
                <a:rect l="0" t="0" r="r" b="b"/>
                <a:pathLst>
                  <a:path w="116" h="95">
                    <a:moveTo>
                      <a:pt x="102" y="0"/>
                    </a:moveTo>
                    <a:lnTo>
                      <a:pt x="112" y="10"/>
                    </a:lnTo>
                    <a:lnTo>
                      <a:pt x="111" y="19"/>
                    </a:lnTo>
                    <a:lnTo>
                      <a:pt x="115" y="28"/>
                    </a:lnTo>
                    <a:lnTo>
                      <a:pt x="109" y="31"/>
                    </a:lnTo>
                    <a:lnTo>
                      <a:pt x="102" y="31"/>
                    </a:lnTo>
                    <a:lnTo>
                      <a:pt x="93" y="43"/>
                    </a:lnTo>
                    <a:lnTo>
                      <a:pt x="90" y="64"/>
                    </a:lnTo>
                    <a:lnTo>
                      <a:pt x="85" y="70"/>
                    </a:lnTo>
                    <a:lnTo>
                      <a:pt x="79" y="70"/>
                    </a:lnTo>
                    <a:lnTo>
                      <a:pt x="69" y="84"/>
                    </a:lnTo>
                    <a:lnTo>
                      <a:pt x="64" y="84"/>
                    </a:lnTo>
                    <a:lnTo>
                      <a:pt x="61" y="81"/>
                    </a:lnTo>
                    <a:lnTo>
                      <a:pt x="58" y="88"/>
                    </a:lnTo>
                    <a:lnTo>
                      <a:pt x="51" y="93"/>
                    </a:lnTo>
                    <a:lnTo>
                      <a:pt x="43" y="94"/>
                    </a:lnTo>
                    <a:lnTo>
                      <a:pt x="40" y="90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5" y="88"/>
                    </a:lnTo>
                    <a:lnTo>
                      <a:pt x="21" y="85"/>
                    </a:lnTo>
                    <a:lnTo>
                      <a:pt x="10" y="85"/>
                    </a:lnTo>
                    <a:lnTo>
                      <a:pt x="10" y="79"/>
                    </a:lnTo>
                    <a:lnTo>
                      <a:pt x="7" y="78"/>
                    </a:lnTo>
                    <a:lnTo>
                      <a:pt x="1" y="73"/>
                    </a:lnTo>
                    <a:lnTo>
                      <a:pt x="0" y="39"/>
                    </a:lnTo>
                    <a:lnTo>
                      <a:pt x="9" y="28"/>
                    </a:lnTo>
                    <a:lnTo>
                      <a:pt x="22" y="22"/>
                    </a:lnTo>
                    <a:lnTo>
                      <a:pt x="30" y="22"/>
                    </a:lnTo>
                    <a:lnTo>
                      <a:pt x="36" y="19"/>
                    </a:lnTo>
                    <a:lnTo>
                      <a:pt x="28" y="15"/>
                    </a:lnTo>
                    <a:lnTo>
                      <a:pt x="31" y="10"/>
                    </a:lnTo>
                    <a:lnTo>
                      <a:pt x="40" y="10"/>
                    </a:lnTo>
                    <a:lnTo>
                      <a:pt x="49" y="7"/>
                    </a:lnTo>
                    <a:lnTo>
                      <a:pt x="54" y="6"/>
                    </a:lnTo>
                    <a:lnTo>
                      <a:pt x="58" y="10"/>
                    </a:lnTo>
                    <a:lnTo>
                      <a:pt x="69" y="10"/>
                    </a:lnTo>
                    <a:lnTo>
                      <a:pt x="73" y="7"/>
                    </a:lnTo>
                    <a:lnTo>
                      <a:pt x="87" y="4"/>
                    </a:lnTo>
                    <a:lnTo>
                      <a:pt x="99" y="13"/>
                    </a:lnTo>
                    <a:lnTo>
                      <a:pt x="102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Freeform 8"/>
              <p:cNvSpPr>
                <a:spLocks noChangeAspect="1"/>
              </p:cNvSpPr>
              <p:nvPr/>
            </p:nvSpPr>
            <p:spPr bwMode="auto">
              <a:xfrm>
                <a:off x="5038" y="3528"/>
                <a:ext cx="130" cy="3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3"/>
                  </a:cxn>
                  <a:cxn ang="0">
                    <a:pos x="23" y="15"/>
                  </a:cxn>
                  <a:cxn ang="0">
                    <a:pos x="21" y="21"/>
                  </a:cxn>
                  <a:cxn ang="0">
                    <a:pos x="38" y="36"/>
                  </a:cxn>
                  <a:cxn ang="0">
                    <a:pos x="53" y="60"/>
                  </a:cxn>
                  <a:cxn ang="0">
                    <a:pos x="65" y="62"/>
                  </a:cxn>
                  <a:cxn ang="0">
                    <a:pos x="69" y="69"/>
                  </a:cxn>
                  <a:cxn ang="0">
                    <a:pos x="81" y="69"/>
                  </a:cxn>
                  <a:cxn ang="0">
                    <a:pos x="83" y="84"/>
                  </a:cxn>
                  <a:cxn ang="0">
                    <a:pos x="90" y="96"/>
                  </a:cxn>
                  <a:cxn ang="0">
                    <a:pos x="104" y="102"/>
                  </a:cxn>
                  <a:cxn ang="0">
                    <a:pos x="108" y="108"/>
                  </a:cxn>
                  <a:cxn ang="0">
                    <a:pos x="111" y="132"/>
                  </a:cxn>
                  <a:cxn ang="0">
                    <a:pos x="116" y="150"/>
                  </a:cxn>
                  <a:cxn ang="0">
                    <a:pos x="117" y="171"/>
                  </a:cxn>
                  <a:cxn ang="0">
                    <a:pos x="122" y="177"/>
                  </a:cxn>
                  <a:cxn ang="0">
                    <a:pos x="125" y="186"/>
                  </a:cxn>
                  <a:cxn ang="0">
                    <a:pos x="119" y="201"/>
                  </a:cxn>
                  <a:cxn ang="0">
                    <a:pos x="122" y="207"/>
                  </a:cxn>
                  <a:cxn ang="0">
                    <a:pos x="119" y="213"/>
                  </a:cxn>
                  <a:cxn ang="0">
                    <a:pos x="125" y="216"/>
                  </a:cxn>
                  <a:cxn ang="0">
                    <a:pos x="125" y="222"/>
                  </a:cxn>
                  <a:cxn ang="0">
                    <a:pos x="128" y="239"/>
                  </a:cxn>
                  <a:cxn ang="0">
                    <a:pos x="122" y="243"/>
                  </a:cxn>
                  <a:cxn ang="0">
                    <a:pos x="125" y="251"/>
                  </a:cxn>
                  <a:cxn ang="0">
                    <a:pos x="116" y="258"/>
                  </a:cxn>
                  <a:cxn ang="0">
                    <a:pos x="113" y="279"/>
                  </a:cxn>
                  <a:cxn ang="0">
                    <a:pos x="107" y="299"/>
                  </a:cxn>
                  <a:cxn ang="0">
                    <a:pos x="93" y="309"/>
                  </a:cxn>
                  <a:cxn ang="0">
                    <a:pos x="71" y="315"/>
                  </a:cxn>
                  <a:cxn ang="0">
                    <a:pos x="63" y="324"/>
                  </a:cxn>
                  <a:cxn ang="0">
                    <a:pos x="59" y="321"/>
                  </a:cxn>
                  <a:cxn ang="0">
                    <a:pos x="44" y="336"/>
                  </a:cxn>
                  <a:cxn ang="0">
                    <a:pos x="26" y="339"/>
                  </a:cxn>
                  <a:cxn ang="0">
                    <a:pos x="2" y="345"/>
                  </a:cxn>
                </a:cxnLst>
                <a:rect l="0" t="0" r="r" b="b"/>
                <a:pathLst>
                  <a:path w="129" h="346">
                    <a:moveTo>
                      <a:pt x="0" y="0"/>
                    </a:moveTo>
                    <a:lnTo>
                      <a:pt x="11" y="3"/>
                    </a:lnTo>
                    <a:lnTo>
                      <a:pt x="23" y="15"/>
                    </a:lnTo>
                    <a:lnTo>
                      <a:pt x="21" y="21"/>
                    </a:lnTo>
                    <a:lnTo>
                      <a:pt x="38" y="36"/>
                    </a:lnTo>
                    <a:lnTo>
                      <a:pt x="53" y="60"/>
                    </a:lnTo>
                    <a:lnTo>
                      <a:pt x="65" y="62"/>
                    </a:lnTo>
                    <a:lnTo>
                      <a:pt x="69" y="69"/>
                    </a:lnTo>
                    <a:lnTo>
                      <a:pt x="81" y="69"/>
                    </a:lnTo>
                    <a:lnTo>
                      <a:pt x="83" y="84"/>
                    </a:lnTo>
                    <a:lnTo>
                      <a:pt x="90" y="96"/>
                    </a:lnTo>
                    <a:lnTo>
                      <a:pt x="104" y="102"/>
                    </a:lnTo>
                    <a:lnTo>
                      <a:pt x="108" y="108"/>
                    </a:lnTo>
                    <a:lnTo>
                      <a:pt x="111" y="132"/>
                    </a:lnTo>
                    <a:lnTo>
                      <a:pt x="116" y="150"/>
                    </a:lnTo>
                    <a:lnTo>
                      <a:pt x="117" y="171"/>
                    </a:lnTo>
                    <a:lnTo>
                      <a:pt x="122" y="177"/>
                    </a:lnTo>
                    <a:lnTo>
                      <a:pt x="125" y="186"/>
                    </a:lnTo>
                    <a:lnTo>
                      <a:pt x="119" y="201"/>
                    </a:lnTo>
                    <a:lnTo>
                      <a:pt x="122" y="207"/>
                    </a:lnTo>
                    <a:lnTo>
                      <a:pt x="119" y="213"/>
                    </a:lnTo>
                    <a:lnTo>
                      <a:pt x="125" y="216"/>
                    </a:lnTo>
                    <a:lnTo>
                      <a:pt x="125" y="222"/>
                    </a:lnTo>
                    <a:lnTo>
                      <a:pt x="128" y="239"/>
                    </a:lnTo>
                    <a:lnTo>
                      <a:pt x="122" y="243"/>
                    </a:lnTo>
                    <a:lnTo>
                      <a:pt x="125" y="251"/>
                    </a:lnTo>
                    <a:lnTo>
                      <a:pt x="116" y="258"/>
                    </a:lnTo>
                    <a:lnTo>
                      <a:pt x="113" y="279"/>
                    </a:lnTo>
                    <a:lnTo>
                      <a:pt x="107" y="299"/>
                    </a:lnTo>
                    <a:lnTo>
                      <a:pt x="93" y="309"/>
                    </a:lnTo>
                    <a:lnTo>
                      <a:pt x="71" y="315"/>
                    </a:lnTo>
                    <a:lnTo>
                      <a:pt x="63" y="324"/>
                    </a:lnTo>
                    <a:lnTo>
                      <a:pt x="59" y="321"/>
                    </a:lnTo>
                    <a:lnTo>
                      <a:pt x="44" y="336"/>
                    </a:lnTo>
                    <a:lnTo>
                      <a:pt x="26" y="339"/>
                    </a:lnTo>
                    <a:lnTo>
                      <a:pt x="2" y="345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Freeform 9"/>
              <p:cNvSpPr>
                <a:spLocks noChangeAspect="1"/>
              </p:cNvSpPr>
              <p:nvPr/>
            </p:nvSpPr>
            <p:spPr bwMode="auto">
              <a:xfrm>
                <a:off x="5669" y="3491"/>
                <a:ext cx="98" cy="248"/>
              </a:xfrm>
              <a:custGeom>
                <a:avLst/>
                <a:gdLst/>
                <a:ahLst/>
                <a:cxnLst>
                  <a:cxn ang="0">
                    <a:pos x="97" y="15"/>
                  </a:cxn>
                  <a:cxn ang="0">
                    <a:pos x="87" y="9"/>
                  </a:cxn>
                  <a:cxn ang="0">
                    <a:pos x="76" y="9"/>
                  </a:cxn>
                  <a:cxn ang="0">
                    <a:pos x="69" y="3"/>
                  </a:cxn>
                  <a:cxn ang="0">
                    <a:pos x="60" y="3"/>
                  </a:cxn>
                  <a:cxn ang="0">
                    <a:pos x="48" y="0"/>
                  </a:cxn>
                  <a:cxn ang="0">
                    <a:pos x="34" y="9"/>
                  </a:cxn>
                  <a:cxn ang="0">
                    <a:pos x="34" y="27"/>
                  </a:cxn>
                  <a:cxn ang="0">
                    <a:pos x="30" y="42"/>
                  </a:cxn>
                  <a:cxn ang="0">
                    <a:pos x="30" y="60"/>
                  </a:cxn>
                  <a:cxn ang="0">
                    <a:pos x="36" y="66"/>
                  </a:cxn>
                  <a:cxn ang="0">
                    <a:pos x="30" y="72"/>
                  </a:cxn>
                  <a:cxn ang="0">
                    <a:pos x="27" y="86"/>
                  </a:cxn>
                  <a:cxn ang="0">
                    <a:pos x="21" y="104"/>
                  </a:cxn>
                  <a:cxn ang="0">
                    <a:pos x="27" y="114"/>
                  </a:cxn>
                  <a:cxn ang="0">
                    <a:pos x="30" y="117"/>
                  </a:cxn>
                  <a:cxn ang="0">
                    <a:pos x="22" y="123"/>
                  </a:cxn>
                  <a:cxn ang="0">
                    <a:pos x="7" y="114"/>
                  </a:cxn>
                  <a:cxn ang="0">
                    <a:pos x="6" y="105"/>
                  </a:cxn>
                  <a:cxn ang="0">
                    <a:pos x="1" y="114"/>
                  </a:cxn>
                  <a:cxn ang="0">
                    <a:pos x="1" y="126"/>
                  </a:cxn>
                  <a:cxn ang="0">
                    <a:pos x="6" y="134"/>
                  </a:cxn>
                  <a:cxn ang="0">
                    <a:pos x="6" y="144"/>
                  </a:cxn>
                  <a:cxn ang="0">
                    <a:pos x="0" y="147"/>
                  </a:cxn>
                  <a:cxn ang="0">
                    <a:pos x="10" y="168"/>
                  </a:cxn>
                  <a:cxn ang="0">
                    <a:pos x="12" y="189"/>
                  </a:cxn>
                  <a:cxn ang="0">
                    <a:pos x="21" y="183"/>
                  </a:cxn>
                  <a:cxn ang="0">
                    <a:pos x="30" y="198"/>
                  </a:cxn>
                  <a:cxn ang="0">
                    <a:pos x="40" y="183"/>
                  </a:cxn>
                  <a:cxn ang="0">
                    <a:pos x="45" y="183"/>
                  </a:cxn>
                  <a:cxn ang="0">
                    <a:pos x="48" y="189"/>
                  </a:cxn>
                  <a:cxn ang="0">
                    <a:pos x="48" y="195"/>
                  </a:cxn>
                  <a:cxn ang="0">
                    <a:pos x="39" y="213"/>
                  </a:cxn>
                  <a:cxn ang="0">
                    <a:pos x="39" y="219"/>
                  </a:cxn>
                  <a:cxn ang="0">
                    <a:pos x="40" y="230"/>
                  </a:cxn>
                  <a:cxn ang="0">
                    <a:pos x="36" y="231"/>
                  </a:cxn>
                  <a:cxn ang="0">
                    <a:pos x="48" y="234"/>
                  </a:cxn>
                  <a:cxn ang="0">
                    <a:pos x="55" y="240"/>
                  </a:cxn>
                  <a:cxn ang="0">
                    <a:pos x="76" y="240"/>
                  </a:cxn>
                  <a:cxn ang="0">
                    <a:pos x="90" y="240"/>
                  </a:cxn>
                  <a:cxn ang="0">
                    <a:pos x="96" y="236"/>
                  </a:cxn>
                </a:cxnLst>
                <a:rect l="0" t="0" r="r" b="b"/>
                <a:pathLst>
                  <a:path w="98" h="241">
                    <a:moveTo>
                      <a:pt x="97" y="15"/>
                    </a:moveTo>
                    <a:lnTo>
                      <a:pt x="87" y="9"/>
                    </a:lnTo>
                    <a:lnTo>
                      <a:pt x="76" y="9"/>
                    </a:lnTo>
                    <a:lnTo>
                      <a:pt x="69" y="3"/>
                    </a:lnTo>
                    <a:lnTo>
                      <a:pt x="60" y="3"/>
                    </a:lnTo>
                    <a:lnTo>
                      <a:pt x="48" y="0"/>
                    </a:lnTo>
                    <a:lnTo>
                      <a:pt x="34" y="9"/>
                    </a:lnTo>
                    <a:lnTo>
                      <a:pt x="34" y="27"/>
                    </a:lnTo>
                    <a:lnTo>
                      <a:pt x="30" y="42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0" y="72"/>
                    </a:lnTo>
                    <a:lnTo>
                      <a:pt x="27" y="86"/>
                    </a:lnTo>
                    <a:lnTo>
                      <a:pt x="21" y="104"/>
                    </a:lnTo>
                    <a:lnTo>
                      <a:pt x="27" y="114"/>
                    </a:lnTo>
                    <a:lnTo>
                      <a:pt x="30" y="117"/>
                    </a:lnTo>
                    <a:lnTo>
                      <a:pt x="22" y="123"/>
                    </a:lnTo>
                    <a:lnTo>
                      <a:pt x="7" y="114"/>
                    </a:lnTo>
                    <a:lnTo>
                      <a:pt x="6" y="105"/>
                    </a:lnTo>
                    <a:lnTo>
                      <a:pt x="1" y="114"/>
                    </a:lnTo>
                    <a:lnTo>
                      <a:pt x="1" y="126"/>
                    </a:lnTo>
                    <a:lnTo>
                      <a:pt x="6" y="134"/>
                    </a:lnTo>
                    <a:lnTo>
                      <a:pt x="6" y="144"/>
                    </a:lnTo>
                    <a:lnTo>
                      <a:pt x="0" y="147"/>
                    </a:lnTo>
                    <a:lnTo>
                      <a:pt x="10" y="168"/>
                    </a:lnTo>
                    <a:lnTo>
                      <a:pt x="12" y="189"/>
                    </a:lnTo>
                    <a:lnTo>
                      <a:pt x="21" y="183"/>
                    </a:lnTo>
                    <a:lnTo>
                      <a:pt x="30" y="198"/>
                    </a:lnTo>
                    <a:lnTo>
                      <a:pt x="40" y="183"/>
                    </a:lnTo>
                    <a:lnTo>
                      <a:pt x="45" y="183"/>
                    </a:lnTo>
                    <a:lnTo>
                      <a:pt x="48" y="189"/>
                    </a:lnTo>
                    <a:lnTo>
                      <a:pt x="48" y="195"/>
                    </a:lnTo>
                    <a:lnTo>
                      <a:pt x="39" y="213"/>
                    </a:lnTo>
                    <a:lnTo>
                      <a:pt x="39" y="219"/>
                    </a:lnTo>
                    <a:lnTo>
                      <a:pt x="40" y="230"/>
                    </a:lnTo>
                    <a:lnTo>
                      <a:pt x="36" y="231"/>
                    </a:lnTo>
                    <a:lnTo>
                      <a:pt x="48" y="234"/>
                    </a:lnTo>
                    <a:lnTo>
                      <a:pt x="55" y="240"/>
                    </a:lnTo>
                    <a:lnTo>
                      <a:pt x="76" y="240"/>
                    </a:lnTo>
                    <a:lnTo>
                      <a:pt x="90" y="240"/>
                    </a:lnTo>
                    <a:lnTo>
                      <a:pt x="96" y="23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Freeform 10"/>
              <p:cNvSpPr>
                <a:spLocks noChangeAspect="1"/>
              </p:cNvSpPr>
              <p:nvPr/>
            </p:nvSpPr>
            <p:spPr bwMode="auto">
              <a:xfrm>
                <a:off x="5694" y="3747"/>
                <a:ext cx="68" cy="6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0"/>
                  </a:cxn>
                  <a:cxn ang="0">
                    <a:pos x="24" y="0"/>
                  </a:cxn>
                  <a:cxn ang="0">
                    <a:pos x="35" y="6"/>
                  </a:cxn>
                  <a:cxn ang="0">
                    <a:pos x="45" y="3"/>
                  </a:cxn>
                  <a:cxn ang="0">
                    <a:pos x="63" y="17"/>
                  </a:cxn>
                  <a:cxn ang="0">
                    <a:pos x="66" y="24"/>
                  </a:cxn>
                  <a:cxn ang="0">
                    <a:pos x="62" y="29"/>
                  </a:cxn>
                  <a:cxn ang="0">
                    <a:pos x="62" y="47"/>
                  </a:cxn>
                  <a:cxn ang="0">
                    <a:pos x="44" y="66"/>
                  </a:cxn>
                  <a:cxn ang="0">
                    <a:pos x="32" y="56"/>
                  </a:cxn>
                  <a:cxn ang="0">
                    <a:pos x="24" y="42"/>
                  </a:cxn>
                  <a:cxn ang="0">
                    <a:pos x="21" y="36"/>
                  </a:cxn>
                  <a:cxn ang="0">
                    <a:pos x="21" y="23"/>
                  </a:cxn>
                  <a:cxn ang="0">
                    <a:pos x="11" y="15"/>
                  </a:cxn>
                  <a:cxn ang="0">
                    <a:pos x="0" y="3"/>
                  </a:cxn>
                </a:cxnLst>
                <a:rect l="0" t="0" r="r" b="b"/>
                <a:pathLst>
                  <a:path w="67" h="67">
                    <a:moveTo>
                      <a:pt x="0" y="3"/>
                    </a:moveTo>
                    <a:lnTo>
                      <a:pt x="9" y="0"/>
                    </a:lnTo>
                    <a:lnTo>
                      <a:pt x="24" y="0"/>
                    </a:lnTo>
                    <a:lnTo>
                      <a:pt x="35" y="6"/>
                    </a:lnTo>
                    <a:lnTo>
                      <a:pt x="45" y="3"/>
                    </a:lnTo>
                    <a:lnTo>
                      <a:pt x="63" y="17"/>
                    </a:lnTo>
                    <a:lnTo>
                      <a:pt x="66" y="24"/>
                    </a:lnTo>
                    <a:lnTo>
                      <a:pt x="62" y="29"/>
                    </a:lnTo>
                    <a:lnTo>
                      <a:pt x="62" y="47"/>
                    </a:lnTo>
                    <a:lnTo>
                      <a:pt x="44" y="66"/>
                    </a:lnTo>
                    <a:lnTo>
                      <a:pt x="32" y="56"/>
                    </a:lnTo>
                    <a:lnTo>
                      <a:pt x="24" y="42"/>
                    </a:lnTo>
                    <a:lnTo>
                      <a:pt x="21" y="36"/>
                    </a:lnTo>
                    <a:lnTo>
                      <a:pt x="21" y="23"/>
                    </a:lnTo>
                    <a:lnTo>
                      <a:pt x="11" y="15"/>
                    </a:lnTo>
                    <a:lnTo>
                      <a:pt x="0" y="3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Freeform 11"/>
              <p:cNvSpPr>
                <a:spLocks noChangeAspect="1"/>
              </p:cNvSpPr>
              <p:nvPr/>
            </p:nvSpPr>
            <p:spPr bwMode="auto">
              <a:xfrm>
                <a:off x="5669" y="3802"/>
                <a:ext cx="22" cy="3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1" y="9"/>
                  </a:cxn>
                  <a:cxn ang="0">
                    <a:pos x="21" y="15"/>
                  </a:cxn>
                  <a:cxn ang="0">
                    <a:pos x="6" y="14"/>
                  </a:cxn>
                  <a:cxn ang="0">
                    <a:pos x="4" y="21"/>
                  </a:cxn>
                  <a:cxn ang="0">
                    <a:pos x="9" y="27"/>
                  </a:cxn>
                  <a:cxn ang="0">
                    <a:pos x="3" y="33"/>
                  </a:cxn>
                  <a:cxn ang="0">
                    <a:pos x="3" y="27"/>
                  </a:cxn>
                  <a:cxn ang="0">
                    <a:pos x="3" y="15"/>
                  </a:cxn>
                  <a:cxn ang="0">
                    <a:pos x="0" y="9"/>
                  </a:cxn>
                  <a:cxn ang="0">
                    <a:pos x="6" y="0"/>
                  </a:cxn>
                </a:cxnLst>
                <a:rect l="0" t="0" r="r" b="b"/>
                <a:pathLst>
                  <a:path w="22" h="34">
                    <a:moveTo>
                      <a:pt x="6" y="0"/>
                    </a:moveTo>
                    <a:lnTo>
                      <a:pt x="21" y="9"/>
                    </a:lnTo>
                    <a:lnTo>
                      <a:pt x="21" y="15"/>
                    </a:lnTo>
                    <a:lnTo>
                      <a:pt x="6" y="14"/>
                    </a:lnTo>
                    <a:lnTo>
                      <a:pt x="4" y="21"/>
                    </a:lnTo>
                    <a:lnTo>
                      <a:pt x="9" y="27"/>
                    </a:lnTo>
                    <a:lnTo>
                      <a:pt x="3" y="33"/>
                    </a:lnTo>
                    <a:lnTo>
                      <a:pt x="3" y="27"/>
                    </a:lnTo>
                    <a:lnTo>
                      <a:pt x="3" y="15"/>
                    </a:lnTo>
                    <a:lnTo>
                      <a:pt x="0" y="9"/>
                    </a:lnTo>
                    <a:lnTo>
                      <a:pt x="6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Freeform 12"/>
              <p:cNvSpPr>
                <a:spLocks noChangeAspect="1"/>
              </p:cNvSpPr>
              <p:nvPr/>
            </p:nvSpPr>
            <p:spPr bwMode="auto">
              <a:xfrm>
                <a:off x="5534" y="3849"/>
                <a:ext cx="127" cy="145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18"/>
                  </a:cxn>
                  <a:cxn ang="0">
                    <a:pos x="122" y="29"/>
                  </a:cxn>
                  <a:cxn ang="0">
                    <a:pos x="123" y="42"/>
                  </a:cxn>
                  <a:cxn ang="0">
                    <a:pos x="116" y="51"/>
                  </a:cxn>
                  <a:cxn ang="0">
                    <a:pos x="110" y="48"/>
                  </a:cxn>
                  <a:cxn ang="0">
                    <a:pos x="98" y="63"/>
                  </a:cxn>
                  <a:cxn ang="0">
                    <a:pos x="89" y="65"/>
                  </a:cxn>
                  <a:cxn ang="0">
                    <a:pos x="83" y="72"/>
                  </a:cxn>
                  <a:cxn ang="0">
                    <a:pos x="77" y="87"/>
                  </a:cxn>
                  <a:cxn ang="0">
                    <a:pos x="44" y="111"/>
                  </a:cxn>
                  <a:cxn ang="0">
                    <a:pos x="38" y="125"/>
                  </a:cxn>
                  <a:cxn ang="0">
                    <a:pos x="24" y="126"/>
                  </a:cxn>
                  <a:cxn ang="0">
                    <a:pos x="17" y="135"/>
                  </a:cxn>
                  <a:cxn ang="0">
                    <a:pos x="8" y="141"/>
                  </a:cxn>
                  <a:cxn ang="0">
                    <a:pos x="0" y="138"/>
                  </a:cxn>
                  <a:cxn ang="0">
                    <a:pos x="2" y="132"/>
                  </a:cxn>
                  <a:cxn ang="0">
                    <a:pos x="17" y="120"/>
                  </a:cxn>
                  <a:cxn ang="0">
                    <a:pos x="23" y="111"/>
                  </a:cxn>
                  <a:cxn ang="0">
                    <a:pos x="29" y="105"/>
                  </a:cxn>
                  <a:cxn ang="0">
                    <a:pos x="33" y="105"/>
                  </a:cxn>
                  <a:cxn ang="0">
                    <a:pos x="56" y="86"/>
                  </a:cxn>
                  <a:cxn ang="0">
                    <a:pos x="77" y="65"/>
                  </a:cxn>
                  <a:cxn ang="0">
                    <a:pos x="86" y="54"/>
                  </a:cxn>
                  <a:cxn ang="0">
                    <a:pos x="101" y="42"/>
                  </a:cxn>
                  <a:cxn ang="0">
                    <a:pos x="104" y="30"/>
                  </a:cxn>
                  <a:cxn ang="0">
                    <a:pos x="104" y="24"/>
                  </a:cxn>
                  <a:cxn ang="0">
                    <a:pos x="110" y="36"/>
                  </a:cxn>
                  <a:cxn ang="0">
                    <a:pos x="111" y="18"/>
                  </a:cxn>
                  <a:cxn ang="0">
                    <a:pos x="117" y="0"/>
                  </a:cxn>
                </a:cxnLst>
                <a:rect l="0" t="0" r="r" b="b"/>
                <a:pathLst>
                  <a:path w="124" h="142">
                    <a:moveTo>
                      <a:pt x="117" y="0"/>
                    </a:moveTo>
                    <a:lnTo>
                      <a:pt x="117" y="18"/>
                    </a:lnTo>
                    <a:lnTo>
                      <a:pt x="122" y="29"/>
                    </a:lnTo>
                    <a:lnTo>
                      <a:pt x="123" y="42"/>
                    </a:lnTo>
                    <a:lnTo>
                      <a:pt x="116" y="51"/>
                    </a:lnTo>
                    <a:lnTo>
                      <a:pt x="110" y="48"/>
                    </a:lnTo>
                    <a:lnTo>
                      <a:pt x="98" y="63"/>
                    </a:lnTo>
                    <a:lnTo>
                      <a:pt x="89" y="65"/>
                    </a:lnTo>
                    <a:lnTo>
                      <a:pt x="83" y="72"/>
                    </a:lnTo>
                    <a:lnTo>
                      <a:pt x="77" y="87"/>
                    </a:lnTo>
                    <a:lnTo>
                      <a:pt x="44" y="111"/>
                    </a:lnTo>
                    <a:lnTo>
                      <a:pt x="38" y="125"/>
                    </a:lnTo>
                    <a:lnTo>
                      <a:pt x="24" y="126"/>
                    </a:lnTo>
                    <a:lnTo>
                      <a:pt x="17" y="135"/>
                    </a:lnTo>
                    <a:lnTo>
                      <a:pt x="8" y="141"/>
                    </a:lnTo>
                    <a:lnTo>
                      <a:pt x="0" y="138"/>
                    </a:lnTo>
                    <a:lnTo>
                      <a:pt x="2" y="132"/>
                    </a:lnTo>
                    <a:lnTo>
                      <a:pt x="17" y="120"/>
                    </a:lnTo>
                    <a:lnTo>
                      <a:pt x="23" y="111"/>
                    </a:lnTo>
                    <a:lnTo>
                      <a:pt x="29" y="105"/>
                    </a:lnTo>
                    <a:lnTo>
                      <a:pt x="33" y="105"/>
                    </a:lnTo>
                    <a:lnTo>
                      <a:pt x="56" y="86"/>
                    </a:lnTo>
                    <a:lnTo>
                      <a:pt x="77" y="65"/>
                    </a:lnTo>
                    <a:lnTo>
                      <a:pt x="86" y="54"/>
                    </a:lnTo>
                    <a:lnTo>
                      <a:pt x="101" y="42"/>
                    </a:lnTo>
                    <a:lnTo>
                      <a:pt x="104" y="30"/>
                    </a:lnTo>
                    <a:lnTo>
                      <a:pt x="104" y="24"/>
                    </a:lnTo>
                    <a:lnTo>
                      <a:pt x="110" y="36"/>
                    </a:lnTo>
                    <a:lnTo>
                      <a:pt x="111" y="18"/>
                    </a:lnTo>
                    <a:lnTo>
                      <a:pt x="117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Freeform 13"/>
              <p:cNvSpPr>
                <a:spLocks noChangeAspect="1"/>
              </p:cNvSpPr>
              <p:nvPr/>
            </p:nvSpPr>
            <p:spPr bwMode="auto">
              <a:xfrm>
                <a:off x="5138" y="4057"/>
                <a:ext cx="497" cy="258"/>
              </a:xfrm>
              <a:custGeom>
                <a:avLst/>
                <a:gdLst/>
                <a:ahLst/>
                <a:cxnLst>
                  <a:cxn ang="0">
                    <a:pos x="12" y="229"/>
                  </a:cxn>
                  <a:cxn ang="0">
                    <a:pos x="33" y="244"/>
                  </a:cxn>
                  <a:cxn ang="0">
                    <a:pos x="90" y="250"/>
                  </a:cxn>
                  <a:cxn ang="0">
                    <a:pos x="99" y="231"/>
                  </a:cxn>
                  <a:cxn ang="0">
                    <a:pos x="102" y="220"/>
                  </a:cxn>
                  <a:cxn ang="0">
                    <a:pos x="118" y="198"/>
                  </a:cxn>
                  <a:cxn ang="0">
                    <a:pos x="168" y="187"/>
                  </a:cxn>
                  <a:cxn ang="0">
                    <a:pos x="193" y="171"/>
                  </a:cxn>
                  <a:cxn ang="0">
                    <a:pos x="225" y="130"/>
                  </a:cxn>
                  <a:cxn ang="0">
                    <a:pos x="246" y="106"/>
                  </a:cxn>
                  <a:cxn ang="0">
                    <a:pos x="277" y="97"/>
                  </a:cxn>
                  <a:cxn ang="0">
                    <a:pos x="286" y="100"/>
                  </a:cxn>
                  <a:cxn ang="0">
                    <a:pos x="301" y="85"/>
                  </a:cxn>
                  <a:cxn ang="0">
                    <a:pos x="291" y="79"/>
                  </a:cxn>
                  <a:cxn ang="0">
                    <a:pos x="309" y="73"/>
                  </a:cxn>
                  <a:cxn ang="0">
                    <a:pos x="337" y="46"/>
                  </a:cxn>
                  <a:cxn ang="0">
                    <a:pos x="360" y="16"/>
                  </a:cxn>
                  <a:cxn ang="0">
                    <a:pos x="370" y="12"/>
                  </a:cxn>
                  <a:cxn ang="0">
                    <a:pos x="384" y="0"/>
                  </a:cxn>
                  <a:cxn ang="0">
                    <a:pos x="399" y="16"/>
                  </a:cxn>
                  <a:cxn ang="0">
                    <a:pos x="414" y="31"/>
                  </a:cxn>
                  <a:cxn ang="0">
                    <a:pos x="399" y="48"/>
                  </a:cxn>
                  <a:cxn ang="0">
                    <a:pos x="435" y="55"/>
                  </a:cxn>
                  <a:cxn ang="0">
                    <a:pos x="454" y="66"/>
                  </a:cxn>
                  <a:cxn ang="0">
                    <a:pos x="471" y="76"/>
                  </a:cxn>
                  <a:cxn ang="0">
                    <a:pos x="480" y="73"/>
                  </a:cxn>
                  <a:cxn ang="0">
                    <a:pos x="486" y="87"/>
                  </a:cxn>
                  <a:cxn ang="0">
                    <a:pos x="456" y="100"/>
                  </a:cxn>
                  <a:cxn ang="0">
                    <a:pos x="432" y="109"/>
                  </a:cxn>
                  <a:cxn ang="0">
                    <a:pos x="450" y="121"/>
                  </a:cxn>
                  <a:cxn ang="0">
                    <a:pos x="441" y="127"/>
                  </a:cxn>
                  <a:cxn ang="0">
                    <a:pos x="429" y="139"/>
                  </a:cxn>
                  <a:cxn ang="0">
                    <a:pos x="420" y="133"/>
                  </a:cxn>
                  <a:cxn ang="0">
                    <a:pos x="411" y="127"/>
                  </a:cxn>
                  <a:cxn ang="0">
                    <a:pos x="405" y="139"/>
                  </a:cxn>
                  <a:cxn ang="0">
                    <a:pos x="411" y="147"/>
                  </a:cxn>
                  <a:cxn ang="0">
                    <a:pos x="414" y="159"/>
                  </a:cxn>
                  <a:cxn ang="0">
                    <a:pos x="397" y="163"/>
                  </a:cxn>
                  <a:cxn ang="0">
                    <a:pos x="403" y="175"/>
                  </a:cxn>
                  <a:cxn ang="0">
                    <a:pos x="414" y="181"/>
                  </a:cxn>
                  <a:cxn ang="0">
                    <a:pos x="400" y="184"/>
                  </a:cxn>
                  <a:cxn ang="0">
                    <a:pos x="420" y="208"/>
                  </a:cxn>
                  <a:cxn ang="0">
                    <a:pos x="412" y="223"/>
                  </a:cxn>
                  <a:cxn ang="0">
                    <a:pos x="409" y="235"/>
                  </a:cxn>
                  <a:cxn ang="0">
                    <a:pos x="418" y="250"/>
                  </a:cxn>
                </a:cxnLst>
                <a:rect l="0" t="0" r="r" b="b"/>
                <a:pathLst>
                  <a:path w="487" h="251">
                    <a:moveTo>
                      <a:pt x="0" y="247"/>
                    </a:moveTo>
                    <a:lnTo>
                      <a:pt x="12" y="229"/>
                    </a:lnTo>
                    <a:lnTo>
                      <a:pt x="15" y="229"/>
                    </a:lnTo>
                    <a:lnTo>
                      <a:pt x="33" y="244"/>
                    </a:lnTo>
                    <a:lnTo>
                      <a:pt x="37" y="250"/>
                    </a:lnTo>
                    <a:lnTo>
                      <a:pt x="90" y="250"/>
                    </a:lnTo>
                    <a:lnTo>
                      <a:pt x="90" y="241"/>
                    </a:lnTo>
                    <a:lnTo>
                      <a:pt x="99" y="231"/>
                    </a:lnTo>
                    <a:lnTo>
                      <a:pt x="117" y="226"/>
                    </a:lnTo>
                    <a:lnTo>
                      <a:pt x="102" y="220"/>
                    </a:lnTo>
                    <a:lnTo>
                      <a:pt x="105" y="208"/>
                    </a:lnTo>
                    <a:lnTo>
                      <a:pt x="118" y="198"/>
                    </a:lnTo>
                    <a:lnTo>
                      <a:pt x="150" y="192"/>
                    </a:lnTo>
                    <a:lnTo>
                      <a:pt x="168" y="187"/>
                    </a:lnTo>
                    <a:lnTo>
                      <a:pt x="181" y="181"/>
                    </a:lnTo>
                    <a:lnTo>
                      <a:pt x="193" y="171"/>
                    </a:lnTo>
                    <a:lnTo>
                      <a:pt x="210" y="151"/>
                    </a:lnTo>
                    <a:lnTo>
                      <a:pt x="225" y="130"/>
                    </a:lnTo>
                    <a:lnTo>
                      <a:pt x="237" y="109"/>
                    </a:lnTo>
                    <a:lnTo>
                      <a:pt x="246" y="106"/>
                    </a:lnTo>
                    <a:lnTo>
                      <a:pt x="255" y="103"/>
                    </a:lnTo>
                    <a:lnTo>
                      <a:pt x="277" y="97"/>
                    </a:lnTo>
                    <a:lnTo>
                      <a:pt x="286" y="94"/>
                    </a:lnTo>
                    <a:lnTo>
                      <a:pt x="286" y="100"/>
                    </a:lnTo>
                    <a:lnTo>
                      <a:pt x="306" y="88"/>
                    </a:lnTo>
                    <a:lnTo>
                      <a:pt x="301" y="85"/>
                    </a:lnTo>
                    <a:lnTo>
                      <a:pt x="294" y="85"/>
                    </a:lnTo>
                    <a:lnTo>
                      <a:pt x="291" y="79"/>
                    </a:lnTo>
                    <a:lnTo>
                      <a:pt x="297" y="75"/>
                    </a:lnTo>
                    <a:lnTo>
                      <a:pt x="309" y="73"/>
                    </a:lnTo>
                    <a:lnTo>
                      <a:pt x="322" y="67"/>
                    </a:lnTo>
                    <a:lnTo>
                      <a:pt x="337" y="46"/>
                    </a:lnTo>
                    <a:lnTo>
                      <a:pt x="348" y="25"/>
                    </a:lnTo>
                    <a:lnTo>
                      <a:pt x="360" y="16"/>
                    </a:lnTo>
                    <a:lnTo>
                      <a:pt x="366" y="4"/>
                    </a:lnTo>
                    <a:lnTo>
                      <a:pt x="370" y="12"/>
                    </a:lnTo>
                    <a:lnTo>
                      <a:pt x="378" y="1"/>
                    </a:lnTo>
                    <a:lnTo>
                      <a:pt x="384" y="0"/>
                    </a:lnTo>
                    <a:lnTo>
                      <a:pt x="390" y="7"/>
                    </a:lnTo>
                    <a:lnTo>
                      <a:pt x="399" y="16"/>
                    </a:lnTo>
                    <a:lnTo>
                      <a:pt x="408" y="19"/>
                    </a:lnTo>
                    <a:lnTo>
                      <a:pt x="414" y="31"/>
                    </a:lnTo>
                    <a:lnTo>
                      <a:pt x="408" y="43"/>
                    </a:lnTo>
                    <a:lnTo>
                      <a:pt x="399" y="48"/>
                    </a:lnTo>
                    <a:lnTo>
                      <a:pt x="417" y="49"/>
                    </a:lnTo>
                    <a:lnTo>
                      <a:pt x="435" y="55"/>
                    </a:lnTo>
                    <a:lnTo>
                      <a:pt x="453" y="63"/>
                    </a:lnTo>
                    <a:lnTo>
                      <a:pt x="454" y="66"/>
                    </a:lnTo>
                    <a:lnTo>
                      <a:pt x="469" y="66"/>
                    </a:lnTo>
                    <a:lnTo>
                      <a:pt x="471" y="76"/>
                    </a:lnTo>
                    <a:lnTo>
                      <a:pt x="474" y="78"/>
                    </a:lnTo>
                    <a:lnTo>
                      <a:pt x="480" y="73"/>
                    </a:lnTo>
                    <a:lnTo>
                      <a:pt x="486" y="79"/>
                    </a:lnTo>
                    <a:lnTo>
                      <a:pt x="486" y="87"/>
                    </a:lnTo>
                    <a:lnTo>
                      <a:pt x="474" y="94"/>
                    </a:lnTo>
                    <a:lnTo>
                      <a:pt x="456" y="100"/>
                    </a:lnTo>
                    <a:lnTo>
                      <a:pt x="436" y="100"/>
                    </a:lnTo>
                    <a:lnTo>
                      <a:pt x="432" y="109"/>
                    </a:lnTo>
                    <a:lnTo>
                      <a:pt x="435" y="114"/>
                    </a:lnTo>
                    <a:lnTo>
                      <a:pt x="450" y="121"/>
                    </a:lnTo>
                    <a:lnTo>
                      <a:pt x="450" y="124"/>
                    </a:lnTo>
                    <a:lnTo>
                      <a:pt x="441" y="127"/>
                    </a:lnTo>
                    <a:lnTo>
                      <a:pt x="432" y="132"/>
                    </a:lnTo>
                    <a:lnTo>
                      <a:pt x="429" y="139"/>
                    </a:lnTo>
                    <a:lnTo>
                      <a:pt x="424" y="139"/>
                    </a:lnTo>
                    <a:lnTo>
                      <a:pt x="420" y="133"/>
                    </a:lnTo>
                    <a:lnTo>
                      <a:pt x="415" y="130"/>
                    </a:lnTo>
                    <a:lnTo>
                      <a:pt x="411" y="127"/>
                    </a:lnTo>
                    <a:lnTo>
                      <a:pt x="408" y="132"/>
                    </a:lnTo>
                    <a:lnTo>
                      <a:pt x="405" y="139"/>
                    </a:lnTo>
                    <a:lnTo>
                      <a:pt x="402" y="142"/>
                    </a:lnTo>
                    <a:lnTo>
                      <a:pt x="411" y="147"/>
                    </a:lnTo>
                    <a:lnTo>
                      <a:pt x="411" y="154"/>
                    </a:lnTo>
                    <a:lnTo>
                      <a:pt x="414" y="159"/>
                    </a:lnTo>
                    <a:lnTo>
                      <a:pt x="414" y="162"/>
                    </a:lnTo>
                    <a:lnTo>
                      <a:pt x="397" y="163"/>
                    </a:lnTo>
                    <a:lnTo>
                      <a:pt x="399" y="169"/>
                    </a:lnTo>
                    <a:lnTo>
                      <a:pt x="403" y="175"/>
                    </a:lnTo>
                    <a:lnTo>
                      <a:pt x="411" y="175"/>
                    </a:lnTo>
                    <a:lnTo>
                      <a:pt x="414" y="181"/>
                    </a:lnTo>
                    <a:lnTo>
                      <a:pt x="406" y="184"/>
                    </a:lnTo>
                    <a:lnTo>
                      <a:pt x="400" y="184"/>
                    </a:lnTo>
                    <a:lnTo>
                      <a:pt x="399" y="193"/>
                    </a:lnTo>
                    <a:lnTo>
                      <a:pt x="420" y="208"/>
                    </a:lnTo>
                    <a:lnTo>
                      <a:pt x="426" y="220"/>
                    </a:lnTo>
                    <a:lnTo>
                      <a:pt x="412" y="223"/>
                    </a:lnTo>
                    <a:lnTo>
                      <a:pt x="402" y="226"/>
                    </a:lnTo>
                    <a:lnTo>
                      <a:pt x="409" y="235"/>
                    </a:lnTo>
                    <a:lnTo>
                      <a:pt x="420" y="241"/>
                    </a:lnTo>
                    <a:lnTo>
                      <a:pt x="418" y="25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Freeform 14"/>
              <p:cNvSpPr>
                <a:spLocks noChangeAspect="1"/>
              </p:cNvSpPr>
              <p:nvPr/>
            </p:nvSpPr>
            <p:spPr bwMode="auto">
              <a:xfrm>
                <a:off x="5172" y="3599"/>
                <a:ext cx="25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9"/>
                  </a:cxn>
                  <a:cxn ang="0">
                    <a:pos x="12" y="20"/>
                  </a:cxn>
                  <a:cxn ang="0">
                    <a:pos x="15" y="29"/>
                  </a:cxn>
                  <a:cxn ang="0">
                    <a:pos x="19" y="38"/>
                  </a:cxn>
                  <a:cxn ang="0">
                    <a:pos x="22" y="50"/>
                  </a:cxn>
                  <a:cxn ang="0">
                    <a:pos x="24" y="57"/>
                  </a:cxn>
                </a:cxnLst>
                <a:rect l="0" t="0" r="r" b="b"/>
                <a:pathLst>
                  <a:path w="25" h="58">
                    <a:moveTo>
                      <a:pt x="0" y="0"/>
                    </a:moveTo>
                    <a:lnTo>
                      <a:pt x="7" y="9"/>
                    </a:lnTo>
                    <a:lnTo>
                      <a:pt x="12" y="20"/>
                    </a:lnTo>
                    <a:lnTo>
                      <a:pt x="15" y="29"/>
                    </a:lnTo>
                    <a:lnTo>
                      <a:pt x="19" y="38"/>
                    </a:lnTo>
                    <a:lnTo>
                      <a:pt x="22" y="50"/>
                    </a:lnTo>
                    <a:lnTo>
                      <a:pt x="24" y="57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Freeform 15"/>
              <p:cNvSpPr>
                <a:spLocks noChangeAspect="1"/>
              </p:cNvSpPr>
              <p:nvPr/>
            </p:nvSpPr>
            <p:spPr bwMode="auto">
              <a:xfrm>
                <a:off x="5199" y="3789"/>
                <a:ext cx="16" cy="6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6" y="16"/>
                  </a:cxn>
                  <a:cxn ang="0">
                    <a:pos x="12" y="31"/>
                  </a:cxn>
                  <a:cxn ang="0">
                    <a:pos x="8" y="45"/>
                  </a:cxn>
                  <a:cxn ang="0">
                    <a:pos x="4" y="54"/>
                  </a:cxn>
                  <a:cxn ang="0">
                    <a:pos x="0" y="63"/>
                  </a:cxn>
                </a:cxnLst>
                <a:rect l="0" t="0" r="r" b="b"/>
                <a:pathLst>
                  <a:path w="17" h="64">
                    <a:moveTo>
                      <a:pt x="13" y="0"/>
                    </a:moveTo>
                    <a:lnTo>
                      <a:pt x="16" y="16"/>
                    </a:lnTo>
                    <a:lnTo>
                      <a:pt x="12" y="31"/>
                    </a:lnTo>
                    <a:lnTo>
                      <a:pt x="8" y="45"/>
                    </a:lnTo>
                    <a:lnTo>
                      <a:pt x="4" y="54"/>
                    </a:lnTo>
                    <a:lnTo>
                      <a:pt x="0" y="63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Freeform 16"/>
              <p:cNvSpPr>
                <a:spLocks noChangeAspect="1"/>
              </p:cNvSpPr>
              <p:nvPr/>
            </p:nvSpPr>
            <p:spPr bwMode="auto">
              <a:xfrm>
                <a:off x="5091" y="4033"/>
                <a:ext cx="18" cy="6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5" y="22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7" y="55"/>
                  </a:cxn>
                  <a:cxn ang="0">
                    <a:pos x="16" y="63"/>
                  </a:cxn>
                </a:cxnLst>
                <a:rect l="0" t="0" r="r" b="b"/>
                <a:pathLst>
                  <a:path w="17" h="64">
                    <a:moveTo>
                      <a:pt x="10" y="0"/>
                    </a:moveTo>
                    <a:lnTo>
                      <a:pt x="5" y="22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7" y="55"/>
                    </a:lnTo>
                    <a:lnTo>
                      <a:pt x="16" y="63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5" name="Freeform 17"/>
              <p:cNvSpPr>
                <a:spLocks noChangeAspect="1"/>
              </p:cNvSpPr>
              <p:nvPr/>
            </p:nvSpPr>
            <p:spPr bwMode="auto">
              <a:xfrm>
                <a:off x="5081" y="4187"/>
                <a:ext cx="20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12"/>
                  </a:cxn>
                  <a:cxn ang="0">
                    <a:pos x="19" y="16"/>
                  </a:cxn>
                  <a:cxn ang="0">
                    <a:pos x="12" y="24"/>
                  </a:cxn>
                  <a:cxn ang="0">
                    <a:pos x="9" y="15"/>
                  </a:cxn>
                  <a:cxn ang="0">
                    <a:pos x="0" y="9"/>
                  </a:cxn>
                  <a:cxn ang="0">
                    <a:pos x="12" y="0"/>
                  </a:cxn>
                </a:cxnLst>
                <a:rect l="0" t="0" r="r" b="b"/>
                <a:pathLst>
                  <a:path w="20" h="25">
                    <a:moveTo>
                      <a:pt x="12" y="0"/>
                    </a:moveTo>
                    <a:lnTo>
                      <a:pt x="15" y="12"/>
                    </a:lnTo>
                    <a:lnTo>
                      <a:pt x="19" y="16"/>
                    </a:lnTo>
                    <a:lnTo>
                      <a:pt x="12" y="24"/>
                    </a:lnTo>
                    <a:lnTo>
                      <a:pt x="9" y="15"/>
                    </a:lnTo>
                    <a:lnTo>
                      <a:pt x="0" y="9"/>
                    </a:lnTo>
                    <a:lnTo>
                      <a:pt x="12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6" name="Freeform 18"/>
              <p:cNvSpPr>
                <a:spLocks noChangeAspect="1"/>
              </p:cNvSpPr>
              <p:nvPr/>
            </p:nvSpPr>
            <p:spPr bwMode="auto">
              <a:xfrm>
                <a:off x="5074" y="4132"/>
                <a:ext cx="26" cy="1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4"/>
                  </a:cxn>
                  <a:cxn ang="0">
                    <a:pos x="17" y="0"/>
                  </a:cxn>
                  <a:cxn ang="0">
                    <a:pos x="24" y="16"/>
                  </a:cxn>
                </a:cxnLst>
                <a:rect l="0" t="0" r="r" b="b"/>
                <a:pathLst>
                  <a:path w="25" h="17">
                    <a:moveTo>
                      <a:pt x="0" y="10"/>
                    </a:moveTo>
                    <a:lnTo>
                      <a:pt x="5" y="4"/>
                    </a:lnTo>
                    <a:lnTo>
                      <a:pt x="17" y="0"/>
                    </a:lnTo>
                    <a:lnTo>
                      <a:pt x="24" y="1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" name="Freeform 19"/>
              <p:cNvSpPr>
                <a:spLocks noChangeAspect="1"/>
              </p:cNvSpPr>
              <p:nvPr/>
            </p:nvSpPr>
            <p:spPr bwMode="auto">
              <a:xfrm>
                <a:off x="5160" y="4252"/>
                <a:ext cx="17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1"/>
                  </a:cxn>
                  <a:cxn ang="0">
                    <a:pos x="16" y="23"/>
                  </a:cxn>
                  <a:cxn ang="0">
                    <a:pos x="9" y="33"/>
                  </a:cxn>
                </a:cxnLst>
                <a:rect l="0" t="0" r="r" b="b"/>
                <a:pathLst>
                  <a:path w="17" h="34">
                    <a:moveTo>
                      <a:pt x="0" y="0"/>
                    </a:moveTo>
                    <a:lnTo>
                      <a:pt x="6" y="11"/>
                    </a:lnTo>
                    <a:lnTo>
                      <a:pt x="16" y="23"/>
                    </a:lnTo>
                    <a:lnTo>
                      <a:pt x="9" y="33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8" name="Freeform 20"/>
              <p:cNvSpPr>
                <a:spLocks noChangeAspect="1"/>
              </p:cNvSpPr>
              <p:nvPr/>
            </p:nvSpPr>
            <p:spPr bwMode="auto">
              <a:xfrm>
                <a:off x="5639" y="3607"/>
                <a:ext cx="17" cy="6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0" y="49"/>
                  </a:cxn>
                  <a:cxn ang="0">
                    <a:pos x="6" y="57"/>
                  </a:cxn>
                  <a:cxn ang="0">
                    <a:pos x="16" y="66"/>
                  </a:cxn>
                </a:cxnLst>
                <a:rect l="0" t="0" r="r" b="b"/>
                <a:pathLst>
                  <a:path w="17" h="67">
                    <a:moveTo>
                      <a:pt x="16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0" y="49"/>
                    </a:lnTo>
                    <a:lnTo>
                      <a:pt x="6" y="57"/>
                    </a:lnTo>
                    <a:lnTo>
                      <a:pt x="16" y="6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" name="Freeform 21"/>
              <p:cNvSpPr>
                <a:spLocks noChangeAspect="1"/>
              </p:cNvSpPr>
              <p:nvPr/>
            </p:nvSpPr>
            <p:spPr bwMode="auto">
              <a:xfrm>
                <a:off x="5607" y="3811"/>
                <a:ext cx="28" cy="72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3" y="12"/>
                  </a:cxn>
                  <a:cxn ang="0">
                    <a:pos x="20" y="27"/>
                  </a:cxn>
                  <a:cxn ang="0">
                    <a:pos x="18" y="39"/>
                  </a:cxn>
                  <a:cxn ang="0">
                    <a:pos x="12" y="48"/>
                  </a:cxn>
                  <a:cxn ang="0">
                    <a:pos x="8" y="57"/>
                  </a:cxn>
                  <a:cxn ang="0">
                    <a:pos x="0" y="69"/>
                  </a:cxn>
                </a:cxnLst>
                <a:rect l="0" t="0" r="r" b="b"/>
                <a:pathLst>
                  <a:path w="27" h="70">
                    <a:moveTo>
                      <a:pt x="26" y="0"/>
                    </a:moveTo>
                    <a:lnTo>
                      <a:pt x="23" y="12"/>
                    </a:lnTo>
                    <a:lnTo>
                      <a:pt x="20" y="27"/>
                    </a:lnTo>
                    <a:lnTo>
                      <a:pt x="18" y="39"/>
                    </a:lnTo>
                    <a:lnTo>
                      <a:pt x="12" y="48"/>
                    </a:lnTo>
                    <a:lnTo>
                      <a:pt x="8" y="57"/>
                    </a:lnTo>
                    <a:lnTo>
                      <a:pt x="0" y="69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" name="Freeform 22"/>
              <p:cNvSpPr>
                <a:spLocks noChangeAspect="1"/>
              </p:cNvSpPr>
              <p:nvPr/>
            </p:nvSpPr>
            <p:spPr bwMode="auto">
              <a:xfrm>
                <a:off x="5454" y="4014"/>
                <a:ext cx="47" cy="54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2" y="9"/>
                  </a:cxn>
                  <a:cxn ang="0">
                    <a:pos x="34" y="18"/>
                  </a:cxn>
                  <a:cxn ang="0">
                    <a:pos x="27" y="22"/>
                  </a:cxn>
                  <a:cxn ang="0">
                    <a:pos x="21" y="28"/>
                  </a:cxn>
                  <a:cxn ang="0">
                    <a:pos x="13" y="39"/>
                  </a:cxn>
                  <a:cxn ang="0">
                    <a:pos x="9" y="46"/>
                  </a:cxn>
                  <a:cxn ang="0">
                    <a:pos x="0" y="52"/>
                  </a:cxn>
                </a:cxnLst>
                <a:rect l="0" t="0" r="r" b="b"/>
                <a:pathLst>
                  <a:path w="47" h="53">
                    <a:moveTo>
                      <a:pt x="46" y="0"/>
                    </a:moveTo>
                    <a:lnTo>
                      <a:pt x="42" y="9"/>
                    </a:lnTo>
                    <a:lnTo>
                      <a:pt x="34" y="18"/>
                    </a:lnTo>
                    <a:lnTo>
                      <a:pt x="27" y="22"/>
                    </a:lnTo>
                    <a:lnTo>
                      <a:pt x="21" y="28"/>
                    </a:lnTo>
                    <a:lnTo>
                      <a:pt x="13" y="39"/>
                    </a:lnTo>
                    <a:lnTo>
                      <a:pt x="9" y="46"/>
                    </a:lnTo>
                    <a:lnTo>
                      <a:pt x="0" y="52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5273" y="4217"/>
                <a:ext cx="62" cy="2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6" y="18"/>
                  </a:cxn>
                  <a:cxn ang="0">
                    <a:pos x="33" y="15"/>
                  </a:cxn>
                  <a:cxn ang="0">
                    <a:pos x="45" y="12"/>
                  </a:cxn>
                  <a:cxn ang="0">
                    <a:pos x="52" y="6"/>
                  </a:cxn>
                  <a:cxn ang="0">
                    <a:pos x="60" y="0"/>
                  </a:cxn>
                </a:cxnLst>
                <a:rect l="0" t="0" r="r" b="b"/>
                <a:pathLst>
                  <a:path w="61" h="19">
                    <a:moveTo>
                      <a:pt x="0" y="15"/>
                    </a:moveTo>
                    <a:lnTo>
                      <a:pt x="16" y="18"/>
                    </a:lnTo>
                    <a:lnTo>
                      <a:pt x="33" y="15"/>
                    </a:lnTo>
                    <a:lnTo>
                      <a:pt x="45" y="12"/>
                    </a:lnTo>
                    <a:lnTo>
                      <a:pt x="52" y="6"/>
                    </a:lnTo>
                    <a:lnTo>
                      <a:pt x="6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" name="Freeform 24"/>
              <p:cNvSpPr>
                <a:spLocks noChangeAspect="1"/>
              </p:cNvSpPr>
              <p:nvPr/>
            </p:nvSpPr>
            <p:spPr bwMode="auto">
              <a:xfrm>
                <a:off x="5666" y="3845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6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6" y="1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3" name="Freeform 25"/>
              <p:cNvSpPr>
                <a:spLocks noChangeAspect="1"/>
              </p:cNvSpPr>
              <p:nvPr/>
            </p:nvSpPr>
            <p:spPr bwMode="auto">
              <a:xfrm>
                <a:off x="5184" y="4008"/>
                <a:ext cx="17" cy="1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16"/>
                  </a:cxn>
                  <a:cxn ang="0">
                    <a:pos x="16" y="10"/>
                  </a:cxn>
                  <a:cxn ang="0">
                    <a:pos x="16" y="1"/>
                  </a:cxn>
                  <a:cxn ang="0">
                    <a:pos x="9" y="0"/>
                  </a:cxn>
                  <a:cxn ang="0">
                    <a:pos x="1" y="0"/>
                  </a:cxn>
                  <a:cxn ang="0">
                    <a:pos x="1" y="10"/>
                  </a:cxn>
                  <a:cxn ang="0">
                    <a:pos x="0" y="16"/>
                  </a:cxn>
                </a:cxnLst>
                <a:rect l="0" t="0" r="r" b="b"/>
                <a:pathLst>
                  <a:path w="17" h="17">
                    <a:moveTo>
                      <a:pt x="0" y="16"/>
                    </a:moveTo>
                    <a:lnTo>
                      <a:pt x="8" y="16"/>
                    </a:lnTo>
                    <a:lnTo>
                      <a:pt x="16" y="10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4" name="Freeform 26"/>
              <p:cNvSpPr>
                <a:spLocks noChangeAspect="1"/>
              </p:cNvSpPr>
              <p:nvPr/>
            </p:nvSpPr>
            <p:spPr bwMode="auto">
              <a:xfrm>
                <a:off x="5274" y="3972"/>
                <a:ext cx="1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16"/>
                  </a:cxn>
                  <a:cxn ang="0">
                    <a:pos x="16" y="16"/>
                  </a:cxn>
                </a:cxnLst>
                <a:rect l="0" t="0" r="r" b="b"/>
                <a:pathLst>
                  <a:path w="17" h="17">
                    <a:moveTo>
                      <a:pt x="6" y="0"/>
                    </a:moveTo>
                    <a:lnTo>
                      <a:pt x="6" y="7"/>
                    </a:lnTo>
                    <a:lnTo>
                      <a:pt x="0" y="16"/>
                    </a:lnTo>
                    <a:lnTo>
                      <a:pt x="16" y="1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5" name="Freeform 27"/>
              <p:cNvSpPr>
                <a:spLocks noChangeAspect="1"/>
              </p:cNvSpPr>
              <p:nvPr/>
            </p:nvSpPr>
            <p:spPr bwMode="auto">
              <a:xfrm>
                <a:off x="5263" y="4038"/>
                <a:ext cx="19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5"/>
                  </a:cxn>
                  <a:cxn ang="0">
                    <a:pos x="16" y="16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10" y="5"/>
                    </a:lnTo>
                    <a:lnTo>
                      <a:pt x="16" y="1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6" name="Freeform 28"/>
              <p:cNvSpPr>
                <a:spLocks noChangeAspect="1"/>
              </p:cNvSpPr>
              <p:nvPr/>
            </p:nvSpPr>
            <p:spPr bwMode="auto">
              <a:xfrm>
                <a:off x="5286" y="3999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7" name="Freeform 29"/>
              <p:cNvSpPr>
                <a:spLocks noChangeAspect="1"/>
              </p:cNvSpPr>
              <p:nvPr/>
            </p:nvSpPr>
            <p:spPr bwMode="auto">
              <a:xfrm>
                <a:off x="5300" y="397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8" name="Freeform 30"/>
              <p:cNvSpPr>
                <a:spLocks noChangeAspect="1"/>
              </p:cNvSpPr>
              <p:nvPr/>
            </p:nvSpPr>
            <p:spPr bwMode="auto">
              <a:xfrm>
                <a:off x="5324" y="396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9" name="Freeform 31"/>
              <p:cNvSpPr>
                <a:spLocks noChangeAspect="1"/>
              </p:cNvSpPr>
              <p:nvPr/>
            </p:nvSpPr>
            <p:spPr bwMode="auto">
              <a:xfrm>
                <a:off x="5288" y="4198"/>
                <a:ext cx="19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7" y="9"/>
                  </a:cxn>
                  <a:cxn ang="0">
                    <a:pos x="8" y="15"/>
                  </a:cxn>
                  <a:cxn ang="0">
                    <a:pos x="16" y="19"/>
                  </a:cxn>
                </a:cxnLst>
                <a:rect l="0" t="0" r="r" b="b"/>
                <a:pathLst>
                  <a:path w="17" h="20">
                    <a:moveTo>
                      <a:pt x="0" y="0"/>
                    </a:moveTo>
                    <a:lnTo>
                      <a:pt x="0" y="6"/>
                    </a:lnTo>
                    <a:lnTo>
                      <a:pt x="7" y="9"/>
                    </a:lnTo>
                    <a:lnTo>
                      <a:pt x="8" y="15"/>
                    </a:lnTo>
                    <a:lnTo>
                      <a:pt x="16" y="19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0" name="Freeform 32"/>
              <p:cNvSpPr>
                <a:spLocks noChangeAspect="1"/>
              </p:cNvSpPr>
              <p:nvPr/>
            </p:nvSpPr>
            <p:spPr bwMode="auto">
              <a:xfrm>
                <a:off x="5311" y="415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1" name="Freeform 33"/>
              <p:cNvSpPr>
                <a:spLocks noChangeAspect="1"/>
              </p:cNvSpPr>
              <p:nvPr/>
            </p:nvSpPr>
            <p:spPr bwMode="auto">
              <a:xfrm>
                <a:off x="5307" y="412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" name="Freeform 34"/>
              <p:cNvSpPr>
                <a:spLocks noChangeAspect="1"/>
              </p:cNvSpPr>
              <p:nvPr/>
            </p:nvSpPr>
            <p:spPr bwMode="auto">
              <a:xfrm>
                <a:off x="5343" y="409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" name="Freeform 35"/>
              <p:cNvSpPr>
                <a:spLocks noChangeAspect="1"/>
              </p:cNvSpPr>
              <p:nvPr/>
            </p:nvSpPr>
            <p:spPr bwMode="auto">
              <a:xfrm>
                <a:off x="5362" y="407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4" name="Freeform 36"/>
              <p:cNvSpPr>
                <a:spLocks noChangeAspect="1"/>
              </p:cNvSpPr>
              <p:nvPr/>
            </p:nvSpPr>
            <p:spPr bwMode="auto">
              <a:xfrm>
                <a:off x="5324" y="3965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5" name="Freeform 37"/>
              <p:cNvSpPr>
                <a:spLocks noChangeAspect="1"/>
              </p:cNvSpPr>
              <p:nvPr/>
            </p:nvSpPr>
            <p:spPr bwMode="auto">
              <a:xfrm>
                <a:off x="5331" y="393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6" name="Freeform 38"/>
              <p:cNvSpPr>
                <a:spLocks noChangeAspect="1"/>
              </p:cNvSpPr>
              <p:nvPr/>
            </p:nvSpPr>
            <p:spPr bwMode="auto">
              <a:xfrm>
                <a:off x="5372" y="397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7" name="Freeform 39"/>
              <p:cNvSpPr>
                <a:spLocks noChangeAspect="1"/>
              </p:cNvSpPr>
              <p:nvPr/>
            </p:nvSpPr>
            <p:spPr bwMode="auto">
              <a:xfrm>
                <a:off x="5396" y="403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8" name="Freeform 40"/>
              <p:cNvSpPr>
                <a:spLocks noChangeAspect="1"/>
              </p:cNvSpPr>
              <p:nvPr/>
            </p:nvSpPr>
            <p:spPr bwMode="auto">
              <a:xfrm>
                <a:off x="5409" y="401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" name="Freeform 41"/>
              <p:cNvSpPr>
                <a:spLocks noChangeAspect="1"/>
              </p:cNvSpPr>
              <p:nvPr/>
            </p:nvSpPr>
            <p:spPr bwMode="auto">
              <a:xfrm>
                <a:off x="5447" y="4017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Freeform 42"/>
              <p:cNvSpPr>
                <a:spLocks noChangeAspect="1"/>
              </p:cNvSpPr>
              <p:nvPr/>
            </p:nvSpPr>
            <p:spPr bwMode="auto">
              <a:xfrm>
                <a:off x="5455" y="3995"/>
                <a:ext cx="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1" name="Freeform 43"/>
              <p:cNvSpPr>
                <a:spLocks noChangeAspect="1"/>
              </p:cNvSpPr>
              <p:nvPr/>
            </p:nvSpPr>
            <p:spPr bwMode="auto">
              <a:xfrm>
                <a:off x="5475" y="3995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" name="Freeform 44"/>
              <p:cNvSpPr>
                <a:spLocks noChangeAspect="1"/>
              </p:cNvSpPr>
              <p:nvPr/>
            </p:nvSpPr>
            <p:spPr bwMode="auto">
              <a:xfrm>
                <a:off x="5470" y="394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3" name="Freeform 45"/>
              <p:cNvSpPr>
                <a:spLocks noChangeAspect="1"/>
              </p:cNvSpPr>
              <p:nvPr/>
            </p:nvSpPr>
            <p:spPr bwMode="auto">
              <a:xfrm>
                <a:off x="5546" y="391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Freeform 46"/>
              <p:cNvSpPr>
                <a:spLocks noChangeAspect="1"/>
              </p:cNvSpPr>
              <p:nvPr/>
            </p:nvSpPr>
            <p:spPr bwMode="auto">
              <a:xfrm>
                <a:off x="5570" y="387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47"/>
              <p:cNvSpPr>
                <a:spLocks noChangeAspect="1"/>
              </p:cNvSpPr>
              <p:nvPr/>
            </p:nvSpPr>
            <p:spPr bwMode="auto">
              <a:xfrm>
                <a:off x="5467" y="388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48"/>
              <p:cNvSpPr>
                <a:spLocks noChangeAspect="1"/>
              </p:cNvSpPr>
              <p:nvPr/>
            </p:nvSpPr>
            <p:spPr bwMode="auto">
              <a:xfrm>
                <a:off x="5475" y="38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49"/>
              <p:cNvSpPr>
                <a:spLocks noChangeAspect="1"/>
              </p:cNvSpPr>
              <p:nvPr/>
            </p:nvSpPr>
            <p:spPr bwMode="auto">
              <a:xfrm>
                <a:off x="5528" y="3848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Freeform 50"/>
              <p:cNvSpPr>
                <a:spLocks noChangeAspect="1"/>
              </p:cNvSpPr>
              <p:nvPr/>
            </p:nvSpPr>
            <p:spPr bwMode="auto">
              <a:xfrm>
                <a:off x="5368" y="3903"/>
                <a:ext cx="1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1" y="9"/>
                  </a:cxn>
                  <a:cxn ang="0">
                    <a:pos x="16" y="16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4" y="8"/>
                    </a:lnTo>
                    <a:lnTo>
                      <a:pt x="11" y="9"/>
                    </a:lnTo>
                    <a:lnTo>
                      <a:pt x="16" y="1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Freeform 51"/>
              <p:cNvSpPr>
                <a:spLocks noChangeAspect="1"/>
              </p:cNvSpPr>
              <p:nvPr/>
            </p:nvSpPr>
            <p:spPr bwMode="auto">
              <a:xfrm>
                <a:off x="5401" y="3925"/>
                <a:ext cx="19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6" y="16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8"/>
                    </a:lnTo>
                    <a:lnTo>
                      <a:pt x="16" y="16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Freeform 52"/>
              <p:cNvSpPr>
                <a:spLocks noChangeAspect="1"/>
              </p:cNvSpPr>
              <p:nvPr/>
            </p:nvSpPr>
            <p:spPr bwMode="auto">
              <a:xfrm>
                <a:off x="5397" y="3906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53"/>
              <p:cNvSpPr>
                <a:spLocks noChangeAspect="1"/>
              </p:cNvSpPr>
              <p:nvPr/>
            </p:nvSpPr>
            <p:spPr bwMode="auto">
              <a:xfrm>
                <a:off x="5418" y="393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54"/>
              <p:cNvSpPr>
                <a:spLocks noChangeAspect="1"/>
              </p:cNvSpPr>
              <p:nvPr/>
            </p:nvSpPr>
            <p:spPr bwMode="auto">
              <a:xfrm>
                <a:off x="5411" y="391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Freeform 55"/>
              <p:cNvSpPr>
                <a:spLocks noChangeAspect="1"/>
              </p:cNvSpPr>
              <p:nvPr/>
            </p:nvSpPr>
            <p:spPr bwMode="auto">
              <a:xfrm>
                <a:off x="5393" y="3878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56"/>
              <p:cNvSpPr>
                <a:spLocks noChangeAspect="1"/>
              </p:cNvSpPr>
              <p:nvPr/>
            </p:nvSpPr>
            <p:spPr bwMode="auto">
              <a:xfrm>
                <a:off x="5405" y="3891"/>
                <a:ext cx="2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57"/>
              <p:cNvSpPr>
                <a:spLocks noChangeAspect="1"/>
              </p:cNvSpPr>
              <p:nvPr/>
            </p:nvSpPr>
            <p:spPr bwMode="auto">
              <a:xfrm>
                <a:off x="5418" y="390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58"/>
              <p:cNvSpPr>
                <a:spLocks noChangeAspect="1"/>
              </p:cNvSpPr>
              <p:nvPr/>
            </p:nvSpPr>
            <p:spPr bwMode="auto">
              <a:xfrm>
                <a:off x="5429" y="3920"/>
                <a:ext cx="17" cy="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59"/>
              <p:cNvSpPr>
                <a:spLocks noChangeAspect="1"/>
              </p:cNvSpPr>
              <p:nvPr/>
            </p:nvSpPr>
            <p:spPr bwMode="auto">
              <a:xfrm>
                <a:off x="5400" y="3867"/>
                <a:ext cx="34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9" y="9"/>
                  </a:cxn>
                  <a:cxn ang="0">
                    <a:pos x="13" y="15"/>
                  </a:cxn>
                  <a:cxn ang="0">
                    <a:pos x="18" y="15"/>
                  </a:cxn>
                  <a:cxn ang="0">
                    <a:pos x="22" y="21"/>
                  </a:cxn>
                  <a:cxn ang="0">
                    <a:pos x="22" y="16"/>
                  </a:cxn>
                  <a:cxn ang="0">
                    <a:pos x="25" y="10"/>
                  </a:cxn>
                  <a:cxn ang="0">
                    <a:pos x="30" y="10"/>
                  </a:cxn>
                </a:cxnLst>
                <a:rect l="0" t="0" r="r" b="b"/>
                <a:pathLst>
                  <a:path w="31" h="22">
                    <a:moveTo>
                      <a:pt x="0" y="0"/>
                    </a:moveTo>
                    <a:lnTo>
                      <a:pt x="4" y="6"/>
                    </a:lnTo>
                    <a:lnTo>
                      <a:pt x="9" y="9"/>
                    </a:lnTo>
                    <a:lnTo>
                      <a:pt x="13" y="15"/>
                    </a:lnTo>
                    <a:lnTo>
                      <a:pt x="18" y="15"/>
                    </a:lnTo>
                    <a:lnTo>
                      <a:pt x="22" y="21"/>
                    </a:lnTo>
                    <a:lnTo>
                      <a:pt x="22" y="16"/>
                    </a:lnTo>
                    <a:lnTo>
                      <a:pt x="25" y="10"/>
                    </a:lnTo>
                    <a:lnTo>
                      <a:pt x="30" y="1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60"/>
              <p:cNvSpPr>
                <a:spLocks noChangeAspect="1"/>
              </p:cNvSpPr>
              <p:nvPr/>
            </p:nvSpPr>
            <p:spPr bwMode="auto">
              <a:xfrm>
                <a:off x="5399" y="3851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7" y="0"/>
                  </a:cxn>
                </a:cxnLst>
                <a:rect l="0" t="0" r="r" b="b"/>
                <a:pathLst>
                  <a:path w="18" h="1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Freeform 61"/>
              <p:cNvSpPr>
                <a:spLocks noChangeAspect="1"/>
              </p:cNvSpPr>
              <p:nvPr/>
            </p:nvSpPr>
            <p:spPr bwMode="auto">
              <a:xfrm>
                <a:off x="5570" y="3657"/>
                <a:ext cx="16" cy="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5"/>
                  </a:cxn>
                  <a:cxn ang="0">
                    <a:pos x="16" y="11"/>
                  </a:cxn>
                  <a:cxn ang="0">
                    <a:pos x="2" y="12"/>
                  </a:cxn>
                  <a:cxn ang="0">
                    <a:pos x="0" y="17"/>
                  </a:cxn>
                </a:cxnLst>
                <a:rect l="0" t="0" r="r" b="b"/>
                <a:pathLst>
                  <a:path w="17" h="18">
                    <a:moveTo>
                      <a:pt x="16" y="0"/>
                    </a:moveTo>
                    <a:lnTo>
                      <a:pt x="16" y="5"/>
                    </a:lnTo>
                    <a:lnTo>
                      <a:pt x="16" y="11"/>
                    </a:lnTo>
                    <a:lnTo>
                      <a:pt x="2" y="12"/>
                    </a:lnTo>
                    <a:lnTo>
                      <a:pt x="0" y="17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Freeform 62"/>
              <p:cNvSpPr>
                <a:spLocks noChangeAspect="1"/>
              </p:cNvSpPr>
              <p:nvPr/>
            </p:nvSpPr>
            <p:spPr bwMode="auto">
              <a:xfrm>
                <a:off x="5659" y="3472"/>
                <a:ext cx="35" cy="56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3" y="12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5" y="45"/>
                  </a:cxn>
                  <a:cxn ang="0">
                    <a:pos x="0" y="54"/>
                  </a:cxn>
                </a:cxnLst>
                <a:rect l="0" t="0" r="r" b="b"/>
                <a:pathLst>
                  <a:path w="34" h="55">
                    <a:moveTo>
                      <a:pt x="33" y="0"/>
                    </a:moveTo>
                    <a:lnTo>
                      <a:pt x="23" y="12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5" y="45"/>
                    </a:lnTo>
                    <a:lnTo>
                      <a:pt x="0" y="54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Freeform 63"/>
              <p:cNvSpPr>
                <a:spLocks noChangeAspect="1"/>
              </p:cNvSpPr>
              <p:nvPr/>
            </p:nvSpPr>
            <p:spPr bwMode="auto">
              <a:xfrm>
                <a:off x="5747" y="3363"/>
                <a:ext cx="19" cy="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2"/>
                  </a:cxn>
                  <a:cxn ang="0">
                    <a:pos x="0" y="29"/>
                  </a:cxn>
                </a:cxnLst>
                <a:rect l="0" t="0" r="r" b="b"/>
                <a:pathLst>
                  <a:path w="17" h="30">
                    <a:moveTo>
                      <a:pt x="16" y="0"/>
                    </a:moveTo>
                    <a:lnTo>
                      <a:pt x="10" y="12"/>
                    </a:lnTo>
                    <a:lnTo>
                      <a:pt x="0" y="29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Freeform 64"/>
              <p:cNvSpPr>
                <a:spLocks noChangeAspect="1"/>
              </p:cNvSpPr>
              <p:nvPr/>
            </p:nvSpPr>
            <p:spPr bwMode="auto">
              <a:xfrm>
                <a:off x="5494" y="3368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Freeform 65"/>
              <p:cNvSpPr>
                <a:spLocks noChangeAspect="1"/>
              </p:cNvSpPr>
              <p:nvPr/>
            </p:nvSpPr>
            <p:spPr bwMode="auto">
              <a:xfrm>
                <a:off x="5493" y="3388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Freeform 66"/>
              <p:cNvSpPr>
                <a:spLocks noChangeAspect="1"/>
              </p:cNvSpPr>
              <p:nvPr/>
            </p:nvSpPr>
            <p:spPr bwMode="auto">
              <a:xfrm>
                <a:off x="5528" y="3380"/>
                <a:ext cx="19" cy="1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7" y="1"/>
                  </a:cxn>
                  <a:cxn ang="0">
                    <a:pos x="18" y="6"/>
                  </a:cxn>
                  <a:cxn ang="0">
                    <a:pos x="18" y="12"/>
                  </a:cxn>
                  <a:cxn ang="0">
                    <a:pos x="18" y="18"/>
                  </a:cxn>
                  <a:cxn ang="0">
                    <a:pos x="12" y="18"/>
                  </a:cxn>
                  <a:cxn ang="0">
                    <a:pos x="6" y="15"/>
                  </a:cxn>
                  <a:cxn ang="0">
                    <a:pos x="0" y="13"/>
                  </a:cxn>
                  <a:cxn ang="0">
                    <a:pos x="5" y="12"/>
                  </a:cxn>
                  <a:cxn ang="0">
                    <a:pos x="9" y="7"/>
                  </a:cxn>
                </a:cxnLst>
                <a:rect l="0" t="0" r="r" b="b"/>
                <a:pathLst>
                  <a:path w="19" h="19">
                    <a:moveTo>
                      <a:pt x="6" y="0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15"/>
                    </a:lnTo>
                    <a:lnTo>
                      <a:pt x="0" y="13"/>
                    </a:lnTo>
                    <a:lnTo>
                      <a:pt x="5" y="12"/>
                    </a:lnTo>
                    <a:lnTo>
                      <a:pt x="9" y="7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Freeform 67"/>
              <p:cNvSpPr>
                <a:spLocks noChangeAspect="1"/>
              </p:cNvSpPr>
              <p:nvPr/>
            </p:nvSpPr>
            <p:spPr bwMode="auto">
              <a:xfrm>
                <a:off x="5282" y="3555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Freeform 68"/>
              <p:cNvSpPr>
                <a:spLocks noChangeAspect="1"/>
              </p:cNvSpPr>
              <p:nvPr/>
            </p:nvSpPr>
            <p:spPr bwMode="auto">
              <a:xfrm>
                <a:off x="5274" y="3585"/>
                <a:ext cx="21" cy="3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6" y="6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6" y="15"/>
                  </a:cxn>
                  <a:cxn ang="0">
                    <a:pos x="12" y="15"/>
                  </a:cxn>
                  <a:cxn ang="0">
                    <a:pos x="12" y="21"/>
                  </a:cxn>
                  <a:cxn ang="0">
                    <a:pos x="12" y="27"/>
                  </a:cxn>
                  <a:cxn ang="0">
                    <a:pos x="18" y="30"/>
                  </a:cxn>
                </a:cxnLst>
                <a:rect l="0" t="0" r="r" b="b"/>
                <a:pathLst>
                  <a:path w="19" h="31">
                    <a:moveTo>
                      <a:pt x="9" y="0"/>
                    </a:moveTo>
                    <a:lnTo>
                      <a:pt x="6" y="6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12" y="21"/>
                    </a:lnTo>
                    <a:lnTo>
                      <a:pt x="12" y="27"/>
                    </a:lnTo>
                    <a:lnTo>
                      <a:pt x="18" y="3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Freeform 69"/>
              <p:cNvSpPr>
                <a:spLocks noChangeAspect="1"/>
              </p:cNvSpPr>
              <p:nvPr/>
            </p:nvSpPr>
            <p:spPr bwMode="auto">
              <a:xfrm>
                <a:off x="5312" y="356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Freeform 70"/>
              <p:cNvSpPr>
                <a:spLocks noChangeAspect="1"/>
              </p:cNvSpPr>
              <p:nvPr/>
            </p:nvSpPr>
            <p:spPr bwMode="auto">
              <a:xfrm>
                <a:off x="5320" y="3578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9" name="Freeform 71"/>
              <p:cNvSpPr>
                <a:spLocks noChangeAspect="1"/>
              </p:cNvSpPr>
              <p:nvPr/>
            </p:nvSpPr>
            <p:spPr bwMode="auto">
              <a:xfrm>
                <a:off x="5335" y="358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0" name="Freeform 72"/>
              <p:cNvSpPr>
                <a:spLocks noChangeAspect="1"/>
              </p:cNvSpPr>
              <p:nvPr/>
            </p:nvSpPr>
            <p:spPr bwMode="auto">
              <a:xfrm>
                <a:off x="5324" y="3614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Freeform 73"/>
              <p:cNvSpPr>
                <a:spLocks noChangeAspect="1"/>
              </p:cNvSpPr>
              <p:nvPr/>
            </p:nvSpPr>
            <p:spPr bwMode="auto">
              <a:xfrm>
                <a:off x="5261" y="363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Freeform 74"/>
              <p:cNvSpPr>
                <a:spLocks noChangeAspect="1"/>
              </p:cNvSpPr>
              <p:nvPr/>
            </p:nvSpPr>
            <p:spPr bwMode="auto">
              <a:xfrm>
                <a:off x="5270" y="3622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Freeform 75"/>
              <p:cNvSpPr>
                <a:spLocks noChangeAspect="1"/>
              </p:cNvSpPr>
              <p:nvPr/>
            </p:nvSpPr>
            <p:spPr bwMode="auto">
              <a:xfrm>
                <a:off x="5381" y="3641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Freeform 76"/>
              <p:cNvSpPr>
                <a:spLocks noChangeAspect="1"/>
              </p:cNvSpPr>
              <p:nvPr/>
            </p:nvSpPr>
            <p:spPr bwMode="auto">
              <a:xfrm>
                <a:off x="5393" y="3651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Freeform 77"/>
              <p:cNvSpPr>
                <a:spLocks noChangeAspect="1"/>
              </p:cNvSpPr>
              <p:nvPr/>
            </p:nvSpPr>
            <p:spPr bwMode="auto">
              <a:xfrm>
                <a:off x="5393" y="3627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Freeform 78"/>
              <p:cNvSpPr>
                <a:spLocks noChangeAspect="1"/>
              </p:cNvSpPr>
              <p:nvPr/>
            </p:nvSpPr>
            <p:spPr bwMode="auto">
              <a:xfrm>
                <a:off x="5404" y="362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Freeform 79"/>
              <p:cNvSpPr>
                <a:spLocks noChangeAspect="1"/>
              </p:cNvSpPr>
              <p:nvPr/>
            </p:nvSpPr>
            <p:spPr bwMode="auto">
              <a:xfrm>
                <a:off x="5408" y="3659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Freeform 80"/>
              <p:cNvSpPr>
                <a:spLocks noChangeAspect="1"/>
              </p:cNvSpPr>
              <p:nvPr/>
            </p:nvSpPr>
            <p:spPr bwMode="auto">
              <a:xfrm>
                <a:off x="5409" y="3644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Freeform 81"/>
              <p:cNvSpPr>
                <a:spLocks noChangeAspect="1"/>
              </p:cNvSpPr>
              <p:nvPr/>
            </p:nvSpPr>
            <p:spPr bwMode="auto">
              <a:xfrm>
                <a:off x="5417" y="3615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Freeform 82"/>
              <p:cNvSpPr>
                <a:spLocks noChangeAspect="1"/>
              </p:cNvSpPr>
              <p:nvPr/>
            </p:nvSpPr>
            <p:spPr bwMode="auto">
              <a:xfrm>
                <a:off x="5426" y="3607"/>
                <a:ext cx="18" cy="18"/>
              </a:xfrm>
              <a:custGeom>
                <a:avLst/>
                <a:gdLst/>
                <a:ahLst/>
                <a:cxnLst>
                  <a:cxn ang="0">
                    <a:pos x="16" y="16"/>
                  </a:cxn>
                  <a:cxn ang="0">
                    <a:pos x="0" y="0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Freeform 83"/>
              <p:cNvSpPr>
                <a:spLocks noChangeAspect="1"/>
              </p:cNvSpPr>
              <p:nvPr/>
            </p:nvSpPr>
            <p:spPr bwMode="auto">
              <a:xfrm>
                <a:off x="5442" y="3620"/>
                <a:ext cx="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Freeform 84"/>
              <p:cNvSpPr>
                <a:spLocks noChangeAspect="1"/>
              </p:cNvSpPr>
              <p:nvPr/>
            </p:nvSpPr>
            <p:spPr bwMode="auto">
              <a:xfrm>
                <a:off x="5435" y="3633"/>
                <a:ext cx="1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Freeform 85"/>
              <p:cNvSpPr>
                <a:spLocks noChangeAspect="1"/>
              </p:cNvSpPr>
              <p:nvPr/>
            </p:nvSpPr>
            <p:spPr bwMode="auto">
              <a:xfrm>
                <a:off x="5429" y="3639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Freeform 86"/>
              <p:cNvSpPr>
                <a:spLocks noChangeAspect="1"/>
              </p:cNvSpPr>
              <p:nvPr/>
            </p:nvSpPr>
            <p:spPr bwMode="auto">
              <a:xfrm>
                <a:off x="5303" y="3554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9" name="Freeform 87"/>
            <p:cNvSpPr>
              <a:spLocks/>
            </p:cNvSpPr>
            <p:nvPr/>
          </p:nvSpPr>
          <p:spPr bwMode="auto">
            <a:xfrm>
              <a:off x="5843588" y="247650"/>
              <a:ext cx="1119187" cy="2130425"/>
            </a:xfrm>
            <a:custGeom>
              <a:avLst/>
              <a:gdLst/>
              <a:ahLst/>
              <a:cxnLst>
                <a:cxn ang="0">
                  <a:pos x="312" y="12"/>
                </a:cxn>
                <a:cxn ang="0">
                  <a:pos x="267" y="60"/>
                </a:cxn>
                <a:cxn ang="0">
                  <a:pos x="294" y="135"/>
                </a:cxn>
                <a:cxn ang="0">
                  <a:pos x="281" y="193"/>
                </a:cxn>
                <a:cxn ang="0">
                  <a:pos x="252" y="295"/>
                </a:cxn>
                <a:cxn ang="0">
                  <a:pos x="158" y="460"/>
                </a:cxn>
                <a:cxn ang="0">
                  <a:pos x="48" y="510"/>
                </a:cxn>
                <a:cxn ang="0">
                  <a:pos x="0" y="670"/>
                </a:cxn>
                <a:cxn ang="0">
                  <a:pos x="152" y="703"/>
                </a:cxn>
                <a:cxn ang="0">
                  <a:pos x="315" y="703"/>
                </a:cxn>
                <a:cxn ang="0">
                  <a:pos x="344" y="871"/>
                </a:cxn>
                <a:cxn ang="0">
                  <a:pos x="299" y="1014"/>
                </a:cxn>
                <a:cxn ang="0">
                  <a:pos x="243" y="1066"/>
                </a:cxn>
                <a:cxn ang="0">
                  <a:pos x="235" y="1222"/>
                </a:cxn>
                <a:cxn ang="0">
                  <a:pos x="307" y="1298"/>
                </a:cxn>
                <a:cxn ang="0">
                  <a:pos x="402" y="1234"/>
                </a:cxn>
                <a:cxn ang="0">
                  <a:pos x="485" y="1239"/>
                </a:cxn>
                <a:cxn ang="0">
                  <a:pos x="567" y="1178"/>
                </a:cxn>
                <a:cxn ang="0">
                  <a:pos x="662" y="1120"/>
                </a:cxn>
                <a:cxn ang="0">
                  <a:pos x="651" y="958"/>
                </a:cxn>
                <a:cxn ang="0">
                  <a:pos x="579" y="962"/>
                </a:cxn>
                <a:cxn ang="0">
                  <a:pos x="554" y="871"/>
                </a:cxn>
                <a:cxn ang="0">
                  <a:pos x="575" y="807"/>
                </a:cxn>
                <a:cxn ang="0">
                  <a:pos x="595" y="730"/>
                </a:cxn>
                <a:cxn ang="0">
                  <a:pos x="597" y="688"/>
                </a:cxn>
                <a:cxn ang="0">
                  <a:pos x="561" y="607"/>
                </a:cxn>
                <a:cxn ang="0">
                  <a:pos x="603" y="542"/>
                </a:cxn>
                <a:cxn ang="0">
                  <a:pos x="665" y="487"/>
                </a:cxn>
                <a:cxn ang="0">
                  <a:pos x="684" y="411"/>
                </a:cxn>
                <a:cxn ang="0">
                  <a:pos x="695" y="265"/>
                </a:cxn>
                <a:cxn ang="0">
                  <a:pos x="644" y="160"/>
                </a:cxn>
                <a:cxn ang="0">
                  <a:pos x="549" y="198"/>
                </a:cxn>
                <a:cxn ang="0">
                  <a:pos x="500" y="196"/>
                </a:cxn>
                <a:cxn ang="0">
                  <a:pos x="360" y="103"/>
                </a:cxn>
              </a:cxnLst>
              <a:rect l="0" t="0" r="r" b="b"/>
              <a:pathLst>
                <a:path w="705" h="1342">
                  <a:moveTo>
                    <a:pt x="359" y="12"/>
                  </a:moveTo>
                  <a:cubicBezTo>
                    <a:pt x="337" y="15"/>
                    <a:pt x="331" y="0"/>
                    <a:pt x="312" y="12"/>
                  </a:cubicBezTo>
                  <a:cubicBezTo>
                    <a:pt x="304" y="44"/>
                    <a:pt x="307" y="29"/>
                    <a:pt x="282" y="46"/>
                  </a:cubicBezTo>
                  <a:cubicBezTo>
                    <a:pt x="281" y="54"/>
                    <a:pt x="270" y="53"/>
                    <a:pt x="267" y="60"/>
                  </a:cubicBezTo>
                  <a:cubicBezTo>
                    <a:pt x="263" y="69"/>
                    <a:pt x="258" y="108"/>
                    <a:pt x="258" y="115"/>
                  </a:cubicBezTo>
                  <a:cubicBezTo>
                    <a:pt x="258" y="145"/>
                    <a:pt x="279" y="120"/>
                    <a:pt x="294" y="135"/>
                  </a:cubicBezTo>
                  <a:cubicBezTo>
                    <a:pt x="300" y="143"/>
                    <a:pt x="304" y="161"/>
                    <a:pt x="302" y="171"/>
                  </a:cubicBezTo>
                  <a:cubicBezTo>
                    <a:pt x="300" y="181"/>
                    <a:pt x="287" y="183"/>
                    <a:pt x="281" y="193"/>
                  </a:cubicBezTo>
                  <a:cubicBezTo>
                    <a:pt x="278" y="223"/>
                    <a:pt x="290" y="219"/>
                    <a:pt x="267" y="234"/>
                  </a:cubicBezTo>
                  <a:cubicBezTo>
                    <a:pt x="266" y="241"/>
                    <a:pt x="259" y="283"/>
                    <a:pt x="252" y="295"/>
                  </a:cubicBezTo>
                  <a:cubicBezTo>
                    <a:pt x="246" y="307"/>
                    <a:pt x="251" y="380"/>
                    <a:pt x="240" y="387"/>
                  </a:cubicBezTo>
                  <a:cubicBezTo>
                    <a:pt x="209" y="433"/>
                    <a:pt x="188" y="433"/>
                    <a:pt x="158" y="460"/>
                  </a:cubicBezTo>
                  <a:cubicBezTo>
                    <a:pt x="142" y="465"/>
                    <a:pt x="65" y="457"/>
                    <a:pt x="56" y="471"/>
                  </a:cubicBezTo>
                  <a:cubicBezTo>
                    <a:pt x="59" y="507"/>
                    <a:pt x="53" y="478"/>
                    <a:pt x="48" y="510"/>
                  </a:cubicBezTo>
                  <a:cubicBezTo>
                    <a:pt x="44" y="526"/>
                    <a:pt x="39" y="563"/>
                    <a:pt x="30" y="577"/>
                  </a:cubicBezTo>
                  <a:cubicBezTo>
                    <a:pt x="27" y="604"/>
                    <a:pt x="15" y="647"/>
                    <a:pt x="0" y="670"/>
                  </a:cubicBezTo>
                  <a:cubicBezTo>
                    <a:pt x="8" y="693"/>
                    <a:pt x="10" y="692"/>
                    <a:pt x="30" y="699"/>
                  </a:cubicBezTo>
                  <a:cubicBezTo>
                    <a:pt x="69" y="697"/>
                    <a:pt x="116" y="687"/>
                    <a:pt x="152" y="703"/>
                  </a:cubicBezTo>
                  <a:cubicBezTo>
                    <a:pt x="161" y="645"/>
                    <a:pt x="203" y="655"/>
                    <a:pt x="246" y="666"/>
                  </a:cubicBezTo>
                  <a:cubicBezTo>
                    <a:pt x="291" y="675"/>
                    <a:pt x="294" y="682"/>
                    <a:pt x="315" y="703"/>
                  </a:cubicBezTo>
                  <a:cubicBezTo>
                    <a:pt x="334" y="731"/>
                    <a:pt x="329" y="751"/>
                    <a:pt x="333" y="783"/>
                  </a:cubicBezTo>
                  <a:cubicBezTo>
                    <a:pt x="337" y="811"/>
                    <a:pt x="341" y="842"/>
                    <a:pt x="344" y="871"/>
                  </a:cubicBezTo>
                  <a:cubicBezTo>
                    <a:pt x="342" y="908"/>
                    <a:pt x="349" y="968"/>
                    <a:pt x="307" y="982"/>
                  </a:cubicBezTo>
                  <a:cubicBezTo>
                    <a:pt x="304" y="992"/>
                    <a:pt x="304" y="1004"/>
                    <a:pt x="299" y="1014"/>
                  </a:cubicBezTo>
                  <a:cubicBezTo>
                    <a:pt x="292" y="1027"/>
                    <a:pt x="267" y="1034"/>
                    <a:pt x="255" y="1038"/>
                  </a:cubicBezTo>
                  <a:cubicBezTo>
                    <a:pt x="240" y="1060"/>
                    <a:pt x="252" y="1032"/>
                    <a:pt x="243" y="1066"/>
                  </a:cubicBezTo>
                  <a:cubicBezTo>
                    <a:pt x="241" y="1074"/>
                    <a:pt x="225" y="1108"/>
                    <a:pt x="225" y="1108"/>
                  </a:cubicBezTo>
                  <a:cubicBezTo>
                    <a:pt x="224" y="1128"/>
                    <a:pt x="226" y="1196"/>
                    <a:pt x="235" y="1222"/>
                  </a:cubicBezTo>
                  <a:cubicBezTo>
                    <a:pt x="239" y="1234"/>
                    <a:pt x="259" y="1228"/>
                    <a:pt x="271" y="1230"/>
                  </a:cubicBezTo>
                  <a:cubicBezTo>
                    <a:pt x="271" y="1231"/>
                    <a:pt x="302" y="1295"/>
                    <a:pt x="307" y="1298"/>
                  </a:cubicBezTo>
                  <a:cubicBezTo>
                    <a:pt x="328" y="1329"/>
                    <a:pt x="353" y="1332"/>
                    <a:pt x="383" y="1342"/>
                  </a:cubicBezTo>
                  <a:cubicBezTo>
                    <a:pt x="464" y="1330"/>
                    <a:pt x="398" y="1333"/>
                    <a:pt x="402" y="1234"/>
                  </a:cubicBezTo>
                  <a:cubicBezTo>
                    <a:pt x="414" y="1220"/>
                    <a:pt x="437" y="1260"/>
                    <a:pt x="456" y="1261"/>
                  </a:cubicBezTo>
                  <a:cubicBezTo>
                    <a:pt x="476" y="1254"/>
                    <a:pt x="483" y="1251"/>
                    <a:pt x="485" y="1239"/>
                  </a:cubicBezTo>
                  <a:cubicBezTo>
                    <a:pt x="493" y="1233"/>
                    <a:pt x="509" y="1209"/>
                    <a:pt x="519" y="1206"/>
                  </a:cubicBezTo>
                  <a:cubicBezTo>
                    <a:pt x="533" y="1192"/>
                    <a:pt x="550" y="1189"/>
                    <a:pt x="567" y="1178"/>
                  </a:cubicBezTo>
                  <a:cubicBezTo>
                    <a:pt x="583" y="1155"/>
                    <a:pt x="587" y="1156"/>
                    <a:pt x="615" y="1152"/>
                  </a:cubicBezTo>
                  <a:cubicBezTo>
                    <a:pt x="648" y="1120"/>
                    <a:pt x="587" y="1147"/>
                    <a:pt x="662" y="1120"/>
                  </a:cubicBezTo>
                  <a:cubicBezTo>
                    <a:pt x="675" y="1115"/>
                    <a:pt x="702" y="1099"/>
                    <a:pt x="705" y="1086"/>
                  </a:cubicBezTo>
                  <a:cubicBezTo>
                    <a:pt x="689" y="1029"/>
                    <a:pt x="700" y="991"/>
                    <a:pt x="651" y="958"/>
                  </a:cubicBezTo>
                  <a:cubicBezTo>
                    <a:pt x="630" y="965"/>
                    <a:pt x="650" y="950"/>
                    <a:pt x="630" y="957"/>
                  </a:cubicBezTo>
                  <a:cubicBezTo>
                    <a:pt x="618" y="949"/>
                    <a:pt x="591" y="970"/>
                    <a:pt x="579" y="962"/>
                  </a:cubicBezTo>
                  <a:cubicBezTo>
                    <a:pt x="570" y="949"/>
                    <a:pt x="569" y="938"/>
                    <a:pt x="560" y="925"/>
                  </a:cubicBezTo>
                  <a:cubicBezTo>
                    <a:pt x="559" y="906"/>
                    <a:pt x="556" y="890"/>
                    <a:pt x="554" y="871"/>
                  </a:cubicBezTo>
                  <a:cubicBezTo>
                    <a:pt x="552" y="857"/>
                    <a:pt x="525" y="825"/>
                    <a:pt x="525" y="825"/>
                  </a:cubicBezTo>
                  <a:cubicBezTo>
                    <a:pt x="530" y="802"/>
                    <a:pt x="552" y="813"/>
                    <a:pt x="575" y="807"/>
                  </a:cubicBezTo>
                  <a:cubicBezTo>
                    <a:pt x="579" y="795"/>
                    <a:pt x="590" y="772"/>
                    <a:pt x="594" y="760"/>
                  </a:cubicBezTo>
                  <a:cubicBezTo>
                    <a:pt x="597" y="752"/>
                    <a:pt x="595" y="730"/>
                    <a:pt x="595" y="730"/>
                  </a:cubicBezTo>
                  <a:cubicBezTo>
                    <a:pt x="595" y="723"/>
                    <a:pt x="612" y="716"/>
                    <a:pt x="612" y="709"/>
                  </a:cubicBezTo>
                  <a:cubicBezTo>
                    <a:pt x="612" y="702"/>
                    <a:pt x="604" y="694"/>
                    <a:pt x="597" y="688"/>
                  </a:cubicBezTo>
                  <a:cubicBezTo>
                    <a:pt x="588" y="675"/>
                    <a:pt x="572" y="687"/>
                    <a:pt x="567" y="672"/>
                  </a:cubicBezTo>
                  <a:cubicBezTo>
                    <a:pt x="546" y="639"/>
                    <a:pt x="540" y="628"/>
                    <a:pt x="561" y="607"/>
                  </a:cubicBezTo>
                  <a:cubicBezTo>
                    <a:pt x="564" y="604"/>
                    <a:pt x="574" y="592"/>
                    <a:pt x="576" y="588"/>
                  </a:cubicBezTo>
                  <a:cubicBezTo>
                    <a:pt x="586" y="569"/>
                    <a:pt x="585" y="554"/>
                    <a:pt x="603" y="542"/>
                  </a:cubicBezTo>
                  <a:cubicBezTo>
                    <a:pt x="613" y="527"/>
                    <a:pt x="627" y="518"/>
                    <a:pt x="642" y="508"/>
                  </a:cubicBezTo>
                  <a:cubicBezTo>
                    <a:pt x="651" y="495"/>
                    <a:pt x="660" y="502"/>
                    <a:pt x="665" y="487"/>
                  </a:cubicBezTo>
                  <a:cubicBezTo>
                    <a:pt x="666" y="474"/>
                    <a:pt x="667" y="434"/>
                    <a:pt x="671" y="421"/>
                  </a:cubicBezTo>
                  <a:cubicBezTo>
                    <a:pt x="673" y="416"/>
                    <a:pt x="681" y="415"/>
                    <a:pt x="684" y="411"/>
                  </a:cubicBezTo>
                  <a:cubicBezTo>
                    <a:pt x="688" y="404"/>
                    <a:pt x="690" y="379"/>
                    <a:pt x="690" y="379"/>
                  </a:cubicBezTo>
                  <a:cubicBezTo>
                    <a:pt x="656" y="357"/>
                    <a:pt x="690" y="289"/>
                    <a:pt x="695" y="265"/>
                  </a:cubicBezTo>
                  <a:cubicBezTo>
                    <a:pt x="690" y="257"/>
                    <a:pt x="704" y="186"/>
                    <a:pt x="699" y="178"/>
                  </a:cubicBezTo>
                  <a:cubicBezTo>
                    <a:pt x="695" y="171"/>
                    <a:pt x="654" y="157"/>
                    <a:pt x="644" y="160"/>
                  </a:cubicBezTo>
                  <a:cubicBezTo>
                    <a:pt x="637" y="171"/>
                    <a:pt x="633" y="159"/>
                    <a:pt x="621" y="163"/>
                  </a:cubicBezTo>
                  <a:cubicBezTo>
                    <a:pt x="608" y="162"/>
                    <a:pt x="597" y="180"/>
                    <a:pt x="549" y="198"/>
                  </a:cubicBezTo>
                  <a:cubicBezTo>
                    <a:pt x="530" y="204"/>
                    <a:pt x="529" y="204"/>
                    <a:pt x="521" y="204"/>
                  </a:cubicBezTo>
                  <a:cubicBezTo>
                    <a:pt x="513" y="204"/>
                    <a:pt x="509" y="204"/>
                    <a:pt x="500" y="196"/>
                  </a:cubicBezTo>
                  <a:cubicBezTo>
                    <a:pt x="489" y="179"/>
                    <a:pt x="477" y="181"/>
                    <a:pt x="464" y="159"/>
                  </a:cubicBezTo>
                  <a:cubicBezTo>
                    <a:pt x="447" y="109"/>
                    <a:pt x="440" y="97"/>
                    <a:pt x="360" y="103"/>
                  </a:cubicBezTo>
                  <a:cubicBezTo>
                    <a:pt x="349" y="69"/>
                    <a:pt x="346" y="84"/>
                    <a:pt x="359" y="12"/>
                  </a:cubicBezTo>
                  <a:close/>
                </a:path>
              </a:pathLst>
            </a:custGeom>
            <a:solidFill>
              <a:srgbClr val="CC99FF"/>
            </a:solidFill>
            <a:ln w="254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88"/>
            <p:cNvSpPr>
              <a:spLocks noChangeAspect="1"/>
            </p:cNvSpPr>
            <p:nvPr/>
          </p:nvSpPr>
          <p:spPr bwMode="invGray">
            <a:xfrm>
              <a:off x="6394450" y="188913"/>
              <a:ext cx="1700213" cy="1527175"/>
            </a:xfrm>
            <a:custGeom>
              <a:avLst/>
              <a:gdLst/>
              <a:ahLst/>
              <a:cxnLst>
                <a:cxn ang="0">
                  <a:pos x="190" y="23"/>
                </a:cxn>
                <a:cxn ang="0">
                  <a:pos x="324" y="48"/>
                </a:cxn>
                <a:cxn ang="0">
                  <a:pos x="347" y="85"/>
                </a:cxn>
                <a:cxn ang="0">
                  <a:pos x="383" y="119"/>
                </a:cxn>
                <a:cxn ang="0">
                  <a:pos x="407" y="167"/>
                </a:cxn>
                <a:cxn ang="0">
                  <a:pos x="444" y="204"/>
                </a:cxn>
                <a:cxn ang="0">
                  <a:pos x="468" y="263"/>
                </a:cxn>
                <a:cxn ang="0">
                  <a:pos x="503" y="299"/>
                </a:cxn>
                <a:cxn ang="0">
                  <a:pos x="527" y="372"/>
                </a:cxn>
                <a:cxn ang="0">
                  <a:pos x="707" y="395"/>
                </a:cxn>
                <a:cxn ang="0">
                  <a:pos x="757" y="432"/>
                </a:cxn>
                <a:cxn ang="0">
                  <a:pos x="816" y="456"/>
                </a:cxn>
                <a:cxn ang="0">
                  <a:pos x="839" y="526"/>
                </a:cxn>
                <a:cxn ang="0">
                  <a:pos x="900" y="552"/>
                </a:cxn>
                <a:cxn ang="0">
                  <a:pos x="959" y="514"/>
                </a:cxn>
                <a:cxn ang="0">
                  <a:pos x="996" y="491"/>
                </a:cxn>
                <a:cxn ang="0">
                  <a:pos x="1020" y="456"/>
                </a:cxn>
                <a:cxn ang="0">
                  <a:pos x="1067" y="432"/>
                </a:cxn>
                <a:cxn ang="0">
                  <a:pos x="1140" y="456"/>
                </a:cxn>
                <a:cxn ang="0">
                  <a:pos x="1152" y="491"/>
                </a:cxn>
                <a:cxn ang="0">
                  <a:pos x="1128" y="742"/>
                </a:cxn>
                <a:cxn ang="0">
                  <a:pos x="1034" y="834"/>
                </a:cxn>
                <a:cxn ang="0">
                  <a:pos x="985" y="838"/>
                </a:cxn>
                <a:cxn ang="0">
                  <a:pos x="985" y="923"/>
                </a:cxn>
                <a:cxn ang="0">
                  <a:pos x="1020" y="970"/>
                </a:cxn>
                <a:cxn ang="0">
                  <a:pos x="985" y="1031"/>
                </a:cxn>
                <a:cxn ang="0">
                  <a:pos x="876" y="1031"/>
                </a:cxn>
                <a:cxn ang="0">
                  <a:pos x="851" y="1066"/>
                </a:cxn>
                <a:cxn ang="0">
                  <a:pos x="792" y="1043"/>
                </a:cxn>
                <a:cxn ang="0">
                  <a:pos x="768" y="995"/>
                </a:cxn>
                <a:cxn ang="0">
                  <a:pos x="731" y="995"/>
                </a:cxn>
                <a:cxn ang="0">
                  <a:pos x="707" y="1019"/>
                </a:cxn>
                <a:cxn ang="0">
                  <a:pos x="661" y="995"/>
                </a:cxn>
                <a:cxn ang="0">
                  <a:pos x="635" y="958"/>
                </a:cxn>
                <a:cxn ang="0">
                  <a:pos x="575" y="934"/>
                </a:cxn>
                <a:cxn ang="0">
                  <a:pos x="433" y="947"/>
                </a:cxn>
                <a:cxn ang="0">
                  <a:pos x="372" y="923"/>
                </a:cxn>
                <a:cxn ang="0">
                  <a:pos x="336" y="862"/>
                </a:cxn>
                <a:cxn ang="0">
                  <a:pos x="287" y="838"/>
                </a:cxn>
                <a:cxn ang="0">
                  <a:pos x="251" y="792"/>
                </a:cxn>
                <a:cxn ang="0">
                  <a:pos x="216" y="754"/>
                </a:cxn>
                <a:cxn ang="0">
                  <a:pos x="240" y="695"/>
                </a:cxn>
                <a:cxn ang="0">
                  <a:pos x="276" y="660"/>
                </a:cxn>
                <a:cxn ang="0">
                  <a:pos x="312" y="610"/>
                </a:cxn>
                <a:cxn ang="0">
                  <a:pos x="360" y="514"/>
                </a:cxn>
                <a:cxn ang="0">
                  <a:pos x="360" y="359"/>
                </a:cxn>
                <a:cxn ang="0">
                  <a:pos x="360" y="240"/>
                </a:cxn>
                <a:cxn ang="0">
                  <a:pos x="299" y="228"/>
                </a:cxn>
                <a:cxn ang="0">
                  <a:pos x="228" y="251"/>
                </a:cxn>
                <a:cxn ang="0">
                  <a:pos x="179" y="263"/>
                </a:cxn>
                <a:cxn ang="0">
                  <a:pos x="132" y="240"/>
                </a:cxn>
                <a:cxn ang="0">
                  <a:pos x="108" y="167"/>
                </a:cxn>
                <a:cxn ang="0">
                  <a:pos x="0" y="144"/>
                </a:cxn>
                <a:cxn ang="0">
                  <a:pos x="23" y="35"/>
                </a:cxn>
                <a:cxn ang="0">
                  <a:pos x="132" y="12"/>
                </a:cxn>
              </a:cxnLst>
              <a:rect l="0" t="0" r="r" b="b"/>
              <a:pathLst>
                <a:path w="1163" h="1066">
                  <a:moveTo>
                    <a:pt x="132" y="0"/>
                  </a:moveTo>
                  <a:lnTo>
                    <a:pt x="167" y="0"/>
                  </a:lnTo>
                  <a:lnTo>
                    <a:pt x="167" y="12"/>
                  </a:lnTo>
                  <a:lnTo>
                    <a:pt x="190" y="12"/>
                  </a:lnTo>
                  <a:lnTo>
                    <a:pt x="190" y="23"/>
                  </a:lnTo>
                  <a:lnTo>
                    <a:pt x="287" y="23"/>
                  </a:lnTo>
                  <a:lnTo>
                    <a:pt x="287" y="35"/>
                  </a:lnTo>
                  <a:lnTo>
                    <a:pt x="312" y="35"/>
                  </a:lnTo>
                  <a:lnTo>
                    <a:pt x="312" y="48"/>
                  </a:lnTo>
                  <a:lnTo>
                    <a:pt x="324" y="48"/>
                  </a:lnTo>
                  <a:lnTo>
                    <a:pt x="324" y="59"/>
                  </a:lnTo>
                  <a:lnTo>
                    <a:pt x="336" y="59"/>
                  </a:lnTo>
                  <a:lnTo>
                    <a:pt x="336" y="71"/>
                  </a:lnTo>
                  <a:lnTo>
                    <a:pt x="347" y="71"/>
                  </a:lnTo>
                  <a:lnTo>
                    <a:pt x="347" y="85"/>
                  </a:lnTo>
                  <a:lnTo>
                    <a:pt x="360" y="85"/>
                  </a:lnTo>
                  <a:lnTo>
                    <a:pt x="360" y="96"/>
                  </a:lnTo>
                  <a:lnTo>
                    <a:pt x="372" y="96"/>
                  </a:lnTo>
                  <a:lnTo>
                    <a:pt x="372" y="119"/>
                  </a:lnTo>
                  <a:lnTo>
                    <a:pt x="383" y="119"/>
                  </a:lnTo>
                  <a:lnTo>
                    <a:pt x="383" y="132"/>
                  </a:lnTo>
                  <a:lnTo>
                    <a:pt x="395" y="132"/>
                  </a:lnTo>
                  <a:lnTo>
                    <a:pt x="395" y="155"/>
                  </a:lnTo>
                  <a:lnTo>
                    <a:pt x="407" y="155"/>
                  </a:lnTo>
                  <a:lnTo>
                    <a:pt x="407" y="167"/>
                  </a:lnTo>
                  <a:lnTo>
                    <a:pt x="420" y="167"/>
                  </a:lnTo>
                  <a:lnTo>
                    <a:pt x="420" y="192"/>
                  </a:lnTo>
                  <a:lnTo>
                    <a:pt x="433" y="192"/>
                  </a:lnTo>
                  <a:lnTo>
                    <a:pt x="433" y="204"/>
                  </a:lnTo>
                  <a:lnTo>
                    <a:pt x="444" y="204"/>
                  </a:lnTo>
                  <a:lnTo>
                    <a:pt x="444" y="228"/>
                  </a:lnTo>
                  <a:lnTo>
                    <a:pt x="456" y="228"/>
                  </a:lnTo>
                  <a:lnTo>
                    <a:pt x="456" y="251"/>
                  </a:lnTo>
                  <a:lnTo>
                    <a:pt x="468" y="251"/>
                  </a:lnTo>
                  <a:lnTo>
                    <a:pt x="468" y="263"/>
                  </a:lnTo>
                  <a:lnTo>
                    <a:pt x="479" y="263"/>
                  </a:lnTo>
                  <a:lnTo>
                    <a:pt x="479" y="275"/>
                  </a:lnTo>
                  <a:lnTo>
                    <a:pt x="491" y="275"/>
                  </a:lnTo>
                  <a:lnTo>
                    <a:pt x="491" y="299"/>
                  </a:lnTo>
                  <a:lnTo>
                    <a:pt x="503" y="299"/>
                  </a:lnTo>
                  <a:lnTo>
                    <a:pt x="503" y="312"/>
                  </a:lnTo>
                  <a:lnTo>
                    <a:pt x="515" y="312"/>
                  </a:lnTo>
                  <a:lnTo>
                    <a:pt x="515" y="336"/>
                  </a:lnTo>
                  <a:lnTo>
                    <a:pt x="527" y="336"/>
                  </a:lnTo>
                  <a:lnTo>
                    <a:pt x="527" y="372"/>
                  </a:lnTo>
                  <a:lnTo>
                    <a:pt x="540" y="372"/>
                  </a:lnTo>
                  <a:lnTo>
                    <a:pt x="540" y="383"/>
                  </a:lnTo>
                  <a:lnTo>
                    <a:pt x="552" y="383"/>
                  </a:lnTo>
                  <a:lnTo>
                    <a:pt x="552" y="395"/>
                  </a:lnTo>
                  <a:lnTo>
                    <a:pt x="707" y="395"/>
                  </a:lnTo>
                  <a:lnTo>
                    <a:pt x="707" y="407"/>
                  </a:lnTo>
                  <a:lnTo>
                    <a:pt x="731" y="407"/>
                  </a:lnTo>
                  <a:lnTo>
                    <a:pt x="731" y="420"/>
                  </a:lnTo>
                  <a:lnTo>
                    <a:pt x="757" y="420"/>
                  </a:lnTo>
                  <a:lnTo>
                    <a:pt x="757" y="432"/>
                  </a:lnTo>
                  <a:lnTo>
                    <a:pt x="780" y="432"/>
                  </a:lnTo>
                  <a:lnTo>
                    <a:pt x="780" y="443"/>
                  </a:lnTo>
                  <a:lnTo>
                    <a:pt x="803" y="443"/>
                  </a:lnTo>
                  <a:lnTo>
                    <a:pt x="803" y="456"/>
                  </a:lnTo>
                  <a:lnTo>
                    <a:pt x="816" y="456"/>
                  </a:lnTo>
                  <a:lnTo>
                    <a:pt x="816" y="468"/>
                  </a:lnTo>
                  <a:lnTo>
                    <a:pt x="828" y="468"/>
                  </a:lnTo>
                  <a:lnTo>
                    <a:pt x="828" y="503"/>
                  </a:lnTo>
                  <a:lnTo>
                    <a:pt x="839" y="503"/>
                  </a:lnTo>
                  <a:lnTo>
                    <a:pt x="839" y="526"/>
                  </a:lnTo>
                  <a:lnTo>
                    <a:pt x="851" y="526"/>
                  </a:lnTo>
                  <a:lnTo>
                    <a:pt x="851" y="540"/>
                  </a:lnTo>
                  <a:lnTo>
                    <a:pt x="862" y="540"/>
                  </a:lnTo>
                  <a:lnTo>
                    <a:pt x="862" y="552"/>
                  </a:lnTo>
                  <a:lnTo>
                    <a:pt x="900" y="552"/>
                  </a:lnTo>
                  <a:lnTo>
                    <a:pt x="900" y="540"/>
                  </a:lnTo>
                  <a:lnTo>
                    <a:pt x="935" y="540"/>
                  </a:lnTo>
                  <a:lnTo>
                    <a:pt x="935" y="526"/>
                  </a:lnTo>
                  <a:lnTo>
                    <a:pt x="959" y="526"/>
                  </a:lnTo>
                  <a:lnTo>
                    <a:pt x="959" y="514"/>
                  </a:lnTo>
                  <a:lnTo>
                    <a:pt x="971" y="514"/>
                  </a:lnTo>
                  <a:lnTo>
                    <a:pt x="971" y="503"/>
                  </a:lnTo>
                  <a:lnTo>
                    <a:pt x="985" y="503"/>
                  </a:lnTo>
                  <a:lnTo>
                    <a:pt x="985" y="491"/>
                  </a:lnTo>
                  <a:lnTo>
                    <a:pt x="996" y="491"/>
                  </a:lnTo>
                  <a:lnTo>
                    <a:pt x="996" y="479"/>
                  </a:lnTo>
                  <a:lnTo>
                    <a:pt x="1008" y="479"/>
                  </a:lnTo>
                  <a:lnTo>
                    <a:pt x="1008" y="468"/>
                  </a:lnTo>
                  <a:lnTo>
                    <a:pt x="1020" y="468"/>
                  </a:lnTo>
                  <a:lnTo>
                    <a:pt x="1020" y="456"/>
                  </a:lnTo>
                  <a:lnTo>
                    <a:pt x="1043" y="456"/>
                  </a:lnTo>
                  <a:lnTo>
                    <a:pt x="1043" y="443"/>
                  </a:lnTo>
                  <a:lnTo>
                    <a:pt x="1056" y="443"/>
                  </a:lnTo>
                  <a:lnTo>
                    <a:pt x="1056" y="432"/>
                  </a:lnTo>
                  <a:lnTo>
                    <a:pt x="1067" y="432"/>
                  </a:lnTo>
                  <a:lnTo>
                    <a:pt x="1067" y="420"/>
                  </a:lnTo>
                  <a:lnTo>
                    <a:pt x="1128" y="420"/>
                  </a:lnTo>
                  <a:lnTo>
                    <a:pt x="1128" y="432"/>
                  </a:lnTo>
                  <a:lnTo>
                    <a:pt x="1140" y="432"/>
                  </a:lnTo>
                  <a:lnTo>
                    <a:pt x="1140" y="456"/>
                  </a:lnTo>
                  <a:lnTo>
                    <a:pt x="1152" y="456"/>
                  </a:lnTo>
                  <a:lnTo>
                    <a:pt x="1152" y="479"/>
                  </a:lnTo>
                  <a:lnTo>
                    <a:pt x="1163" y="479"/>
                  </a:lnTo>
                  <a:lnTo>
                    <a:pt x="1163" y="491"/>
                  </a:lnTo>
                  <a:lnTo>
                    <a:pt x="1152" y="491"/>
                  </a:lnTo>
                  <a:lnTo>
                    <a:pt x="1152" y="503"/>
                  </a:lnTo>
                  <a:lnTo>
                    <a:pt x="1140" y="503"/>
                  </a:lnTo>
                  <a:lnTo>
                    <a:pt x="1140" y="695"/>
                  </a:lnTo>
                  <a:lnTo>
                    <a:pt x="1128" y="695"/>
                  </a:lnTo>
                  <a:lnTo>
                    <a:pt x="1128" y="742"/>
                  </a:lnTo>
                  <a:lnTo>
                    <a:pt x="1116" y="742"/>
                  </a:lnTo>
                  <a:lnTo>
                    <a:pt x="1116" y="803"/>
                  </a:lnTo>
                  <a:lnTo>
                    <a:pt x="1104" y="803"/>
                  </a:lnTo>
                  <a:lnTo>
                    <a:pt x="1101" y="833"/>
                  </a:lnTo>
                  <a:lnTo>
                    <a:pt x="1034" y="834"/>
                  </a:lnTo>
                  <a:lnTo>
                    <a:pt x="1020" y="815"/>
                  </a:lnTo>
                  <a:lnTo>
                    <a:pt x="1020" y="827"/>
                  </a:lnTo>
                  <a:lnTo>
                    <a:pt x="996" y="827"/>
                  </a:lnTo>
                  <a:lnTo>
                    <a:pt x="996" y="838"/>
                  </a:lnTo>
                  <a:lnTo>
                    <a:pt x="985" y="838"/>
                  </a:lnTo>
                  <a:lnTo>
                    <a:pt x="985" y="862"/>
                  </a:lnTo>
                  <a:lnTo>
                    <a:pt x="971" y="862"/>
                  </a:lnTo>
                  <a:lnTo>
                    <a:pt x="971" y="899"/>
                  </a:lnTo>
                  <a:lnTo>
                    <a:pt x="985" y="899"/>
                  </a:lnTo>
                  <a:lnTo>
                    <a:pt x="985" y="923"/>
                  </a:lnTo>
                  <a:lnTo>
                    <a:pt x="996" y="923"/>
                  </a:lnTo>
                  <a:lnTo>
                    <a:pt x="996" y="934"/>
                  </a:lnTo>
                  <a:lnTo>
                    <a:pt x="1008" y="934"/>
                  </a:lnTo>
                  <a:lnTo>
                    <a:pt x="1008" y="970"/>
                  </a:lnTo>
                  <a:lnTo>
                    <a:pt x="1020" y="970"/>
                  </a:lnTo>
                  <a:lnTo>
                    <a:pt x="1020" y="1031"/>
                  </a:lnTo>
                  <a:lnTo>
                    <a:pt x="996" y="1031"/>
                  </a:lnTo>
                  <a:lnTo>
                    <a:pt x="996" y="1043"/>
                  </a:lnTo>
                  <a:lnTo>
                    <a:pt x="985" y="1043"/>
                  </a:lnTo>
                  <a:lnTo>
                    <a:pt x="985" y="1031"/>
                  </a:lnTo>
                  <a:lnTo>
                    <a:pt x="959" y="1031"/>
                  </a:lnTo>
                  <a:lnTo>
                    <a:pt x="959" y="1019"/>
                  </a:lnTo>
                  <a:lnTo>
                    <a:pt x="888" y="1019"/>
                  </a:lnTo>
                  <a:lnTo>
                    <a:pt x="888" y="1031"/>
                  </a:lnTo>
                  <a:lnTo>
                    <a:pt x="876" y="1031"/>
                  </a:lnTo>
                  <a:lnTo>
                    <a:pt x="876" y="1043"/>
                  </a:lnTo>
                  <a:lnTo>
                    <a:pt x="862" y="1043"/>
                  </a:lnTo>
                  <a:lnTo>
                    <a:pt x="862" y="1054"/>
                  </a:lnTo>
                  <a:lnTo>
                    <a:pt x="851" y="1054"/>
                  </a:lnTo>
                  <a:lnTo>
                    <a:pt x="851" y="1066"/>
                  </a:lnTo>
                  <a:lnTo>
                    <a:pt x="816" y="1066"/>
                  </a:lnTo>
                  <a:lnTo>
                    <a:pt x="816" y="1054"/>
                  </a:lnTo>
                  <a:lnTo>
                    <a:pt x="803" y="1054"/>
                  </a:lnTo>
                  <a:lnTo>
                    <a:pt x="803" y="1043"/>
                  </a:lnTo>
                  <a:lnTo>
                    <a:pt x="792" y="1043"/>
                  </a:lnTo>
                  <a:lnTo>
                    <a:pt x="792" y="1031"/>
                  </a:lnTo>
                  <a:lnTo>
                    <a:pt x="780" y="1031"/>
                  </a:lnTo>
                  <a:lnTo>
                    <a:pt x="780" y="1007"/>
                  </a:lnTo>
                  <a:lnTo>
                    <a:pt x="768" y="1007"/>
                  </a:lnTo>
                  <a:lnTo>
                    <a:pt x="768" y="995"/>
                  </a:lnTo>
                  <a:lnTo>
                    <a:pt x="757" y="995"/>
                  </a:lnTo>
                  <a:lnTo>
                    <a:pt x="757" y="982"/>
                  </a:lnTo>
                  <a:lnTo>
                    <a:pt x="743" y="982"/>
                  </a:lnTo>
                  <a:lnTo>
                    <a:pt x="743" y="995"/>
                  </a:lnTo>
                  <a:lnTo>
                    <a:pt x="731" y="995"/>
                  </a:lnTo>
                  <a:lnTo>
                    <a:pt x="731" y="1019"/>
                  </a:lnTo>
                  <a:lnTo>
                    <a:pt x="719" y="1019"/>
                  </a:lnTo>
                  <a:lnTo>
                    <a:pt x="719" y="1007"/>
                  </a:lnTo>
                  <a:lnTo>
                    <a:pt x="707" y="1007"/>
                  </a:lnTo>
                  <a:lnTo>
                    <a:pt x="707" y="1019"/>
                  </a:lnTo>
                  <a:lnTo>
                    <a:pt x="696" y="1019"/>
                  </a:lnTo>
                  <a:lnTo>
                    <a:pt x="696" y="1007"/>
                  </a:lnTo>
                  <a:lnTo>
                    <a:pt x="684" y="1007"/>
                  </a:lnTo>
                  <a:lnTo>
                    <a:pt x="684" y="995"/>
                  </a:lnTo>
                  <a:lnTo>
                    <a:pt x="661" y="995"/>
                  </a:lnTo>
                  <a:lnTo>
                    <a:pt x="661" y="982"/>
                  </a:lnTo>
                  <a:lnTo>
                    <a:pt x="648" y="982"/>
                  </a:lnTo>
                  <a:lnTo>
                    <a:pt x="648" y="970"/>
                  </a:lnTo>
                  <a:lnTo>
                    <a:pt x="635" y="970"/>
                  </a:lnTo>
                  <a:lnTo>
                    <a:pt x="635" y="958"/>
                  </a:lnTo>
                  <a:lnTo>
                    <a:pt x="623" y="958"/>
                  </a:lnTo>
                  <a:lnTo>
                    <a:pt x="623" y="947"/>
                  </a:lnTo>
                  <a:lnTo>
                    <a:pt x="611" y="947"/>
                  </a:lnTo>
                  <a:lnTo>
                    <a:pt x="611" y="934"/>
                  </a:lnTo>
                  <a:lnTo>
                    <a:pt x="575" y="934"/>
                  </a:lnTo>
                  <a:lnTo>
                    <a:pt x="575" y="947"/>
                  </a:lnTo>
                  <a:lnTo>
                    <a:pt x="540" y="947"/>
                  </a:lnTo>
                  <a:lnTo>
                    <a:pt x="540" y="934"/>
                  </a:lnTo>
                  <a:lnTo>
                    <a:pt x="433" y="934"/>
                  </a:lnTo>
                  <a:lnTo>
                    <a:pt x="433" y="947"/>
                  </a:lnTo>
                  <a:lnTo>
                    <a:pt x="407" y="947"/>
                  </a:lnTo>
                  <a:lnTo>
                    <a:pt x="407" y="934"/>
                  </a:lnTo>
                  <a:lnTo>
                    <a:pt x="383" y="934"/>
                  </a:lnTo>
                  <a:lnTo>
                    <a:pt x="383" y="923"/>
                  </a:lnTo>
                  <a:lnTo>
                    <a:pt x="372" y="923"/>
                  </a:lnTo>
                  <a:lnTo>
                    <a:pt x="372" y="899"/>
                  </a:lnTo>
                  <a:lnTo>
                    <a:pt x="360" y="899"/>
                  </a:lnTo>
                  <a:lnTo>
                    <a:pt x="360" y="874"/>
                  </a:lnTo>
                  <a:lnTo>
                    <a:pt x="336" y="874"/>
                  </a:lnTo>
                  <a:lnTo>
                    <a:pt x="336" y="862"/>
                  </a:lnTo>
                  <a:lnTo>
                    <a:pt x="312" y="862"/>
                  </a:lnTo>
                  <a:lnTo>
                    <a:pt x="312" y="874"/>
                  </a:lnTo>
                  <a:lnTo>
                    <a:pt x="276" y="874"/>
                  </a:lnTo>
                  <a:lnTo>
                    <a:pt x="276" y="838"/>
                  </a:lnTo>
                  <a:lnTo>
                    <a:pt x="287" y="838"/>
                  </a:lnTo>
                  <a:lnTo>
                    <a:pt x="287" y="815"/>
                  </a:lnTo>
                  <a:lnTo>
                    <a:pt x="276" y="815"/>
                  </a:lnTo>
                  <a:lnTo>
                    <a:pt x="276" y="803"/>
                  </a:lnTo>
                  <a:lnTo>
                    <a:pt x="251" y="803"/>
                  </a:lnTo>
                  <a:lnTo>
                    <a:pt x="251" y="792"/>
                  </a:lnTo>
                  <a:lnTo>
                    <a:pt x="240" y="792"/>
                  </a:lnTo>
                  <a:lnTo>
                    <a:pt x="240" y="780"/>
                  </a:lnTo>
                  <a:lnTo>
                    <a:pt x="228" y="780"/>
                  </a:lnTo>
                  <a:lnTo>
                    <a:pt x="228" y="754"/>
                  </a:lnTo>
                  <a:lnTo>
                    <a:pt x="216" y="754"/>
                  </a:lnTo>
                  <a:lnTo>
                    <a:pt x="216" y="731"/>
                  </a:lnTo>
                  <a:lnTo>
                    <a:pt x="228" y="731"/>
                  </a:lnTo>
                  <a:lnTo>
                    <a:pt x="228" y="707"/>
                  </a:lnTo>
                  <a:lnTo>
                    <a:pt x="240" y="707"/>
                  </a:lnTo>
                  <a:lnTo>
                    <a:pt x="240" y="695"/>
                  </a:lnTo>
                  <a:lnTo>
                    <a:pt x="251" y="695"/>
                  </a:lnTo>
                  <a:lnTo>
                    <a:pt x="251" y="683"/>
                  </a:lnTo>
                  <a:lnTo>
                    <a:pt x="263" y="683"/>
                  </a:lnTo>
                  <a:lnTo>
                    <a:pt x="263" y="660"/>
                  </a:lnTo>
                  <a:lnTo>
                    <a:pt x="276" y="660"/>
                  </a:lnTo>
                  <a:lnTo>
                    <a:pt x="276" y="646"/>
                  </a:lnTo>
                  <a:lnTo>
                    <a:pt x="287" y="646"/>
                  </a:lnTo>
                  <a:lnTo>
                    <a:pt x="287" y="623"/>
                  </a:lnTo>
                  <a:lnTo>
                    <a:pt x="312" y="623"/>
                  </a:lnTo>
                  <a:lnTo>
                    <a:pt x="312" y="610"/>
                  </a:lnTo>
                  <a:lnTo>
                    <a:pt x="336" y="610"/>
                  </a:lnTo>
                  <a:lnTo>
                    <a:pt x="336" y="587"/>
                  </a:lnTo>
                  <a:lnTo>
                    <a:pt x="347" y="587"/>
                  </a:lnTo>
                  <a:lnTo>
                    <a:pt x="347" y="514"/>
                  </a:lnTo>
                  <a:lnTo>
                    <a:pt x="360" y="514"/>
                  </a:lnTo>
                  <a:lnTo>
                    <a:pt x="360" y="491"/>
                  </a:lnTo>
                  <a:lnTo>
                    <a:pt x="372" y="491"/>
                  </a:lnTo>
                  <a:lnTo>
                    <a:pt x="372" y="443"/>
                  </a:lnTo>
                  <a:lnTo>
                    <a:pt x="360" y="443"/>
                  </a:lnTo>
                  <a:lnTo>
                    <a:pt x="360" y="359"/>
                  </a:lnTo>
                  <a:lnTo>
                    <a:pt x="372" y="359"/>
                  </a:lnTo>
                  <a:lnTo>
                    <a:pt x="372" y="336"/>
                  </a:lnTo>
                  <a:lnTo>
                    <a:pt x="383" y="336"/>
                  </a:lnTo>
                  <a:lnTo>
                    <a:pt x="383" y="240"/>
                  </a:lnTo>
                  <a:lnTo>
                    <a:pt x="360" y="240"/>
                  </a:lnTo>
                  <a:lnTo>
                    <a:pt x="360" y="228"/>
                  </a:lnTo>
                  <a:lnTo>
                    <a:pt x="347" y="228"/>
                  </a:lnTo>
                  <a:lnTo>
                    <a:pt x="347" y="216"/>
                  </a:lnTo>
                  <a:lnTo>
                    <a:pt x="299" y="216"/>
                  </a:lnTo>
                  <a:lnTo>
                    <a:pt x="299" y="228"/>
                  </a:lnTo>
                  <a:lnTo>
                    <a:pt x="287" y="228"/>
                  </a:lnTo>
                  <a:lnTo>
                    <a:pt x="287" y="240"/>
                  </a:lnTo>
                  <a:lnTo>
                    <a:pt x="263" y="240"/>
                  </a:lnTo>
                  <a:lnTo>
                    <a:pt x="263" y="251"/>
                  </a:lnTo>
                  <a:lnTo>
                    <a:pt x="228" y="251"/>
                  </a:lnTo>
                  <a:lnTo>
                    <a:pt x="228" y="263"/>
                  </a:lnTo>
                  <a:lnTo>
                    <a:pt x="205" y="263"/>
                  </a:lnTo>
                  <a:lnTo>
                    <a:pt x="205" y="275"/>
                  </a:lnTo>
                  <a:lnTo>
                    <a:pt x="179" y="275"/>
                  </a:lnTo>
                  <a:lnTo>
                    <a:pt x="179" y="263"/>
                  </a:lnTo>
                  <a:lnTo>
                    <a:pt x="155" y="263"/>
                  </a:lnTo>
                  <a:lnTo>
                    <a:pt x="155" y="251"/>
                  </a:lnTo>
                  <a:lnTo>
                    <a:pt x="144" y="251"/>
                  </a:lnTo>
                  <a:lnTo>
                    <a:pt x="144" y="240"/>
                  </a:lnTo>
                  <a:lnTo>
                    <a:pt x="132" y="240"/>
                  </a:lnTo>
                  <a:lnTo>
                    <a:pt x="132" y="228"/>
                  </a:lnTo>
                  <a:lnTo>
                    <a:pt x="120" y="228"/>
                  </a:lnTo>
                  <a:lnTo>
                    <a:pt x="120" y="192"/>
                  </a:lnTo>
                  <a:lnTo>
                    <a:pt x="108" y="192"/>
                  </a:lnTo>
                  <a:lnTo>
                    <a:pt x="108" y="167"/>
                  </a:lnTo>
                  <a:lnTo>
                    <a:pt x="96" y="167"/>
                  </a:lnTo>
                  <a:lnTo>
                    <a:pt x="96" y="155"/>
                  </a:lnTo>
                  <a:lnTo>
                    <a:pt x="12" y="155"/>
                  </a:lnTo>
                  <a:lnTo>
                    <a:pt x="12" y="144"/>
                  </a:lnTo>
                  <a:lnTo>
                    <a:pt x="0" y="144"/>
                  </a:lnTo>
                  <a:lnTo>
                    <a:pt x="0" y="119"/>
                  </a:lnTo>
                  <a:lnTo>
                    <a:pt x="12" y="119"/>
                  </a:lnTo>
                  <a:lnTo>
                    <a:pt x="12" y="48"/>
                  </a:lnTo>
                  <a:lnTo>
                    <a:pt x="23" y="48"/>
                  </a:lnTo>
                  <a:lnTo>
                    <a:pt x="23" y="35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85" y="23"/>
                  </a:lnTo>
                  <a:lnTo>
                    <a:pt x="85" y="12"/>
                  </a:lnTo>
                  <a:lnTo>
                    <a:pt x="132" y="12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C99FF"/>
            </a:solidFill>
            <a:ln w="6350" cap="flat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1" name="Freeform 89"/>
            <p:cNvSpPr>
              <a:spLocks noChangeAspect="1"/>
            </p:cNvSpPr>
            <p:nvPr/>
          </p:nvSpPr>
          <p:spPr bwMode="invGray">
            <a:xfrm>
              <a:off x="6988175" y="3954463"/>
              <a:ext cx="128588" cy="1381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1" y="12"/>
                </a:cxn>
                <a:cxn ang="0">
                  <a:pos x="66" y="24"/>
                </a:cxn>
                <a:cxn ang="0">
                  <a:pos x="78" y="24"/>
                </a:cxn>
                <a:cxn ang="0">
                  <a:pos x="90" y="42"/>
                </a:cxn>
                <a:cxn ang="0">
                  <a:pos x="91" y="62"/>
                </a:cxn>
                <a:cxn ang="0">
                  <a:pos x="78" y="73"/>
                </a:cxn>
                <a:cxn ang="0">
                  <a:pos x="66" y="73"/>
                </a:cxn>
                <a:cxn ang="0">
                  <a:pos x="66" y="84"/>
                </a:cxn>
                <a:cxn ang="0">
                  <a:pos x="43" y="84"/>
                </a:cxn>
                <a:cxn ang="0">
                  <a:pos x="34" y="93"/>
                </a:cxn>
                <a:cxn ang="0">
                  <a:pos x="16" y="72"/>
                </a:cxn>
                <a:cxn ang="0">
                  <a:pos x="0" y="56"/>
                </a:cxn>
                <a:cxn ang="0">
                  <a:pos x="7" y="37"/>
                </a:cxn>
                <a:cxn ang="0">
                  <a:pos x="10" y="29"/>
                </a:cxn>
                <a:cxn ang="0">
                  <a:pos x="12" y="21"/>
                </a:cxn>
                <a:cxn ang="0">
                  <a:pos x="13" y="9"/>
                </a:cxn>
                <a:cxn ang="0">
                  <a:pos x="27" y="0"/>
                </a:cxn>
              </a:cxnLst>
              <a:rect l="0" t="0" r="r" b="b"/>
              <a:pathLst>
                <a:path w="91" h="93">
                  <a:moveTo>
                    <a:pt x="27" y="0"/>
                  </a:moveTo>
                  <a:lnTo>
                    <a:pt x="51" y="12"/>
                  </a:lnTo>
                  <a:lnTo>
                    <a:pt x="66" y="24"/>
                  </a:lnTo>
                  <a:lnTo>
                    <a:pt x="78" y="24"/>
                  </a:lnTo>
                  <a:lnTo>
                    <a:pt x="90" y="42"/>
                  </a:lnTo>
                  <a:lnTo>
                    <a:pt x="91" y="62"/>
                  </a:lnTo>
                  <a:lnTo>
                    <a:pt x="78" y="73"/>
                  </a:lnTo>
                  <a:lnTo>
                    <a:pt x="66" y="73"/>
                  </a:lnTo>
                  <a:lnTo>
                    <a:pt x="66" y="84"/>
                  </a:lnTo>
                  <a:lnTo>
                    <a:pt x="43" y="84"/>
                  </a:lnTo>
                  <a:lnTo>
                    <a:pt x="34" y="93"/>
                  </a:lnTo>
                  <a:lnTo>
                    <a:pt x="16" y="72"/>
                  </a:lnTo>
                  <a:lnTo>
                    <a:pt x="0" y="56"/>
                  </a:lnTo>
                  <a:lnTo>
                    <a:pt x="7" y="37"/>
                  </a:lnTo>
                  <a:lnTo>
                    <a:pt x="10" y="29"/>
                  </a:lnTo>
                  <a:lnTo>
                    <a:pt x="12" y="21"/>
                  </a:lnTo>
                  <a:lnTo>
                    <a:pt x="13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2" name="Freeform 90"/>
            <p:cNvSpPr>
              <a:spLocks noChangeAspect="1"/>
            </p:cNvSpPr>
            <p:nvPr/>
          </p:nvSpPr>
          <p:spPr bwMode="invGray">
            <a:xfrm>
              <a:off x="6670675" y="1423988"/>
              <a:ext cx="1228725" cy="839787"/>
            </a:xfrm>
            <a:custGeom>
              <a:avLst/>
              <a:gdLst/>
              <a:ahLst/>
              <a:cxnLst>
                <a:cxn ang="0">
                  <a:pos x="146" y="12"/>
                </a:cxn>
                <a:cxn ang="0">
                  <a:pos x="182" y="38"/>
                </a:cxn>
                <a:cxn ang="0">
                  <a:pos x="193" y="73"/>
                </a:cxn>
                <a:cxn ang="0">
                  <a:pos x="242" y="85"/>
                </a:cxn>
                <a:cxn ang="0">
                  <a:pos x="350" y="85"/>
                </a:cxn>
                <a:cxn ang="0">
                  <a:pos x="421" y="73"/>
                </a:cxn>
                <a:cxn ang="0">
                  <a:pos x="433" y="96"/>
                </a:cxn>
                <a:cxn ang="0">
                  <a:pos x="459" y="108"/>
                </a:cxn>
                <a:cxn ang="0">
                  <a:pos x="471" y="134"/>
                </a:cxn>
                <a:cxn ang="0">
                  <a:pos x="506" y="146"/>
                </a:cxn>
                <a:cxn ang="0">
                  <a:pos x="518" y="144"/>
                </a:cxn>
                <a:cxn ang="0">
                  <a:pos x="539" y="159"/>
                </a:cxn>
                <a:cxn ang="0">
                  <a:pos x="554" y="120"/>
                </a:cxn>
                <a:cxn ang="0">
                  <a:pos x="580" y="135"/>
                </a:cxn>
                <a:cxn ang="0">
                  <a:pos x="589" y="168"/>
                </a:cxn>
                <a:cxn ang="0">
                  <a:pos x="614" y="181"/>
                </a:cxn>
                <a:cxn ang="0">
                  <a:pos x="626" y="205"/>
                </a:cxn>
                <a:cxn ang="0">
                  <a:pos x="673" y="193"/>
                </a:cxn>
                <a:cxn ang="0">
                  <a:pos x="687" y="169"/>
                </a:cxn>
                <a:cxn ang="0">
                  <a:pos x="770" y="158"/>
                </a:cxn>
                <a:cxn ang="0">
                  <a:pos x="795" y="181"/>
                </a:cxn>
                <a:cxn ang="0">
                  <a:pos x="831" y="193"/>
                </a:cxn>
                <a:cxn ang="0">
                  <a:pos x="842" y="228"/>
                </a:cxn>
                <a:cxn ang="0">
                  <a:pos x="819" y="254"/>
                </a:cxn>
                <a:cxn ang="0">
                  <a:pos x="806" y="289"/>
                </a:cxn>
                <a:cxn ang="0">
                  <a:pos x="746" y="313"/>
                </a:cxn>
                <a:cxn ang="0">
                  <a:pos x="722" y="337"/>
                </a:cxn>
                <a:cxn ang="0">
                  <a:pos x="710" y="360"/>
                </a:cxn>
                <a:cxn ang="0">
                  <a:pos x="687" y="385"/>
                </a:cxn>
                <a:cxn ang="0">
                  <a:pos x="673" y="417"/>
                </a:cxn>
                <a:cxn ang="0">
                  <a:pos x="638" y="482"/>
                </a:cxn>
                <a:cxn ang="0">
                  <a:pos x="605" y="527"/>
                </a:cxn>
                <a:cxn ang="0">
                  <a:pos x="520" y="507"/>
                </a:cxn>
                <a:cxn ang="0">
                  <a:pos x="494" y="517"/>
                </a:cxn>
                <a:cxn ang="0">
                  <a:pos x="482" y="565"/>
                </a:cxn>
                <a:cxn ang="0">
                  <a:pos x="445" y="577"/>
                </a:cxn>
                <a:cxn ang="0">
                  <a:pos x="433" y="553"/>
                </a:cxn>
                <a:cxn ang="0">
                  <a:pos x="410" y="529"/>
                </a:cxn>
                <a:cxn ang="0">
                  <a:pos x="398" y="506"/>
                </a:cxn>
                <a:cxn ang="0">
                  <a:pos x="374" y="456"/>
                </a:cxn>
                <a:cxn ang="0">
                  <a:pos x="362" y="421"/>
                </a:cxn>
                <a:cxn ang="0">
                  <a:pos x="337" y="410"/>
                </a:cxn>
                <a:cxn ang="0">
                  <a:pos x="325" y="385"/>
                </a:cxn>
                <a:cxn ang="0">
                  <a:pos x="278" y="374"/>
                </a:cxn>
                <a:cxn ang="0">
                  <a:pos x="254" y="349"/>
                </a:cxn>
                <a:cxn ang="0">
                  <a:pos x="205" y="360"/>
                </a:cxn>
                <a:cxn ang="0">
                  <a:pos x="193" y="337"/>
                </a:cxn>
                <a:cxn ang="0">
                  <a:pos x="182" y="289"/>
                </a:cxn>
                <a:cxn ang="0">
                  <a:pos x="157" y="266"/>
                </a:cxn>
                <a:cxn ang="0">
                  <a:pos x="146" y="240"/>
                </a:cxn>
                <a:cxn ang="0">
                  <a:pos x="61" y="254"/>
                </a:cxn>
                <a:cxn ang="0">
                  <a:pos x="50" y="205"/>
                </a:cxn>
                <a:cxn ang="0">
                  <a:pos x="25" y="146"/>
                </a:cxn>
                <a:cxn ang="0">
                  <a:pos x="14" y="96"/>
                </a:cxn>
                <a:cxn ang="0">
                  <a:pos x="14" y="85"/>
                </a:cxn>
                <a:cxn ang="0">
                  <a:pos x="61" y="62"/>
                </a:cxn>
                <a:cxn ang="0">
                  <a:pos x="85" y="38"/>
                </a:cxn>
                <a:cxn ang="0">
                  <a:pos x="122" y="0"/>
                </a:cxn>
              </a:cxnLst>
              <a:rect l="0" t="0" r="r" b="b"/>
              <a:pathLst>
                <a:path w="842" h="588">
                  <a:moveTo>
                    <a:pt x="122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69" y="12"/>
                  </a:lnTo>
                  <a:lnTo>
                    <a:pt x="169" y="38"/>
                  </a:lnTo>
                  <a:lnTo>
                    <a:pt x="182" y="38"/>
                  </a:lnTo>
                  <a:lnTo>
                    <a:pt x="182" y="62"/>
                  </a:lnTo>
                  <a:lnTo>
                    <a:pt x="193" y="62"/>
                  </a:lnTo>
                  <a:lnTo>
                    <a:pt x="193" y="73"/>
                  </a:lnTo>
                  <a:lnTo>
                    <a:pt x="217" y="73"/>
                  </a:lnTo>
                  <a:lnTo>
                    <a:pt x="217" y="85"/>
                  </a:lnTo>
                  <a:lnTo>
                    <a:pt x="242" y="85"/>
                  </a:lnTo>
                  <a:lnTo>
                    <a:pt x="242" y="73"/>
                  </a:lnTo>
                  <a:lnTo>
                    <a:pt x="350" y="73"/>
                  </a:lnTo>
                  <a:lnTo>
                    <a:pt x="350" y="85"/>
                  </a:lnTo>
                  <a:lnTo>
                    <a:pt x="385" y="85"/>
                  </a:lnTo>
                  <a:lnTo>
                    <a:pt x="385" y="73"/>
                  </a:lnTo>
                  <a:lnTo>
                    <a:pt x="421" y="73"/>
                  </a:lnTo>
                  <a:lnTo>
                    <a:pt x="421" y="85"/>
                  </a:lnTo>
                  <a:lnTo>
                    <a:pt x="433" y="85"/>
                  </a:lnTo>
                  <a:lnTo>
                    <a:pt x="433" y="96"/>
                  </a:lnTo>
                  <a:lnTo>
                    <a:pt x="445" y="96"/>
                  </a:lnTo>
                  <a:lnTo>
                    <a:pt x="445" y="108"/>
                  </a:lnTo>
                  <a:lnTo>
                    <a:pt x="459" y="108"/>
                  </a:lnTo>
                  <a:lnTo>
                    <a:pt x="459" y="121"/>
                  </a:lnTo>
                  <a:lnTo>
                    <a:pt x="471" y="121"/>
                  </a:lnTo>
                  <a:lnTo>
                    <a:pt x="471" y="134"/>
                  </a:lnTo>
                  <a:lnTo>
                    <a:pt x="494" y="134"/>
                  </a:lnTo>
                  <a:lnTo>
                    <a:pt x="494" y="146"/>
                  </a:lnTo>
                  <a:lnTo>
                    <a:pt x="506" y="146"/>
                  </a:lnTo>
                  <a:lnTo>
                    <a:pt x="506" y="158"/>
                  </a:lnTo>
                  <a:lnTo>
                    <a:pt x="517" y="158"/>
                  </a:lnTo>
                  <a:lnTo>
                    <a:pt x="518" y="144"/>
                  </a:lnTo>
                  <a:lnTo>
                    <a:pt x="527" y="144"/>
                  </a:lnTo>
                  <a:lnTo>
                    <a:pt x="526" y="161"/>
                  </a:lnTo>
                  <a:lnTo>
                    <a:pt x="539" y="159"/>
                  </a:lnTo>
                  <a:lnTo>
                    <a:pt x="541" y="137"/>
                  </a:lnTo>
                  <a:lnTo>
                    <a:pt x="553" y="135"/>
                  </a:lnTo>
                  <a:lnTo>
                    <a:pt x="554" y="120"/>
                  </a:lnTo>
                  <a:lnTo>
                    <a:pt x="568" y="123"/>
                  </a:lnTo>
                  <a:lnTo>
                    <a:pt x="568" y="135"/>
                  </a:lnTo>
                  <a:lnTo>
                    <a:pt x="580" y="135"/>
                  </a:lnTo>
                  <a:lnTo>
                    <a:pt x="578" y="149"/>
                  </a:lnTo>
                  <a:lnTo>
                    <a:pt x="590" y="146"/>
                  </a:lnTo>
                  <a:lnTo>
                    <a:pt x="589" y="168"/>
                  </a:lnTo>
                  <a:lnTo>
                    <a:pt x="603" y="169"/>
                  </a:lnTo>
                  <a:lnTo>
                    <a:pt x="603" y="181"/>
                  </a:lnTo>
                  <a:lnTo>
                    <a:pt x="614" y="181"/>
                  </a:lnTo>
                  <a:lnTo>
                    <a:pt x="614" y="193"/>
                  </a:lnTo>
                  <a:lnTo>
                    <a:pt x="626" y="193"/>
                  </a:lnTo>
                  <a:lnTo>
                    <a:pt x="626" y="205"/>
                  </a:lnTo>
                  <a:lnTo>
                    <a:pt x="661" y="205"/>
                  </a:lnTo>
                  <a:lnTo>
                    <a:pt x="661" y="193"/>
                  </a:lnTo>
                  <a:lnTo>
                    <a:pt x="673" y="193"/>
                  </a:lnTo>
                  <a:lnTo>
                    <a:pt x="673" y="181"/>
                  </a:lnTo>
                  <a:lnTo>
                    <a:pt x="687" y="181"/>
                  </a:lnTo>
                  <a:lnTo>
                    <a:pt x="687" y="169"/>
                  </a:lnTo>
                  <a:lnTo>
                    <a:pt x="699" y="169"/>
                  </a:lnTo>
                  <a:lnTo>
                    <a:pt x="699" y="158"/>
                  </a:lnTo>
                  <a:lnTo>
                    <a:pt x="770" y="158"/>
                  </a:lnTo>
                  <a:lnTo>
                    <a:pt x="770" y="169"/>
                  </a:lnTo>
                  <a:lnTo>
                    <a:pt x="795" y="169"/>
                  </a:lnTo>
                  <a:lnTo>
                    <a:pt x="795" y="181"/>
                  </a:lnTo>
                  <a:lnTo>
                    <a:pt x="819" y="181"/>
                  </a:lnTo>
                  <a:lnTo>
                    <a:pt x="819" y="193"/>
                  </a:lnTo>
                  <a:lnTo>
                    <a:pt x="831" y="193"/>
                  </a:lnTo>
                  <a:lnTo>
                    <a:pt x="831" y="205"/>
                  </a:lnTo>
                  <a:lnTo>
                    <a:pt x="842" y="205"/>
                  </a:lnTo>
                  <a:lnTo>
                    <a:pt x="842" y="228"/>
                  </a:lnTo>
                  <a:lnTo>
                    <a:pt x="831" y="228"/>
                  </a:lnTo>
                  <a:lnTo>
                    <a:pt x="831" y="254"/>
                  </a:lnTo>
                  <a:lnTo>
                    <a:pt x="819" y="254"/>
                  </a:lnTo>
                  <a:lnTo>
                    <a:pt x="819" y="278"/>
                  </a:lnTo>
                  <a:lnTo>
                    <a:pt x="806" y="278"/>
                  </a:lnTo>
                  <a:lnTo>
                    <a:pt x="806" y="289"/>
                  </a:lnTo>
                  <a:lnTo>
                    <a:pt x="769" y="315"/>
                  </a:lnTo>
                  <a:lnTo>
                    <a:pt x="746" y="289"/>
                  </a:lnTo>
                  <a:lnTo>
                    <a:pt x="746" y="313"/>
                  </a:lnTo>
                  <a:lnTo>
                    <a:pt x="734" y="313"/>
                  </a:lnTo>
                  <a:lnTo>
                    <a:pt x="734" y="337"/>
                  </a:lnTo>
                  <a:lnTo>
                    <a:pt x="722" y="337"/>
                  </a:lnTo>
                  <a:lnTo>
                    <a:pt x="722" y="349"/>
                  </a:lnTo>
                  <a:lnTo>
                    <a:pt x="710" y="349"/>
                  </a:lnTo>
                  <a:lnTo>
                    <a:pt x="710" y="360"/>
                  </a:lnTo>
                  <a:lnTo>
                    <a:pt x="699" y="360"/>
                  </a:lnTo>
                  <a:lnTo>
                    <a:pt x="699" y="385"/>
                  </a:lnTo>
                  <a:lnTo>
                    <a:pt x="687" y="385"/>
                  </a:lnTo>
                  <a:lnTo>
                    <a:pt x="687" y="397"/>
                  </a:lnTo>
                  <a:lnTo>
                    <a:pt x="679" y="408"/>
                  </a:lnTo>
                  <a:lnTo>
                    <a:pt x="673" y="417"/>
                  </a:lnTo>
                  <a:lnTo>
                    <a:pt x="661" y="426"/>
                  </a:lnTo>
                  <a:lnTo>
                    <a:pt x="647" y="426"/>
                  </a:lnTo>
                  <a:lnTo>
                    <a:pt x="638" y="482"/>
                  </a:lnTo>
                  <a:lnTo>
                    <a:pt x="626" y="482"/>
                  </a:lnTo>
                  <a:lnTo>
                    <a:pt x="626" y="494"/>
                  </a:lnTo>
                  <a:lnTo>
                    <a:pt x="605" y="527"/>
                  </a:lnTo>
                  <a:lnTo>
                    <a:pt x="544" y="525"/>
                  </a:lnTo>
                  <a:lnTo>
                    <a:pt x="529" y="513"/>
                  </a:lnTo>
                  <a:lnTo>
                    <a:pt x="520" y="507"/>
                  </a:lnTo>
                  <a:lnTo>
                    <a:pt x="506" y="494"/>
                  </a:lnTo>
                  <a:lnTo>
                    <a:pt x="506" y="517"/>
                  </a:lnTo>
                  <a:lnTo>
                    <a:pt x="494" y="517"/>
                  </a:lnTo>
                  <a:lnTo>
                    <a:pt x="494" y="541"/>
                  </a:lnTo>
                  <a:lnTo>
                    <a:pt x="482" y="541"/>
                  </a:lnTo>
                  <a:lnTo>
                    <a:pt x="482" y="565"/>
                  </a:lnTo>
                  <a:lnTo>
                    <a:pt x="471" y="565"/>
                  </a:lnTo>
                  <a:lnTo>
                    <a:pt x="471" y="577"/>
                  </a:lnTo>
                  <a:lnTo>
                    <a:pt x="445" y="577"/>
                  </a:lnTo>
                  <a:lnTo>
                    <a:pt x="445" y="588"/>
                  </a:lnTo>
                  <a:lnTo>
                    <a:pt x="433" y="588"/>
                  </a:lnTo>
                  <a:lnTo>
                    <a:pt x="433" y="553"/>
                  </a:lnTo>
                  <a:lnTo>
                    <a:pt x="421" y="553"/>
                  </a:lnTo>
                  <a:lnTo>
                    <a:pt x="421" y="529"/>
                  </a:lnTo>
                  <a:lnTo>
                    <a:pt x="410" y="529"/>
                  </a:lnTo>
                  <a:lnTo>
                    <a:pt x="410" y="517"/>
                  </a:lnTo>
                  <a:lnTo>
                    <a:pt x="398" y="517"/>
                  </a:lnTo>
                  <a:lnTo>
                    <a:pt x="398" y="506"/>
                  </a:lnTo>
                  <a:lnTo>
                    <a:pt x="385" y="506"/>
                  </a:lnTo>
                  <a:lnTo>
                    <a:pt x="385" y="456"/>
                  </a:lnTo>
                  <a:lnTo>
                    <a:pt x="374" y="456"/>
                  </a:lnTo>
                  <a:lnTo>
                    <a:pt x="374" y="445"/>
                  </a:lnTo>
                  <a:lnTo>
                    <a:pt x="362" y="445"/>
                  </a:lnTo>
                  <a:lnTo>
                    <a:pt x="362" y="421"/>
                  </a:lnTo>
                  <a:lnTo>
                    <a:pt x="350" y="421"/>
                  </a:lnTo>
                  <a:lnTo>
                    <a:pt x="350" y="410"/>
                  </a:lnTo>
                  <a:lnTo>
                    <a:pt x="337" y="410"/>
                  </a:lnTo>
                  <a:lnTo>
                    <a:pt x="337" y="397"/>
                  </a:lnTo>
                  <a:lnTo>
                    <a:pt x="325" y="397"/>
                  </a:lnTo>
                  <a:lnTo>
                    <a:pt x="325" y="385"/>
                  </a:lnTo>
                  <a:lnTo>
                    <a:pt x="313" y="385"/>
                  </a:lnTo>
                  <a:lnTo>
                    <a:pt x="313" y="374"/>
                  </a:lnTo>
                  <a:lnTo>
                    <a:pt x="278" y="374"/>
                  </a:lnTo>
                  <a:lnTo>
                    <a:pt x="278" y="360"/>
                  </a:lnTo>
                  <a:lnTo>
                    <a:pt x="254" y="360"/>
                  </a:lnTo>
                  <a:lnTo>
                    <a:pt x="254" y="349"/>
                  </a:lnTo>
                  <a:lnTo>
                    <a:pt x="217" y="349"/>
                  </a:lnTo>
                  <a:lnTo>
                    <a:pt x="217" y="360"/>
                  </a:lnTo>
                  <a:lnTo>
                    <a:pt x="205" y="360"/>
                  </a:lnTo>
                  <a:lnTo>
                    <a:pt x="205" y="347"/>
                  </a:lnTo>
                  <a:lnTo>
                    <a:pt x="194" y="344"/>
                  </a:lnTo>
                  <a:lnTo>
                    <a:pt x="193" y="337"/>
                  </a:lnTo>
                  <a:lnTo>
                    <a:pt x="193" y="324"/>
                  </a:lnTo>
                  <a:lnTo>
                    <a:pt x="182" y="324"/>
                  </a:lnTo>
                  <a:lnTo>
                    <a:pt x="182" y="289"/>
                  </a:lnTo>
                  <a:lnTo>
                    <a:pt x="169" y="289"/>
                  </a:lnTo>
                  <a:lnTo>
                    <a:pt x="169" y="266"/>
                  </a:lnTo>
                  <a:lnTo>
                    <a:pt x="157" y="266"/>
                  </a:lnTo>
                  <a:lnTo>
                    <a:pt x="157" y="254"/>
                  </a:lnTo>
                  <a:lnTo>
                    <a:pt x="146" y="254"/>
                  </a:lnTo>
                  <a:lnTo>
                    <a:pt x="146" y="240"/>
                  </a:lnTo>
                  <a:lnTo>
                    <a:pt x="109" y="240"/>
                  </a:lnTo>
                  <a:lnTo>
                    <a:pt x="109" y="254"/>
                  </a:lnTo>
                  <a:lnTo>
                    <a:pt x="61" y="254"/>
                  </a:lnTo>
                  <a:lnTo>
                    <a:pt x="61" y="228"/>
                  </a:lnTo>
                  <a:lnTo>
                    <a:pt x="50" y="228"/>
                  </a:lnTo>
                  <a:lnTo>
                    <a:pt x="50" y="205"/>
                  </a:lnTo>
                  <a:lnTo>
                    <a:pt x="38" y="205"/>
                  </a:lnTo>
                  <a:lnTo>
                    <a:pt x="38" y="146"/>
                  </a:lnTo>
                  <a:lnTo>
                    <a:pt x="25" y="146"/>
                  </a:lnTo>
                  <a:lnTo>
                    <a:pt x="25" y="121"/>
                  </a:lnTo>
                  <a:lnTo>
                    <a:pt x="14" y="121"/>
                  </a:lnTo>
                  <a:lnTo>
                    <a:pt x="14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73"/>
                  </a:lnTo>
                  <a:lnTo>
                    <a:pt x="61" y="73"/>
                  </a:lnTo>
                  <a:lnTo>
                    <a:pt x="61" y="62"/>
                  </a:lnTo>
                  <a:lnTo>
                    <a:pt x="73" y="62"/>
                  </a:lnTo>
                  <a:lnTo>
                    <a:pt x="73" y="38"/>
                  </a:lnTo>
                  <a:lnTo>
                    <a:pt x="85" y="38"/>
                  </a:lnTo>
                  <a:lnTo>
                    <a:pt x="85" y="12"/>
                  </a:lnTo>
                  <a:lnTo>
                    <a:pt x="122" y="1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CC99FF"/>
            </a:solidFill>
            <a:ln w="6350" cap="flat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3" name="Freeform 91"/>
            <p:cNvSpPr>
              <a:spLocks noChangeAspect="1"/>
            </p:cNvSpPr>
            <p:nvPr/>
          </p:nvSpPr>
          <p:spPr bwMode="invGray">
            <a:xfrm>
              <a:off x="6462713" y="1920875"/>
              <a:ext cx="862012" cy="857250"/>
            </a:xfrm>
            <a:custGeom>
              <a:avLst/>
              <a:gdLst/>
              <a:ahLst/>
              <a:cxnLst>
                <a:cxn ang="0">
                  <a:pos x="397" y="11"/>
                </a:cxn>
                <a:cxn ang="0">
                  <a:pos x="457" y="25"/>
                </a:cxn>
                <a:cxn ang="0">
                  <a:pos x="468" y="49"/>
                </a:cxn>
                <a:cxn ang="0">
                  <a:pos x="494" y="61"/>
                </a:cxn>
                <a:cxn ang="0">
                  <a:pos x="506" y="96"/>
                </a:cxn>
                <a:cxn ang="0">
                  <a:pos x="529" y="107"/>
                </a:cxn>
                <a:cxn ang="0">
                  <a:pos x="541" y="168"/>
                </a:cxn>
                <a:cxn ang="0">
                  <a:pos x="565" y="180"/>
                </a:cxn>
                <a:cxn ang="0">
                  <a:pos x="577" y="239"/>
                </a:cxn>
                <a:cxn ang="0">
                  <a:pos x="577" y="253"/>
                </a:cxn>
                <a:cxn ang="0">
                  <a:pos x="565" y="289"/>
                </a:cxn>
                <a:cxn ang="0">
                  <a:pos x="541" y="300"/>
                </a:cxn>
                <a:cxn ang="0">
                  <a:pos x="529" y="324"/>
                </a:cxn>
                <a:cxn ang="0">
                  <a:pos x="506" y="335"/>
                </a:cxn>
                <a:cxn ang="0">
                  <a:pos x="494" y="373"/>
                </a:cxn>
                <a:cxn ang="0">
                  <a:pos x="457" y="396"/>
                </a:cxn>
                <a:cxn ang="0">
                  <a:pos x="421" y="420"/>
                </a:cxn>
                <a:cxn ang="0">
                  <a:pos x="374" y="431"/>
                </a:cxn>
                <a:cxn ang="0">
                  <a:pos x="361" y="455"/>
                </a:cxn>
                <a:cxn ang="0">
                  <a:pos x="336" y="467"/>
                </a:cxn>
                <a:cxn ang="0">
                  <a:pos x="325" y="504"/>
                </a:cxn>
                <a:cxn ang="0">
                  <a:pos x="301" y="517"/>
                </a:cxn>
                <a:cxn ang="0">
                  <a:pos x="289" y="551"/>
                </a:cxn>
                <a:cxn ang="0">
                  <a:pos x="234" y="527"/>
                </a:cxn>
                <a:cxn ang="0">
                  <a:pos x="240" y="504"/>
                </a:cxn>
                <a:cxn ang="0">
                  <a:pos x="252" y="431"/>
                </a:cxn>
                <a:cxn ang="0">
                  <a:pos x="277" y="396"/>
                </a:cxn>
                <a:cxn ang="0">
                  <a:pos x="265" y="335"/>
                </a:cxn>
                <a:cxn ang="0">
                  <a:pos x="216" y="324"/>
                </a:cxn>
                <a:cxn ang="0">
                  <a:pos x="181" y="347"/>
                </a:cxn>
                <a:cxn ang="0">
                  <a:pos x="157" y="361"/>
                </a:cxn>
                <a:cxn ang="0">
                  <a:pos x="143" y="408"/>
                </a:cxn>
                <a:cxn ang="0">
                  <a:pos x="120" y="420"/>
                </a:cxn>
                <a:cxn ang="0">
                  <a:pos x="108" y="444"/>
                </a:cxn>
                <a:cxn ang="0">
                  <a:pos x="72" y="431"/>
                </a:cxn>
                <a:cxn ang="0">
                  <a:pos x="61" y="396"/>
                </a:cxn>
                <a:cxn ang="0">
                  <a:pos x="23" y="385"/>
                </a:cxn>
                <a:cxn ang="0">
                  <a:pos x="11" y="361"/>
                </a:cxn>
                <a:cxn ang="0">
                  <a:pos x="11" y="312"/>
                </a:cxn>
                <a:cxn ang="0">
                  <a:pos x="23" y="253"/>
                </a:cxn>
                <a:cxn ang="0">
                  <a:pos x="23" y="192"/>
                </a:cxn>
                <a:cxn ang="0">
                  <a:pos x="49" y="216"/>
                </a:cxn>
                <a:cxn ang="0">
                  <a:pos x="96" y="228"/>
                </a:cxn>
                <a:cxn ang="0">
                  <a:pos x="108" y="192"/>
                </a:cxn>
                <a:cxn ang="0">
                  <a:pos x="132" y="180"/>
                </a:cxn>
                <a:cxn ang="0">
                  <a:pos x="143" y="157"/>
                </a:cxn>
                <a:cxn ang="0">
                  <a:pos x="181" y="145"/>
                </a:cxn>
                <a:cxn ang="0">
                  <a:pos x="204" y="120"/>
                </a:cxn>
                <a:cxn ang="0">
                  <a:pos x="252" y="107"/>
                </a:cxn>
                <a:cxn ang="0">
                  <a:pos x="265" y="84"/>
                </a:cxn>
                <a:cxn ang="0">
                  <a:pos x="313" y="72"/>
                </a:cxn>
                <a:cxn ang="0">
                  <a:pos x="325" y="49"/>
                </a:cxn>
                <a:cxn ang="0">
                  <a:pos x="348" y="36"/>
                </a:cxn>
                <a:cxn ang="0">
                  <a:pos x="361" y="0"/>
                </a:cxn>
              </a:cxnLst>
              <a:rect l="0" t="0" r="r" b="b"/>
              <a:pathLst>
                <a:path w="589" h="599">
                  <a:moveTo>
                    <a:pt x="361" y="0"/>
                  </a:moveTo>
                  <a:lnTo>
                    <a:pt x="397" y="0"/>
                  </a:lnTo>
                  <a:lnTo>
                    <a:pt x="397" y="11"/>
                  </a:lnTo>
                  <a:lnTo>
                    <a:pt x="421" y="11"/>
                  </a:lnTo>
                  <a:lnTo>
                    <a:pt x="421" y="25"/>
                  </a:lnTo>
                  <a:lnTo>
                    <a:pt x="457" y="25"/>
                  </a:lnTo>
                  <a:lnTo>
                    <a:pt x="457" y="36"/>
                  </a:lnTo>
                  <a:lnTo>
                    <a:pt x="468" y="36"/>
                  </a:lnTo>
                  <a:lnTo>
                    <a:pt x="468" y="49"/>
                  </a:lnTo>
                  <a:lnTo>
                    <a:pt x="480" y="49"/>
                  </a:lnTo>
                  <a:lnTo>
                    <a:pt x="480" y="61"/>
                  </a:lnTo>
                  <a:lnTo>
                    <a:pt x="494" y="61"/>
                  </a:lnTo>
                  <a:lnTo>
                    <a:pt x="494" y="72"/>
                  </a:lnTo>
                  <a:lnTo>
                    <a:pt x="506" y="72"/>
                  </a:lnTo>
                  <a:lnTo>
                    <a:pt x="506" y="96"/>
                  </a:lnTo>
                  <a:lnTo>
                    <a:pt x="518" y="96"/>
                  </a:lnTo>
                  <a:lnTo>
                    <a:pt x="518" y="107"/>
                  </a:lnTo>
                  <a:lnTo>
                    <a:pt x="529" y="107"/>
                  </a:lnTo>
                  <a:lnTo>
                    <a:pt x="529" y="157"/>
                  </a:lnTo>
                  <a:lnTo>
                    <a:pt x="541" y="157"/>
                  </a:lnTo>
                  <a:lnTo>
                    <a:pt x="541" y="168"/>
                  </a:lnTo>
                  <a:lnTo>
                    <a:pt x="553" y="168"/>
                  </a:lnTo>
                  <a:lnTo>
                    <a:pt x="553" y="180"/>
                  </a:lnTo>
                  <a:lnTo>
                    <a:pt x="565" y="180"/>
                  </a:lnTo>
                  <a:lnTo>
                    <a:pt x="565" y="204"/>
                  </a:lnTo>
                  <a:lnTo>
                    <a:pt x="577" y="204"/>
                  </a:lnTo>
                  <a:lnTo>
                    <a:pt x="577" y="239"/>
                  </a:lnTo>
                  <a:lnTo>
                    <a:pt x="589" y="239"/>
                  </a:lnTo>
                  <a:lnTo>
                    <a:pt x="589" y="253"/>
                  </a:lnTo>
                  <a:lnTo>
                    <a:pt x="577" y="253"/>
                  </a:lnTo>
                  <a:lnTo>
                    <a:pt x="577" y="264"/>
                  </a:lnTo>
                  <a:lnTo>
                    <a:pt x="565" y="264"/>
                  </a:lnTo>
                  <a:lnTo>
                    <a:pt x="565" y="289"/>
                  </a:lnTo>
                  <a:lnTo>
                    <a:pt x="553" y="289"/>
                  </a:lnTo>
                  <a:lnTo>
                    <a:pt x="553" y="300"/>
                  </a:lnTo>
                  <a:lnTo>
                    <a:pt x="541" y="300"/>
                  </a:lnTo>
                  <a:lnTo>
                    <a:pt x="541" y="312"/>
                  </a:lnTo>
                  <a:lnTo>
                    <a:pt x="529" y="312"/>
                  </a:lnTo>
                  <a:lnTo>
                    <a:pt x="529" y="324"/>
                  </a:lnTo>
                  <a:lnTo>
                    <a:pt x="518" y="324"/>
                  </a:lnTo>
                  <a:lnTo>
                    <a:pt x="518" y="335"/>
                  </a:lnTo>
                  <a:lnTo>
                    <a:pt x="506" y="335"/>
                  </a:lnTo>
                  <a:lnTo>
                    <a:pt x="506" y="347"/>
                  </a:lnTo>
                  <a:lnTo>
                    <a:pt x="494" y="347"/>
                  </a:lnTo>
                  <a:lnTo>
                    <a:pt x="494" y="373"/>
                  </a:lnTo>
                  <a:lnTo>
                    <a:pt x="480" y="373"/>
                  </a:lnTo>
                  <a:lnTo>
                    <a:pt x="480" y="396"/>
                  </a:lnTo>
                  <a:lnTo>
                    <a:pt x="457" y="396"/>
                  </a:lnTo>
                  <a:lnTo>
                    <a:pt x="457" y="408"/>
                  </a:lnTo>
                  <a:lnTo>
                    <a:pt x="447" y="428"/>
                  </a:lnTo>
                  <a:lnTo>
                    <a:pt x="421" y="420"/>
                  </a:lnTo>
                  <a:lnTo>
                    <a:pt x="397" y="420"/>
                  </a:lnTo>
                  <a:lnTo>
                    <a:pt x="397" y="431"/>
                  </a:lnTo>
                  <a:lnTo>
                    <a:pt x="374" y="431"/>
                  </a:lnTo>
                  <a:lnTo>
                    <a:pt x="374" y="444"/>
                  </a:lnTo>
                  <a:lnTo>
                    <a:pt x="361" y="444"/>
                  </a:lnTo>
                  <a:lnTo>
                    <a:pt x="361" y="455"/>
                  </a:lnTo>
                  <a:lnTo>
                    <a:pt x="348" y="455"/>
                  </a:lnTo>
                  <a:lnTo>
                    <a:pt x="348" y="467"/>
                  </a:lnTo>
                  <a:lnTo>
                    <a:pt x="336" y="467"/>
                  </a:lnTo>
                  <a:lnTo>
                    <a:pt x="336" y="492"/>
                  </a:lnTo>
                  <a:lnTo>
                    <a:pt x="325" y="492"/>
                  </a:lnTo>
                  <a:lnTo>
                    <a:pt x="325" y="504"/>
                  </a:lnTo>
                  <a:lnTo>
                    <a:pt x="313" y="504"/>
                  </a:lnTo>
                  <a:lnTo>
                    <a:pt x="313" y="517"/>
                  </a:lnTo>
                  <a:lnTo>
                    <a:pt x="301" y="517"/>
                  </a:lnTo>
                  <a:lnTo>
                    <a:pt x="301" y="528"/>
                  </a:lnTo>
                  <a:lnTo>
                    <a:pt x="289" y="528"/>
                  </a:lnTo>
                  <a:lnTo>
                    <a:pt x="289" y="551"/>
                  </a:lnTo>
                  <a:lnTo>
                    <a:pt x="255" y="596"/>
                  </a:lnTo>
                  <a:lnTo>
                    <a:pt x="213" y="599"/>
                  </a:lnTo>
                  <a:lnTo>
                    <a:pt x="234" y="527"/>
                  </a:lnTo>
                  <a:lnTo>
                    <a:pt x="216" y="584"/>
                  </a:lnTo>
                  <a:lnTo>
                    <a:pt x="252" y="504"/>
                  </a:lnTo>
                  <a:lnTo>
                    <a:pt x="240" y="504"/>
                  </a:lnTo>
                  <a:lnTo>
                    <a:pt x="240" y="455"/>
                  </a:lnTo>
                  <a:lnTo>
                    <a:pt x="252" y="455"/>
                  </a:lnTo>
                  <a:lnTo>
                    <a:pt x="252" y="431"/>
                  </a:lnTo>
                  <a:lnTo>
                    <a:pt x="265" y="431"/>
                  </a:lnTo>
                  <a:lnTo>
                    <a:pt x="265" y="396"/>
                  </a:lnTo>
                  <a:lnTo>
                    <a:pt x="277" y="396"/>
                  </a:lnTo>
                  <a:lnTo>
                    <a:pt x="277" y="347"/>
                  </a:lnTo>
                  <a:lnTo>
                    <a:pt x="265" y="347"/>
                  </a:lnTo>
                  <a:lnTo>
                    <a:pt x="265" y="335"/>
                  </a:lnTo>
                  <a:lnTo>
                    <a:pt x="252" y="335"/>
                  </a:lnTo>
                  <a:lnTo>
                    <a:pt x="252" y="324"/>
                  </a:lnTo>
                  <a:lnTo>
                    <a:pt x="216" y="324"/>
                  </a:lnTo>
                  <a:lnTo>
                    <a:pt x="216" y="335"/>
                  </a:lnTo>
                  <a:lnTo>
                    <a:pt x="181" y="335"/>
                  </a:lnTo>
                  <a:lnTo>
                    <a:pt x="181" y="347"/>
                  </a:lnTo>
                  <a:lnTo>
                    <a:pt x="169" y="347"/>
                  </a:lnTo>
                  <a:lnTo>
                    <a:pt x="169" y="361"/>
                  </a:lnTo>
                  <a:lnTo>
                    <a:pt x="157" y="361"/>
                  </a:lnTo>
                  <a:lnTo>
                    <a:pt x="157" y="385"/>
                  </a:lnTo>
                  <a:lnTo>
                    <a:pt x="143" y="385"/>
                  </a:lnTo>
                  <a:lnTo>
                    <a:pt x="143" y="408"/>
                  </a:lnTo>
                  <a:lnTo>
                    <a:pt x="132" y="408"/>
                  </a:lnTo>
                  <a:lnTo>
                    <a:pt x="132" y="420"/>
                  </a:lnTo>
                  <a:lnTo>
                    <a:pt x="120" y="420"/>
                  </a:lnTo>
                  <a:lnTo>
                    <a:pt x="120" y="431"/>
                  </a:lnTo>
                  <a:lnTo>
                    <a:pt x="108" y="431"/>
                  </a:lnTo>
                  <a:lnTo>
                    <a:pt x="108" y="444"/>
                  </a:lnTo>
                  <a:lnTo>
                    <a:pt x="84" y="444"/>
                  </a:lnTo>
                  <a:lnTo>
                    <a:pt x="84" y="431"/>
                  </a:lnTo>
                  <a:lnTo>
                    <a:pt x="72" y="431"/>
                  </a:lnTo>
                  <a:lnTo>
                    <a:pt x="72" y="408"/>
                  </a:lnTo>
                  <a:lnTo>
                    <a:pt x="61" y="408"/>
                  </a:lnTo>
                  <a:lnTo>
                    <a:pt x="61" y="396"/>
                  </a:lnTo>
                  <a:lnTo>
                    <a:pt x="38" y="396"/>
                  </a:lnTo>
                  <a:lnTo>
                    <a:pt x="38" y="385"/>
                  </a:lnTo>
                  <a:lnTo>
                    <a:pt x="23" y="385"/>
                  </a:lnTo>
                  <a:lnTo>
                    <a:pt x="23" y="373"/>
                  </a:lnTo>
                  <a:lnTo>
                    <a:pt x="11" y="373"/>
                  </a:lnTo>
                  <a:lnTo>
                    <a:pt x="11" y="361"/>
                  </a:lnTo>
                  <a:lnTo>
                    <a:pt x="0" y="361"/>
                  </a:lnTo>
                  <a:lnTo>
                    <a:pt x="0" y="312"/>
                  </a:lnTo>
                  <a:lnTo>
                    <a:pt x="11" y="312"/>
                  </a:lnTo>
                  <a:lnTo>
                    <a:pt x="11" y="289"/>
                  </a:lnTo>
                  <a:lnTo>
                    <a:pt x="23" y="289"/>
                  </a:lnTo>
                  <a:lnTo>
                    <a:pt x="23" y="253"/>
                  </a:lnTo>
                  <a:lnTo>
                    <a:pt x="11" y="253"/>
                  </a:lnTo>
                  <a:lnTo>
                    <a:pt x="11" y="192"/>
                  </a:lnTo>
                  <a:lnTo>
                    <a:pt x="23" y="192"/>
                  </a:lnTo>
                  <a:lnTo>
                    <a:pt x="23" y="204"/>
                  </a:lnTo>
                  <a:lnTo>
                    <a:pt x="49" y="204"/>
                  </a:lnTo>
                  <a:lnTo>
                    <a:pt x="49" y="216"/>
                  </a:lnTo>
                  <a:lnTo>
                    <a:pt x="61" y="216"/>
                  </a:lnTo>
                  <a:lnTo>
                    <a:pt x="61" y="228"/>
                  </a:lnTo>
                  <a:lnTo>
                    <a:pt x="96" y="228"/>
                  </a:lnTo>
                  <a:lnTo>
                    <a:pt x="96" y="216"/>
                  </a:lnTo>
                  <a:lnTo>
                    <a:pt x="108" y="216"/>
                  </a:lnTo>
                  <a:lnTo>
                    <a:pt x="108" y="192"/>
                  </a:lnTo>
                  <a:lnTo>
                    <a:pt x="120" y="192"/>
                  </a:lnTo>
                  <a:lnTo>
                    <a:pt x="120" y="180"/>
                  </a:lnTo>
                  <a:lnTo>
                    <a:pt x="132" y="180"/>
                  </a:lnTo>
                  <a:lnTo>
                    <a:pt x="132" y="168"/>
                  </a:lnTo>
                  <a:lnTo>
                    <a:pt x="143" y="168"/>
                  </a:lnTo>
                  <a:lnTo>
                    <a:pt x="143" y="157"/>
                  </a:lnTo>
                  <a:lnTo>
                    <a:pt x="169" y="157"/>
                  </a:lnTo>
                  <a:lnTo>
                    <a:pt x="169" y="145"/>
                  </a:lnTo>
                  <a:lnTo>
                    <a:pt x="181" y="145"/>
                  </a:lnTo>
                  <a:lnTo>
                    <a:pt x="181" y="133"/>
                  </a:lnTo>
                  <a:lnTo>
                    <a:pt x="204" y="133"/>
                  </a:lnTo>
                  <a:lnTo>
                    <a:pt x="204" y="120"/>
                  </a:lnTo>
                  <a:lnTo>
                    <a:pt x="228" y="120"/>
                  </a:lnTo>
                  <a:lnTo>
                    <a:pt x="228" y="107"/>
                  </a:lnTo>
                  <a:lnTo>
                    <a:pt x="252" y="107"/>
                  </a:lnTo>
                  <a:lnTo>
                    <a:pt x="252" y="96"/>
                  </a:lnTo>
                  <a:lnTo>
                    <a:pt x="265" y="96"/>
                  </a:lnTo>
                  <a:lnTo>
                    <a:pt x="265" y="84"/>
                  </a:lnTo>
                  <a:lnTo>
                    <a:pt x="289" y="84"/>
                  </a:lnTo>
                  <a:lnTo>
                    <a:pt x="289" y="72"/>
                  </a:lnTo>
                  <a:lnTo>
                    <a:pt x="313" y="72"/>
                  </a:lnTo>
                  <a:lnTo>
                    <a:pt x="313" y="61"/>
                  </a:lnTo>
                  <a:lnTo>
                    <a:pt x="325" y="61"/>
                  </a:lnTo>
                  <a:lnTo>
                    <a:pt x="325" y="49"/>
                  </a:lnTo>
                  <a:lnTo>
                    <a:pt x="336" y="49"/>
                  </a:lnTo>
                  <a:lnTo>
                    <a:pt x="336" y="36"/>
                  </a:lnTo>
                  <a:lnTo>
                    <a:pt x="348" y="36"/>
                  </a:lnTo>
                  <a:lnTo>
                    <a:pt x="348" y="11"/>
                  </a:lnTo>
                  <a:lnTo>
                    <a:pt x="361" y="11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CC99FF"/>
            </a:solidFill>
            <a:ln w="6350" cap="flat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Freeform 92"/>
            <p:cNvSpPr>
              <a:spLocks noChangeAspect="1"/>
            </p:cNvSpPr>
            <p:nvPr/>
          </p:nvSpPr>
          <p:spPr bwMode="invGray">
            <a:xfrm>
              <a:off x="5800725" y="2178050"/>
              <a:ext cx="788988" cy="1122363"/>
            </a:xfrm>
            <a:custGeom>
              <a:avLst/>
              <a:gdLst/>
              <a:ahLst/>
              <a:cxnLst>
                <a:cxn ang="0">
                  <a:pos x="325" y="12"/>
                </a:cxn>
                <a:cxn ang="0">
                  <a:pos x="348" y="35"/>
                </a:cxn>
                <a:cxn ang="0">
                  <a:pos x="371" y="84"/>
                </a:cxn>
                <a:cxn ang="0">
                  <a:pos x="409" y="120"/>
                </a:cxn>
                <a:cxn ang="0">
                  <a:pos x="468" y="180"/>
                </a:cxn>
                <a:cxn ang="0">
                  <a:pos x="494" y="205"/>
                </a:cxn>
                <a:cxn ang="0">
                  <a:pos x="529" y="228"/>
                </a:cxn>
                <a:cxn ang="0">
                  <a:pos x="529" y="275"/>
                </a:cxn>
                <a:cxn ang="0">
                  <a:pos x="505" y="301"/>
                </a:cxn>
                <a:cxn ang="0">
                  <a:pos x="480" y="336"/>
                </a:cxn>
                <a:cxn ang="0">
                  <a:pos x="475" y="409"/>
                </a:cxn>
                <a:cxn ang="0">
                  <a:pos x="406" y="412"/>
                </a:cxn>
                <a:cxn ang="0">
                  <a:pos x="361" y="358"/>
                </a:cxn>
                <a:cxn ang="0">
                  <a:pos x="332" y="321"/>
                </a:cxn>
                <a:cxn ang="0">
                  <a:pos x="311" y="329"/>
                </a:cxn>
                <a:cxn ang="0">
                  <a:pos x="272" y="354"/>
                </a:cxn>
                <a:cxn ang="0">
                  <a:pos x="314" y="295"/>
                </a:cxn>
                <a:cxn ang="0">
                  <a:pos x="313" y="240"/>
                </a:cxn>
                <a:cxn ang="0">
                  <a:pos x="252" y="205"/>
                </a:cxn>
                <a:cxn ang="0">
                  <a:pos x="216" y="228"/>
                </a:cxn>
                <a:cxn ang="0">
                  <a:pos x="193" y="287"/>
                </a:cxn>
                <a:cxn ang="0">
                  <a:pos x="170" y="324"/>
                </a:cxn>
                <a:cxn ang="0">
                  <a:pos x="152" y="369"/>
                </a:cxn>
                <a:cxn ang="0">
                  <a:pos x="248" y="403"/>
                </a:cxn>
                <a:cxn ang="0">
                  <a:pos x="286" y="399"/>
                </a:cxn>
                <a:cxn ang="0">
                  <a:pos x="301" y="471"/>
                </a:cxn>
                <a:cxn ang="0">
                  <a:pos x="371" y="468"/>
                </a:cxn>
                <a:cxn ang="0">
                  <a:pos x="371" y="529"/>
                </a:cxn>
                <a:cxn ang="0">
                  <a:pos x="336" y="552"/>
                </a:cxn>
                <a:cxn ang="0">
                  <a:pos x="289" y="575"/>
                </a:cxn>
                <a:cxn ang="0">
                  <a:pos x="266" y="599"/>
                </a:cxn>
                <a:cxn ang="0">
                  <a:pos x="240" y="634"/>
                </a:cxn>
                <a:cxn ang="0">
                  <a:pos x="216" y="684"/>
                </a:cxn>
                <a:cxn ang="0">
                  <a:pos x="193" y="743"/>
                </a:cxn>
                <a:cxn ang="0">
                  <a:pos x="49" y="768"/>
                </a:cxn>
                <a:cxn ang="0">
                  <a:pos x="49" y="684"/>
                </a:cxn>
                <a:cxn ang="0">
                  <a:pos x="49" y="599"/>
                </a:cxn>
                <a:cxn ang="0">
                  <a:pos x="23" y="564"/>
                </a:cxn>
                <a:cxn ang="0">
                  <a:pos x="23" y="491"/>
                </a:cxn>
                <a:cxn ang="0">
                  <a:pos x="49" y="444"/>
                </a:cxn>
                <a:cxn ang="0">
                  <a:pos x="72" y="420"/>
                </a:cxn>
                <a:cxn ang="0">
                  <a:pos x="49" y="360"/>
                </a:cxn>
                <a:cxn ang="0">
                  <a:pos x="49" y="301"/>
                </a:cxn>
                <a:cxn ang="0">
                  <a:pos x="23" y="263"/>
                </a:cxn>
                <a:cxn ang="0">
                  <a:pos x="0" y="216"/>
                </a:cxn>
                <a:cxn ang="0">
                  <a:pos x="23" y="144"/>
                </a:cxn>
                <a:cxn ang="0">
                  <a:pos x="72" y="96"/>
                </a:cxn>
                <a:cxn ang="0">
                  <a:pos x="132" y="132"/>
                </a:cxn>
                <a:cxn ang="0">
                  <a:pos x="157" y="108"/>
                </a:cxn>
                <a:cxn ang="0">
                  <a:pos x="216" y="84"/>
                </a:cxn>
                <a:cxn ang="0">
                  <a:pos x="252" y="59"/>
                </a:cxn>
                <a:cxn ang="0">
                  <a:pos x="289" y="12"/>
                </a:cxn>
              </a:cxnLst>
              <a:rect l="0" t="0" r="r" b="b"/>
              <a:pathLst>
                <a:path w="541" h="780">
                  <a:moveTo>
                    <a:pt x="289" y="0"/>
                  </a:moveTo>
                  <a:lnTo>
                    <a:pt x="300" y="0"/>
                  </a:lnTo>
                  <a:lnTo>
                    <a:pt x="300" y="12"/>
                  </a:lnTo>
                  <a:lnTo>
                    <a:pt x="325" y="12"/>
                  </a:lnTo>
                  <a:lnTo>
                    <a:pt x="325" y="23"/>
                  </a:lnTo>
                  <a:lnTo>
                    <a:pt x="336" y="23"/>
                  </a:lnTo>
                  <a:lnTo>
                    <a:pt x="336" y="35"/>
                  </a:lnTo>
                  <a:lnTo>
                    <a:pt x="348" y="35"/>
                  </a:lnTo>
                  <a:lnTo>
                    <a:pt x="348" y="59"/>
                  </a:lnTo>
                  <a:lnTo>
                    <a:pt x="360" y="59"/>
                  </a:lnTo>
                  <a:lnTo>
                    <a:pt x="360" y="84"/>
                  </a:lnTo>
                  <a:lnTo>
                    <a:pt x="371" y="84"/>
                  </a:lnTo>
                  <a:lnTo>
                    <a:pt x="371" y="108"/>
                  </a:lnTo>
                  <a:lnTo>
                    <a:pt x="386" y="108"/>
                  </a:lnTo>
                  <a:lnTo>
                    <a:pt x="386" y="120"/>
                  </a:lnTo>
                  <a:lnTo>
                    <a:pt x="409" y="120"/>
                  </a:lnTo>
                  <a:lnTo>
                    <a:pt x="409" y="132"/>
                  </a:lnTo>
                  <a:lnTo>
                    <a:pt x="457" y="132"/>
                  </a:lnTo>
                  <a:lnTo>
                    <a:pt x="457" y="180"/>
                  </a:lnTo>
                  <a:lnTo>
                    <a:pt x="468" y="180"/>
                  </a:lnTo>
                  <a:lnTo>
                    <a:pt x="468" y="192"/>
                  </a:lnTo>
                  <a:lnTo>
                    <a:pt x="480" y="192"/>
                  </a:lnTo>
                  <a:lnTo>
                    <a:pt x="480" y="205"/>
                  </a:lnTo>
                  <a:lnTo>
                    <a:pt x="494" y="205"/>
                  </a:lnTo>
                  <a:lnTo>
                    <a:pt x="494" y="216"/>
                  </a:lnTo>
                  <a:lnTo>
                    <a:pt x="518" y="216"/>
                  </a:lnTo>
                  <a:lnTo>
                    <a:pt x="518" y="228"/>
                  </a:lnTo>
                  <a:lnTo>
                    <a:pt x="529" y="228"/>
                  </a:lnTo>
                  <a:lnTo>
                    <a:pt x="529" y="251"/>
                  </a:lnTo>
                  <a:lnTo>
                    <a:pt x="541" y="251"/>
                  </a:lnTo>
                  <a:lnTo>
                    <a:pt x="541" y="275"/>
                  </a:lnTo>
                  <a:lnTo>
                    <a:pt x="529" y="275"/>
                  </a:lnTo>
                  <a:lnTo>
                    <a:pt x="529" y="287"/>
                  </a:lnTo>
                  <a:lnTo>
                    <a:pt x="518" y="287"/>
                  </a:lnTo>
                  <a:lnTo>
                    <a:pt x="518" y="301"/>
                  </a:lnTo>
                  <a:lnTo>
                    <a:pt x="505" y="301"/>
                  </a:lnTo>
                  <a:lnTo>
                    <a:pt x="505" y="312"/>
                  </a:lnTo>
                  <a:lnTo>
                    <a:pt x="494" y="312"/>
                  </a:lnTo>
                  <a:lnTo>
                    <a:pt x="494" y="336"/>
                  </a:lnTo>
                  <a:lnTo>
                    <a:pt x="480" y="336"/>
                  </a:lnTo>
                  <a:lnTo>
                    <a:pt x="480" y="371"/>
                  </a:lnTo>
                  <a:lnTo>
                    <a:pt x="468" y="371"/>
                  </a:lnTo>
                  <a:lnTo>
                    <a:pt x="476" y="382"/>
                  </a:lnTo>
                  <a:lnTo>
                    <a:pt x="475" y="409"/>
                  </a:lnTo>
                  <a:lnTo>
                    <a:pt x="443" y="408"/>
                  </a:lnTo>
                  <a:lnTo>
                    <a:pt x="418" y="420"/>
                  </a:lnTo>
                  <a:lnTo>
                    <a:pt x="395" y="409"/>
                  </a:lnTo>
                  <a:lnTo>
                    <a:pt x="406" y="412"/>
                  </a:lnTo>
                  <a:lnTo>
                    <a:pt x="386" y="399"/>
                  </a:lnTo>
                  <a:lnTo>
                    <a:pt x="373" y="384"/>
                  </a:lnTo>
                  <a:lnTo>
                    <a:pt x="371" y="360"/>
                  </a:lnTo>
                  <a:lnTo>
                    <a:pt x="361" y="358"/>
                  </a:lnTo>
                  <a:lnTo>
                    <a:pt x="358" y="346"/>
                  </a:lnTo>
                  <a:lnTo>
                    <a:pt x="346" y="346"/>
                  </a:lnTo>
                  <a:lnTo>
                    <a:pt x="344" y="322"/>
                  </a:lnTo>
                  <a:lnTo>
                    <a:pt x="332" y="321"/>
                  </a:lnTo>
                  <a:lnTo>
                    <a:pt x="337" y="306"/>
                  </a:lnTo>
                  <a:lnTo>
                    <a:pt x="326" y="309"/>
                  </a:lnTo>
                  <a:lnTo>
                    <a:pt x="311" y="305"/>
                  </a:lnTo>
                  <a:lnTo>
                    <a:pt x="311" y="329"/>
                  </a:lnTo>
                  <a:lnTo>
                    <a:pt x="317" y="372"/>
                  </a:lnTo>
                  <a:lnTo>
                    <a:pt x="301" y="370"/>
                  </a:lnTo>
                  <a:lnTo>
                    <a:pt x="289" y="362"/>
                  </a:lnTo>
                  <a:lnTo>
                    <a:pt x="272" y="354"/>
                  </a:lnTo>
                  <a:lnTo>
                    <a:pt x="272" y="333"/>
                  </a:lnTo>
                  <a:lnTo>
                    <a:pt x="302" y="324"/>
                  </a:lnTo>
                  <a:lnTo>
                    <a:pt x="299" y="301"/>
                  </a:lnTo>
                  <a:lnTo>
                    <a:pt x="314" y="295"/>
                  </a:lnTo>
                  <a:lnTo>
                    <a:pt x="314" y="273"/>
                  </a:lnTo>
                  <a:lnTo>
                    <a:pt x="325" y="263"/>
                  </a:lnTo>
                  <a:lnTo>
                    <a:pt x="313" y="263"/>
                  </a:lnTo>
                  <a:lnTo>
                    <a:pt x="313" y="240"/>
                  </a:lnTo>
                  <a:lnTo>
                    <a:pt x="300" y="240"/>
                  </a:lnTo>
                  <a:lnTo>
                    <a:pt x="300" y="216"/>
                  </a:lnTo>
                  <a:lnTo>
                    <a:pt x="252" y="216"/>
                  </a:lnTo>
                  <a:lnTo>
                    <a:pt x="252" y="205"/>
                  </a:lnTo>
                  <a:lnTo>
                    <a:pt x="228" y="205"/>
                  </a:lnTo>
                  <a:lnTo>
                    <a:pt x="228" y="216"/>
                  </a:lnTo>
                  <a:lnTo>
                    <a:pt x="216" y="216"/>
                  </a:lnTo>
                  <a:lnTo>
                    <a:pt x="216" y="228"/>
                  </a:lnTo>
                  <a:lnTo>
                    <a:pt x="204" y="228"/>
                  </a:lnTo>
                  <a:lnTo>
                    <a:pt x="204" y="251"/>
                  </a:lnTo>
                  <a:lnTo>
                    <a:pt x="193" y="251"/>
                  </a:lnTo>
                  <a:lnTo>
                    <a:pt x="193" y="287"/>
                  </a:lnTo>
                  <a:lnTo>
                    <a:pt x="181" y="287"/>
                  </a:lnTo>
                  <a:lnTo>
                    <a:pt x="181" y="312"/>
                  </a:lnTo>
                  <a:lnTo>
                    <a:pt x="170" y="312"/>
                  </a:lnTo>
                  <a:lnTo>
                    <a:pt x="170" y="324"/>
                  </a:lnTo>
                  <a:lnTo>
                    <a:pt x="157" y="324"/>
                  </a:lnTo>
                  <a:lnTo>
                    <a:pt x="157" y="347"/>
                  </a:lnTo>
                  <a:lnTo>
                    <a:pt x="170" y="347"/>
                  </a:lnTo>
                  <a:lnTo>
                    <a:pt x="152" y="369"/>
                  </a:lnTo>
                  <a:lnTo>
                    <a:pt x="163" y="375"/>
                  </a:lnTo>
                  <a:lnTo>
                    <a:pt x="173" y="382"/>
                  </a:lnTo>
                  <a:lnTo>
                    <a:pt x="229" y="375"/>
                  </a:lnTo>
                  <a:lnTo>
                    <a:pt x="248" y="403"/>
                  </a:lnTo>
                  <a:lnTo>
                    <a:pt x="266" y="372"/>
                  </a:lnTo>
                  <a:lnTo>
                    <a:pt x="262" y="357"/>
                  </a:lnTo>
                  <a:lnTo>
                    <a:pt x="286" y="375"/>
                  </a:lnTo>
                  <a:lnTo>
                    <a:pt x="286" y="399"/>
                  </a:lnTo>
                  <a:lnTo>
                    <a:pt x="289" y="433"/>
                  </a:lnTo>
                  <a:lnTo>
                    <a:pt x="289" y="444"/>
                  </a:lnTo>
                  <a:lnTo>
                    <a:pt x="292" y="470"/>
                  </a:lnTo>
                  <a:lnTo>
                    <a:pt x="301" y="471"/>
                  </a:lnTo>
                  <a:lnTo>
                    <a:pt x="316" y="468"/>
                  </a:lnTo>
                  <a:lnTo>
                    <a:pt x="350" y="480"/>
                  </a:lnTo>
                  <a:lnTo>
                    <a:pt x="360" y="468"/>
                  </a:lnTo>
                  <a:lnTo>
                    <a:pt x="371" y="468"/>
                  </a:lnTo>
                  <a:lnTo>
                    <a:pt x="371" y="491"/>
                  </a:lnTo>
                  <a:lnTo>
                    <a:pt x="386" y="491"/>
                  </a:lnTo>
                  <a:lnTo>
                    <a:pt x="386" y="529"/>
                  </a:lnTo>
                  <a:lnTo>
                    <a:pt x="371" y="529"/>
                  </a:lnTo>
                  <a:lnTo>
                    <a:pt x="371" y="540"/>
                  </a:lnTo>
                  <a:lnTo>
                    <a:pt x="360" y="540"/>
                  </a:lnTo>
                  <a:lnTo>
                    <a:pt x="360" y="552"/>
                  </a:lnTo>
                  <a:lnTo>
                    <a:pt x="336" y="552"/>
                  </a:lnTo>
                  <a:lnTo>
                    <a:pt x="336" y="564"/>
                  </a:lnTo>
                  <a:lnTo>
                    <a:pt x="313" y="564"/>
                  </a:lnTo>
                  <a:lnTo>
                    <a:pt x="313" y="575"/>
                  </a:lnTo>
                  <a:lnTo>
                    <a:pt x="289" y="575"/>
                  </a:lnTo>
                  <a:lnTo>
                    <a:pt x="289" y="588"/>
                  </a:lnTo>
                  <a:lnTo>
                    <a:pt x="277" y="588"/>
                  </a:lnTo>
                  <a:lnTo>
                    <a:pt x="277" y="599"/>
                  </a:lnTo>
                  <a:lnTo>
                    <a:pt x="266" y="599"/>
                  </a:lnTo>
                  <a:lnTo>
                    <a:pt x="266" y="623"/>
                  </a:lnTo>
                  <a:lnTo>
                    <a:pt x="252" y="623"/>
                  </a:lnTo>
                  <a:lnTo>
                    <a:pt x="252" y="634"/>
                  </a:lnTo>
                  <a:lnTo>
                    <a:pt x="240" y="634"/>
                  </a:lnTo>
                  <a:lnTo>
                    <a:pt x="240" y="660"/>
                  </a:lnTo>
                  <a:lnTo>
                    <a:pt x="228" y="660"/>
                  </a:lnTo>
                  <a:lnTo>
                    <a:pt x="228" y="684"/>
                  </a:lnTo>
                  <a:lnTo>
                    <a:pt x="216" y="684"/>
                  </a:lnTo>
                  <a:lnTo>
                    <a:pt x="216" y="707"/>
                  </a:lnTo>
                  <a:lnTo>
                    <a:pt x="204" y="707"/>
                  </a:lnTo>
                  <a:lnTo>
                    <a:pt x="204" y="743"/>
                  </a:lnTo>
                  <a:lnTo>
                    <a:pt x="193" y="743"/>
                  </a:lnTo>
                  <a:lnTo>
                    <a:pt x="193" y="780"/>
                  </a:lnTo>
                  <a:lnTo>
                    <a:pt x="108" y="780"/>
                  </a:lnTo>
                  <a:lnTo>
                    <a:pt x="108" y="768"/>
                  </a:lnTo>
                  <a:lnTo>
                    <a:pt x="49" y="768"/>
                  </a:lnTo>
                  <a:lnTo>
                    <a:pt x="49" y="757"/>
                  </a:lnTo>
                  <a:lnTo>
                    <a:pt x="36" y="757"/>
                  </a:lnTo>
                  <a:lnTo>
                    <a:pt x="36" y="684"/>
                  </a:lnTo>
                  <a:lnTo>
                    <a:pt x="49" y="684"/>
                  </a:lnTo>
                  <a:lnTo>
                    <a:pt x="49" y="648"/>
                  </a:lnTo>
                  <a:lnTo>
                    <a:pt x="61" y="648"/>
                  </a:lnTo>
                  <a:lnTo>
                    <a:pt x="61" y="599"/>
                  </a:lnTo>
                  <a:lnTo>
                    <a:pt x="49" y="599"/>
                  </a:lnTo>
                  <a:lnTo>
                    <a:pt x="49" y="575"/>
                  </a:lnTo>
                  <a:lnTo>
                    <a:pt x="36" y="575"/>
                  </a:lnTo>
                  <a:lnTo>
                    <a:pt x="36" y="564"/>
                  </a:lnTo>
                  <a:lnTo>
                    <a:pt x="23" y="564"/>
                  </a:lnTo>
                  <a:lnTo>
                    <a:pt x="23" y="552"/>
                  </a:lnTo>
                  <a:lnTo>
                    <a:pt x="11" y="552"/>
                  </a:lnTo>
                  <a:lnTo>
                    <a:pt x="11" y="491"/>
                  </a:lnTo>
                  <a:lnTo>
                    <a:pt x="23" y="491"/>
                  </a:lnTo>
                  <a:lnTo>
                    <a:pt x="23" y="468"/>
                  </a:lnTo>
                  <a:lnTo>
                    <a:pt x="36" y="468"/>
                  </a:lnTo>
                  <a:lnTo>
                    <a:pt x="36" y="444"/>
                  </a:lnTo>
                  <a:lnTo>
                    <a:pt x="49" y="444"/>
                  </a:lnTo>
                  <a:lnTo>
                    <a:pt x="49" y="433"/>
                  </a:lnTo>
                  <a:lnTo>
                    <a:pt x="61" y="433"/>
                  </a:lnTo>
                  <a:lnTo>
                    <a:pt x="61" y="420"/>
                  </a:lnTo>
                  <a:lnTo>
                    <a:pt x="72" y="420"/>
                  </a:lnTo>
                  <a:lnTo>
                    <a:pt x="72" y="371"/>
                  </a:lnTo>
                  <a:lnTo>
                    <a:pt x="61" y="371"/>
                  </a:lnTo>
                  <a:lnTo>
                    <a:pt x="61" y="360"/>
                  </a:lnTo>
                  <a:lnTo>
                    <a:pt x="49" y="360"/>
                  </a:lnTo>
                  <a:lnTo>
                    <a:pt x="49" y="347"/>
                  </a:lnTo>
                  <a:lnTo>
                    <a:pt x="36" y="347"/>
                  </a:lnTo>
                  <a:lnTo>
                    <a:pt x="36" y="301"/>
                  </a:lnTo>
                  <a:lnTo>
                    <a:pt x="49" y="301"/>
                  </a:lnTo>
                  <a:lnTo>
                    <a:pt x="49" y="287"/>
                  </a:lnTo>
                  <a:lnTo>
                    <a:pt x="36" y="287"/>
                  </a:lnTo>
                  <a:lnTo>
                    <a:pt x="36" y="263"/>
                  </a:lnTo>
                  <a:lnTo>
                    <a:pt x="23" y="263"/>
                  </a:lnTo>
                  <a:lnTo>
                    <a:pt x="23" y="240"/>
                  </a:lnTo>
                  <a:lnTo>
                    <a:pt x="11" y="240"/>
                  </a:lnTo>
                  <a:lnTo>
                    <a:pt x="11" y="216"/>
                  </a:lnTo>
                  <a:lnTo>
                    <a:pt x="0" y="216"/>
                  </a:lnTo>
                  <a:lnTo>
                    <a:pt x="0" y="167"/>
                  </a:lnTo>
                  <a:lnTo>
                    <a:pt x="11" y="167"/>
                  </a:lnTo>
                  <a:lnTo>
                    <a:pt x="11" y="144"/>
                  </a:lnTo>
                  <a:lnTo>
                    <a:pt x="23" y="144"/>
                  </a:lnTo>
                  <a:lnTo>
                    <a:pt x="23" y="120"/>
                  </a:lnTo>
                  <a:lnTo>
                    <a:pt x="36" y="120"/>
                  </a:lnTo>
                  <a:lnTo>
                    <a:pt x="36" y="96"/>
                  </a:lnTo>
                  <a:lnTo>
                    <a:pt x="72" y="96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84" y="132"/>
                  </a:lnTo>
                  <a:lnTo>
                    <a:pt x="132" y="132"/>
                  </a:lnTo>
                  <a:lnTo>
                    <a:pt x="132" y="120"/>
                  </a:lnTo>
                  <a:lnTo>
                    <a:pt x="143" y="120"/>
                  </a:lnTo>
                  <a:lnTo>
                    <a:pt x="143" y="108"/>
                  </a:lnTo>
                  <a:lnTo>
                    <a:pt x="157" y="108"/>
                  </a:lnTo>
                  <a:lnTo>
                    <a:pt x="157" y="96"/>
                  </a:lnTo>
                  <a:lnTo>
                    <a:pt x="181" y="96"/>
                  </a:lnTo>
                  <a:lnTo>
                    <a:pt x="181" y="84"/>
                  </a:lnTo>
                  <a:lnTo>
                    <a:pt x="216" y="84"/>
                  </a:lnTo>
                  <a:lnTo>
                    <a:pt x="216" y="73"/>
                  </a:lnTo>
                  <a:lnTo>
                    <a:pt x="240" y="73"/>
                  </a:lnTo>
                  <a:lnTo>
                    <a:pt x="240" y="59"/>
                  </a:lnTo>
                  <a:lnTo>
                    <a:pt x="252" y="59"/>
                  </a:lnTo>
                  <a:lnTo>
                    <a:pt x="252" y="23"/>
                  </a:lnTo>
                  <a:lnTo>
                    <a:pt x="266" y="23"/>
                  </a:lnTo>
                  <a:lnTo>
                    <a:pt x="266" y="12"/>
                  </a:lnTo>
                  <a:lnTo>
                    <a:pt x="289" y="1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Freeform 93"/>
            <p:cNvSpPr>
              <a:spLocks noChangeAspect="1"/>
            </p:cNvSpPr>
            <p:nvPr/>
          </p:nvSpPr>
          <p:spPr bwMode="invGray">
            <a:xfrm>
              <a:off x="3144838" y="2282825"/>
              <a:ext cx="2024062" cy="1700213"/>
            </a:xfrm>
            <a:custGeom>
              <a:avLst/>
              <a:gdLst/>
              <a:ahLst/>
              <a:cxnLst>
                <a:cxn ang="0">
                  <a:pos x="365" y="155"/>
                </a:cxn>
                <a:cxn ang="0">
                  <a:pos x="401" y="201"/>
                </a:cxn>
                <a:cxn ang="0">
                  <a:pos x="427" y="239"/>
                </a:cxn>
                <a:cxn ang="0">
                  <a:pos x="485" y="239"/>
                </a:cxn>
                <a:cxn ang="0">
                  <a:pos x="593" y="228"/>
                </a:cxn>
                <a:cxn ang="0">
                  <a:pos x="605" y="287"/>
                </a:cxn>
                <a:cxn ang="0">
                  <a:pos x="581" y="347"/>
                </a:cxn>
                <a:cxn ang="0">
                  <a:pos x="630" y="371"/>
                </a:cxn>
                <a:cxn ang="0">
                  <a:pos x="655" y="406"/>
                </a:cxn>
                <a:cxn ang="0">
                  <a:pos x="689" y="429"/>
                </a:cxn>
                <a:cxn ang="0">
                  <a:pos x="797" y="441"/>
                </a:cxn>
                <a:cxn ang="0">
                  <a:pos x="858" y="418"/>
                </a:cxn>
                <a:cxn ang="0">
                  <a:pos x="929" y="406"/>
                </a:cxn>
                <a:cxn ang="0">
                  <a:pos x="941" y="492"/>
                </a:cxn>
                <a:cxn ang="0">
                  <a:pos x="917" y="587"/>
                </a:cxn>
                <a:cxn ang="0">
                  <a:pos x="967" y="611"/>
                </a:cxn>
                <a:cxn ang="0">
                  <a:pos x="1026" y="657"/>
                </a:cxn>
                <a:cxn ang="0">
                  <a:pos x="1061" y="683"/>
                </a:cxn>
                <a:cxn ang="0">
                  <a:pos x="1086" y="815"/>
                </a:cxn>
                <a:cxn ang="0">
                  <a:pos x="1133" y="839"/>
                </a:cxn>
                <a:cxn ang="0">
                  <a:pos x="1195" y="827"/>
                </a:cxn>
                <a:cxn ang="0">
                  <a:pos x="1207" y="765"/>
                </a:cxn>
                <a:cxn ang="0">
                  <a:pos x="1182" y="708"/>
                </a:cxn>
                <a:cxn ang="0">
                  <a:pos x="1254" y="657"/>
                </a:cxn>
                <a:cxn ang="0">
                  <a:pos x="1303" y="694"/>
                </a:cxn>
                <a:cxn ang="0">
                  <a:pos x="1373" y="718"/>
                </a:cxn>
                <a:cxn ang="0">
                  <a:pos x="1373" y="850"/>
                </a:cxn>
                <a:cxn ang="0">
                  <a:pos x="1314" y="874"/>
                </a:cxn>
                <a:cxn ang="0">
                  <a:pos x="1277" y="910"/>
                </a:cxn>
                <a:cxn ang="0">
                  <a:pos x="1195" y="910"/>
                </a:cxn>
                <a:cxn ang="0">
                  <a:pos x="1169" y="1067"/>
                </a:cxn>
                <a:cxn ang="0">
                  <a:pos x="1133" y="1126"/>
                </a:cxn>
                <a:cxn ang="0">
                  <a:pos x="1110" y="1163"/>
                </a:cxn>
                <a:cxn ang="0">
                  <a:pos x="1026" y="1186"/>
                </a:cxn>
                <a:cxn ang="0">
                  <a:pos x="990" y="1126"/>
                </a:cxn>
                <a:cxn ang="0">
                  <a:pos x="917" y="1102"/>
                </a:cxn>
                <a:cxn ang="0">
                  <a:pos x="893" y="1055"/>
                </a:cxn>
                <a:cxn ang="0">
                  <a:pos x="862" y="1014"/>
                </a:cxn>
                <a:cxn ang="0">
                  <a:pos x="792" y="1032"/>
                </a:cxn>
                <a:cxn ang="0">
                  <a:pos x="750" y="1066"/>
                </a:cxn>
                <a:cxn ang="0">
                  <a:pos x="662" y="1000"/>
                </a:cxn>
                <a:cxn ang="0">
                  <a:pos x="751" y="981"/>
                </a:cxn>
                <a:cxn ang="0">
                  <a:pos x="774" y="898"/>
                </a:cxn>
                <a:cxn ang="0">
                  <a:pos x="809" y="862"/>
                </a:cxn>
                <a:cxn ang="0">
                  <a:pos x="833" y="815"/>
                </a:cxn>
                <a:cxn ang="0">
                  <a:pos x="821" y="718"/>
                </a:cxn>
                <a:cxn ang="0">
                  <a:pos x="797" y="634"/>
                </a:cxn>
                <a:cxn ang="0">
                  <a:pos x="762" y="599"/>
                </a:cxn>
                <a:cxn ang="0">
                  <a:pos x="689" y="562"/>
                </a:cxn>
                <a:cxn ang="0">
                  <a:pos x="642" y="538"/>
                </a:cxn>
                <a:cxn ang="0">
                  <a:pos x="605" y="503"/>
                </a:cxn>
                <a:cxn ang="0">
                  <a:pos x="544" y="463"/>
                </a:cxn>
                <a:cxn ang="0">
                  <a:pos x="473" y="429"/>
                </a:cxn>
                <a:cxn ang="0">
                  <a:pos x="427" y="418"/>
                </a:cxn>
                <a:cxn ang="0">
                  <a:pos x="210" y="441"/>
                </a:cxn>
                <a:cxn ang="0">
                  <a:pos x="174" y="406"/>
                </a:cxn>
                <a:cxn ang="0">
                  <a:pos x="66" y="383"/>
                </a:cxn>
                <a:cxn ang="0">
                  <a:pos x="0" y="247"/>
                </a:cxn>
                <a:cxn ang="0">
                  <a:pos x="52" y="155"/>
                </a:cxn>
                <a:cxn ang="0">
                  <a:pos x="113" y="131"/>
                </a:cxn>
                <a:cxn ang="0">
                  <a:pos x="148" y="94"/>
                </a:cxn>
                <a:cxn ang="0">
                  <a:pos x="245" y="71"/>
                </a:cxn>
                <a:cxn ang="0">
                  <a:pos x="269" y="23"/>
                </a:cxn>
              </a:cxnLst>
              <a:rect l="0" t="0" r="r" b="b"/>
              <a:pathLst>
                <a:path w="1385" h="1186">
                  <a:moveTo>
                    <a:pt x="282" y="0"/>
                  </a:moveTo>
                  <a:lnTo>
                    <a:pt x="341" y="0"/>
                  </a:lnTo>
                  <a:lnTo>
                    <a:pt x="341" y="11"/>
                  </a:lnTo>
                  <a:lnTo>
                    <a:pt x="365" y="11"/>
                  </a:lnTo>
                  <a:lnTo>
                    <a:pt x="365" y="155"/>
                  </a:lnTo>
                  <a:lnTo>
                    <a:pt x="376" y="155"/>
                  </a:lnTo>
                  <a:lnTo>
                    <a:pt x="376" y="178"/>
                  </a:lnTo>
                  <a:lnTo>
                    <a:pt x="389" y="178"/>
                  </a:lnTo>
                  <a:lnTo>
                    <a:pt x="389" y="201"/>
                  </a:lnTo>
                  <a:lnTo>
                    <a:pt x="401" y="201"/>
                  </a:lnTo>
                  <a:lnTo>
                    <a:pt x="401" y="213"/>
                  </a:lnTo>
                  <a:lnTo>
                    <a:pt x="415" y="213"/>
                  </a:lnTo>
                  <a:lnTo>
                    <a:pt x="415" y="228"/>
                  </a:lnTo>
                  <a:lnTo>
                    <a:pt x="427" y="228"/>
                  </a:lnTo>
                  <a:lnTo>
                    <a:pt x="427" y="239"/>
                  </a:lnTo>
                  <a:lnTo>
                    <a:pt x="438" y="239"/>
                  </a:lnTo>
                  <a:lnTo>
                    <a:pt x="438" y="251"/>
                  </a:lnTo>
                  <a:lnTo>
                    <a:pt x="462" y="251"/>
                  </a:lnTo>
                  <a:lnTo>
                    <a:pt x="462" y="239"/>
                  </a:lnTo>
                  <a:lnTo>
                    <a:pt x="485" y="239"/>
                  </a:lnTo>
                  <a:lnTo>
                    <a:pt x="485" y="228"/>
                  </a:lnTo>
                  <a:lnTo>
                    <a:pt x="510" y="228"/>
                  </a:lnTo>
                  <a:lnTo>
                    <a:pt x="510" y="213"/>
                  </a:lnTo>
                  <a:lnTo>
                    <a:pt x="593" y="213"/>
                  </a:lnTo>
                  <a:lnTo>
                    <a:pt x="593" y="228"/>
                  </a:lnTo>
                  <a:lnTo>
                    <a:pt x="605" y="228"/>
                  </a:lnTo>
                  <a:lnTo>
                    <a:pt x="605" y="239"/>
                  </a:lnTo>
                  <a:lnTo>
                    <a:pt x="617" y="239"/>
                  </a:lnTo>
                  <a:lnTo>
                    <a:pt x="617" y="287"/>
                  </a:lnTo>
                  <a:lnTo>
                    <a:pt x="605" y="287"/>
                  </a:lnTo>
                  <a:lnTo>
                    <a:pt x="605" y="298"/>
                  </a:lnTo>
                  <a:lnTo>
                    <a:pt x="593" y="298"/>
                  </a:lnTo>
                  <a:lnTo>
                    <a:pt x="593" y="310"/>
                  </a:lnTo>
                  <a:lnTo>
                    <a:pt x="581" y="310"/>
                  </a:lnTo>
                  <a:lnTo>
                    <a:pt x="581" y="347"/>
                  </a:lnTo>
                  <a:lnTo>
                    <a:pt x="593" y="347"/>
                  </a:lnTo>
                  <a:lnTo>
                    <a:pt x="593" y="359"/>
                  </a:lnTo>
                  <a:lnTo>
                    <a:pt x="605" y="359"/>
                  </a:lnTo>
                  <a:lnTo>
                    <a:pt x="605" y="371"/>
                  </a:lnTo>
                  <a:lnTo>
                    <a:pt x="630" y="371"/>
                  </a:lnTo>
                  <a:lnTo>
                    <a:pt x="630" y="383"/>
                  </a:lnTo>
                  <a:lnTo>
                    <a:pt x="642" y="383"/>
                  </a:lnTo>
                  <a:lnTo>
                    <a:pt x="642" y="395"/>
                  </a:lnTo>
                  <a:lnTo>
                    <a:pt x="655" y="395"/>
                  </a:lnTo>
                  <a:lnTo>
                    <a:pt x="655" y="406"/>
                  </a:lnTo>
                  <a:lnTo>
                    <a:pt x="665" y="406"/>
                  </a:lnTo>
                  <a:lnTo>
                    <a:pt x="665" y="418"/>
                  </a:lnTo>
                  <a:lnTo>
                    <a:pt x="677" y="418"/>
                  </a:lnTo>
                  <a:lnTo>
                    <a:pt x="677" y="429"/>
                  </a:lnTo>
                  <a:lnTo>
                    <a:pt x="689" y="429"/>
                  </a:lnTo>
                  <a:lnTo>
                    <a:pt x="689" y="441"/>
                  </a:lnTo>
                  <a:lnTo>
                    <a:pt x="714" y="441"/>
                  </a:lnTo>
                  <a:lnTo>
                    <a:pt x="714" y="456"/>
                  </a:lnTo>
                  <a:lnTo>
                    <a:pt x="797" y="456"/>
                  </a:lnTo>
                  <a:lnTo>
                    <a:pt x="797" y="441"/>
                  </a:lnTo>
                  <a:lnTo>
                    <a:pt x="821" y="441"/>
                  </a:lnTo>
                  <a:lnTo>
                    <a:pt x="821" y="429"/>
                  </a:lnTo>
                  <a:lnTo>
                    <a:pt x="847" y="429"/>
                  </a:lnTo>
                  <a:lnTo>
                    <a:pt x="847" y="418"/>
                  </a:lnTo>
                  <a:lnTo>
                    <a:pt x="858" y="418"/>
                  </a:lnTo>
                  <a:lnTo>
                    <a:pt x="858" y="406"/>
                  </a:lnTo>
                  <a:lnTo>
                    <a:pt x="882" y="406"/>
                  </a:lnTo>
                  <a:lnTo>
                    <a:pt x="882" y="395"/>
                  </a:lnTo>
                  <a:lnTo>
                    <a:pt x="929" y="395"/>
                  </a:lnTo>
                  <a:lnTo>
                    <a:pt x="929" y="406"/>
                  </a:lnTo>
                  <a:lnTo>
                    <a:pt x="941" y="406"/>
                  </a:lnTo>
                  <a:lnTo>
                    <a:pt x="941" y="418"/>
                  </a:lnTo>
                  <a:lnTo>
                    <a:pt x="952" y="418"/>
                  </a:lnTo>
                  <a:lnTo>
                    <a:pt x="952" y="492"/>
                  </a:lnTo>
                  <a:lnTo>
                    <a:pt x="941" y="492"/>
                  </a:lnTo>
                  <a:lnTo>
                    <a:pt x="941" y="503"/>
                  </a:lnTo>
                  <a:lnTo>
                    <a:pt x="929" y="503"/>
                  </a:lnTo>
                  <a:lnTo>
                    <a:pt x="929" y="526"/>
                  </a:lnTo>
                  <a:lnTo>
                    <a:pt x="917" y="526"/>
                  </a:lnTo>
                  <a:lnTo>
                    <a:pt x="917" y="587"/>
                  </a:lnTo>
                  <a:lnTo>
                    <a:pt x="929" y="587"/>
                  </a:lnTo>
                  <a:lnTo>
                    <a:pt x="929" y="599"/>
                  </a:lnTo>
                  <a:lnTo>
                    <a:pt x="941" y="599"/>
                  </a:lnTo>
                  <a:lnTo>
                    <a:pt x="941" y="611"/>
                  </a:lnTo>
                  <a:lnTo>
                    <a:pt x="967" y="611"/>
                  </a:lnTo>
                  <a:lnTo>
                    <a:pt x="967" y="622"/>
                  </a:lnTo>
                  <a:lnTo>
                    <a:pt x="1014" y="622"/>
                  </a:lnTo>
                  <a:lnTo>
                    <a:pt x="1014" y="646"/>
                  </a:lnTo>
                  <a:lnTo>
                    <a:pt x="1026" y="646"/>
                  </a:lnTo>
                  <a:lnTo>
                    <a:pt x="1026" y="657"/>
                  </a:lnTo>
                  <a:lnTo>
                    <a:pt x="1038" y="657"/>
                  </a:lnTo>
                  <a:lnTo>
                    <a:pt x="1038" y="669"/>
                  </a:lnTo>
                  <a:lnTo>
                    <a:pt x="1049" y="669"/>
                  </a:lnTo>
                  <a:lnTo>
                    <a:pt x="1049" y="683"/>
                  </a:lnTo>
                  <a:lnTo>
                    <a:pt x="1061" y="683"/>
                  </a:lnTo>
                  <a:lnTo>
                    <a:pt x="1061" y="718"/>
                  </a:lnTo>
                  <a:lnTo>
                    <a:pt x="1075" y="718"/>
                  </a:lnTo>
                  <a:lnTo>
                    <a:pt x="1075" y="742"/>
                  </a:lnTo>
                  <a:lnTo>
                    <a:pt x="1086" y="742"/>
                  </a:lnTo>
                  <a:lnTo>
                    <a:pt x="1086" y="815"/>
                  </a:lnTo>
                  <a:lnTo>
                    <a:pt x="1098" y="815"/>
                  </a:lnTo>
                  <a:lnTo>
                    <a:pt x="1098" y="827"/>
                  </a:lnTo>
                  <a:lnTo>
                    <a:pt x="1110" y="827"/>
                  </a:lnTo>
                  <a:lnTo>
                    <a:pt x="1110" y="839"/>
                  </a:lnTo>
                  <a:lnTo>
                    <a:pt x="1133" y="839"/>
                  </a:lnTo>
                  <a:lnTo>
                    <a:pt x="1133" y="850"/>
                  </a:lnTo>
                  <a:lnTo>
                    <a:pt x="1175" y="845"/>
                  </a:lnTo>
                  <a:lnTo>
                    <a:pt x="1182" y="839"/>
                  </a:lnTo>
                  <a:lnTo>
                    <a:pt x="1195" y="839"/>
                  </a:lnTo>
                  <a:lnTo>
                    <a:pt x="1195" y="827"/>
                  </a:lnTo>
                  <a:lnTo>
                    <a:pt x="1197" y="812"/>
                  </a:lnTo>
                  <a:lnTo>
                    <a:pt x="1207" y="815"/>
                  </a:lnTo>
                  <a:lnTo>
                    <a:pt x="1217" y="815"/>
                  </a:lnTo>
                  <a:lnTo>
                    <a:pt x="1217" y="765"/>
                  </a:lnTo>
                  <a:lnTo>
                    <a:pt x="1207" y="765"/>
                  </a:lnTo>
                  <a:lnTo>
                    <a:pt x="1207" y="753"/>
                  </a:lnTo>
                  <a:lnTo>
                    <a:pt x="1195" y="753"/>
                  </a:lnTo>
                  <a:lnTo>
                    <a:pt x="1195" y="730"/>
                  </a:lnTo>
                  <a:lnTo>
                    <a:pt x="1182" y="730"/>
                  </a:lnTo>
                  <a:lnTo>
                    <a:pt x="1182" y="708"/>
                  </a:lnTo>
                  <a:lnTo>
                    <a:pt x="1195" y="708"/>
                  </a:lnTo>
                  <a:lnTo>
                    <a:pt x="1195" y="669"/>
                  </a:lnTo>
                  <a:lnTo>
                    <a:pt x="1207" y="669"/>
                  </a:lnTo>
                  <a:lnTo>
                    <a:pt x="1207" y="657"/>
                  </a:lnTo>
                  <a:lnTo>
                    <a:pt x="1254" y="657"/>
                  </a:lnTo>
                  <a:lnTo>
                    <a:pt x="1254" y="669"/>
                  </a:lnTo>
                  <a:lnTo>
                    <a:pt x="1277" y="669"/>
                  </a:lnTo>
                  <a:lnTo>
                    <a:pt x="1277" y="683"/>
                  </a:lnTo>
                  <a:lnTo>
                    <a:pt x="1303" y="683"/>
                  </a:lnTo>
                  <a:lnTo>
                    <a:pt x="1303" y="694"/>
                  </a:lnTo>
                  <a:lnTo>
                    <a:pt x="1326" y="694"/>
                  </a:lnTo>
                  <a:lnTo>
                    <a:pt x="1326" y="708"/>
                  </a:lnTo>
                  <a:lnTo>
                    <a:pt x="1350" y="708"/>
                  </a:lnTo>
                  <a:lnTo>
                    <a:pt x="1350" y="718"/>
                  </a:lnTo>
                  <a:lnTo>
                    <a:pt x="1373" y="718"/>
                  </a:lnTo>
                  <a:lnTo>
                    <a:pt x="1373" y="730"/>
                  </a:lnTo>
                  <a:lnTo>
                    <a:pt x="1385" y="730"/>
                  </a:lnTo>
                  <a:lnTo>
                    <a:pt x="1385" y="839"/>
                  </a:lnTo>
                  <a:lnTo>
                    <a:pt x="1373" y="839"/>
                  </a:lnTo>
                  <a:lnTo>
                    <a:pt x="1373" y="850"/>
                  </a:lnTo>
                  <a:lnTo>
                    <a:pt x="1362" y="850"/>
                  </a:lnTo>
                  <a:lnTo>
                    <a:pt x="1362" y="862"/>
                  </a:lnTo>
                  <a:lnTo>
                    <a:pt x="1326" y="862"/>
                  </a:lnTo>
                  <a:lnTo>
                    <a:pt x="1326" y="874"/>
                  </a:lnTo>
                  <a:lnTo>
                    <a:pt x="1314" y="874"/>
                  </a:lnTo>
                  <a:lnTo>
                    <a:pt x="1314" y="885"/>
                  </a:lnTo>
                  <a:lnTo>
                    <a:pt x="1303" y="885"/>
                  </a:lnTo>
                  <a:lnTo>
                    <a:pt x="1303" y="898"/>
                  </a:lnTo>
                  <a:lnTo>
                    <a:pt x="1277" y="898"/>
                  </a:lnTo>
                  <a:lnTo>
                    <a:pt x="1277" y="910"/>
                  </a:lnTo>
                  <a:lnTo>
                    <a:pt x="1242" y="910"/>
                  </a:lnTo>
                  <a:lnTo>
                    <a:pt x="1242" y="898"/>
                  </a:lnTo>
                  <a:lnTo>
                    <a:pt x="1207" y="898"/>
                  </a:lnTo>
                  <a:lnTo>
                    <a:pt x="1207" y="910"/>
                  </a:lnTo>
                  <a:lnTo>
                    <a:pt x="1195" y="910"/>
                  </a:lnTo>
                  <a:lnTo>
                    <a:pt x="1195" y="1043"/>
                  </a:lnTo>
                  <a:lnTo>
                    <a:pt x="1182" y="1043"/>
                  </a:lnTo>
                  <a:lnTo>
                    <a:pt x="1182" y="1055"/>
                  </a:lnTo>
                  <a:lnTo>
                    <a:pt x="1169" y="1055"/>
                  </a:lnTo>
                  <a:lnTo>
                    <a:pt x="1169" y="1067"/>
                  </a:lnTo>
                  <a:lnTo>
                    <a:pt x="1157" y="1067"/>
                  </a:lnTo>
                  <a:lnTo>
                    <a:pt x="1157" y="1078"/>
                  </a:lnTo>
                  <a:lnTo>
                    <a:pt x="1145" y="1078"/>
                  </a:lnTo>
                  <a:lnTo>
                    <a:pt x="1145" y="1126"/>
                  </a:lnTo>
                  <a:lnTo>
                    <a:pt x="1133" y="1126"/>
                  </a:lnTo>
                  <a:lnTo>
                    <a:pt x="1133" y="1137"/>
                  </a:lnTo>
                  <a:lnTo>
                    <a:pt x="1121" y="1137"/>
                  </a:lnTo>
                  <a:lnTo>
                    <a:pt x="1121" y="1151"/>
                  </a:lnTo>
                  <a:lnTo>
                    <a:pt x="1110" y="1151"/>
                  </a:lnTo>
                  <a:lnTo>
                    <a:pt x="1110" y="1163"/>
                  </a:lnTo>
                  <a:lnTo>
                    <a:pt x="1098" y="1163"/>
                  </a:lnTo>
                  <a:lnTo>
                    <a:pt x="1098" y="1174"/>
                  </a:lnTo>
                  <a:lnTo>
                    <a:pt x="1086" y="1174"/>
                  </a:lnTo>
                  <a:lnTo>
                    <a:pt x="1086" y="1186"/>
                  </a:lnTo>
                  <a:lnTo>
                    <a:pt x="1026" y="1186"/>
                  </a:lnTo>
                  <a:lnTo>
                    <a:pt x="1026" y="1174"/>
                  </a:lnTo>
                  <a:lnTo>
                    <a:pt x="1002" y="1174"/>
                  </a:lnTo>
                  <a:lnTo>
                    <a:pt x="1002" y="1151"/>
                  </a:lnTo>
                  <a:lnTo>
                    <a:pt x="990" y="1151"/>
                  </a:lnTo>
                  <a:lnTo>
                    <a:pt x="990" y="1126"/>
                  </a:lnTo>
                  <a:lnTo>
                    <a:pt x="979" y="1126"/>
                  </a:lnTo>
                  <a:lnTo>
                    <a:pt x="979" y="1112"/>
                  </a:lnTo>
                  <a:lnTo>
                    <a:pt x="941" y="1112"/>
                  </a:lnTo>
                  <a:lnTo>
                    <a:pt x="941" y="1102"/>
                  </a:lnTo>
                  <a:lnTo>
                    <a:pt x="917" y="1102"/>
                  </a:lnTo>
                  <a:lnTo>
                    <a:pt x="917" y="1078"/>
                  </a:lnTo>
                  <a:lnTo>
                    <a:pt x="905" y="1078"/>
                  </a:lnTo>
                  <a:lnTo>
                    <a:pt x="905" y="1067"/>
                  </a:lnTo>
                  <a:lnTo>
                    <a:pt x="893" y="1067"/>
                  </a:lnTo>
                  <a:lnTo>
                    <a:pt x="893" y="1055"/>
                  </a:lnTo>
                  <a:lnTo>
                    <a:pt x="882" y="1055"/>
                  </a:lnTo>
                  <a:lnTo>
                    <a:pt x="882" y="1043"/>
                  </a:lnTo>
                  <a:lnTo>
                    <a:pt x="870" y="1043"/>
                  </a:lnTo>
                  <a:lnTo>
                    <a:pt x="870" y="1017"/>
                  </a:lnTo>
                  <a:lnTo>
                    <a:pt x="862" y="1014"/>
                  </a:lnTo>
                  <a:lnTo>
                    <a:pt x="848" y="1014"/>
                  </a:lnTo>
                  <a:lnTo>
                    <a:pt x="838" y="1022"/>
                  </a:lnTo>
                  <a:lnTo>
                    <a:pt x="836" y="1032"/>
                  </a:lnTo>
                  <a:lnTo>
                    <a:pt x="816" y="1028"/>
                  </a:lnTo>
                  <a:lnTo>
                    <a:pt x="792" y="1032"/>
                  </a:lnTo>
                  <a:lnTo>
                    <a:pt x="774" y="1044"/>
                  </a:lnTo>
                  <a:lnTo>
                    <a:pt x="780" y="1088"/>
                  </a:lnTo>
                  <a:lnTo>
                    <a:pt x="772" y="1094"/>
                  </a:lnTo>
                  <a:lnTo>
                    <a:pt x="760" y="1080"/>
                  </a:lnTo>
                  <a:lnTo>
                    <a:pt x="750" y="1066"/>
                  </a:lnTo>
                  <a:lnTo>
                    <a:pt x="730" y="1050"/>
                  </a:lnTo>
                  <a:lnTo>
                    <a:pt x="718" y="1044"/>
                  </a:lnTo>
                  <a:lnTo>
                    <a:pt x="705" y="1029"/>
                  </a:lnTo>
                  <a:lnTo>
                    <a:pt x="673" y="1020"/>
                  </a:lnTo>
                  <a:lnTo>
                    <a:pt x="662" y="1000"/>
                  </a:lnTo>
                  <a:lnTo>
                    <a:pt x="680" y="980"/>
                  </a:lnTo>
                  <a:lnTo>
                    <a:pt x="710" y="1008"/>
                  </a:lnTo>
                  <a:lnTo>
                    <a:pt x="724" y="1002"/>
                  </a:lnTo>
                  <a:lnTo>
                    <a:pt x="739" y="981"/>
                  </a:lnTo>
                  <a:lnTo>
                    <a:pt x="751" y="981"/>
                  </a:lnTo>
                  <a:lnTo>
                    <a:pt x="751" y="935"/>
                  </a:lnTo>
                  <a:lnTo>
                    <a:pt x="762" y="935"/>
                  </a:lnTo>
                  <a:lnTo>
                    <a:pt x="762" y="923"/>
                  </a:lnTo>
                  <a:lnTo>
                    <a:pt x="774" y="923"/>
                  </a:lnTo>
                  <a:lnTo>
                    <a:pt x="774" y="898"/>
                  </a:lnTo>
                  <a:lnTo>
                    <a:pt x="786" y="898"/>
                  </a:lnTo>
                  <a:lnTo>
                    <a:pt x="786" y="874"/>
                  </a:lnTo>
                  <a:lnTo>
                    <a:pt x="797" y="874"/>
                  </a:lnTo>
                  <a:lnTo>
                    <a:pt x="797" y="862"/>
                  </a:lnTo>
                  <a:lnTo>
                    <a:pt x="809" y="862"/>
                  </a:lnTo>
                  <a:lnTo>
                    <a:pt x="809" y="850"/>
                  </a:lnTo>
                  <a:lnTo>
                    <a:pt x="821" y="850"/>
                  </a:lnTo>
                  <a:lnTo>
                    <a:pt x="821" y="839"/>
                  </a:lnTo>
                  <a:lnTo>
                    <a:pt x="833" y="839"/>
                  </a:lnTo>
                  <a:lnTo>
                    <a:pt x="833" y="815"/>
                  </a:lnTo>
                  <a:lnTo>
                    <a:pt x="847" y="815"/>
                  </a:lnTo>
                  <a:lnTo>
                    <a:pt x="847" y="756"/>
                  </a:lnTo>
                  <a:lnTo>
                    <a:pt x="833" y="755"/>
                  </a:lnTo>
                  <a:lnTo>
                    <a:pt x="833" y="718"/>
                  </a:lnTo>
                  <a:lnTo>
                    <a:pt x="821" y="718"/>
                  </a:lnTo>
                  <a:lnTo>
                    <a:pt x="821" y="694"/>
                  </a:lnTo>
                  <a:lnTo>
                    <a:pt x="809" y="694"/>
                  </a:lnTo>
                  <a:lnTo>
                    <a:pt x="809" y="657"/>
                  </a:lnTo>
                  <a:lnTo>
                    <a:pt x="797" y="657"/>
                  </a:lnTo>
                  <a:lnTo>
                    <a:pt x="797" y="634"/>
                  </a:lnTo>
                  <a:lnTo>
                    <a:pt x="786" y="634"/>
                  </a:lnTo>
                  <a:lnTo>
                    <a:pt x="786" y="611"/>
                  </a:lnTo>
                  <a:lnTo>
                    <a:pt x="774" y="611"/>
                  </a:lnTo>
                  <a:lnTo>
                    <a:pt x="774" y="599"/>
                  </a:lnTo>
                  <a:lnTo>
                    <a:pt x="762" y="599"/>
                  </a:lnTo>
                  <a:lnTo>
                    <a:pt x="762" y="587"/>
                  </a:lnTo>
                  <a:lnTo>
                    <a:pt x="714" y="587"/>
                  </a:lnTo>
                  <a:lnTo>
                    <a:pt x="714" y="575"/>
                  </a:lnTo>
                  <a:lnTo>
                    <a:pt x="689" y="575"/>
                  </a:lnTo>
                  <a:lnTo>
                    <a:pt x="689" y="562"/>
                  </a:lnTo>
                  <a:lnTo>
                    <a:pt x="677" y="562"/>
                  </a:lnTo>
                  <a:lnTo>
                    <a:pt x="677" y="550"/>
                  </a:lnTo>
                  <a:lnTo>
                    <a:pt x="655" y="550"/>
                  </a:lnTo>
                  <a:lnTo>
                    <a:pt x="655" y="538"/>
                  </a:lnTo>
                  <a:lnTo>
                    <a:pt x="642" y="538"/>
                  </a:lnTo>
                  <a:lnTo>
                    <a:pt x="642" y="526"/>
                  </a:lnTo>
                  <a:lnTo>
                    <a:pt x="617" y="526"/>
                  </a:lnTo>
                  <a:lnTo>
                    <a:pt x="617" y="515"/>
                  </a:lnTo>
                  <a:lnTo>
                    <a:pt x="605" y="515"/>
                  </a:lnTo>
                  <a:lnTo>
                    <a:pt x="605" y="503"/>
                  </a:lnTo>
                  <a:lnTo>
                    <a:pt x="593" y="503"/>
                  </a:lnTo>
                  <a:lnTo>
                    <a:pt x="593" y="492"/>
                  </a:lnTo>
                  <a:lnTo>
                    <a:pt x="581" y="492"/>
                  </a:lnTo>
                  <a:lnTo>
                    <a:pt x="569" y="466"/>
                  </a:lnTo>
                  <a:lnTo>
                    <a:pt x="544" y="463"/>
                  </a:lnTo>
                  <a:lnTo>
                    <a:pt x="510" y="456"/>
                  </a:lnTo>
                  <a:lnTo>
                    <a:pt x="510" y="441"/>
                  </a:lnTo>
                  <a:lnTo>
                    <a:pt x="485" y="441"/>
                  </a:lnTo>
                  <a:lnTo>
                    <a:pt x="485" y="429"/>
                  </a:lnTo>
                  <a:lnTo>
                    <a:pt x="473" y="429"/>
                  </a:lnTo>
                  <a:lnTo>
                    <a:pt x="473" y="418"/>
                  </a:lnTo>
                  <a:lnTo>
                    <a:pt x="438" y="418"/>
                  </a:lnTo>
                  <a:lnTo>
                    <a:pt x="438" y="406"/>
                  </a:lnTo>
                  <a:lnTo>
                    <a:pt x="427" y="406"/>
                  </a:lnTo>
                  <a:lnTo>
                    <a:pt x="427" y="418"/>
                  </a:lnTo>
                  <a:lnTo>
                    <a:pt x="294" y="418"/>
                  </a:lnTo>
                  <a:lnTo>
                    <a:pt x="294" y="429"/>
                  </a:lnTo>
                  <a:lnTo>
                    <a:pt x="257" y="429"/>
                  </a:lnTo>
                  <a:lnTo>
                    <a:pt x="257" y="441"/>
                  </a:lnTo>
                  <a:lnTo>
                    <a:pt x="210" y="441"/>
                  </a:lnTo>
                  <a:lnTo>
                    <a:pt x="210" y="429"/>
                  </a:lnTo>
                  <a:lnTo>
                    <a:pt x="186" y="429"/>
                  </a:lnTo>
                  <a:lnTo>
                    <a:pt x="186" y="418"/>
                  </a:lnTo>
                  <a:lnTo>
                    <a:pt x="174" y="418"/>
                  </a:lnTo>
                  <a:lnTo>
                    <a:pt x="174" y="406"/>
                  </a:lnTo>
                  <a:lnTo>
                    <a:pt x="137" y="406"/>
                  </a:lnTo>
                  <a:lnTo>
                    <a:pt x="137" y="395"/>
                  </a:lnTo>
                  <a:lnTo>
                    <a:pt x="102" y="395"/>
                  </a:lnTo>
                  <a:lnTo>
                    <a:pt x="102" y="383"/>
                  </a:lnTo>
                  <a:lnTo>
                    <a:pt x="66" y="383"/>
                  </a:lnTo>
                  <a:lnTo>
                    <a:pt x="66" y="371"/>
                  </a:lnTo>
                  <a:lnTo>
                    <a:pt x="29" y="371"/>
                  </a:lnTo>
                  <a:lnTo>
                    <a:pt x="29" y="359"/>
                  </a:lnTo>
                  <a:lnTo>
                    <a:pt x="17" y="359"/>
                  </a:lnTo>
                  <a:lnTo>
                    <a:pt x="0" y="247"/>
                  </a:lnTo>
                  <a:lnTo>
                    <a:pt x="17" y="178"/>
                  </a:lnTo>
                  <a:lnTo>
                    <a:pt x="29" y="178"/>
                  </a:lnTo>
                  <a:lnTo>
                    <a:pt x="29" y="168"/>
                  </a:lnTo>
                  <a:lnTo>
                    <a:pt x="52" y="168"/>
                  </a:lnTo>
                  <a:lnTo>
                    <a:pt x="52" y="155"/>
                  </a:lnTo>
                  <a:lnTo>
                    <a:pt x="77" y="155"/>
                  </a:lnTo>
                  <a:lnTo>
                    <a:pt x="77" y="142"/>
                  </a:lnTo>
                  <a:lnTo>
                    <a:pt x="102" y="142"/>
                  </a:lnTo>
                  <a:lnTo>
                    <a:pt x="102" y="131"/>
                  </a:lnTo>
                  <a:lnTo>
                    <a:pt x="113" y="131"/>
                  </a:lnTo>
                  <a:lnTo>
                    <a:pt x="113" y="119"/>
                  </a:lnTo>
                  <a:lnTo>
                    <a:pt x="125" y="119"/>
                  </a:lnTo>
                  <a:lnTo>
                    <a:pt x="125" y="107"/>
                  </a:lnTo>
                  <a:lnTo>
                    <a:pt x="148" y="107"/>
                  </a:lnTo>
                  <a:lnTo>
                    <a:pt x="148" y="94"/>
                  </a:lnTo>
                  <a:lnTo>
                    <a:pt x="174" y="94"/>
                  </a:lnTo>
                  <a:lnTo>
                    <a:pt x="174" y="82"/>
                  </a:lnTo>
                  <a:lnTo>
                    <a:pt x="198" y="82"/>
                  </a:lnTo>
                  <a:lnTo>
                    <a:pt x="198" y="71"/>
                  </a:lnTo>
                  <a:lnTo>
                    <a:pt x="245" y="71"/>
                  </a:lnTo>
                  <a:lnTo>
                    <a:pt x="245" y="59"/>
                  </a:lnTo>
                  <a:lnTo>
                    <a:pt x="257" y="59"/>
                  </a:lnTo>
                  <a:lnTo>
                    <a:pt x="257" y="47"/>
                  </a:lnTo>
                  <a:lnTo>
                    <a:pt x="269" y="47"/>
                  </a:lnTo>
                  <a:lnTo>
                    <a:pt x="269" y="23"/>
                  </a:lnTo>
                  <a:lnTo>
                    <a:pt x="282" y="23"/>
                  </a:lnTo>
                  <a:lnTo>
                    <a:pt x="282" y="11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C0C0C0"/>
            </a:solidFill>
            <a:ln w="6350" cap="flat" cmpd="sng">
              <a:solidFill>
                <a:srgbClr val="C0C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Freeform 94"/>
            <p:cNvSpPr>
              <a:spLocks noChangeAspect="1"/>
            </p:cNvSpPr>
            <p:nvPr/>
          </p:nvSpPr>
          <p:spPr bwMode="invGray">
            <a:xfrm>
              <a:off x="6022975" y="2470150"/>
              <a:ext cx="249238" cy="29210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95" y="0"/>
                </a:cxn>
                <a:cxn ang="0">
                  <a:pos x="95" y="11"/>
                </a:cxn>
                <a:cxn ang="0">
                  <a:pos x="133" y="11"/>
                </a:cxn>
                <a:cxn ang="0">
                  <a:pos x="147" y="12"/>
                </a:cxn>
                <a:cxn ang="0">
                  <a:pos x="144" y="23"/>
                </a:cxn>
                <a:cxn ang="0">
                  <a:pos x="144" y="35"/>
                </a:cxn>
                <a:cxn ang="0">
                  <a:pos x="157" y="35"/>
                </a:cxn>
                <a:cxn ang="0">
                  <a:pos x="157" y="59"/>
                </a:cxn>
                <a:cxn ang="0">
                  <a:pos x="169" y="59"/>
                </a:cxn>
                <a:cxn ang="0">
                  <a:pos x="169" y="70"/>
                </a:cxn>
                <a:cxn ang="0">
                  <a:pos x="157" y="70"/>
                </a:cxn>
                <a:cxn ang="0">
                  <a:pos x="157" y="96"/>
                </a:cxn>
                <a:cxn ang="0">
                  <a:pos x="144" y="96"/>
                </a:cxn>
                <a:cxn ang="0">
                  <a:pos x="144" y="107"/>
                </a:cxn>
                <a:cxn ang="0">
                  <a:pos x="150" y="121"/>
                </a:cxn>
                <a:cxn ang="0">
                  <a:pos x="114" y="127"/>
                </a:cxn>
                <a:cxn ang="0">
                  <a:pos x="121" y="143"/>
                </a:cxn>
                <a:cxn ang="0">
                  <a:pos x="121" y="155"/>
                </a:cxn>
                <a:cxn ang="0">
                  <a:pos x="110" y="155"/>
                </a:cxn>
                <a:cxn ang="0">
                  <a:pos x="110" y="166"/>
                </a:cxn>
                <a:cxn ang="0">
                  <a:pos x="96" y="202"/>
                </a:cxn>
                <a:cxn ang="0">
                  <a:pos x="75" y="175"/>
                </a:cxn>
                <a:cxn ang="0">
                  <a:pos x="27" y="178"/>
                </a:cxn>
                <a:cxn ang="0">
                  <a:pos x="18" y="181"/>
                </a:cxn>
                <a:cxn ang="0">
                  <a:pos x="0" y="166"/>
                </a:cxn>
                <a:cxn ang="0">
                  <a:pos x="12" y="143"/>
                </a:cxn>
                <a:cxn ang="0">
                  <a:pos x="0" y="143"/>
                </a:cxn>
                <a:cxn ang="0">
                  <a:pos x="0" y="119"/>
                </a:cxn>
                <a:cxn ang="0">
                  <a:pos x="12" y="119"/>
                </a:cxn>
                <a:cxn ang="0">
                  <a:pos x="12" y="107"/>
                </a:cxn>
                <a:cxn ang="0">
                  <a:pos x="24" y="107"/>
                </a:cxn>
                <a:cxn ang="0">
                  <a:pos x="24" y="82"/>
                </a:cxn>
                <a:cxn ang="0">
                  <a:pos x="36" y="82"/>
                </a:cxn>
                <a:cxn ang="0">
                  <a:pos x="36" y="47"/>
                </a:cxn>
                <a:cxn ang="0">
                  <a:pos x="47" y="47"/>
                </a:cxn>
                <a:cxn ang="0">
                  <a:pos x="47" y="23"/>
                </a:cxn>
                <a:cxn ang="0">
                  <a:pos x="59" y="23"/>
                </a:cxn>
                <a:cxn ang="0">
                  <a:pos x="59" y="11"/>
                </a:cxn>
                <a:cxn ang="0">
                  <a:pos x="72" y="11"/>
                </a:cxn>
                <a:cxn ang="0">
                  <a:pos x="72" y="0"/>
                </a:cxn>
              </a:cxnLst>
              <a:rect l="0" t="0" r="r" b="b"/>
              <a:pathLst>
                <a:path w="169" h="202">
                  <a:moveTo>
                    <a:pt x="72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33" y="11"/>
                  </a:lnTo>
                  <a:lnTo>
                    <a:pt x="147" y="12"/>
                  </a:lnTo>
                  <a:lnTo>
                    <a:pt x="144" y="23"/>
                  </a:lnTo>
                  <a:lnTo>
                    <a:pt x="144" y="35"/>
                  </a:lnTo>
                  <a:lnTo>
                    <a:pt x="157" y="35"/>
                  </a:lnTo>
                  <a:lnTo>
                    <a:pt x="157" y="59"/>
                  </a:lnTo>
                  <a:lnTo>
                    <a:pt x="169" y="59"/>
                  </a:lnTo>
                  <a:lnTo>
                    <a:pt x="169" y="70"/>
                  </a:lnTo>
                  <a:lnTo>
                    <a:pt x="157" y="70"/>
                  </a:lnTo>
                  <a:lnTo>
                    <a:pt x="157" y="96"/>
                  </a:lnTo>
                  <a:lnTo>
                    <a:pt x="144" y="96"/>
                  </a:lnTo>
                  <a:lnTo>
                    <a:pt x="144" y="107"/>
                  </a:lnTo>
                  <a:lnTo>
                    <a:pt x="150" y="121"/>
                  </a:lnTo>
                  <a:lnTo>
                    <a:pt x="114" y="127"/>
                  </a:lnTo>
                  <a:lnTo>
                    <a:pt x="121" y="143"/>
                  </a:lnTo>
                  <a:lnTo>
                    <a:pt x="121" y="155"/>
                  </a:lnTo>
                  <a:lnTo>
                    <a:pt x="110" y="155"/>
                  </a:lnTo>
                  <a:lnTo>
                    <a:pt x="110" y="166"/>
                  </a:lnTo>
                  <a:lnTo>
                    <a:pt x="96" y="202"/>
                  </a:lnTo>
                  <a:lnTo>
                    <a:pt x="75" y="175"/>
                  </a:lnTo>
                  <a:lnTo>
                    <a:pt x="27" y="178"/>
                  </a:lnTo>
                  <a:lnTo>
                    <a:pt x="18" y="181"/>
                  </a:lnTo>
                  <a:lnTo>
                    <a:pt x="0" y="166"/>
                  </a:lnTo>
                  <a:lnTo>
                    <a:pt x="12" y="143"/>
                  </a:lnTo>
                  <a:lnTo>
                    <a:pt x="0" y="143"/>
                  </a:lnTo>
                  <a:lnTo>
                    <a:pt x="0" y="119"/>
                  </a:lnTo>
                  <a:lnTo>
                    <a:pt x="12" y="119"/>
                  </a:lnTo>
                  <a:lnTo>
                    <a:pt x="12" y="107"/>
                  </a:lnTo>
                  <a:lnTo>
                    <a:pt x="24" y="107"/>
                  </a:lnTo>
                  <a:lnTo>
                    <a:pt x="24" y="82"/>
                  </a:lnTo>
                  <a:lnTo>
                    <a:pt x="36" y="82"/>
                  </a:lnTo>
                  <a:lnTo>
                    <a:pt x="36" y="47"/>
                  </a:lnTo>
                  <a:lnTo>
                    <a:pt x="47" y="47"/>
                  </a:lnTo>
                  <a:lnTo>
                    <a:pt x="47" y="23"/>
                  </a:lnTo>
                  <a:lnTo>
                    <a:pt x="59" y="23"/>
                  </a:lnTo>
                  <a:lnTo>
                    <a:pt x="59" y="11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Freeform 95"/>
            <p:cNvSpPr>
              <a:spLocks noChangeAspect="1"/>
            </p:cNvSpPr>
            <p:nvPr/>
          </p:nvSpPr>
          <p:spPr bwMode="invGray">
            <a:xfrm>
              <a:off x="6196013" y="2611438"/>
              <a:ext cx="179387" cy="258762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9" y="0"/>
                </a:cxn>
                <a:cxn ang="0">
                  <a:pos x="62" y="14"/>
                </a:cxn>
                <a:cxn ang="0">
                  <a:pos x="74" y="20"/>
                </a:cxn>
                <a:cxn ang="0">
                  <a:pos x="73" y="43"/>
                </a:cxn>
                <a:cxn ang="0">
                  <a:pos x="84" y="43"/>
                </a:cxn>
                <a:cxn ang="0">
                  <a:pos x="84" y="56"/>
                </a:cxn>
                <a:cxn ang="0">
                  <a:pos x="98" y="56"/>
                </a:cxn>
                <a:cxn ang="0">
                  <a:pos x="98" y="79"/>
                </a:cxn>
                <a:cxn ang="0">
                  <a:pos x="109" y="79"/>
                </a:cxn>
                <a:cxn ang="0">
                  <a:pos x="109" y="91"/>
                </a:cxn>
                <a:cxn ang="0">
                  <a:pos x="123" y="104"/>
                </a:cxn>
                <a:cxn ang="0">
                  <a:pos x="113" y="111"/>
                </a:cxn>
                <a:cxn ang="0">
                  <a:pos x="99" y="114"/>
                </a:cxn>
                <a:cxn ang="0">
                  <a:pos x="86" y="131"/>
                </a:cxn>
                <a:cxn ang="0">
                  <a:pos x="89" y="153"/>
                </a:cxn>
                <a:cxn ang="0">
                  <a:pos x="80" y="179"/>
                </a:cxn>
                <a:cxn ang="0">
                  <a:pos x="60" y="171"/>
                </a:cxn>
                <a:cxn ang="0">
                  <a:pos x="42" y="165"/>
                </a:cxn>
                <a:cxn ang="0">
                  <a:pos x="18" y="168"/>
                </a:cxn>
                <a:cxn ang="0">
                  <a:pos x="17" y="126"/>
                </a:cxn>
                <a:cxn ang="0">
                  <a:pos x="17" y="114"/>
                </a:cxn>
                <a:cxn ang="0">
                  <a:pos x="17" y="93"/>
                </a:cxn>
                <a:cxn ang="0">
                  <a:pos x="12" y="74"/>
                </a:cxn>
                <a:cxn ang="0">
                  <a:pos x="0" y="56"/>
                </a:cxn>
                <a:cxn ang="0">
                  <a:pos x="11" y="54"/>
                </a:cxn>
                <a:cxn ang="0">
                  <a:pos x="24" y="69"/>
                </a:cxn>
                <a:cxn ang="0">
                  <a:pos x="42" y="69"/>
                </a:cxn>
                <a:cxn ang="0">
                  <a:pos x="39" y="47"/>
                </a:cxn>
                <a:cxn ang="0">
                  <a:pos x="39" y="29"/>
                </a:cxn>
                <a:cxn ang="0">
                  <a:pos x="38" y="2"/>
                </a:cxn>
                <a:cxn ang="0">
                  <a:pos x="56" y="5"/>
                </a:cxn>
              </a:cxnLst>
              <a:rect l="0" t="0" r="r" b="b"/>
              <a:pathLst>
                <a:path w="123" h="179">
                  <a:moveTo>
                    <a:pt x="56" y="5"/>
                  </a:moveTo>
                  <a:lnTo>
                    <a:pt x="69" y="0"/>
                  </a:lnTo>
                  <a:lnTo>
                    <a:pt x="62" y="14"/>
                  </a:lnTo>
                  <a:lnTo>
                    <a:pt x="74" y="20"/>
                  </a:lnTo>
                  <a:lnTo>
                    <a:pt x="73" y="43"/>
                  </a:lnTo>
                  <a:lnTo>
                    <a:pt x="84" y="43"/>
                  </a:lnTo>
                  <a:lnTo>
                    <a:pt x="84" y="56"/>
                  </a:lnTo>
                  <a:lnTo>
                    <a:pt x="98" y="56"/>
                  </a:lnTo>
                  <a:lnTo>
                    <a:pt x="98" y="79"/>
                  </a:lnTo>
                  <a:lnTo>
                    <a:pt x="109" y="79"/>
                  </a:lnTo>
                  <a:lnTo>
                    <a:pt x="109" y="91"/>
                  </a:lnTo>
                  <a:lnTo>
                    <a:pt x="123" y="104"/>
                  </a:lnTo>
                  <a:lnTo>
                    <a:pt x="113" y="111"/>
                  </a:lnTo>
                  <a:lnTo>
                    <a:pt x="99" y="114"/>
                  </a:lnTo>
                  <a:lnTo>
                    <a:pt x="86" y="131"/>
                  </a:lnTo>
                  <a:lnTo>
                    <a:pt x="89" y="153"/>
                  </a:lnTo>
                  <a:lnTo>
                    <a:pt x="80" y="179"/>
                  </a:lnTo>
                  <a:lnTo>
                    <a:pt x="60" y="171"/>
                  </a:lnTo>
                  <a:lnTo>
                    <a:pt x="42" y="165"/>
                  </a:lnTo>
                  <a:lnTo>
                    <a:pt x="18" y="168"/>
                  </a:lnTo>
                  <a:lnTo>
                    <a:pt x="17" y="126"/>
                  </a:lnTo>
                  <a:lnTo>
                    <a:pt x="17" y="114"/>
                  </a:lnTo>
                  <a:lnTo>
                    <a:pt x="17" y="93"/>
                  </a:lnTo>
                  <a:lnTo>
                    <a:pt x="12" y="74"/>
                  </a:lnTo>
                  <a:lnTo>
                    <a:pt x="0" y="56"/>
                  </a:lnTo>
                  <a:lnTo>
                    <a:pt x="11" y="54"/>
                  </a:lnTo>
                  <a:lnTo>
                    <a:pt x="24" y="69"/>
                  </a:lnTo>
                  <a:lnTo>
                    <a:pt x="42" y="69"/>
                  </a:lnTo>
                  <a:lnTo>
                    <a:pt x="39" y="47"/>
                  </a:lnTo>
                  <a:lnTo>
                    <a:pt x="39" y="29"/>
                  </a:lnTo>
                  <a:lnTo>
                    <a:pt x="38" y="2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8" name="Freeform 96"/>
            <p:cNvSpPr>
              <a:spLocks noChangeAspect="1"/>
            </p:cNvSpPr>
            <p:nvPr/>
          </p:nvSpPr>
          <p:spPr bwMode="invGray">
            <a:xfrm>
              <a:off x="2484438" y="2800350"/>
              <a:ext cx="1895475" cy="1308100"/>
            </a:xfrm>
            <a:custGeom>
              <a:avLst/>
              <a:gdLst/>
              <a:ahLst/>
              <a:cxnLst>
                <a:cxn ang="0">
                  <a:pos x="517" y="11"/>
                </a:cxn>
                <a:cxn ang="0">
                  <a:pos x="588" y="35"/>
                </a:cxn>
                <a:cxn ang="0">
                  <a:pos x="636" y="59"/>
                </a:cxn>
                <a:cxn ang="0">
                  <a:pos x="707" y="82"/>
                </a:cxn>
                <a:cxn ang="0">
                  <a:pos x="877" y="59"/>
                </a:cxn>
                <a:cxn ang="0">
                  <a:pos x="924" y="59"/>
                </a:cxn>
                <a:cxn ang="0">
                  <a:pos x="962" y="82"/>
                </a:cxn>
                <a:cxn ang="0">
                  <a:pos x="1020" y="107"/>
                </a:cxn>
                <a:cxn ang="0">
                  <a:pos x="1044" y="131"/>
                </a:cxn>
                <a:cxn ang="0">
                  <a:pos x="1068" y="155"/>
                </a:cxn>
                <a:cxn ang="0">
                  <a:pos x="1105" y="178"/>
                </a:cxn>
                <a:cxn ang="0">
                  <a:pos x="1141" y="202"/>
                </a:cxn>
                <a:cxn ang="0">
                  <a:pos x="1212" y="228"/>
                </a:cxn>
                <a:cxn ang="0">
                  <a:pos x="1238" y="252"/>
                </a:cxn>
                <a:cxn ang="0">
                  <a:pos x="1261" y="299"/>
                </a:cxn>
                <a:cxn ang="0">
                  <a:pos x="1284" y="359"/>
                </a:cxn>
                <a:cxn ang="0">
                  <a:pos x="1284" y="455"/>
                </a:cxn>
                <a:cxn ang="0">
                  <a:pos x="1261" y="492"/>
                </a:cxn>
                <a:cxn ang="0">
                  <a:pos x="1238" y="516"/>
                </a:cxn>
                <a:cxn ang="0">
                  <a:pos x="1212" y="564"/>
                </a:cxn>
                <a:cxn ang="0">
                  <a:pos x="1190" y="623"/>
                </a:cxn>
                <a:cxn ang="0">
                  <a:pos x="1152" y="647"/>
                </a:cxn>
                <a:cxn ang="0">
                  <a:pos x="1128" y="623"/>
                </a:cxn>
                <a:cxn ang="0">
                  <a:pos x="1128" y="647"/>
                </a:cxn>
                <a:cxn ang="0">
                  <a:pos x="1168" y="686"/>
                </a:cxn>
                <a:cxn ang="0">
                  <a:pos x="1242" y="728"/>
                </a:cxn>
                <a:cxn ang="0">
                  <a:pos x="1128" y="778"/>
                </a:cxn>
                <a:cxn ang="0">
                  <a:pos x="1105" y="816"/>
                </a:cxn>
                <a:cxn ang="0">
                  <a:pos x="1033" y="793"/>
                </a:cxn>
                <a:cxn ang="0">
                  <a:pos x="1009" y="767"/>
                </a:cxn>
                <a:cxn ang="0">
                  <a:pos x="924" y="743"/>
                </a:cxn>
                <a:cxn ang="0">
                  <a:pos x="865" y="743"/>
                </a:cxn>
                <a:cxn ang="0">
                  <a:pos x="840" y="743"/>
                </a:cxn>
                <a:cxn ang="0">
                  <a:pos x="781" y="767"/>
                </a:cxn>
                <a:cxn ang="0">
                  <a:pos x="757" y="793"/>
                </a:cxn>
                <a:cxn ang="0">
                  <a:pos x="733" y="828"/>
                </a:cxn>
                <a:cxn ang="0">
                  <a:pos x="707" y="887"/>
                </a:cxn>
                <a:cxn ang="0">
                  <a:pos x="685" y="912"/>
                </a:cxn>
                <a:cxn ang="0">
                  <a:pos x="576" y="887"/>
                </a:cxn>
                <a:cxn ang="0">
                  <a:pos x="553" y="851"/>
                </a:cxn>
                <a:cxn ang="0">
                  <a:pos x="517" y="828"/>
                </a:cxn>
                <a:cxn ang="0">
                  <a:pos x="480" y="805"/>
                </a:cxn>
                <a:cxn ang="0">
                  <a:pos x="348" y="778"/>
                </a:cxn>
                <a:cxn ang="0">
                  <a:pos x="252" y="754"/>
                </a:cxn>
                <a:cxn ang="0">
                  <a:pos x="204" y="731"/>
                </a:cxn>
                <a:cxn ang="0">
                  <a:pos x="155" y="708"/>
                </a:cxn>
                <a:cxn ang="0">
                  <a:pos x="72" y="672"/>
                </a:cxn>
                <a:cxn ang="0">
                  <a:pos x="47" y="623"/>
                </a:cxn>
                <a:cxn ang="0">
                  <a:pos x="23" y="576"/>
                </a:cxn>
                <a:cxn ang="0">
                  <a:pos x="0" y="526"/>
                </a:cxn>
                <a:cxn ang="0">
                  <a:pos x="23" y="479"/>
                </a:cxn>
                <a:cxn ang="0">
                  <a:pos x="47" y="407"/>
                </a:cxn>
                <a:cxn ang="0">
                  <a:pos x="43" y="363"/>
                </a:cxn>
                <a:cxn ang="0">
                  <a:pos x="47" y="336"/>
                </a:cxn>
                <a:cxn ang="0">
                  <a:pos x="155" y="287"/>
                </a:cxn>
                <a:cxn ang="0">
                  <a:pos x="193" y="240"/>
                </a:cxn>
                <a:cxn ang="0">
                  <a:pos x="155" y="178"/>
                </a:cxn>
                <a:cxn ang="0">
                  <a:pos x="131" y="143"/>
                </a:cxn>
                <a:cxn ang="0">
                  <a:pos x="168" y="70"/>
                </a:cxn>
                <a:cxn ang="0">
                  <a:pos x="312" y="47"/>
                </a:cxn>
                <a:cxn ang="0">
                  <a:pos x="409" y="23"/>
                </a:cxn>
              </a:cxnLst>
              <a:rect l="0" t="0" r="r" b="b"/>
              <a:pathLst>
                <a:path w="1298" h="912">
                  <a:moveTo>
                    <a:pt x="457" y="0"/>
                  </a:moveTo>
                  <a:lnTo>
                    <a:pt x="480" y="0"/>
                  </a:lnTo>
                  <a:lnTo>
                    <a:pt x="480" y="11"/>
                  </a:lnTo>
                  <a:lnTo>
                    <a:pt x="517" y="11"/>
                  </a:lnTo>
                  <a:lnTo>
                    <a:pt x="517" y="23"/>
                  </a:lnTo>
                  <a:lnTo>
                    <a:pt x="553" y="23"/>
                  </a:lnTo>
                  <a:lnTo>
                    <a:pt x="553" y="35"/>
                  </a:lnTo>
                  <a:lnTo>
                    <a:pt x="588" y="35"/>
                  </a:lnTo>
                  <a:lnTo>
                    <a:pt x="588" y="47"/>
                  </a:lnTo>
                  <a:lnTo>
                    <a:pt x="624" y="47"/>
                  </a:lnTo>
                  <a:lnTo>
                    <a:pt x="624" y="59"/>
                  </a:lnTo>
                  <a:lnTo>
                    <a:pt x="636" y="59"/>
                  </a:lnTo>
                  <a:lnTo>
                    <a:pt x="636" y="70"/>
                  </a:lnTo>
                  <a:lnTo>
                    <a:pt x="660" y="70"/>
                  </a:lnTo>
                  <a:lnTo>
                    <a:pt x="660" y="82"/>
                  </a:lnTo>
                  <a:lnTo>
                    <a:pt x="707" y="82"/>
                  </a:lnTo>
                  <a:lnTo>
                    <a:pt x="707" y="70"/>
                  </a:lnTo>
                  <a:lnTo>
                    <a:pt x="745" y="70"/>
                  </a:lnTo>
                  <a:lnTo>
                    <a:pt x="745" y="59"/>
                  </a:lnTo>
                  <a:lnTo>
                    <a:pt x="877" y="59"/>
                  </a:lnTo>
                  <a:lnTo>
                    <a:pt x="877" y="47"/>
                  </a:lnTo>
                  <a:lnTo>
                    <a:pt x="888" y="47"/>
                  </a:lnTo>
                  <a:lnTo>
                    <a:pt x="888" y="59"/>
                  </a:lnTo>
                  <a:lnTo>
                    <a:pt x="924" y="59"/>
                  </a:lnTo>
                  <a:lnTo>
                    <a:pt x="924" y="70"/>
                  </a:lnTo>
                  <a:lnTo>
                    <a:pt x="936" y="70"/>
                  </a:lnTo>
                  <a:lnTo>
                    <a:pt x="936" y="82"/>
                  </a:lnTo>
                  <a:lnTo>
                    <a:pt x="962" y="82"/>
                  </a:lnTo>
                  <a:lnTo>
                    <a:pt x="962" y="96"/>
                  </a:lnTo>
                  <a:lnTo>
                    <a:pt x="997" y="96"/>
                  </a:lnTo>
                  <a:lnTo>
                    <a:pt x="997" y="107"/>
                  </a:lnTo>
                  <a:lnTo>
                    <a:pt x="1020" y="107"/>
                  </a:lnTo>
                  <a:lnTo>
                    <a:pt x="1020" y="119"/>
                  </a:lnTo>
                  <a:lnTo>
                    <a:pt x="1033" y="119"/>
                  </a:lnTo>
                  <a:lnTo>
                    <a:pt x="1033" y="131"/>
                  </a:lnTo>
                  <a:lnTo>
                    <a:pt x="1044" y="131"/>
                  </a:lnTo>
                  <a:lnTo>
                    <a:pt x="1044" y="143"/>
                  </a:lnTo>
                  <a:lnTo>
                    <a:pt x="1056" y="143"/>
                  </a:lnTo>
                  <a:lnTo>
                    <a:pt x="1056" y="155"/>
                  </a:lnTo>
                  <a:lnTo>
                    <a:pt x="1068" y="155"/>
                  </a:lnTo>
                  <a:lnTo>
                    <a:pt x="1068" y="166"/>
                  </a:lnTo>
                  <a:lnTo>
                    <a:pt x="1093" y="166"/>
                  </a:lnTo>
                  <a:lnTo>
                    <a:pt x="1093" y="178"/>
                  </a:lnTo>
                  <a:lnTo>
                    <a:pt x="1105" y="178"/>
                  </a:lnTo>
                  <a:lnTo>
                    <a:pt x="1105" y="190"/>
                  </a:lnTo>
                  <a:lnTo>
                    <a:pt x="1128" y="190"/>
                  </a:lnTo>
                  <a:lnTo>
                    <a:pt x="1128" y="202"/>
                  </a:lnTo>
                  <a:lnTo>
                    <a:pt x="1141" y="202"/>
                  </a:lnTo>
                  <a:lnTo>
                    <a:pt x="1141" y="216"/>
                  </a:lnTo>
                  <a:lnTo>
                    <a:pt x="1164" y="216"/>
                  </a:lnTo>
                  <a:lnTo>
                    <a:pt x="1164" y="228"/>
                  </a:lnTo>
                  <a:lnTo>
                    <a:pt x="1212" y="228"/>
                  </a:lnTo>
                  <a:lnTo>
                    <a:pt x="1212" y="240"/>
                  </a:lnTo>
                  <a:lnTo>
                    <a:pt x="1224" y="240"/>
                  </a:lnTo>
                  <a:lnTo>
                    <a:pt x="1224" y="252"/>
                  </a:lnTo>
                  <a:lnTo>
                    <a:pt x="1238" y="252"/>
                  </a:lnTo>
                  <a:lnTo>
                    <a:pt x="1238" y="275"/>
                  </a:lnTo>
                  <a:lnTo>
                    <a:pt x="1249" y="275"/>
                  </a:lnTo>
                  <a:lnTo>
                    <a:pt x="1249" y="299"/>
                  </a:lnTo>
                  <a:lnTo>
                    <a:pt x="1261" y="299"/>
                  </a:lnTo>
                  <a:lnTo>
                    <a:pt x="1261" y="336"/>
                  </a:lnTo>
                  <a:lnTo>
                    <a:pt x="1271" y="336"/>
                  </a:lnTo>
                  <a:lnTo>
                    <a:pt x="1271" y="359"/>
                  </a:lnTo>
                  <a:lnTo>
                    <a:pt x="1284" y="359"/>
                  </a:lnTo>
                  <a:lnTo>
                    <a:pt x="1284" y="395"/>
                  </a:lnTo>
                  <a:lnTo>
                    <a:pt x="1298" y="395"/>
                  </a:lnTo>
                  <a:lnTo>
                    <a:pt x="1298" y="455"/>
                  </a:lnTo>
                  <a:lnTo>
                    <a:pt x="1284" y="455"/>
                  </a:lnTo>
                  <a:lnTo>
                    <a:pt x="1284" y="479"/>
                  </a:lnTo>
                  <a:lnTo>
                    <a:pt x="1271" y="479"/>
                  </a:lnTo>
                  <a:lnTo>
                    <a:pt x="1271" y="492"/>
                  </a:lnTo>
                  <a:lnTo>
                    <a:pt x="1261" y="492"/>
                  </a:lnTo>
                  <a:lnTo>
                    <a:pt x="1261" y="504"/>
                  </a:lnTo>
                  <a:lnTo>
                    <a:pt x="1249" y="504"/>
                  </a:lnTo>
                  <a:lnTo>
                    <a:pt x="1249" y="516"/>
                  </a:lnTo>
                  <a:lnTo>
                    <a:pt x="1238" y="516"/>
                  </a:lnTo>
                  <a:lnTo>
                    <a:pt x="1238" y="539"/>
                  </a:lnTo>
                  <a:lnTo>
                    <a:pt x="1224" y="539"/>
                  </a:lnTo>
                  <a:lnTo>
                    <a:pt x="1224" y="564"/>
                  </a:lnTo>
                  <a:lnTo>
                    <a:pt x="1212" y="564"/>
                  </a:lnTo>
                  <a:lnTo>
                    <a:pt x="1212" y="576"/>
                  </a:lnTo>
                  <a:lnTo>
                    <a:pt x="1202" y="576"/>
                  </a:lnTo>
                  <a:lnTo>
                    <a:pt x="1202" y="623"/>
                  </a:lnTo>
                  <a:lnTo>
                    <a:pt x="1190" y="623"/>
                  </a:lnTo>
                  <a:lnTo>
                    <a:pt x="1190" y="635"/>
                  </a:lnTo>
                  <a:lnTo>
                    <a:pt x="1175" y="635"/>
                  </a:lnTo>
                  <a:lnTo>
                    <a:pt x="1175" y="647"/>
                  </a:lnTo>
                  <a:lnTo>
                    <a:pt x="1152" y="647"/>
                  </a:lnTo>
                  <a:lnTo>
                    <a:pt x="1152" y="635"/>
                  </a:lnTo>
                  <a:lnTo>
                    <a:pt x="1141" y="635"/>
                  </a:lnTo>
                  <a:lnTo>
                    <a:pt x="1141" y="623"/>
                  </a:lnTo>
                  <a:lnTo>
                    <a:pt x="1128" y="623"/>
                  </a:lnTo>
                  <a:lnTo>
                    <a:pt x="1128" y="635"/>
                  </a:lnTo>
                  <a:lnTo>
                    <a:pt x="1116" y="635"/>
                  </a:lnTo>
                  <a:lnTo>
                    <a:pt x="1116" y="647"/>
                  </a:lnTo>
                  <a:lnTo>
                    <a:pt x="1128" y="647"/>
                  </a:lnTo>
                  <a:lnTo>
                    <a:pt x="1128" y="658"/>
                  </a:lnTo>
                  <a:lnTo>
                    <a:pt x="1152" y="658"/>
                  </a:lnTo>
                  <a:lnTo>
                    <a:pt x="1154" y="674"/>
                  </a:lnTo>
                  <a:lnTo>
                    <a:pt x="1168" y="686"/>
                  </a:lnTo>
                  <a:lnTo>
                    <a:pt x="1194" y="696"/>
                  </a:lnTo>
                  <a:lnTo>
                    <a:pt x="1206" y="716"/>
                  </a:lnTo>
                  <a:lnTo>
                    <a:pt x="1218" y="730"/>
                  </a:lnTo>
                  <a:lnTo>
                    <a:pt x="1242" y="728"/>
                  </a:lnTo>
                  <a:lnTo>
                    <a:pt x="1238" y="754"/>
                  </a:lnTo>
                  <a:lnTo>
                    <a:pt x="1224" y="767"/>
                  </a:lnTo>
                  <a:lnTo>
                    <a:pt x="1128" y="767"/>
                  </a:lnTo>
                  <a:lnTo>
                    <a:pt x="1128" y="778"/>
                  </a:lnTo>
                  <a:lnTo>
                    <a:pt x="1116" y="778"/>
                  </a:lnTo>
                  <a:lnTo>
                    <a:pt x="1116" y="793"/>
                  </a:lnTo>
                  <a:lnTo>
                    <a:pt x="1105" y="793"/>
                  </a:lnTo>
                  <a:lnTo>
                    <a:pt x="1105" y="816"/>
                  </a:lnTo>
                  <a:lnTo>
                    <a:pt x="1044" y="816"/>
                  </a:lnTo>
                  <a:lnTo>
                    <a:pt x="1044" y="805"/>
                  </a:lnTo>
                  <a:lnTo>
                    <a:pt x="1033" y="805"/>
                  </a:lnTo>
                  <a:lnTo>
                    <a:pt x="1033" y="793"/>
                  </a:lnTo>
                  <a:lnTo>
                    <a:pt x="1020" y="793"/>
                  </a:lnTo>
                  <a:lnTo>
                    <a:pt x="1020" y="778"/>
                  </a:lnTo>
                  <a:lnTo>
                    <a:pt x="1009" y="778"/>
                  </a:lnTo>
                  <a:lnTo>
                    <a:pt x="1009" y="767"/>
                  </a:lnTo>
                  <a:lnTo>
                    <a:pt x="997" y="767"/>
                  </a:lnTo>
                  <a:lnTo>
                    <a:pt x="997" y="754"/>
                  </a:lnTo>
                  <a:lnTo>
                    <a:pt x="924" y="754"/>
                  </a:lnTo>
                  <a:lnTo>
                    <a:pt x="924" y="743"/>
                  </a:lnTo>
                  <a:lnTo>
                    <a:pt x="877" y="743"/>
                  </a:lnTo>
                  <a:lnTo>
                    <a:pt x="877" y="731"/>
                  </a:lnTo>
                  <a:lnTo>
                    <a:pt x="865" y="731"/>
                  </a:lnTo>
                  <a:lnTo>
                    <a:pt x="865" y="743"/>
                  </a:lnTo>
                  <a:lnTo>
                    <a:pt x="853" y="743"/>
                  </a:lnTo>
                  <a:lnTo>
                    <a:pt x="853" y="731"/>
                  </a:lnTo>
                  <a:lnTo>
                    <a:pt x="840" y="731"/>
                  </a:lnTo>
                  <a:lnTo>
                    <a:pt x="840" y="743"/>
                  </a:lnTo>
                  <a:lnTo>
                    <a:pt x="792" y="743"/>
                  </a:lnTo>
                  <a:lnTo>
                    <a:pt x="792" y="754"/>
                  </a:lnTo>
                  <a:lnTo>
                    <a:pt x="781" y="754"/>
                  </a:lnTo>
                  <a:lnTo>
                    <a:pt x="781" y="767"/>
                  </a:lnTo>
                  <a:lnTo>
                    <a:pt x="769" y="767"/>
                  </a:lnTo>
                  <a:lnTo>
                    <a:pt x="769" y="778"/>
                  </a:lnTo>
                  <a:lnTo>
                    <a:pt x="757" y="778"/>
                  </a:lnTo>
                  <a:lnTo>
                    <a:pt x="757" y="793"/>
                  </a:lnTo>
                  <a:lnTo>
                    <a:pt x="745" y="793"/>
                  </a:lnTo>
                  <a:lnTo>
                    <a:pt x="745" y="805"/>
                  </a:lnTo>
                  <a:lnTo>
                    <a:pt x="733" y="805"/>
                  </a:lnTo>
                  <a:lnTo>
                    <a:pt x="733" y="828"/>
                  </a:lnTo>
                  <a:lnTo>
                    <a:pt x="720" y="828"/>
                  </a:lnTo>
                  <a:lnTo>
                    <a:pt x="720" y="864"/>
                  </a:lnTo>
                  <a:lnTo>
                    <a:pt x="707" y="864"/>
                  </a:lnTo>
                  <a:lnTo>
                    <a:pt x="707" y="887"/>
                  </a:lnTo>
                  <a:lnTo>
                    <a:pt x="695" y="887"/>
                  </a:lnTo>
                  <a:lnTo>
                    <a:pt x="695" y="901"/>
                  </a:lnTo>
                  <a:lnTo>
                    <a:pt x="685" y="901"/>
                  </a:lnTo>
                  <a:lnTo>
                    <a:pt x="685" y="912"/>
                  </a:lnTo>
                  <a:lnTo>
                    <a:pt x="599" y="912"/>
                  </a:lnTo>
                  <a:lnTo>
                    <a:pt x="599" y="901"/>
                  </a:lnTo>
                  <a:lnTo>
                    <a:pt x="576" y="901"/>
                  </a:lnTo>
                  <a:lnTo>
                    <a:pt x="576" y="887"/>
                  </a:lnTo>
                  <a:lnTo>
                    <a:pt x="564" y="887"/>
                  </a:lnTo>
                  <a:lnTo>
                    <a:pt x="564" y="875"/>
                  </a:lnTo>
                  <a:lnTo>
                    <a:pt x="553" y="875"/>
                  </a:lnTo>
                  <a:lnTo>
                    <a:pt x="553" y="851"/>
                  </a:lnTo>
                  <a:lnTo>
                    <a:pt x="528" y="851"/>
                  </a:lnTo>
                  <a:lnTo>
                    <a:pt x="528" y="840"/>
                  </a:lnTo>
                  <a:lnTo>
                    <a:pt x="517" y="840"/>
                  </a:lnTo>
                  <a:lnTo>
                    <a:pt x="517" y="828"/>
                  </a:lnTo>
                  <a:lnTo>
                    <a:pt x="503" y="828"/>
                  </a:lnTo>
                  <a:lnTo>
                    <a:pt x="503" y="816"/>
                  </a:lnTo>
                  <a:lnTo>
                    <a:pt x="480" y="816"/>
                  </a:lnTo>
                  <a:lnTo>
                    <a:pt x="480" y="805"/>
                  </a:lnTo>
                  <a:lnTo>
                    <a:pt x="431" y="805"/>
                  </a:lnTo>
                  <a:lnTo>
                    <a:pt x="431" y="793"/>
                  </a:lnTo>
                  <a:lnTo>
                    <a:pt x="348" y="793"/>
                  </a:lnTo>
                  <a:lnTo>
                    <a:pt x="348" y="778"/>
                  </a:lnTo>
                  <a:lnTo>
                    <a:pt x="312" y="778"/>
                  </a:lnTo>
                  <a:lnTo>
                    <a:pt x="312" y="767"/>
                  </a:lnTo>
                  <a:lnTo>
                    <a:pt x="252" y="767"/>
                  </a:lnTo>
                  <a:lnTo>
                    <a:pt x="252" y="754"/>
                  </a:lnTo>
                  <a:lnTo>
                    <a:pt x="228" y="754"/>
                  </a:lnTo>
                  <a:lnTo>
                    <a:pt x="228" y="743"/>
                  </a:lnTo>
                  <a:lnTo>
                    <a:pt x="204" y="743"/>
                  </a:lnTo>
                  <a:lnTo>
                    <a:pt x="204" y="731"/>
                  </a:lnTo>
                  <a:lnTo>
                    <a:pt x="181" y="731"/>
                  </a:lnTo>
                  <a:lnTo>
                    <a:pt x="181" y="719"/>
                  </a:lnTo>
                  <a:lnTo>
                    <a:pt x="155" y="719"/>
                  </a:lnTo>
                  <a:lnTo>
                    <a:pt x="155" y="708"/>
                  </a:lnTo>
                  <a:lnTo>
                    <a:pt x="96" y="708"/>
                  </a:lnTo>
                  <a:lnTo>
                    <a:pt x="96" y="696"/>
                  </a:lnTo>
                  <a:lnTo>
                    <a:pt x="72" y="696"/>
                  </a:lnTo>
                  <a:lnTo>
                    <a:pt x="72" y="672"/>
                  </a:lnTo>
                  <a:lnTo>
                    <a:pt x="60" y="672"/>
                  </a:lnTo>
                  <a:lnTo>
                    <a:pt x="60" y="647"/>
                  </a:lnTo>
                  <a:lnTo>
                    <a:pt x="47" y="647"/>
                  </a:lnTo>
                  <a:lnTo>
                    <a:pt x="47" y="623"/>
                  </a:lnTo>
                  <a:lnTo>
                    <a:pt x="35" y="623"/>
                  </a:lnTo>
                  <a:lnTo>
                    <a:pt x="35" y="600"/>
                  </a:lnTo>
                  <a:lnTo>
                    <a:pt x="23" y="600"/>
                  </a:lnTo>
                  <a:lnTo>
                    <a:pt x="23" y="576"/>
                  </a:lnTo>
                  <a:lnTo>
                    <a:pt x="11" y="576"/>
                  </a:lnTo>
                  <a:lnTo>
                    <a:pt x="11" y="539"/>
                  </a:lnTo>
                  <a:lnTo>
                    <a:pt x="0" y="539"/>
                  </a:lnTo>
                  <a:lnTo>
                    <a:pt x="0" y="526"/>
                  </a:lnTo>
                  <a:lnTo>
                    <a:pt x="11" y="526"/>
                  </a:lnTo>
                  <a:lnTo>
                    <a:pt x="11" y="504"/>
                  </a:lnTo>
                  <a:lnTo>
                    <a:pt x="23" y="504"/>
                  </a:lnTo>
                  <a:lnTo>
                    <a:pt x="23" y="479"/>
                  </a:lnTo>
                  <a:lnTo>
                    <a:pt x="35" y="479"/>
                  </a:lnTo>
                  <a:lnTo>
                    <a:pt x="35" y="430"/>
                  </a:lnTo>
                  <a:lnTo>
                    <a:pt x="47" y="430"/>
                  </a:lnTo>
                  <a:lnTo>
                    <a:pt x="47" y="407"/>
                  </a:lnTo>
                  <a:lnTo>
                    <a:pt x="60" y="407"/>
                  </a:lnTo>
                  <a:lnTo>
                    <a:pt x="60" y="383"/>
                  </a:lnTo>
                  <a:lnTo>
                    <a:pt x="47" y="383"/>
                  </a:lnTo>
                  <a:lnTo>
                    <a:pt x="43" y="363"/>
                  </a:lnTo>
                  <a:lnTo>
                    <a:pt x="36" y="352"/>
                  </a:lnTo>
                  <a:lnTo>
                    <a:pt x="34" y="345"/>
                  </a:lnTo>
                  <a:lnTo>
                    <a:pt x="36" y="337"/>
                  </a:lnTo>
                  <a:lnTo>
                    <a:pt x="47" y="336"/>
                  </a:lnTo>
                  <a:lnTo>
                    <a:pt x="143" y="336"/>
                  </a:lnTo>
                  <a:lnTo>
                    <a:pt x="143" y="324"/>
                  </a:lnTo>
                  <a:lnTo>
                    <a:pt x="155" y="324"/>
                  </a:lnTo>
                  <a:lnTo>
                    <a:pt x="155" y="287"/>
                  </a:lnTo>
                  <a:lnTo>
                    <a:pt x="157" y="263"/>
                  </a:lnTo>
                  <a:lnTo>
                    <a:pt x="181" y="263"/>
                  </a:lnTo>
                  <a:lnTo>
                    <a:pt x="181" y="240"/>
                  </a:lnTo>
                  <a:lnTo>
                    <a:pt x="193" y="240"/>
                  </a:lnTo>
                  <a:lnTo>
                    <a:pt x="193" y="190"/>
                  </a:lnTo>
                  <a:lnTo>
                    <a:pt x="181" y="190"/>
                  </a:lnTo>
                  <a:lnTo>
                    <a:pt x="181" y="178"/>
                  </a:lnTo>
                  <a:lnTo>
                    <a:pt x="155" y="178"/>
                  </a:lnTo>
                  <a:lnTo>
                    <a:pt x="155" y="166"/>
                  </a:lnTo>
                  <a:lnTo>
                    <a:pt x="143" y="166"/>
                  </a:lnTo>
                  <a:lnTo>
                    <a:pt x="143" y="143"/>
                  </a:lnTo>
                  <a:lnTo>
                    <a:pt x="131" y="143"/>
                  </a:lnTo>
                  <a:lnTo>
                    <a:pt x="131" y="82"/>
                  </a:lnTo>
                  <a:lnTo>
                    <a:pt x="143" y="82"/>
                  </a:lnTo>
                  <a:lnTo>
                    <a:pt x="143" y="70"/>
                  </a:lnTo>
                  <a:lnTo>
                    <a:pt x="168" y="70"/>
                  </a:lnTo>
                  <a:lnTo>
                    <a:pt x="168" y="59"/>
                  </a:lnTo>
                  <a:lnTo>
                    <a:pt x="204" y="59"/>
                  </a:lnTo>
                  <a:lnTo>
                    <a:pt x="204" y="47"/>
                  </a:lnTo>
                  <a:lnTo>
                    <a:pt x="312" y="47"/>
                  </a:lnTo>
                  <a:lnTo>
                    <a:pt x="312" y="35"/>
                  </a:lnTo>
                  <a:lnTo>
                    <a:pt x="348" y="35"/>
                  </a:lnTo>
                  <a:lnTo>
                    <a:pt x="348" y="23"/>
                  </a:lnTo>
                  <a:lnTo>
                    <a:pt x="409" y="23"/>
                  </a:lnTo>
                  <a:lnTo>
                    <a:pt x="409" y="11"/>
                  </a:lnTo>
                  <a:lnTo>
                    <a:pt x="457" y="1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0C0C0"/>
            </a:solidFill>
            <a:ln w="6350" cap="flat" cmpd="sng">
              <a:solidFill>
                <a:srgbClr val="C0C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19" name="Freeform 97"/>
            <p:cNvSpPr>
              <a:spLocks noChangeAspect="1"/>
            </p:cNvSpPr>
            <p:nvPr/>
          </p:nvSpPr>
          <p:spPr bwMode="invGray">
            <a:xfrm>
              <a:off x="4751388" y="2800350"/>
              <a:ext cx="787400" cy="1273175"/>
            </a:xfrm>
            <a:custGeom>
              <a:avLst/>
              <a:gdLst/>
              <a:ahLst/>
              <a:cxnLst>
                <a:cxn ang="0">
                  <a:pos x="386" y="9"/>
                </a:cxn>
                <a:cxn ang="0">
                  <a:pos x="416" y="0"/>
                </a:cxn>
                <a:cxn ang="0">
                  <a:pos x="406" y="39"/>
                </a:cxn>
                <a:cxn ang="0">
                  <a:pos x="386" y="89"/>
                </a:cxn>
                <a:cxn ang="0">
                  <a:pos x="377" y="159"/>
                </a:cxn>
                <a:cxn ang="0">
                  <a:pos x="377" y="218"/>
                </a:cxn>
                <a:cxn ang="0">
                  <a:pos x="386" y="358"/>
                </a:cxn>
                <a:cxn ang="0">
                  <a:pos x="386" y="389"/>
                </a:cxn>
                <a:cxn ang="0">
                  <a:pos x="377" y="458"/>
                </a:cxn>
                <a:cxn ang="0">
                  <a:pos x="396" y="479"/>
                </a:cxn>
                <a:cxn ang="0">
                  <a:pos x="406" y="528"/>
                </a:cxn>
                <a:cxn ang="0">
                  <a:pos x="426" y="547"/>
                </a:cxn>
                <a:cxn ang="0">
                  <a:pos x="436" y="589"/>
                </a:cxn>
                <a:cxn ang="0">
                  <a:pos x="436" y="598"/>
                </a:cxn>
                <a:cxn ang="0">
                  <a:pos x="386" y="618"/>
                </a:cxn>
                <a:cxn ang="0">
                  <a:pos x="369" y="628"/>
                </a:cxn>
                <a:cxn ang="0">
                  <a:pos x="346" y="678"/>
                </a:cxn>
                <a:cxn ang="0">
                  <a:pos x="316" y="727"/>
                </a:cxn>
                <a:cxn ang="0">
                  <a:pos x="287" y="727"/>
                </a:cxn>
                <a:cxn ang="0">
                  <a:pos x="246" y="718"/>
                </a:cxn>
                <a:cxn ang="0">
                  <a:pos x="186" y="725"/>
                </a:cxn>
                <a:cxn ang="0">
                  <a:pos x="168" y="698"/>
                </a:cxn>
                <a:cxn ang="0">
                  <a:pos x="116" y="688"/>
                </a:cxn>
                <a:cxn ang="0">
                  <a:pos x="47" y="664"/>
                </a:cxn>
                <a:cxn ang="0">
                  <a:pos x="20" y="656"/>
                </a:cxn>
                <a:cxn ang="0">
                  <a:pos x="36" y="598"/>
                </a:cxn>
                <a:cxn ang="0">
                  <a:pos x="59" y="586"/>
                </a:cxn>
                <a:cxn ang="0">
                  <a:pos x="77" y="458"/>
                </a:cxn>
                <a:cxn ang="0">
                  <a:pos x="116" y="448"/>
                </a:cxn>
                <a:cxn ang="0">
                  <a:pos x="146" y="448"/>
                </a:cxn>
                <a:cxn ang="0">
                  <a:pos x="177" y="438"/>
                </a:cxn>
                <a:cxn ang="0">
                  <a:pos x="187" y="418"/>
                </a:cxn>
                <a:cxn ang="0">
                  <a:pos x="226" y="408"/>
                </a:cxn>
                <a:cxn ang="0">
                  <a:pos x="236" y="309"/>
                </a:cxn>
                <a:cxn ang="0">
                  <a:pos x="206" y="299"/>
                </a:cxn>
                <a:cxn ang="0">
                  <a:pos x="187" y="279"/>
                </a:cxn>
                <a:cxn ang="0">
                  <a:pos x="146" y="270"/>
                </a:cxn>
                <a:cxn ang="0">
                  <a:pos x="126" y="209"/>
                </a:cxn>
                <a:cxn ang="0">
                  <a:pos x="146" y="190"/>
                </a:cxn>
                <a:cxn ang="0">
                  <a:pos x="226" y="168"/>
                </a:cxn>
                <a:cxn ang="0">
                  <a:pos x="246" y="159"/>
                </a:cxn>
                <a:cxn ang="0">
                  <a:pos x="257" y="138"/>
                </a:cxn>
                <a:cxn ang="0">
                  <a:pos x="277" y="119"/>
                </a:cxn>
                <a:cxn ang="0">
                  <a:pos x="287" y="100"/>
                </a:cxn>
                <a:cxn ang="0">
                  <a:pos x="306" y="80"/>
                </a:cxn>
                <a:cxn ang="0">
                  <a:pos x="316" y="49"/>
                </a:cxn>
                <a:cxn ang="0">
                  <a:pos x="336" y="30"/>
                </a:cxn>
                <a:cxn ang="0">
                  <a:pos x="358" y="9"/>
                </a:cxn>
              </a:cxnLst>
              <a:rect l="0" t="0" r="r" b="b"/>
              <a:pathLst>
                <a:path w="447" h="737">
                  <a:moveTo>
                    <a:pt x="377" y="0"/>
                  </a:moveTo>
                  <a:lnTo>
                    <a:pt x="386" y="0"/>
                  </a:lnTo>
                  <a:lnTo>
                    <a:pt x="386" y="9"/>
                  </a:lnTo>
                  <a:lnTo>
                    <a:pt x="396" y="9"/>
                  </a:lnTo>
                  <a:lnTo>
                    <a:pt x="396" y="0"/>
                  </a:lnTo>
                  <a:lnTo>
                    <a:pt x="416" y="0"/>
                  </a:lnTo>
                  <a:lnTo>
                    <a:pt x="416" y="19"/>
                  </a:lnTo>
                  <a:lnTo>
                    <a:pt x="406" y="19"/>
                  </a:lnTo>
                  <a:lnTo>
                    <a:pt x="406" y="39"/>
                  </a:lnTo>
                  <a:lnTo>
                    <a:pt x="396" y="39"/>
                  </a:lnTo>
                  <a:lnTo>
                    <a:pt x="396" y="89"/>
                  </a:lnTo>
                  <a:lnTo>
                    <a:pt x="386" y="89"/>
                  </a:lnTo>
                  <a:lnTo>
                    <a:pt x="386" y="110"/>
                  </a:lnTo>
                  <a:lnTo>
                    <a:pt x="377" y="110"/>
                  </a:lnTo>
                  <a:lnTo>
                    <a:pt x="377" y="159"/>
                  </a:lnTo>
                  <a:lnTo>
                    <a:pt x="386" y="159"/>
                  </a:lnTo>
                  <a:lnTo>
                    <a:pt x="386" y="218"/>
                  </a:lnTo>
                  <a:lnTo>
                    <a:pt x="377" y="218"/>
                  </a:lnTo>
                  <a:lnTo>
                    <a:pt x="377" y="338"/>
                  </a:lnTo>
                  <a:lnTo>
                    <a:pt x="386" y="338"/>
                  </a:lnTo>
                  <a:lnTo>
                    <a:pt x="386" y="358"/>
                  </a:lnTo>
                  <a:lnTo>
                    <a:pt x="396" y="358"/>
                  </a:lnTo>
                  <a:lnTo>
                    <a:pt x="396" y="389"/>
                  </a:lnTo>
                  <a:lnTo>
                    <a:pt x="386" y="389"/>
                  </a:lnTo>
                  <a:lnTo>
                    <a:pt x="386" y="418"/>
                  </a:lnTo>
                  <a:lnTo>
                    <a:pt x="377" y="418"/>
                  </a:lnTo>
                  <a:lnTo>
                    <a:pt x="377" y="458"/>
                  </a:lnTo>
                  <a:lnTo>
                    <a:pt x="386" y="458"/>
                  </a:lnTo>
                  <a:lnTo>
                    <a:pt x="386" y="479"/>
                  </a:lnTo>
                  <a:lnTo>
                    <a:pt x="396" y="479"/>
                  </a:lnTo>
                  <a:lnTo>
                    <a:pt x="396" y="508"/>
                  </a:lnTo>
                  <a:lnTo>
                    <a:pt x="406" y="508"/>
                  </a:lnTo>
                  <a:lnTo>
                    <a:pt x="406" y="528"/>
                  </a:lnTo>
                  <a:lnTo>
                    <a:pt x="416" y="528"/>
                  </a:lnTo>
                  <a:lnTo>
                    <a:pt x="416" y="547"/>
                  </a:lnTo>
                  <a:lnTo>
                    <a:pt x="426" y="547"/>
                  </a:lnTo>
                  <a:lnTo>
                    <a:pt x="426" y="559"/>
                  </a:lnTo>
                  <a:lnTo>
                    <a:pt x="436" y="559"/>
                  </a:lnTo>
                  <a:lnTo>
                    <a:pt x="436" y="589"/>
                  </a:lnTo>
                  <a:lnTo>
                    <a:pt x="447" y="589"/>
                  </a:lnTo>
                  <a:lnTo>
                    <a:pt x="447" y="598"/>
                  </a:lnTo>
                  <a:lnTo>
                    <a:pt x="436" y="598"/>
                  </a:lnTo>
                  <a:lnTo>
                    <a:pt x="436" y="608"/>
                  </a:lnTo>
                  <a:lnTo>
                    <a:pt x="386" y="608"/>
                  </a:lnTo>
                  <a:lnTo>
                    <a:pt x="386" y="618"/>
                  </a:lnTo>
                  <a:lnTo>
                    <a:pt x="346" y="618"/>
                  </a:lnTo>
                  <a:lnTo>
                    <a:pt x="346" y="627"/>
                  </a:lnTo>
                  <a:lnTo>
                    <a:pt x="369" y="628"/>
                  </a:lnTo>
                  <a:lnTo>
                    <a:pt x="368" y="668"/>
                  </a:lnTo>
                  <a:lnTo>
                    <a:pt x="359" y="679"/>
                  </a:lnTo>
                  <a:lnTo>
                    <a:pt x="346" y="678"/>
                  </a:lnTo>
                  <a:lnTo>
                    <a:pt x="336" y="678"/>
                  </a:lnTo>
                  <a:lnTo>
                    <a:pt x="336" y="727"/>
                  </a:lnTo>
                  <a:lnTo>
                    <a:pt x="316" y="727"/>
                  </a:lnTo>
                  <a:lnTo>
                    <a:pt x="316" y="737"/>
                  </a:lnTo>
                  <a:lnTo>
                    <a:pt x="287" y="737"/>
                  </a:lnTo>
                  <a:lnTo>
                    <a:pt x="287" y="727"/>
                  </a:lnTo>
                  <a:lnTo>
                    <a:pt x="267" y="727"/>
                  </a:lnTo>
                  <a:lnTo>
                    <a:pt x="267" y="718"/>
                  </a:lnTo>
                  <a:lnTo>
                    <a:pt x="246" y="718"/>
                  </a:lnTo>
                  <a:lnTo>
                    <a:pt x="246" y="707"/>
                  </a:lnTo>
                  <a:lnTo>
                    <a:pt x="203" y="724"/>
                  </a:lnTo>
                  <a:lnTo>
                    <a:pt x="186" y="725"/>
                  </a:lnTo>
                  <a:lnTo>
                    <a:pt x="188" y="715"/>
                  </a:lnTo>
                  <a:lnTo>
                    <a:pt x="168" y="707"/>
                  </a:lnTo>
                  <a:lnTo>
                    <a:pt x="168" y="698"/>
                  </a:lnTo>
                  <a:lnTo>
                    <a:pt x="146" y="698"/>
                  </a:lnTo>
                  <a:lnTo>
                    <a:pt x="146" y="688"/>
                  </a:lnTo>
                  <a:lnTo>
                    <a:pt x="116" y="688"/>
                  </a:lnTo>
                  <a:lnTo>
                    <a:pt x="116" y="678"/>
                  </a:lnTo>
                  <a:lnTo>
                    <a:pt x="46" y="678"/>
                  </a:lnTo>
                  <a:lnTo>
                    <a:pt x="47" y="664"/>
                  </a:lnTo>
                  <a:lnTo>
                    <a:pt x="0" y="673"/>
                  </a:lnTo>
                  <a:lnTo>
                    <a:pt x="6" y="662"/>
                  </a:lnTo>
                  <a:lnTo>
                    <a:pt x="20" y="656"/>
                  </a:lnTo>
                  <a:lnTo>
                    <a:pt x="17" y="646"/>
                  </a:lnTo>
                  <a:lnTo>
                    <a:pt x="32" y="637"/>
                  </a:lnTo>
                  <a:lnTo>
                    <a:pt x="36" y="598"/>
                  </a:lnTo>
                  <a:lnTo>
                    <a:pt x="46" y="598"/>
                  </a:lnTo>
                  <a:lnTo>
                    <a:pt x="46" y="589"/>
                  </a:lnTo>
                  <a:lnTo>
                    <a:pt x="59" y="586"/>
                  </a:lnTo>
                  <a:lnTo>
                    <a:pt x="59" y="577"/>
                  </a:lnTo>
                  <a:lnTo>
                    <a:pt x="71" y="569"/>
                  </a:lnTo>
                  <a:lnTo>
                    <a:pt x="77" y="458"/>
                  </a:lnTo>
                  <a:lnTo>
                    <a:pt x="87" y="458"/>
                  </a:lnTo>
                  <a:lnTo>
                    <a:pt x="87" y="448"/>
                  </a:lnTo>
                  <a:lnTo>
                    <a:pt x="116" y="448"/>
                  </a:lnTo>
                  <a:lnTo>
                    <a:pt x="116" y="458"/>
                  </a:lnTo>
                  <a:lnTo>
                    <a:pt x="146" y="458"/>
                  </a:lnTo>
                  <a:lnTo>
                    <a:pt x="146" y="448"/>
                  </a:lnTo>
                  <a:lnTo>
                    <a:pt x="168" y="448"/>
                  </a:lnTo>
                  <a:lnTo>
                    <a:pt x="168" y="438"/>
                  </a:lnTo>
                  <a:lnTo>
                    <a:pt x="177" y="438"/>
                  </a:lnTo>
                  <a:lnTo>
                    <a:pt x="177" y="428"/>
                  </a:lnTo>
                  <a:lnTo>
                    <a:pt x="187" y="428"/>
                  </a:lnTo>
                  <a:lnTo>
                    <a:pt x="187" y="418"/>
                  </a:lnTo>
                  <a:lnTo>
                    <a:pt x="217" y="418"/>
                  </a:lnTo>
                  <a:lnTo>
                    <a:pt x="217" y="408"/>
                  </a:lnTo>
                  <a:lnTo>
                    <a:pt x="226" y="408"/>
                  </a:lnTo>
                  <a:lnTo>
                    <a:pt x="226" y="399"/>
                  </a:lnTo>
                  <a:lnTo>
                    <a:pt x="236" y="399"/>
                  </a:lnTo>
                  <a:lnTo>
                    <a:pt x="236" y="309"/>
                  </a:lnTo>
                  <a:lnTo>
                    <a:pt x="226" y="309"/>
                  </a:lnTo>
                  <a:lnTo>
                    <a:pt x="226" y="299"/>
                  </a:lnTo>
                  <a:lnTo>
                    <a:pt x="206" y="299"/>
                  </a:lnTo>
                  <a:lnTo>
                    <a:pt x="206" y="289"/>
                  </a:lnTo>
                  <a:lnTo>
                    <a:pt x="187" y="289"/>
                  </a:lnTo>
                  <a:lnTo>
                    <a:pt x="187" y="279"/>
                  </a:lnTo>
                  <a:lnTo>
                    <a:pt x="168" y="279"/>
                  </a:lnTo>
                  <a:lnTo>
                    <a:pt x="168" y="270"/>
                  </a:lnTo>
                  <a:lnTo>
                    <a:pt x="146" y="270"/>
                  </a:lnTo>
                  <a:lnTo>
                    <a:pt x="146" y="258"/>
                  </a:lnTo>
                  <a:lnTo>
                    <a:pt x="126" y="258"/>
                  </a:lnTo>
                  <a:lnTo>
                    <a:pt x="126" y="209"/>
                  </a:lnTo>
                  <a:lnTo>
                    <a:pt x="136" y="209"/>
                  </a:lnTo>
                  <a:lnTo>
                    <a:pt x="136" y="190"/>
                  </a:lnTo>
                  <a:lnTo>
                    <a:pt x="146" y="190"/>
                  </a:lnTo>
                  <a:lnTo>
                    <a:pt x="146" y="180"/>
                  </a:lnTo>
                  <a:lnTo>
                    <a:pt x="226" y="180"/>
                  </a:lnTo>
                  <a:lnTo>
                    <a:pt x="226" y="168"/>
                  </a:lnTo>
                  <a:lnTo>
                    <a:pt x="236" y="168"/>
                  </a:lnTo>
                  <a:lnTo>
                    <a:pt x="236" y="159"/>
                  </a:lnTo>
                  <a:lnTo>
                    <a:pt x="246" y="159"/>
                  </a:lnTo>
                  <a:lnTo>
                    <a:pt x="246" y="148"/>
                  </a:lnTo>
                  <a:lnTo>
                    <a:pt x="257" y="148"/>
                  </a:lnTo>
                  <a:lnTo>
                    <a:pt x="257" y="138"/>
                  </a:lnTo>
                  <a:lnTo>
                    <a:pt x="267" y="138"/>
                  </a:lnTo>
                  <a:lnTo>
                    <a:pt x="267" y="119"/>
                  </a:lnTo>
                  <a:lnTo>
                    <a:pt x="277" y="119"/>
                  </a:lnTo>
                  <a:lnTo>
                    <a:pt x="277" y="110"/>
                  </a:lnTo>
                  <a:lnTo>
                    <a:pt x="287" y="110"/>
                  </a:lnTo>
                  <a:lnTo>
                    <a:pt x="287" y="100"/>
                  </a:lnTo>
                  <a:lnTo>
                    <a:pt x="297" y="100"/>
                  </a:lnTo>
                  <a:lnTo>
                    <a:pt x="297" y="80"/>
                  </a:lnTo>
                  <a:lnTo>
                    <a:pt x="306" y="80"/>
                  </a:lnTo>
                  <a:lnTo>
                    <a:pt x="306" y="68"/>
                  </a:lnTo>
                  <a:lnTo>
                    <a:pt x="316" y="68"/>
                  </a:lnTo>
                  <a:lnTo>
                    <a:pt x="316" y="49"/>
                  </a:lnTo>
                  <a:lnTo>
                    <a:pt x="326" y="49"/>
                  </a:lnTo>
                  <a:lnTo>
                    <a:pt x="326" y="30"/>
                  </a:lnTo>
                  <a:lnTo>
                    <a:pt x="336" y="30"/>
                  </a:lnTo>
                  <a:lnTo>
                    <a:pt x="336" y="19"/>
                  </a:lnTo>
                  <a:lnTo>
                    <a:pt x="358" y="19"/>
                  </a:lnTo>
                  <a:lnTo>
                    <a:pt x="358" y="9"/>
                  </a:lnTo>
                  <a:lnTo>
                    <a:pt x="377" y="9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C0C0C0"/>
            </a:solidFill>
            <a:ln w="6350" cap="flat" cmpd="sng">
              <a:solidFill>
                <a:srgbClr val="C0C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0" name="Freeform 98"/>
            <p:cNvSpPr>
              <a:spLocks noChangeAspect="1"/>
            </p:cNvSpPr>
            <p:nvPr/>
          </p:nvSpPr>
          <p:spPr bwMode="invGray">
            <a:xfrm>
              <a:off x="4624388" y="2870200"/>
              <a:ext cx="381000" cy="638175"/>
            </a:xfrm>
            <a:custGeom>
              <a:avLst/>
              <a:gdLst/>
              <a:ahLst/>
              <a:cxnLst>
                <a:cxn ang="0">
                  <a:pos x="178" y="0"/>
                </a:cxn>
                <a:cxn ang="0">
                  <a:pos x="190" y="12"/>
                </a:cxn>
                <a:cxn ang="0">
                  <a:pos x="178" y="60"/>
                </a:cxn>
                <a:cxn ang="0">
                  <a:pos x="190" y="118"/>
                </a:cxn>
                <a:cxn ang="0">
                  <a:pos x="224" y="130"/>
                </a:cxn>
                <a:cxn ang="0">
                  <a:pos x="248" y="142"/>
                </a:cxn>
                <a:cxn ang="0">
                  <a:pos x="259" y="167"/>
                </a:cxn>
                <a:cxn ang="0">
                  <a:pos x="248" y="179"/>
                </a:cxn>
                <a:cxn ang="0">
                  <a:pos x="236" y="202"/>
                </a:cxn>
                <a:cxn ang="0">
                  <a:pos x="190" y="248"/>
                </a:cxn>
                <a:cxn ang="0">
                  <a:pos x="178" y="260"/>
                </a:cxn>
                <a:cxn ang="0">
                  <a:pos x="166" y="297"/>
                </a:cxn>
                <a:cxn ang="0">
                  <a:pos x="178" y="320"/>
                </a:cxn>
                <a:cxn ang="0">
                  <a:pos x="190" y="343"/>
                </a:cxn>
                <a:cxn ang="0">
                  <a:pos x="201" y="355"/>
                </a:cxn>
                <a:cxn ang="0">
                  <a:pos x="178" y="403"/>
                </a:cxn>
                <a:cxn ang="0">
                  <a:pos x="153" y="427"/>
                </a:cxn>
                <a:cxn ang="0">
                  <a:pos x="118" y="438"/>
                </a:cxn>
                <a:cxn ang="0">
                  <a:pos x="95" y="427"/>
                </a:cxn>
                <a:cxn ang="0">
                  <a:pos x="83" y="415"/>
                </a:cxn>
                <a:cxn ang="0">
                  <a:pos x="71" y="403"/>
                </a:cxn>
                <a:cxn ang="0">
                  <a:pos x="60" y="332"/>
                </a:cxn>
                <a:cxn ang="0">
                  <a:pos x="46" y="308"/>
                </a:cxn>
                <a:cxn ang="0">
                  <a:pos x="34" y="274"/>
                </a:cxn>
                <a:cxn ang="0">
                  <a:pos x="23" y="260"/>
                </a:cxn>
                <a:cxn ang="0">
                  <a:pos x="11" y="248"/>
                </a:cxn>
                <a:cxn ang="0">
                  <a:pos x="0" y="237"/>
                </a:cxn>
                <a:cxn ang="0">
                  <a:pos x="11" y="213"/>
                </a:cxn>
                <a:cxn ang="0">
                  <a:pos x="23" y="202"/>
                </a:cxn>
                <a:cxn ang="0">
                  <a:pos x="34" y="190"/>
                </a:cxn>
                <a:cxn ang="0">
                  <a:pos x="46" y="179"/>
                </a:cxn>
                <a:cxn ang="0">
                  <a:pos x="60" y="167"/>
                </a:cxn>
                <a:cxn ang="0">
                  <a:pos x="71" y="153"/>
                </a:cxn>
                <a:cxn ang="0">
                  <a:pos x="83" y="142"/>
                </a:cxn>
                <a:cxn ang="0">
                  <a:pos x="95" y="130"/>
                </a:cxn>
                <a:cxn ang="0">
                  <a:pos x="106" y="107"/>
                </a:cxn>
                <a:cxn ang="0">
                  <a:pos x="118" y="49"/>
                </a:cxn>
                <a:cxn ang="0">
                  <a:pos x="129" y="23"/>
                </a:cxn>
                <a:cxn ang="0">
                  <a:pos x="141" y="12"/>
                </a:cxn>
              </a:cxnLst>
              <a:rect l="0" t="0" r="r" b="b"/>
              <a:pathLst>
                <a:path w="259" h="438">
                  <a:moveTo>
                    <a:pt x="141" y="0"/>
                  </a:moveTo>
                  <a:lnTo>
                    <a:pt x="178" y="0"/>
                  </a:lnTo>
                  <a:lnTo>
                    <a:pt x="178" y="12"/>
                  </a:lnTo>
                  <a:lnTo>
                    <a:pt x="190" y="12"/>
                  </a:lnTo>
                  <a:lnTo>
                    <a:pt x="190" y="60"/>
                  </a:lnTo>
                  <a:lnTo>
                    <a:pt x="178" y="60"/>
                  </a:lnTo>
                  <a:lnTo>
                    <a:pt x="178" y="118"/>
                  </a:lnTo>
                  <a:lnTo>
                    <a:pt x="190" y="118"/>
                  </a:lnTo>
                  <a:lnTo>
                    <a:pt x="190" y="130"/>
                  </a:lnTo>
                  <a:lnTo>
                    <a:pt x="224" y="130"/>
                  </a:lnTo>
                  <a:lnTo>
                    <a:pt x="224" y="142"/>
                  </a:lnTo>
                  <a:lnTo>
                    <a:pt x="248" y="142"/>
                  </a:lnTo>
                  <a:lnTo>
                    <a:pt x="248" y="167"/>
                  </a:lnTo>
                  <a:lnTo>
                    <a:pt x="259" y="167"/>
                  </a:lnTo>
                  <a:lnTo>
                    <a:pt x="259" y="179"/>
                  </a:lnTo>
                  <a:lnTo>
                    <a:pt x="248" y="179"/>
                  </a:lnTo>
                  <a:lnTo>
                    <a:pt x="248" y="202"/>
                  </a:lnTo>
                  <a:lnTo>
                    <a:pt x="236" y="202"/>
                  </a:lnTo>
                  <a:lnTo>
                    <a:pt x="236" y="248"/>
                  </a:lnTo>
                  <a:lnTo>
                    <a:pt x="190" y="248"/>
                  </a:lnTo>
                  <a:lnTo>
                    <a:pt x="190" y="260"/>
                  </a:lnTo>
                  <a:lnTo>
                    <a:pt x="178" y="260"/>
                  </a:lnTo>
                  <a:lnTo>
                    <a:pt x="178" y="297"/>
                  </a:lnTo>
                  <a:lnTo>
                    <a:pt x="166" y="297"/>
                  </a:lnTo>
                  <a:lnTo>
                    <a:pt x="166" y="320"/>
                  </a:lnTo>
                  <a:lnTo>
                    <a:pt x="178" y="320"/>
                  </a:lnTo>
                  <a:lnTo>
                    <a:pt x="178" y="343"/>
                  </a:lnTo>
                  <a:lnTo>
                    <a:pt x="190" y="343"/>
                  </a:lnTo>
                  <a:lnTo>
                    <a:pt x="190" y="355"/>
                  </a:lnTo>
                  <a:lnTo>
                    <a:pt x="201" y="355"/>
                  </a:lnTo>
                  <a:lnTo>
                    <a:pt x="201" y="403"/>
                  </a:lnTo>
                  <a:lnTo>
                    <a:pt x="178" y="403"/>
                  </a:lnTo>
                  <a:lnTo>
                    <a:pt x="178" y="427"/>
                  </a:lnTo>
                  <a:lnTo>
                    <a:pt x="153" y="427"/>
                  </a:lnTo>
                  <a:lnTo>
                    <a:pt x="153" y="438"/>
                  </a:lnTo>
                  <a:lnTo>
                    <a:pt x="118" y="438"/>
                  </a:lnTo>
                  <a:lnTo>
                    <a:pt x="118" y="427"/>
                  </a:lnTo>
                  <a:lnTo>
                    <a:pt x="95" y="427"/>
                  </a:lnTo>
                  <a:lnTo>
                    <a:pt x="95" y="415"/>
                  </a:lnTo>
                  <a:lnTo>
                    <a:pt x="83" y="415"/>
                  </a:lnTo>
                  <a:lnTo>
                    <a:pt x="83" y="403"/>
                  </a:lnTo>
                  <a:lnTo>
                    <a:pt x="71" y="403"/>
                  </a:lnTo>
                  <a:lnTo>
                    <a:pt x="71" y="332"/>
                  </a:lnTo>
                  <a:lnTo>
                    <a:pt x="60" y="332"/>
                  </a:lnTo>
                  <a:lnTo>
                    <a:pt x="60" y="308"/>
                  </a:lnTo>
                  <a:lnTo>
                    <a:pt x="46" y="308"/>
                  </a:lnTo>
                  <a:lnTo>
                    <a:pt x="46" y="274"/>
                  </a:lnTo>
                  <a:lnTo>
                    <a:pt x="34" y="274"/>
                  </a:lnTo>
                  <a:lnTo>
                    <a:pt x="34" y="260"/>
                  </a:lnTo>
                  <a:lnTo>
                    <a:pt x="23" y="260"/>
                  </a:lnTo>
                  <a:lnTo>
                    <a:pt x="23" y="248"/>
                  </a:lnTo>
                  <a:lnTo>
                    <a:pt x="11" y="248"/>
                  </a:lnTo>
                  <a:lnTo>
                    <a:pt x="11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11" y="213"/>
                  </a:lnTo>
                  <a:lnTo>
                    <a:pt x="11" y="202"/>
                  </a:lnTo>
                  <a:lnTo>
                    <a:pt x="23" y="202"/>
                  </a:lnTo>
                  <a:lnTo>
                    <a:pt x="23" y="190"/>
                  </a:lnTo>
                  <a:lnTo>
                    <a:pt x="34" y="190"/>
                  </a:lnTo>
                  <a:lnTo>
                    <a:pt x="34" y="179"/>
                  </a:lnTo>
                  <a:lnTo>
                    <a:pt x="46" y="179"/>
                  </a:lnTo>
                  <a:lnTo>
                    <a:pt x="46" y="167"/>
                  </a:lnTo>
                  <a:lnTo>
                    <a:pt x="60" y="167"/>
                  </a:lnTo>
                  <a:lnTo>
                    <a:pt x="60" y="153"/>
                  </a:lnTo>
                  <a:lnTo>
                    <a:pt x="71" y="153"/>
                  </a:lnTo>
                  <a:lnTo>
                    <a:pt x="71" y="142"/>
                  </a:lnTo>
                  <a:lnTo>
                    <a:pt x="83" y="142"/>
                  </a:lnTo>
                  <a:lnTo>
                    <a:pt x="83" y="130"/>
                  </a:lnTo>
                  <a:lnTo>
                    <a:pt x="95" y="130"/>
                  </a:lnTo>
                  <a:lnTo>
                    <a:pt x="95" y="107"/>
                  </a:lnTo>
                  <a:lnTo>
                    <a:pt x="106" y="107"/>
                  </a:lnTo>
                  <a:lnTo>
                    <a:pt x="106" y="49"/>
                  </a:lnTo>
                  <a:lnTo>
                    <a:pt x="118" y="49"/>
                  </a:lnTo>
                  <a:lnTo>
                    <a:pt x="118" y="23"/>
                  </a:lnTo>
                  <a:lnTo>
                    <a:pt x="129" y="23"/>
                  </a:lnTo>
                  <a:lnTo>
                    <a:pt x="129" y="12"/>
                  </a:lnTo>
                  <a:lnTo>
                    <a:pt x="141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C0C0C0"/>
            </a:solidFill>
            <a:ln w="6350" cap="flat" cmpd="sng">
              <a:solidFill>
                <a:srgbClr val="C0C0C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1" name="Freeform 99"/>
            <p:cNvSpPr>
              <a:spLocks noChangeAspect="1"/>
            </p:cNvSpPr>
            <p:nvPr/>
          </p:nvSpPr>
          <p:spPr bwMode="invGray">
            <a:xfrm>
              <a:off x="6057900" y="2919413"/>
              <a:ext cx="968375" cy="615950"/>
            </a:xfrm>
            <a:custGeom>
              <a:avLst/>
              <a:gdLst/>
              <a:ahLst/>
              <a:cxnLst>
                <a:cxn ang="0">
                  <a:pos x="232" y="13"/>
                </a:cxn>
                <a:cxn ang="0">
                  <a:pos x="299" y="23"/>
                </a:cxn>
                <a:cxn ang="0">
                  <a:pos x="311" y="75"/>
                </a:cxn>
                <a:cxn ang="0">
                  <a:pos x="376" y="86"/>
                </a:cxn>
                <a:cxn ang="0">
                  <a:pos x="386" y="55"/>
                </a:cxn>
                <a:cxn ang="0">
                  <a:pos x="410" y="34"/>
                </a:cxn>
                <a:cxn ang="0">
                  <a:pos x="421" y="13"/>
                </a:cxn>
                <a:cxn ang="0">
                  <a:pos x="487" y="0"/>
                </a:cxn>
                <a:cxn ang="0">
                  <a:pos x="599" y="23"/>
                </a:cxn>
                <a:cxn ang="0">
                  <a:pos x="599" y="55"/>
                </a:cxn>
                <a:cxn ang="0">
                  <a:pos x="575" y="75"/>
                </a:cxn>
                <a:cxn ang="0">
                  <a:pos x="543" y="86"/>
                </a:cxn>
                <a:cxn ang="0">
                  <a:pos x="531" y="107"/>
                </a:cxn>
                <a:cxn ang="0">
                  <a:pos x="499" y="120"/>
                </a:cxn>
                <a:cxn ang="0">
                  <a:pos x="487" y="141"/>
                </a:cxn>
                <a:cxn ang="0">
                  <a:pos x="465" y="162"/>
                </a:cxn>
                <a:cxn ang="0">
                  <a:pos x="454" y="184"/>
                </a:cxn>
                <a:cxn ang="0">
                  <a:pos x="432" y="204"/>
                </a:cxn>
                <a:cxn ang="0">
                  <a:pos x="421" y="238"/>
                </a:cxn>
                <a:cxn ang="0">
                  <a:pos x="399" y="248"/>
                </a:cxn>
                <a:cxn ang="0">
                  <a:pos x="386" y="280"/>
                </a:cxn>
                <a:cxn ang="0">
                  <a:pos x="365" y="302"/>
                </a:cxn>
                <a:cxn ang="0">
                  <a:pos x="354" y="324"/>
                </a:cxn>
                <a:cxn ang="0">
                  <a:pos x="332" y="334"/>
                </a:cxn>
                <a:cxn ang="0">
                  <a:pos x="321" y="356"/>
                </a:cxn>
                <a:cxn ang="0">
                  <a:pos x="265" y="366"/>
                </a:cxn>
                <a:cxn ang="0">
                  <a:pos x="211" y="366"/>
                </a:cxn>
                <a:cxn ang="0">
                  <a:pos x="176" y="356"/>
                </a:cxn>
                <a:cxn ang="0">
                  <a:pos x="154" y="356"/>
                </a:cxn>
                <a:cxn ang="0">
                  <a:pos x="133" y="366"/>
                </a:cxn>
                <a:cxn ang="0">
                  <a:pos x="54" y="377"/>
                </a:cxn>
                <a:cxn ang="0">
                  <a:pos x="22" y="366"/>
                </a:cxn>
                <a:cxn ang="0">
                  <a:pos x="11" y="345"/>
                </a:cxn>
                <a:cxn ang="0">
                  <a:pos x="11" y="324"/>
                </a:cxn>
                <a:cxn ang="0">
                  <a:pos x="22" y="291"/>
                </a:cxn>
                <a:cxn ang="0">
                  <a:pos x="54" y="280"/>
                </a:cxn>
                <a:cxn ang="0">
                  <a:pos x="22" y="238"/>
                </a:cxn>
                <a:cxn ang="0">
                  <a:pos x="22" y="204"/>
                </a:cxn>
                <a:cxn ang="0">
                  <a:pos x="33" y="152"/>
                </a:cxn>
                <a:cxn ang="0">
                  <a:pos x="54" y="131"/>
                </a:cxn>
                <a:cxn ang="0">
                  <a:pos x="65" y="97"/>
                </a:cxn>
                <a:cxn ang="0">
                  <a:pos x="89" y="75"/>
                </a:cxn>
                <a:cxn ang="0">
                  <a:pos x="100" y="55"/>
                </a:cxn>
                <a:cxn ang="0">
                  <a:pos x="143" y="45"/>
                </a:cxn>
                <a:cxn ang="0">
                  <a:pos x="166" y="23"/>
                </a:cxn>
                <a:cxn ang="0">
                  <a:pos x="211" y="13"/>
                </a:cxn>
              </a:cxnLst>
              <a:rect l="0" t="0" r="r" b="b"/>
              <a:pathLst>
                <a:path w="610" h="388">
                  <a:moveTo>
                    <a:pt x="211" y="0"/>
                  </a:moveTo>
                  <a:lnTo>
                    <a:pt x="232" y="0"/>
                  </a:lnTo>
                  <a:lnTo>
                    <a:pt x="232" y="13"/>
                  </a:lnTo>
                  <a:lnTo>
                    <a:pt x="289" y="13"/>
                  </a:lnTo>
                  <a:lnTo>
                    <a:pt x="289" y="23"/>
                  </a:lnTo>
                  <a:lnTo>
                    <a:pt x="299" y="23"/>
                  </a:lnTo>
                  <a:lnTo>
                    <a:pt x="299" y="45"/>
                  </a:lnTo>
                  <a:lnTo>
                    <a:pt x="311" y="45"/>
                  </a:lnTo>
                  <a:lnTo>
                    <a:pt x="311" y="75"/>
                  </a:lnTo>
                  <a:lnTo>
                    <a:pt x="321" y="75"/>
                  </a:lnTo>
                  <a:lnTo>
                    <a:pt x="321" y="86"/>
                  </a:lnTo>
                  <a:lnTo>
                    <a:pt x="376" y="86"/>
                  </a:lnTo>
                  <a:lnTo>
                    <a:pt x="376" y="75"/>
                  </a:lnTo>
                  <a:lnTo>
                    <a:pt x="386" y="75"/>
                  </a:lnTo>
                  <a:lnTo>
                    <a:pt x="386" y="55"/>
                  </a:lnTo>
                  <a:lnTo>
                    <a:pt x="399" y="55"/>
                  </a:lnTo>
                  <a:lnTo>
                    <a:pt x="399" y="34"/>
                  </a:lnTo>
                  <a:lnTo>
                    <a:pt x="410" y="34"/>
                  </a:lnTo>
                  <a:lnTo>
                    <a:pt x="410" y="23"/>
                  </a:lnTo>
                  <a:lnTo>
                    <a:pt x="421" y="23"/>
                  </a:lnTo>
                  <a:lnTo>
                    <a:pt x="421" y="13"/>
                  </a:lnTo>
                  <a:lnTo>
                    <a:pt x="443" y="13"/>
                  </a:lnTo>
                  <a:lnTo>
                    <a:pt x="443" y="0"/>
                  </a:lnTo>
                  <a:lnTo>
                    <a:pt x="487" y="0"/>
                  </a:lnTo>
                  <a:lnTo>
                    <a:pt x="487" y="13"/>
                  </a:lnTo>
                  <a:lnTo>
                    <a:pt x="599" y="13"/>
                  </a:lnTo>
                  <a:lnTo>
                    <a:pt x="599" y="23"/>
                  </a:lnTo>
                  <a:lnTo>
                    <a:pt x="610" y="23"/>
                  </a:lnTo>
                  <a:lnTo>
                    <a:pt x="610" y="55"/>
                  </a:lnTo>
                  <a:lnTo>
                    <a:pt x="599" y="55"/>
                  </a:lnTo>
                  <a:lnTo>
                    <a:pt x="599" y="65"/>
                  </a:lnTo>
                  <a:lnTo>
                    <a:pt x="575" y="65"/>
                  </a:lnTo>
                  <a:lnTo>
                    <a:pt x="575" y="75"/>
                  </a:lnTo>
                  <a:lnTo>
                    <a:pt x="554" y="75"/>
                  </a:lnTo>
                  <a:lnTo>
                    <a:pt x="554" y="86"/>
                  </a:lnTo>
                  <a:lnTo>
                    <a:pt x="543" y="86"/>
                  </a:lnTo>
                  <a:lnTo>
                    <a:pt x="543" y="97"/>
                  </a:lnTo>
                  <a:lnTo>
                    <a:pt x="531" y="97"/>
                  </a:lnTo>
                  <a:lnTo>
                    <a:pt x="531" y="107"/>
                  </a:lnTo>
                  <a:lnTo>
                    <a:pt x="510" y="107"/>
                  </a:lnTo>
                  <a:lnTo>
                    <a:pt x="510" y="120"/>
                  </a:lnTo>
                  <a:lnTo>
                    <a:pt x="499" y="120"/>
                  </a:lnTo>
                  <a:lnTo>
                    <a:pt x="499" y="131"/>
                  </a:lnTo>
                  <a:lnTo>
                    <a:pt x="487" y="131"/>
                  </a:lnTo>
                  <a:lnTo>
                    <a:pt x="487" y="141"/>
                  </a:lnTo>
                  <a:lnTo>
                    <a:pt x="475" y="141"/>
                  </a:lnTo>
                  <a:lnTo>
                    <a:pt x="475" y="162"/>
                  </a:lnTo>
                  <a:lnTo>
                    <a:pt x="465" y="162"/>
                  </a:lnTo>
                  <a:lnTo>
                    <a:pt x="465" y="173"/>
                  </a:lnTo>
                  <a:lnTo>
                    <a:pt x="454" y="173"/>
                  </a:lnTo>
                  <a:lnTo>
                    <a:pt x="454" y="184"/>
                  </a:lnTo>
                  <a:lnTo>
                    <a:pt x="443" y="184"/>
                  </a:lnTo>
                  <a:lnTo>
                    <a:pt x="443" y="204"/>
                  </a:lnTo>
                  <a:lnTo>
                    <a:pt x="432" y="204"/>
                  </a:lnTo>
                  <a:lnTo>
                    <a:pt x="432" y="227"/>
                  </a:lnTo>
                  <a:lnTo>
                    <a:pt x="421" y="227"/>
                  </a:lnTo>
                  <a:lnTo>
                    <a:pt x="421" y="238"/>
                  </a:lnTo>
                  <a:lnTo>
                    <a:pt x="410" y="238"/>
                  </a:lnTo>
                  <a:lnTo>
                    <a:pt x="410" y="248"/>
                  </a:lnTo>
                  <a:lnTo>
                    <a:pt x="399" y="248"/>
                  </a:lnTo>
                  <a:lnTo>
                    <a:pt x="399" y="259"/>
                  </a:lnTo>
                  <a:lnTo>
                    <a:pt x="386" y="259"/>
                  </a:lnTo>
                  <a:lnTo>
                    <a:pt x="386" y="280"/>
                  </a:lnTo>
                  <a:lnTo>
                    <a:pt x="376" y="280"/>
                  </a:lnTo>
                  <a:lnTo>
                    <a:pt x="376" y="302"/>
                  </a:lnTo>
                  <a:lnTo>
                    <a:pt x="365" y="302"/>
                  </a:lnTo>
                  <a:lnTo>
                    <a:pt x="365" y="312"/>
                  </a:lnTo>
                  <a:lnTo>
                    <a:pt x="354" y="312"/>
                  </a:lnTo>
                  <a:lnTo>
                    <a:pt x="354" y="324"/>
                  </a:lnTo>
                  <a:lnTo>
                    <a:pt x="343" y="324"/>
                  </a:lnTo>
                  <a:lnTo>
                    <a:pt x="343" y="334"/>
                  </a:lnTo>
                  <a:lnTo>
                    <a:pt x="332" y="334"/>
                  </a:lnTo>
                  <a:lnTo>
                    <a:pt x="332" y="345"/>
                  </a:lnTo>
                  <a:lnTo>
                    <a:pt x="321" y="345"/>
                  </a:lnTo>
                  <a:lnTo>
                    <a:pt x="321" y="356"/>
                  </a:lnTo>
                  <a:lnTo>
                    <a:pt x="311" y="356"/>
                  </a:lnTo>
                  <a:lnTo>
                    <a:pt x="311" y="366"/>
                  </a:lnTo>
                  <a:lnTo>
                    <a:pt x="265" y="366"/>
                  </a:lnTo>
                  <a:lnTo>
                    <a:pt x="265" y="377"/>
                  </a:lnTo>
                  <a:lnTo>
                    <a:pt x="211" y="377"/>
                  </a:lnTo>
                  <a:lnTo>
                    <a:pt x="211" y="366"/>
                  </a:lnTo>
                  <a:lnTo>
                    <a:pt x="199" y="366"/>
                  </a:lnTo>
                  <a:lnTo>
                    <a:pt x="199" y="356"/>
                  </a:lnTo>
                  <a:lnTo>
                    <a:pt x="176" y="356"/>
                  </a:lnTo>
                  <a:lnTo>
                    <a:pt x="176" y="345"/>
                  </a:lnTo>
                  <a:lnTo>
                    <a:pt x="154" y="345"/>
                  </a:lnTo>
                  <a:lnTo>
                    <a:pt x="154" y="356"/>
                  </a:lnTo>
                  <a:lnTo>
                    <a:pt x="143" y="356"/>
                  </a:lnTo>
                  <a:lnTo>
                    <a:pt x="143" y="366"/>
                  </a:lnTo>
                  <a:lnTo>
                    <a:pt x="133" y="366"/>
                  </a:lnTo>
                  <a:lnTo>
                    <a:pt x="133" y="388"/>
                  </a:lnTo>
                  <a:lnTo>
                    <a:pt x="54" y="388"/>
                  </a:lnTo>
                  <a:lnTo>
                    <a:pt x="54" y="377"/>
                  </a:lnTo>
                  <a:lnTo>
                    <a:pt x="33" y="377"/>
                  </a:lnTo>
                  <a:lnTo>
                    <a:pt x="33" y="366"/>
                  </a:lnTo>
                  <a:lnTo>
                    <a:pt x="22" y="366"/>
                  </a:lnTo>
                  <a:lnTo>
                    <a:pt x="22" y="356"/>
                  </a:lnTo>
                  <a:lnTo>
                    <a:pt x="11" y="356"/>
                  </a:lnTo>
                  <a:lnTo>
                    <a:pt x="11" y="345"/>
                  </a:lnTo>
                  <a:lnTo>
                    <a:pt x="0" y="345"/>
                  </a:lnTo>
                  <a:lnTo>
                    <a:pt x="0" y="324"/>
                  </a:lnTo>
                  <a:lnTo>
                    <a:pt x="11" y="324"/>
                  </a:lnTo>
                  <a:lnTo>
                    <a:pt x="11" y="302"/>
                  </a:lnTo>
                  <a:lnTo>
                    <a:pt x="22" y="302"/>
                  </a:lnTo>
                  <a:lnTo>
                    <a:pt x="22" y="291"/>
                  </a:lnTo>
                  <a:lnTo>
                    <a:pt x="33" y="291"/>
                  </a:lnTo>
                  <a:lnTo>
                    <a:pt x="33" y="280"/>
                  </a:lnTo>
                  <a:lnTo>
                    <a:pt x="54" y="280"/>
                  </a:lnTo>
                  <a:lnTo>
                    <a:pt x="54" y="248"/>
                  </a:lnTo>
                  <a:lnTo>
                    <a:pt x="22" y="248"/>
                  </a:lnTo>
                  <a:lnTo>
                    <a:pt x="22" y="238"/>
                  </a:lnTo>
                  <a:lnTo>
                    <a:pt x="11" y="238"/>
                  </a:lnTo>
                  <a:lnTo>
                    <a:pt x="11" y="204"/>
                  </a:lnTo>
                  <a:lnTo>
                    <a:pt x="22" y="204"/>
                  </a:lnTo>
                  <a:lnTo>
                    <a:pt x="22" y="173"/>
                  </a:lnTo>
                  <a:lnTo>
                    <a:pt x="33" y="173"/>
                  </a:lnTo>
                  <a:lnTo>
                    <a:pt x="33" y="152"/>
                  </a:lnTo>
                  <a:lnTo>
                    <a:pt x="44" y="152"/>
                  </a:lnTo>
                  <a:lnTo>
                    <a:pt x="44" y="131"/>
                  </a:lnTo>
                  <a:lnTo>
                    <a:pt x="54" y="131"/>
                  </a:lnTo>
                  <a:lnTo>
                    <a:pt x="54" y="107"/>
                  </a:lnTo>
                  <a:lnTo>
                    <a:pt x="65" y="107"/>
                  </a:lnTo>
                  <a:lnTo>
                    <a:pt x="65" y="97"/>
                  </a:lnTo>
                  <a:lnTo>
                    <a:pt x="79" y="97"/>
                  </a:lnTo>
                  <a:lnTo>
                    <a:pt x="79" y="75"/>
                  </a:lnTo>
                  <a:lnTo>
                    <a:pt x="89" y="75"/>
                  </a:lnTo>
                  <a:lnTo>
                    <a:pt x="89" y="65"/>
                  </a:lnTo>
                  <a:lnTo>
                    <a:pt x="100" y="65"/>
                  </a:lnTo>
                  <a:lnTo>
                    <a:pt x="100" y="55"/>
                  </a:lnTo>
                  <a:lnTo>
                    <a:pt x="122" y="55"/>
                  </a:lnTo>
                  <a:lnTo>
                    <a:pt x="122" y="45"/>
                  </a:lnTo>
                  <a:lnTo>
                    <a:pt x="143" y="45"/>
                  </a:lnTo>
                  <a:lnTo>
                    <a:pt x="143" y="34"/>
                  </a:lnTo>
                  <a:lnTo>
                    <a:pt x="166" y="34"/>
                  </a:lnTo>
                  <a:lnTo>
                    <a:pt x="166" y="23"/>
                  </a:lnTo>
                  <a:lnTo>
                    <a:pt x="185" y="13"/>
                  </a:lnTo>
                  <a:lnTo>
                    <a:pt x="189" y="13"/>
                  </a:lnTo>
                  <a:lnTo>
                    <a:pt x="211" y="1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2" name="Freeform 100"/>
            <p:cNvSpPr>
              <a:spLocks noChangeAspect="1"/>
            </p:cNvSpPr>
            <p:nvPr/>
          </p:nvSpPr>
          <p:spPr bwMode="invGray">
            <a:xfrm>
              <a:off x="892175" y="3194050"/>
              <a:ext cx="2906713" cy="1527174"/>
            </a:xfrm>
            <a:custGeom>
              <a:avLst/>
              <a:gdLst/>
              <a:ahLst/>
              <a:cxnLst>
                <a:cxn ang="0">
                  <a:pos x="344" y="23"/>
                </a:cxn>
                <a:cxn ang="0">
                  <a:pos x="499" y="12"/>
                </a:cxn>
                <a:cxn ang="0">
                  <a:pos x="569" y="49"/>
                </a:cxn>
                <a:cxn ang="0">
                  <a:pos x="782" y="35"/>
                </a:cxn>
                <a:cxn ang="0">
                  <a:pos x="1007" y="0"/>
                </a:cxn>
                <a:cxn ang="0">
                  <a:pos x="1079" y="35"/>
                </a:cxn>
                <a:cxn ang="0">
                  <a:pos x="1125" y="83"/>
                </a:cxn>
                <a:cxn ang="0">
                  <a:pos x="1114" y="153"/>
                </a:cxn>
                <a:cxn ang="0">
                  <a:pos x="1079" y="248"/>
                </a:cxn>
                <a:cxn ang="0">
                  <a:pos x="1114" y="320"/>
                </a:cxn>
                <a:cxn ang="0">
                  <a:pos x="1150" y="392"/>
                </a:cxn>
                <a:cxn ang="0">
                  <a:pos x="1257" y="438"/>
                </a:cxn>
                <a:cxn ang="0">
                  <a:pos x="1327" y="473"/>
                </a:cxn>
                <a:cxn ang="0">
                  <a:pos x="1505" y="510"/>
                </a:cxn>
                <a:cxn ang="0">
                  <a:pos x="1589" y="545"/>
                </a:cxn>
                <a:cxn ang="0">
                  <a:pos x="1635" y="591"/>
                </a:cxn>
                <a:cxn ang="0">
                  <a:pos x="1754" y="628"/>
                </a:cxn>
                <a:cxn ang="0">
                  <a:pos x="1788" y="580"/>
                </a:cxn>
                <a:cxn ang="0">
                  <a:pos x="1849" y="533"/>
                </a:cxn>
                <a:cxn ang="0">
                  <a:pos x="1895" y="568"/>
                </a:cxn>
                <a:cxn ang="0">
                  <a:pos x="1932" y="640"/>
                </a:cxn>
                <a:cxn ang="0">
                  <a:pos x="1967" y="747"/>
                </a:cxn>
                <a:cxn ang="0">
                  <a:pos x="1932" y="946"/>
                </a:cxn>
                <a:cxn ang="0">
                  <a:pos x="1884" y="1041"/>
                </a:cxn>
                <a:cxn ang="0">
                  <a:pos x="1777" y="1030"/>
                </a:cxn>
                <a:cxn ang="0">
                  <a:pos x="1707" y="1018"/>
                </a:cxn>
                <a:cxn ang="0">
                  <a:pos x="1670" y="923"/>
                </a:cxn>
                <a:cxn ang="0">
                  <a:pos x="1564" y="935"/>
                </a:cxn>
                <a:cxn ang="0">
                  <a:pos x="1482" y="923"/>
                </a:cxn>
                <a:cxn ang="0">
                  <a:pos x="1434" y="960"/>
                </a:cxn>
                <a:cxn ang="0">
                  <a:pos x="1339" y="1006"/>
                </a:cxn>
                <a:cxn ang="0">
                  <a:pos x="1292" y="1041"/>
                </a:cxn>
                <a:cxn ang="0">
                  <a:pos x="1162" y="1018"/>
                </a:cxn>
                <a:cxn ang="0">
                  <a:pos x="1007" y="983"/>
                </a:cxn>
                <a:cxn ang="0">
                  <a:pos x="937" y="1030"/>
                </a:cxn>
                <a:cxn ang="0">
                  <a:pos x="747" y="995"/>
                </a:cxn>
                <a:cxn ang="0">
                  <a:pos x="640" y="960"/>
                </a:cxn>
                <a:cxn ang="0">
                  <a:pos x="582" y="923"/>
                </a:cxn>
                <a:cxn ang="0">
                  <a:pos x="534" y="877"/>
                </a:cxn>
                <a:cxn ang="0">
                  <a:pos x="476" y="840"/>
                </a:cxn>
                <a:cxn ang="0">
                  <a:pos x="415" y="781"/>
                </a:cxn>
                <a:cxn ang="0">
                  <a:pos x="381" y="735"/>
                </a:cxn>
                <a:cxn ang="0">
                  <a:pos x="344" y="698"/>
                </a:cxn>
                <a:cxn ang="0">
                  <a:pos x="309" y="652"/>
                </a:cxn>
                <a:cxn ang="0">
                  <a:pos x="262" y="617"/>
                </a:cxn>
                <a:cxn ang="0">
                  <a:pos x="167" y="603"/>
                </a:cxn>
                <a:cxn ang="0">
                  <a:pos x="130" y="557"/>
                </a:cxn>
                <a:cxn ang="0">
                  <a:pos x="95" y="522"/>
                </a:cxn>
                <a:cxn ang="0">
                  <a:pos x="61" y="485"/>
                </a:cxn>
                <a:cxn ang="0">
                  <a:pos x="26" y="438"/>
                </a:cxn>
                <a:cxn ang="0">
                  <a:pos x="49" y="297"/>
                </a:cxn>
                <a:cxn ang="0">
                  <a:pos x="95" y="285"/>
                </a:cxn>
                <a:cxn ang="0">
                  <a:pos x="61" y="202"/>
                </a:cxn>
                <a:cxn ang="0">
                  <a:pos x="167" y="83"/>
                </a:cxn>
                <a:cxn ang="0">
                  <a:pos x="202" y="49"/>
                </a:cxn>
                <a:cxn ang="0">
                  <a:pos x="237" y="12"/>
                </a:cxn>
              </a:cxnLst>
              <a:rect l="0" t="0" r="r" b="b"/>
              <a:pathLst>
                <a:path w="1967" h="1053">
                  <a:moveTo>
                    <a:pt x="237" y="0"/>
                  </a:moveTo>
                  <a:lnTo>
                    <a:pt x="285" y="0"/>
                  </a:lnTo>
                  <a:lnTo>
                    <a:pt x="285" y="12"/>
                  </a:lnTo>
                  <a:lnTo>
                    <a:pt x="320" y="12"/>
                  </a:lnTo>
                  <a:lnTo>
                    <a:pt x="320" y="23"/>
                  </a:lnTo>
                  <a:lnTo>
                    <a:pt x="344" y="23"/>
                  </a:lnTo>
                  <a:lnTo>
                    <a:pt x="344" y="35"/>
                  </a:lnTo>
                  <a:lnTo>
                    <a:pt x="392" y="35"/>
                  </a:lnTo>
                  <a:lnTo>
                    <a:pt x="392" y="23"/>
                  </a:lnTo>
                  <a:lnTo>
                    <a:pt x="415" y="23"/>
                  </a:lnTo>
                  <a:lnTo>
                    <a:pt x="415" y="12"/>
                  </a:lnTo>
                  <a:lnTo>
                    <a:pt x="499" y="12"/>
                  </a:lnTo>
                  <a:lnTo>
                    <a:pt x="499" y="23"/>
                  </a:lnTo>
                  <a:lnTo>
                    <a:pt x="534" y="23"/>
                  </a:lnTo>
                  <a:lnTo>
                    <a:pt x="534" y="35"/>
                  </a:lnTo>
                  <a:lnTo>
                    <a:pt x="545" y="35"/>
                  </a:lnTo>
                  <a:lnTo>
                    <a:pt x="545" y="49"/>
                  </a:lnTo>
                  <a:lnTo>
                    <a:pt x="569" y="49"/>
                  </a:lnTo>
                  <a:lnTo>
                    <a:pt x="569" y="60"/>
                  </a:lnTo>
                  <a:lnTo>
                    <a:pt x="640" y="60"/>
                  </a:lnTo>
                  <a:lnTo>
                    <a:pt x="640" y="49"/>
                  </a:lnTo>
                  <a:lnTo>
                    <a:pt x="759" y="49"/>
                  </a:lnTo>
                  <a:lnTo>
                    <a:pt x="759" y="35"/>
                  </a:lnTo>
                  <a:lnTo>
                    <a:pt x="782" y="35"/>
                  </a:lnTo>
                  <a:lnTo>
                    <a:pt x="782" y="23"/>
                  </a:lnTo>
                  <a:lnTo>
                    <a:pt x="807" y="23"/>
                  </a:lnTo>
                  <a:lnTo>
                    <a:pt x="807" y="12"/>
                  </a:lnTo>
                  <a:lnTo>
                    <a:pt x="889" y="12"/>
                  </a:lnTo>
                  <a:lnTo>
                    <a:pt x="889" y="0"/>
                  </a:lnTo>
                  <a:lnTo>
                    <a:pt x="1007" y="0"/>
                  </a:lnTo>
                  <a:lnTo>
                    <a:pt x="1007" y="12"/>
                  </a:lnTo>
                  <a:lnTo>
                    <a:pt x="1032" y="12"/>
                  </a:lnTo>
                  <a:lnTo>
                    <a:pt x="1032" y="23"/>
                  </a:lnTo>
                  <a:lnTo>
                    <a:pt x="1055" y="23"/>
                  </a:lnTo>
                  <a:lnTo>
                    <a:pt x="1055" y="35"/>
                  </a:lnTo>
                  <a:lnTo>
                    <a:pt x="1079" y="35"/>
                  </a:lnTo>
                  <a:lnTo>
                    <a:pt x="1079" y="49"/>
                  </a:lnTo>
                  <a:lnTo>
                    <a:pt x="1102" y="49"/>
                  </a:lnTo>
                  <a:lnTo>
                    <a:pt x="1102" y="60"/>
                  </a:lnTo>
                  <a:lnTo>
                    <a:pt x="1114" y="60"/>
                  </a:lnTo>
                  <a:lnTo>
                    <a:pt x="1114" y="83"/>
                  </a:lnTo>
                  <a:lnTo>
                    <a:pt x="1125" y="83"/>
                  </a:lnTo>
                  <a:lnTo>
                    <a:pt x="1125" y="107"/>
                  </a:lnTo>
                  <a:lnTo>
                    <a:pt x="1139" y="107"/>
                  </a:lnTo>
                  <a:lnTo>
                    <a:pt x="1139" y="130"/>
                  </a:lnTo>
                  <a:lnTo>
                    <a:pt x="1125" y="130"/>
                  </a:lnTo>
                  <a:lnTo>
                    <a:pt x="1125" y="153"/>
                  </a:lnTo>
                  <a:lnTo>
                    <a:pt x="1114" y="153"/>
                  </a:lnTo>
                  <a:lnTo>
                    <a:pt x="1114" y="202"/>
                  </a:lnTo>
                  <a:lnTo>
                    <a:pt x="1102" y="202"/>
                  </a:lnTo>
                  <a:lnTo>
                    <a:pt x="1102" y="225"/>
                  </a:lnTo>
                  <a:lnTo>
                    <a:pt x="1090" y="225"/>
                  </a:lnTo>
                  <a:lnTo>
                    <a:pt x="1090" y="248"/>
                  </a:lnTo>
                  <a:lnTo>
                    <a:pt x="1079" y="248"/>
                  </a:lnTo>
                  <a:lnTo>
                    <a:pt x="1079" y="260"/>
                  </a:lnTo>
                  <a:lnTo>
                    <a:pt x="1090" y="260"/>
                  </a:lnTo>
                  <a:lnTo>
                    <a:pt x="1090" y="297"/>
                  </a:lnTo>
                  <a:lnTo>
                    <a:pt x="1102" y="297"/>
                  </a:lnTo>
                  <a:lnTo>
                    <a:pt x="1102" y="320"/>
                  </a:lnTo>
                  <a:lnTo>
                    <a:pt x="1114" y="320"/>
                  </a:lnTo>
                  <a:lnTo>
                    <a:pt x="1114" y="343"/>
                  </a:lnTo>
                  <a:lnTo>
                    <a:pt x="1125" y="343"/>
                  </a:lnTo>
                  <a:lnTo>
                    <a:pt x="1125" y="367"/>
                  </a:lnTo>
                  <a:lnTo>
                    <a:pt x="1139" y="367"/>
                  </a:lnTo>
                  <a:lnTo>
                    <a:pt x="1139" y="392"/>
                  </a:lnTo>
                  <a:lnTo>
                    <a:pt x="1150" y="392"/>
                  </a:lnTo>
                  <a:lnTo>
                    <a:pt x="1150" y="415"/>
                  </a:lnTo>
                  <a:lnTo>
                    <a:pt x="1174" y="415"/>
                  </a:lnTo>
                  <a:lnTo>
                    <a:pt x="1174" y="427"/>
                  </a:lnTo>
                  <a:lnTo>
                    <a:pt x="1232" y="427"/>
                  </a:lnTo>
                  <a:lnTo>
                    <a:pt x="1232" y="438"/>
                  </a:lnTo>
                  <a:lnTo>
                    <a:pt x="1257" y="438"/>
                  </a:lnTo>
                  <a:lnTo>
                    <a:pt x="1257" y="450"/>
                  </a:lnTo>
                  <a:lnTo>
                    <a:pt x="1280" y="450"/>
                  </a:lnTo>
                  <a:lnTo>
                    <a:pt x="1280" y="462"/>
                  </a:lnTo>
                  <a:lnTo>
                    <a:pt x="1304" y="462"/>
                  </a:lnTo>
                  <a:lnTo>
                    <a:pt x="1304" y="473"/>
                  </a:lnTo>
                  <a:lnTo>
                    <a:pt x="1327" y="473"/>
                  </a:lnTo>
                  <a:lnTo>
                    <a:pt x="1327" y="485"/>
                  </a:lnTo>
                  <a:lnTo>
                    <a:pt x="1387" y="485"/>
                  </a:lnTo>
                  <a:lnTo>
                    <a:pt x="1387" y="496"/>
                  </a:lnTo>
                  <a:lnTo>
                    <a:pt x="1422" y="496"/>
                  </a:lnTo>
                  <a:lnTo>
                    <a:pt x="1422" y="510"/>
                  </a:lnTo>
                  <a:lnTo>
                    <a:pt x="1505" y="510"/>
                  </a:lnTo>
                  <a:lnTo>
                    <a:pt x="1505" y="522"/>
                  </a:lnTo>
                  <a:lnTo>
                    <a:pt x="1552" y="522"/>
                  </a:lnTo>
                  <a:lnTo>
                    <a:pt x="1552" y="533"/>
                  </a:lnTo>
                  <a:lnTo>
                    <a:pt x="1575" y="533"/>
                  </a:lnTo>
                  <a:lnTo>
                    <a:pt x="1575" y="545"/>
                  </a:lnTo>
                  <a:lnTo>
                    <a:pt x="1589" y="545"/>
                  </a:lnTo>
                  <a:lnTo>
                    <a:pt x="1589" y="557"/>
                  </a:lnTo>
                  <a:lnTo>
                    <a:pt x="1600" y="557"/>
                  </a:lnTo>
                  <a:lnTo>
                    <a:pt x="1600" y="568"/>
                  </a:lnTo>
                  <a:lnTo>
                    <a:pt x="1624" y="568"/>
                  </a:lnTo>
                  <a:lnTo>
                    <a:pt x="1624" y="591"/>
                  </a:lnTo>
                  <a:lnTo>
                    <a:pt x="1635" y="591"/>
                  </a:lnTo>
                  <a:lnTo>
                    <a:pt x="1635" y="603"/>
                  </a:lnTo>
                  <a:lnTo>
                    <a:pt x="1647" y="603"/>
                  </a:lnTo>
                  <a:lnTo>
                    <a:pt x="1647" y="617"/>
                  </a:lnTo>
                  <a:lnTo>
                    <a:pt x="1670" y="617"/>
                  </a:lnTo>
                  <a:lnTo>
                    <a:pt x="1670" y="628"/>
                  </a:lnTo>
                  <a:lnTo>
                    <a:pt x="1754" y="628"/>
                  </a:lnTo>
                  <a:lnTo>
                    <a:pt x="1754" y="617"/>
                  </a:lnTo>
                  <a:lnTo>
                    <a:pt x="1765" y="617"/>
                  </a:lnTo>
                  <a:lnTo>
                    <a:pt x="1765" y="603"/>
                  </a:lnTo>
                  <a:lnTo>
                    <a:pt x="1777" y="603"/>
                  </a:lnTo>
                  <a:lnTo>
                    <a:pt x="1777" y="580"/>
                  </a:lnTo>
                  <a:lnTo>
                    <a:pt x="1788" y="580"/>
                  </a:lnTo>
                  <a:lnTo>
                    <a:pt x="1788" y="545"/>
                  </a:lnTo>
                  <a:lnTo>
                    <a:pt x="1802" y="545"/>
                  </a:lnTo>
                  <a:lnTo>
                    <a:pt x="1802" y="522"/>
                  </a:lnTo>
                  <a:lnTo>
                    <a:pt x="1837" y="522"/>
                  </a:lnTo>
                  <a:lnTo>
                    <a:pt x="1837" y="533"/>
                  </a:lnTo>
                  <a:lnTo>
                    <a:pt x="1849" y="533"/>
                  </a:lnTo>
                  <a:lnTo>
                    <a:pt x="1849" y="545"/>
                  </a:lnTo>
                  <a:lnTo>
                    <a:pt x="1872" y="545"/>
                  </a:lnTo>
                  <a:lnTo>
                    <a:pt x="1872" y="557"/>
                  </a:lnTo>
                  <a:lnTo>
                    <a:pt x="1884" y="557"/>
                  </a:lnTo>
                  <a:lnTo>
                    <a:pt x="1884" y="568"/>
                  </a:lnTo>
                  <a:lnTo>
                    <a:pt x="1895" y="568"/>
                  </a:lnTo>
                  <a:lnTo>
                    <a:pt x="1895" y="580"/>
                  </a:lnTo>
                  <a:lnTo>
                    <a:pt x="1907" y="580"/>
                  </a:lnTo>
                  <a:lnTo>
                    <a:pt x="1907" y="603"/>
                  </a:lnTo>
                  <a:lnTo>
                    <a:pt x="1920" y="603"/>
                  </a:lnTo>
                  <a:lnTo>
                    <a:pt x="1920" y="640"/>
                  </a:lnTo>
                  <a:lnTo>
                    <a:pt x="1932" y="640"/>
                  </a:lnTo>
                  <a:lnTo>
                    <a:pt x="1932" y="663"/>
                  </a:lnTo>
                  <a:lnTo>
                    <a:pt x="1944" y="663"/>
                  </a:lnTo>
                  <a:lnTo>
                    <a:pt x="1944" y="721"/>
                  </a:lnTo>
                  <a:lnTo>
                    <a:pt x="1955" y="721"/>
                  </a:lnTo>
                  <a:lnTo>
                    <a:pt x="1955" y="747"/>
                  </a:lnTo>
                  <a:lnTo>
                    <a:pt x="1967" y="747"/>
                  </a:lnTo>
                  <a:lnTo>
                    <a:pt x="1967" y="911"/>
                  </a:lnTo>
                  <a:lnTo>
                    <a:pt x="1955" y="911"/>
                  </a:lnTo>
                  <a:lnTo>
                    <a:pt x="1955" y="935"/>
                  </a:lnTo>
                  <a:lnTo>
                    <a:pt x="1944" y="935"/>
                  </a:lnTo>
                  <a:lnTo>
                    <a:pt x="1944" y="946"/>
                  </a:lnTo>
                  <a:lnTo>
                    <a:pt x="1932" y="946"/>
                  </a:lnTo>
                  <a:lnTo>
                    <a:pt x="1932" y="995"/>
                  </a:lnTo>
                  <a:lnTo>
                    <a:pt x="1920" y="995"/>
                  </a:lnTo>
                  <a:lnTo>
                    <a:pt x="1920" y="1030"/>
                  </a:lnTo>
                  <a:lnTo>
                    <a:pt x="1907" y="1030"/>
                  </a:lnTo>
                  <a:lnTo>
                    <a:pt x="1907" y="1041"/>
                  </a:lnTo>
                  <a:lnTo>
                    <a:pt x="1884" y="1041"/>
                  </a:lnTo>
                  <a:lnTo>
                    <a:pt x="1884" y="1053"/>
                  </a:lnTo>
                  <a:lnTo>
                    <a:pt x="1872" y="1053"/>
                  </a:lnTo>
                  <a:lnTo>
                    <a:pt x="1872" y="1041"/>
                  </a:lnTo>
                  <a:lnTo>
                    <a:pt x="1849" y="1041"/>
                  </a:lnTo>
                  <a:lnTo>
                    <a:pt x="1849" y="1030"/>
                  </a:lnTo>
                  <a:lnTo>
                    <a:pt x="1777" y="1030"/>
                  </a:lnTo>
                  <a:lnTo>
                    <a:pt x="1777" y="1041"/>
                  </a:lnTo>
                  <a:lnTo>
                    <a:pt x="1754" y="1041"/>
                  </a:lnTo>
                  <a:lnTo>
                    <a:pt x="1754" y="1030"/>
                  </a:lnTo>
                  <a:lnTo>
                    <a:pt x="1730" y="1030"/>
                  </a:lnTo>
                  <a:lnTo>
                    <a:pt x="1730" y="1018"/>
                  </a:lnTo>
                  <a:lnTo>
                    <a:pt x="1707" y="1018"/>
                  </a:lnTo>
                  <a:lnTo>
                    <a:pt x="1707" y="983"/>
                  </a:lnTo>
                  <a:lnTo>
                    <a:pt x="1695" y="983"/>
                  </a:lnTo>
                  <a:lnTo>
                    <a:pt x="1695" y="935"/>
                  </a:lnTo>
                  <a:lnTo>
                    <a:pt x="1682" y="935"/>
                  </a:lnTo>
                  <a:lnTo>
                    <a:pt x="1682" y="923"/>
                  </a:lnTo>
                  <a:lnTo>
                    <a:pt x="1670" y="923"/>
                  </a:lnTo>
                  <a:lnTo>
                    <a:pt x="1670" y="911"/>
                  </a:lnTo>
                  <a:lnTo>
                    <a:pt x="1635" y="911"/>
                  </a:lnTo>
                  <a:lnTo>
                    <a:pt x="1635" y="923"/>
                  </a:lnTo>
                  <a:lnTo>
                    <a:pt x="1612" y="923"/>
                  </a:lnTo>
                  <a:lnTo>
                    <a:pt x="1612" y="935"/>
                  </a:lnTo>
                  <a:lnTo>
                    <a:pt x="1564" y="935"/>
                  </a:lnTo>
                  <a:lnTo>
                    <a:pt x="1564" y="923"/>
                  </a:lnTo>
                  <a:lnTo>
                    <a:pt x="1529" y="923"/>
                  </a:lnTo>
                  <a:lnTo>
                    <a:pt x="1529" y="911"/>
                  </a:lnTo>
                  <a:lnTo>
                    <a:pt x="1505" y="911"/>
                  </a:lnTo>
                  <a:lnTo>
                    <a:pt x="1505" y="923"/>
                  </a:lnTo>
                  <a:lnTo>
                    <a:pt x="1482" y="923"/>
                  </a:lnTo>
                  <a:lnTo>
                    <a:pt x="1482" y="935"/>
                  </a:lnTo>
                  <a:lnTo>
                    <a:pt x="1457" y="935"/>
                  </a:lnTo>
                  <a:lnTo>
                    <a:pt x="1457" y="946"/>
                  </a:lnTo>
                  <a:lnTo>
                    <a:pt x="1445" y="946"/>
                  </a:lnTo>
                  <a:lnTo>
                    <a:pt x="1445" y="960"/>
                  </a:lnTo>
                  <a:lnTo>
                    <a:pt x="1434" y="960"/>
                  </a:lnTo>
                  <a:lnTo>
                    <a:pt x="1434" y="972"/>
                  </a:lnTo>
                  <a:lnTo>
                    <a:pt x="1387" y="972"/>
                  </a:lnTo>
                  <a:lnTo>
                    <a:pt x="1387" y="983"/>
                  </a:lnTo>
                  <a:lnTo>
                    <a:pt x="1364" y="983"/>
                  </a:lnTo>
                  <a:lnTo>
                    <a:pt x="1364" y="1006"/>
                  </a:lnTo>
                  <a:lnTo>
                    <a:pt x="1339" y="1006"/>
                  </a:lnTo>
                  <a:lnTo>
                    <a:pt x="1339" y="1018"/>
                  </a:lnTo>
                  <a:lnTo>
                    <a:pt x="1327" y="1018"/>
                  </a:lnTo>
                  <a:lnTo>
                    <a:pt x="1327" y="1030"/>
                  </a:lnTo>
                  <a:lnTo>
                    <a:pt x="1304" y="1030"/>
                  </a:lnTo>
                  <a:lnTo>
                    <a:pt x="1304" y="1041"/>
                  </a:lnTo>
                  <a:lnTo>
                    <a:pt x="1292" y="1041"/>
                  </a:lnTo>
                  <a:lnTo>
                    <a:pt x="1292" y="1053"/>
                  </a:lnTo>
                  <a:lnTo>
                    <a:pt x="1197" y="1053"/>
                  </a:lnTo>
                  <a:lnTo>
                    <a:pt x="1197" y="1030"/>
                  </a:lnTo>
                  <a:lnTo>
                    <a:pt x="1185" y="1030"/>
                  </a:lnTo>
                  <a:lnTo>
                    <a:pt x="1185" y="1018"/>
                  </a:lnTo>
                  <a:lnTo>
                    <a:pt x="1162" y="1018"/>
                  </a:lnTo>
                  <a:lnTo>
                    <a:pt x="1162" y="1006"/>
                  </a:lnTo>
                  <a:lnTo>
                    <a:pt x="1102" y="1006"/>
                  </a:lnTo>
                  <a:lnTo>
                    <a:pt x="1102" y="995"/>
                  </a:lnTo>
                  <a:lnTo>
                    <a:pt x="1079" y="995"/>
                  </a:lnTo>
                  <a:lnTo>
                    <a:pt x="1079" y="983"/>
                  </a:lnTo>
                  <a:lnTo>
                    <a:pt x="1007" y="983"/>
                  </a:lnTo>
                  <a:lnTo>
                    <a:pt x="1007" y="995"/>
                  </a:lnTo>
                  <a:lnTo>
                    <a:pt x="984" y="995"/>
                  </a:lnTo>
                  <a:lnTo>
                    <a:pt x="984" y="1006"/>
                  </a:lnTo>
                  <a:lnTo>
                    <a:pt x="960" y="1006"/>
                  </a:lnTo>
                  <a:lnTo>
                    <a:pt x="960" y="1030"/>
                  </a:lnTo>
                  <a:lnTo>
                    <a:pt x="937" y="1030"/>
                  </a:lnTo>
                  <a:lnTo>
                    <a:pt x="937" y="1053"/>
                  </a:lnTo>
                  <a:lnTo>
                    <a:pt x="925" y="1053"/>
                  </a:lnTo>
                  <a:lnTo>
                    <a:pt x="925" y="1041"/>
                  </a:lnTo>
                  <a:lnTo>
                    <a:pt x="914" y="1041"/>
                  </a:lnTo>
                  <a:lnTo>
                    <a:pt x="914" y="995"/>
                  </a:lnTo>
                  <a:lnTo>
                    <a:pt x="747" y="995"/>
                  </a:lnTo>
                  <a:lnTo>
                    <a:pt x="747" y="983"/>
                  </a:lnTo>
                  <a:lnTo>
                    <a:pt x="724" y="983"/>
                  </a:lnTo>
                  <a:lnTo>
                    <a:pt x="724" y="972"/>
                  </a:lnTo>
                  <a:lnTo>
                    <a:pt x="712" y="972"/>
                  </a:lnTo>
                  <a:lnTo>
                    <a:pt x="712" y="960"/>
                  </a:lnTo>
                  <a:lnTo>
                    <a:pt x="640" y="960"/>
                  </a:lnTo>
                  <a:lnTo>
                    <a:pt x="640" y="946"/>
                  </a:lnTo>
                  <a:lnTo>
                    <a:pt x="629" y="946"/>
                  </a:lnTo>
                  <a:lnTo>
                    <a:pt x="629" y="935"/>
                  </a:lnTo>
                  <a:lnTo>
                    <a:pt x="605" y="935"/>
                  </a:lnTo>
                  <a:lnTo>
                    <a:pt x="605" y="923"/>
                  </a:lnTo>
                  <a:lnTo>
                    <a:pt x="582" y="923"/>
                  </a:lnTo>
                  <a:lnTo>
                    <a:pt x="582" y="911"/>
                  </a:lnTo>
                  <a:lnTo>
                    <a:pt x="557" y="911"/>
                  </a:lnTo>
                  <a:lnTo>
                    <a:pt x="557" y="900"/>
                  </a:lnTo>
                  <a:lnTo>
                    <a:pt x="545" y="900"/>
                  </a:lnTo>
                  <a:lnTo>
                    <a:pt x="545" y="877"/>
                  </a:lnTo>
                  <a:lnTo>
                    <a:pt x="534" y="877"/>
                  </a:lnTo>
                  <a:lnTo>
                    <a:pt x="534" y="865"/>
                  </a:lnTo>
                  <a:lnTo>
                    <a:pt x="510" y="865"/>
                  </a:lnTo>
                  <a:lnTo>
                    <a:pt x="510" y="853"/>
                  </a:lnTo>
                  <a:lnTo>
                    <a:pt x="499" y="853"/>
                  </a:lnTo>
                  <a:lnTo>
                    <a:pt x="499" y="840"/>
                  </a:lnTo>
                  <a:lnTo>
                    <a:pt x="476" y="840"/>
                  </a:lnTo>
                  <a:lnTo>
                    <a:pt x="476" y="828"/>
                  </a:lnTo>
                  <a:lnTo>
                    <a:pt x="462" y="828"/>
                  </a:lnTo>
                  <a:lnTo>
                    <a:pt x="462" y="805"/>
                  </a:lnTo>
                  <a:lnTo>
                    <a:pt x="450" y="805"/>
                  </a:lnTo>
                  <a:lnTo>
                    <a:pt x="450" y="781"/>
                  </a:lnTo>
                  <a:lnTo>
                    <a:pt x="415" y="781"/>
                  </a:lnTo>
                  <a:lnTo>
                    <a:pt x="415" y="770"/>
                  </a:lnTo>
                  <a:lnTo>
                    <a:pt x="404" y="770"/>
                  </a:lnTo>
                  <a:lnTo>
                    <a:pt x="404" y="758"/>
                  </a:lnTo>
                  <a:lnTo>
                    <a:pt x="392" y="758"/>
                  </a:lnTo>
                  <a:lnTo>
                    <a:pt x="392" y="735"/>
                  </a:lnTo>
                  <a:lnTo>
                    <a:pt x="381" y="735"/>
                  </a:lnTo>
                  <a:lnTo>
                    <a:pt x="381" y="721"/>
                  </a:lnTo>
                  <a:lnTo>
                    <a:pt x="369" y="721"/>
                  </a:lnTo>
                  <a:lnTo>
                    <a:pt x="369" y="710"/>
                  </a:lnTo>
                  <a:lnTo>
                    <a:pt x="355" y="710"/>
                  </a:lnTo>
                  <a:lnTo>
                    <a:pt x="355" y="698"/>
                  </a:lnTo>
                  <a:lnTo>
                    <a:pt x="344" y="698"/>
                  </a:lnTo>
                  <a:lnTo>
                    <a:pt x="344" y="686"/>
                  </a:lnTo>
                  <a:lnTo>
                    <a:pt x="332" y="686"/>
                  </a:lnTo>
                  <a:lnTo>
                    <a:pt x="332" y="663"/>
                  </a:lnTo>
                  <a:lnTo>
                    <a:pt x="320" y="663"/>
                  </a:lnTo>
                  <a:lnTo>
                    <a:pt x="320" y="652"/>
                  </a:lnTo>
                  <a:lnTo>
                    <a:pt x="309" y="652"/>
                  </a:lnTo>
                  <a:lnTo>
                    <a:pt x="309" y="640"/>
                  </a:lnTo>
                  <a:lnTo>
                    <a:pt x="285" y="640"/>
                  </a:lnTo>
                  <a:lnTo>
                    <a:pt x="285" y="628"/>
                  </a:lnTo>
                  <a:lnTo>
                    <a:pt x="274" y="628"/>
                  </a:lnTo>
                  <a:lnTo>
                    <a:pt x="274" y="617"/>
                  </a:lnTo>
                  <a:lnTo>
                    <a:pt x="262" y="617"/>
                  </a:lnTo>
                  <a:lnTo>
                    <a:pt x="262" y="603"/>
                  </a:lnTo>
                  <a:lnTo>
                    <a:pt x="214" y="603"/>
                  </a:lnTo>
                  <a:lnTo>
                    <a:pt x="214" y="617"/>
                  </a:lnTo>
                  <a:lnTo>
                    <a:pt x="179" y="617"/>
                  </a:lnTo>
                  <a:lnTo>
                    <a:pt x="179" y="603"/>
                  </a:lnTo>
                  <a:lnTo>
                    <a:pt x="167" y="603"/>
                  </a:lnTo>
                  <a:lnTo>
                    <a:pt x="167" y="580"/>
                  </a:lnTo>
                  <a:lnTo>
                    <a:pt x="156" y="580"/>
                  </a:lnTo>
                  <a:lnTo>
                    <a:pt x="156" y="568"/>
                  </a:lnTo>
                  <a:lnTo>
                    <a:pt x="144" y="568"/>
                  </a:lnTo>
                  <a:lnTo>
                    <a:pt x="144" y="557"/>
                  </a:lnTo>
                  <a:lnTo>
                    <a:pt x="130" y="557"/>
                  </a:lnTo>
                  <a:lnTo>
                    <a:pt x="130" y="545"/>
                  </a:lnTo>
                  <a:lnTo>
                    <a:pt x="119" y="545"/>
                  </a:lnTo>
                  <a:lnTo>
                    <a:pt x="119" y="533"/>
                  </a:lnTo>
                  <a:lnTo>
                    <a:pt x="107" y="533"/>
                  </a:lnTo>
                  <a:lnTo>
                    <a:pt x="107" y="522"/>
                  </a:lnTo>
                  <a:lnTo>
                    <a:pt x="95" y="522"/>
                  </a:lnTo>
                  <a:lnTo>
                    <a:pt x="95" y="510"/>
                  </a:lnTo>
                  <a:lnTo>
                    <a:pt x="84" y="510"/>
                  </a:lnTo>
                  <a:lnTo>
                    <a:pt x="84" y="496"/>
                  </a:lnTo>
                  <a:lnTo>
                    <a:pt x="72" y="496"/>
                  </a:lnTo>
                  <a:lnTo>
                    <a:pt x="72" y="485"/>
                  </a:lnTo>
                  <a:lnTo>
                    <a:pt x="61" y="485"/>
                  </a:lnTo>
                  <a:lnTo>
                    <a:pt x="61" y="473"/>
                  </a:lnTo>
                  <a:lnTo>
                    <a:pt x="49" y="473"/>
                  </a:lnTo>
                  <a:lnTo>
                    <a:pt x="49" y="450"/>
                  </a:lnTo>
                  <a:lnTo>
                    <a:pt x="37" y="450"/>
                  </a:lnTo>
                  <a:lnTo>
                    <a:pt x="37" y="438"/>
                  </a:lnTo>
                  <a:lnTo>
                    <a:pt x="26" y="438"/>
                  </a:lnTo>
                  <a:lnTo>
                    <a:pt x="26" y="427"/>
                  </a:lnTo>
                  <a:lnTo>
                    <a:pt x="12" y="427"/>
                  </a:lnTo>
                  <a:lnTo>
                    <a:pt x="12" y="415"/>
                  </a:lnTo>
                  <a:lnTo>
                    <a:pt x="0" y="415"/>
                  </a:lnTo>
                  <a:lnTo>
                    <a:pt x="0" y="297"/>
                  </a:lnTo>
                  <a:lnTo>
                    <a:pt x="49" y="297"/>
                  </a:lnTo>
                  <a:lnTo>
                    <a:pt x="49" y="308"/>
                  </a:lnTo>
                  <a:lnTo>
                    <a:pt x="61" y="308"/>
                  </a:lnTo>
                  <a:lnTo>
                    <a:pt x="61" y="297"/>
                  </a:lnTo>
                  <a:lnTo>
                    <a:pt x="84" y="297"/>
                  </a:lnTo>
                  <a:lnTo>
                    <a:pt x="84" y="285"/>
                  </a:lnTo>
                  <a:lnTo>
                    <a:pt x="95" y="285"/>
                  </a:lnTo>
                  <a:lnTo>
                    <a:pt x="95" y="237"/>
                  </a:lnTo>
                  <a:lnTo>
                    <a:pt x="84" y="237"/>
                  </a:lnTo>
                  <a:lnTo>
                    <a:pt x="84" y="213"/>
                  </a:lnTo>
                  <a:lnTo>
                    <a:pt x="72" y="213"/>
                  </a:lnTo>
                  <a:lnTo>
                    <a:pt x="72" y="202"/>
                  </a:lnTo>
                  <a:lnTo>
                    <a:pt x="61" y="202"/>
                  </a:lnTo>
                  <a:lnTo>
                    <a:pt x="61" y="118"/>
                  </a:lnTo>
                  <a:lnTo>
                    <a:pt x="72" y="118"/>
                  </a:lnTo>
                  <a:lnTo>
                    <a:pt x="72" y="95"/>
                  </a:lnTo>
                  <a:lnTo>
                    <a:pt x="95" y="95"/>
                  </a:lnTo>
                  <a:lnTo>
                    <a:pt x="95" y="83"/>
                  </a:lnTo>
                  <a:lnTo>
                    <a:pt x="167" y="83"/>
                  </a:lnTo>
                  <a:lnTo>
                    <a:pt x="167" y="72"/>
                  </a:lnTo>
                  <a:lnTo>
                    <a:pt x="179" y="72"/>
                  </a:lnTo>
                  <a:lnTo>
                    <a:pt x="179" y="60"/>
                  </a:lnTo>
                  <a:lnTo>
                    <a:pt x="190" y="60"/>
                  </a:lnTo>
                  <a:lnTo>
                    <a:pt x="190" y="49"/>
                  </a:lnTo>
                  <a:lnTo>
                    <a:pt x="202" y="49"/>
                  </a:lnTo>
                  <a:lnTo>
                    <a:pt x="202" y="35"/>
                  </a:lnTo>
                  <a:lnTo>
                    <a:pt x="214" y="35"/>
                  </a:lnTo>
                  <a:lnTo>
                    <a:pt x="214" y="23"/>
                  </a:lnTo>
                  <a:lnTo>
                    <a:pt x="225" y="23"/>
                  </a:lnTo>
                  <a:lnTo>
                    <a:pt x="225" y="12"/>
                  </a:lnTo>
                  <a:lnTo>
                    <a:pt x="237" y="12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chemeClr val="folHlink"/>
            </a:solidFill>
            <a:ln w="6350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Freeform 101"/>
            <p:cNvSpPr>
              <a:spLocks noChangeAspect="1"/>
            </p:cNvSpPr>
            <p:nvPr/>
          </p:nvSpPr>
          <p:spPr bwMode="invGray">
            <a:xfrm>
              <a:off x="5445125" y="3281363"/>
              <a:ext cx="857250" cy="792162"/>
            </a:xfrm>
            <a:custGeom>
              <a:avLst/>
              <a:gdLst/>
              <a:ahLst/>
              <a:cxnLst>
                <a:cxn ang="0">
                  <a:pos x="308" y="10"/>
                </a:cxn>
                <a:cxn ang="0">
                  <a:pos x="405" y="20"/>
                </a:cxn>
                <a:cxn ang="0">
                  <a:pos x="409" y="48"/>
                </a:cxn>
                <a:cxn ang="0">
                  <a:pos x="394" y="72"/>
                </a:cxn>
                <a:cxn ang="0">
                  <a:pos x="374" y="94"/>
                </a:cxn>
                <a:cxn ang="0">
                  <a:pos x="385" y="125"/>
                </a:cxn>
                <a:cxn ang="0">
                  <a:pos x="405" y="135"/>
                </a:cxn>
                <a:cxn ang="0">
                  <a:pos x="425" y="156"/>
                </a:cxn>
                <a:cxn ang="0">
                  <a:pos x="511" y="166"/>
                </a:cxn>
                <a:cxn ang="0">
                  <a:pos x="522" y="229"/>
                </a:cxn>
                <a:cxn ang="0">
                  <a:pos x="436" y="260"/>
                </a:cxn>
                <a:cxn ang="0">
                  <a:pos x="425" y="302"/>
                </a:cxn>
                <a:cxn ang="0">
                  <a:pos x="405" y="333"/>
                </a:cxn>
                <a:cxn ang="0">
                  <a:pos x="425" y="354"/>
                </a:cxn>
                <a:cxn ang="0">
                  <a:pos x="459" y="363"/>
                </a:cxn>
                <a:cxn ang="0">
                  <a:pos x="480" y="384"/>
                </a:cxn>
                <a:cxn ang="0">
                  <a:pos x="502" y="397"/>
                </a:cxn>
                <a:cxn ang="0">
                  <a:pos x="491" y="447"/>
                </a:cxn>
                <a:cxn ang="0">
                  <a:pos x="469" y="458"/>
                </a:cxn>
                <a:cxn ang="0">
                  <a:pos x="436" y="478"/>
                </a:cxn>
                <a:cxn ang="0">
                  <a:pos x="374" y="468"/>
                </a:cxn>
                <a:cxn ang="0">
                  <a:pos x="340" y="447"/>
                </a:cxn>
                <a:cxn ang="0">
                  <a:pos x="308" y="437"/>
                </a:cxn>
                <a:cxn ang="0">
                  <a:pos x="299" y="407"/>
                </a:cxn>
                <a:cxn ang="0">
                  <a:pos x="161" y="416"/>
                </a:cxn>
                <a:cxn ang="0">
                  <a:pos x="128" y="397"/>
                </a:cxn>
                <a:cxn ang="0">
                  <a:pos x="97" y="384"/>
                </a:cxn>
                <a:cxn ang="0">
                  <a:pos x="86" y="363"/>
                </a:cxn>
                <a:cxn ang="0">
                  <a:pos x="64" y="354"/>
                </a:cxn>
                <a:cxn ang="0">
                  <a:pos x="54" y="324"/>
                </a:cxn>
                <a:cxn ang="0">
                  <a:pos x="31" y="292"/>
                </a:cxn>
                <a:cxn ang="0">
                  <a:pos x="20" y="260"/>
                </a:cxn>
                <a:cxn ang="0">
                  <a:pos x="0" y="239"/>
                </a:cxn>
                <a:cxn ang="0">
                  <a:pos x="11" y="198"/>
                </a:cxn>
                <a:cxn ang="0">
                  <a:pos x="42" y="187"/>
                </a:cxn>
                <a:cxn ang="0">
                  <a:pos x="64" y="166"/>
                </a:cxn>
                <a:cxn ang="0">
                  <a:pos x="106" y="156"/>
                </a:cxn>
                <a:cxn ang="0">
                  <a:pos x="117" y="135"/>
                </a:cxn>
                <a:cxn ang="0">
                  <a:pos x="171" y="125"/>
                </a:cxn>
                <a:cxn ang="0">
                  <a:pos x="203" y="104"/>
                </a:cxn>
                <a:cxn ang="0">
                  <a:pos x="234" y="94"/>
                </a:cxn>
                <a:cxn ang="0">
                  <a:pos x="245" y="42"/>
                </a:cxn>
                <a:cxn ang="0">
                  <a:pos x="257" y="0"/>
                </a:cxn>
              </a:cxnLst>
              <a:rect l="0" t="0" r="r" b="b"/>
              <a:pathLst>
                <a:path w="522" h="478">
                  <a:moveTo>
                    <a:pt x="257" y="0"/>
                  </a:moveTo>
                  <a:lnTo>
                    <a:pt x="308" y="0"/>
                  </a:lnTo>
                  <a:lnTo>
                    <a:pt x="308" y="10"/>
                  </a:lnTo>
                  <a:lnTo>
                    <a:pt x="394" y="10"/>
                  </a:lnTo>
                  <a:lnTo>
                    <a:pt x="394" y="20"/>
                  </a:lnTo>
                  <a:lnTo>
                    <a:pt x="405" y="20"/>
                  </a:lnTo>
                  <a:lnTo>
                    <a:pt x="427" y="23"/>
                  </a:lnTo>
                  <a:lnTo>
                    <a:pt x="427" y="49"/>
                  </a:lnTo>
                  <a:lnTo>
                    <a:pt x="409" y="48"/>
                  </a:lnTo>
                  <a:lnTo>
                    <a:pt x="405" y="62"/>
                  </a:lnTo>
                  <a:lnTo>
                    <a:pt x="394" y="62"/>
                  </a:lnTo>
                  <a:lnTo>
                    <a:pt x="394" y="72"/>
                  </a:lnTo>
                  <a:lnTo>
                    <a:pt x="385" y="72"/>
                  </a:lnTo>
                  <a:lnTo>
                    <a:pt x="385" y="94"/>
                  </a:lnTo>
                  <a:lnTo>
                    <a:pt x="374" y="94"/>
                  </a:lnTo>
                  <a:lnTo>
                    <a:pt x="374" y="115"/>
                  </a:lnTo>
                  <a:lnTo>
                    <a:pt x="385" y="115"/>
                  </a:lnTo>
                  <a:lnTo>
                    <a:pt x="385" y="125"/>
                  </a:lnTo>
                  <a:lnTo>
                    <a:pt x="394" y="125"/>
                  </a:lnTo>
                  <a:lnTo>
                    <a:pt x="394" y="135"/>
                  </a:lnTo>
                  <a:lnTo>
                    <a:pt x="405" y="135"/>
                  </a:lnTo>
                  <a:lnTo>
                    <a:pt x="405" y="145"/>
                  </a:lnTo>
                  <a:lnTo>
                    <a:pt x="425" y="145"/>
                  </a:lnTo>
                  <a:lnTo>
                    <a:pt x="425" y="156"/>
                  </a:lnTo>
                  <a:lnTo>
                    <a:pt x="502" y="156"/>
                  </a:lnTo>
                  <a:lnTo>
                    <a:pt x="510" y="159"/>
                  </a:lnTo>
                  <a:lnTo>
                    <a:pt x="511" y="166"/>
                  </a:lnTo>
                  <a:lnTo>
                    <a:pt x="511" y="176"/>
                  </a:lnTo>
                  <a:lnTo>
                    <a:pt x="522" y="176"/>
                  </a:lnTo>
                  <a:lnTo>
                    <a:pt x="522" y="229"/>
                  </a:lnTo>
                  <a:lnTo>
                    <a:pt x="449" y="229"/>
                  </a:lnTo>
                  <a:lnTo>
                    <a:pt x="449" y="260"/>
                  </a:lnTo>
                  <a:lnTo>
                    <a:pt x="436" y="260"/>
                  </a:lnTo>
                  <a:lnTo>
                    <a:pt x="436" y="292"/>
                  </a:lnTo>
                  <a:lnTo>
                    <a:pt x="425" y="292"/>
                  </a:lnTo>
                  <a:lnTo>
                    <a:pt x="425" y="302"/>
                  </a:lnTo>
                  <a:lnTo>
                    <a:pt x="416" y="302"/>
                  </a:lnTo>
                  <a:lnTo>
                    <a:pt x="416" y="333"/>
                  </a:lnTo>
                  <a:lnTo>
                    <a:pt x="405" y="333"/>
                  </a:lnTo>
                  <a:lnTo>
                    <a:pt x="405" y="343"/>
                  </a:lnTo>
                  <a:lnTo>
                    <a:pt x="425" y="343"/>
                  </a:lnTo>
                  <a:lnTo>
                    <a:pt x="425" y="354"/>
                  </a:lnTo>
                  <a:lnTo>
                    <a:pt x="436" y="354"/>
                  </a:lnTo>
                  <a:lnTo>
                    <a:pt x="436" y="363"/>
                  </a:lnTo>
                  <a:lnTo>
                    <a:pt x="459" y="363"/>
                  </a:lnTo>
                  <a:lnTo>
                    <a:pt x="459" y="374"/>
                  </a:lnTo>
                  <a:lnTo>
                    <a:pt x="480" y="374"/>
                  </a:lnTo>
                  <a:lnTo>
                    <a:pt x="480" y="384"/>
                  </a:lnTo>
                  <a:lnTo>
                    <a:pt x="491" y="384"/>
                  </a:lnTo>
                  <a:lnTo>
                    <a:pt x="491" y="397"/>
                  </a:lnTo>
                  <a:lnTo>
                    <a:pt x="502" y="397"/>
                  </a:lnTo>
                  <a:lnTo>
                    <a:pt x="502" y="427"/>
                  </a:lnTo>
                  <a:lnTo>
                    <a:pt x="491" y="427"/>
                  </a:lnTo>
                  <a:lnTo>
                    <a:pt x="491" y="447"/>
                  </a:lnTo>
                  <a:lnTo>
                    <a:pt x="480" y="447"/>
                  </a:lnTo>
                  <a:lnTo>
                    <a:pt x="480" y="458"/>
                  </a:lnTo>
                  <a:lnTo>
                    <a:pt x="469" y="458"/>
                  </a:lnTo>
                  <a:lnTo>
                    <a:pt x="469" y="468"/>
                  </a:lnTo>
                  <a:lnTo>
                    <a:pt x="436" y="468"/>
                  </a:lnTo>
                  <a:lnTo>
                    <a:pt x="436" y="478"/>
                  </a:lnTo>
                  <a:lnTo>
                    <a:pt x="394" y="478"/>
                  </a:lnTo>
                  <a:lnTo>
                    <a:pt x="394" y="468"/>
                  </a:lnTo>
                  <a:lnTo>
                    <a:pt x="374" y="468"/>
                  </a:lnTo>
                  <a:lnTo>
                    <a:pt x="374" y="458"/>
                  </a:lnTo>
                  <a:lnTo>
                    <a:pt x="340" y="458"/>
                  </a:lnTo>
                  <a:lnTo>
                    <a:pt x="340" y="447"/>
                  </a:lnTo>
                  <a:lnTo>
                    <a:pt x="319" y="447"/>
                  </a:lnTo>
                  <a:lnTo>
                    <a:pt x="319" y="437"/>
                  </a:lnTo>
                  <a:lnTo>
                    <a:pt x="308" y="437"/>
                  </a:lnTo>
                  <a:lnTo>
                    <a:pt x="308" y="416"/>
                  </a:lnTo>
                  <a:lnTo>
                    <a:pt x="299" y="416"/>
                  </a:lnTo>
                  <a:lnTo>
                    <a:pt x="299" y="407"/>
                  </a:lnTo>
                  <a:lnTo>
                    <a:pt x="214" y="407"/>
                  </a:lnTo>
                  <a:lnTo>
                    <a:pt x="214" y="416"/>
                  </a:lnTo>
                  <a:lnTo>
                    <a:pt x="161" y="416"/>
                  </a:lnTo>
                  <a:lnTo>
                    <a:pt x="161" y="407"/>
                  </a:lnTo>
                  <a:lnTo>
                    <a:pt x="128" y="407"/>
                  </a:lnTo>
                  <a:lnTo>
                    <a:pt x="128" y="397"/>
                  </a:lnTo>
                  <a:lnTo>
                    <a:pt x="106" y="397"/>
                  </a:lnTo>
                  <a:lnTo>
                    <a:pt x="106" y="384"/>
                  </a:lnTo>
                  <a:lnTo>
                    <a:pt x="97" y="384"/>
                  </a:lnTo>
                  <a:lnTo>
                    <a:pt x="97" y="374"/>
                  </a:lnTo>
                  <a:lnTo>
                    <a:pt x="86" y="374"/>
                  </a:lnTo>
                  <a:lnTo>
                    <a:pt x="86" y="363"/>
                  </a:lnTo>
                  <a:lnTo>
                    <a:pt x="75" y="363"/>
                  </a:lnTo>
                  <a:lnTo>
                    <a:pt x="75" y="354"/>
                  </a:lnTo>
                  <a:lnTo>
                    <a:pt x="64" y="354"/>
                  </a:lnTo>
                  <a:lnTo>
                    <a:pt x="64" y="343"/>
                  </a:lnTo>
                  <a:lnTo>
                    <a:pt x="54" y="343"/>
                  </a:lnTo>
                  <a:lnTo>
                    <a:pt x="54" y="324"/>
                  </a:lnTo>
                  <a:lnTo>
                    <a:pt x="42" y="324"/>
                  </a:lnTo>
                  <a:lnTo>
                    <a:pt x="42" y="292"/>
                  </a:lnTo>
                  <a:lnTo>
                    <a:pt x="31" y="292"/>
                  </a:lnTo>
                  <a:lnTo>
                    <a:pt x="31" y="280"/>
                  </a:lnTo>
                  <a:lnTo>
                    <a:pt x="20" y="280"/>
                  </a:lnTo>
                  <a:lnTo>
                    <a:pt x="20" y="260"/>
                  </a:lnTo>
                  <a:lnTo>
                    <a:pt x="11" y="260"/>
                  </a:lnTo>
                  <a:lnTo>
                    <a:pt x="11" y="239"/>
                  </a:lnTo>
                  <a:lnTo>
                    <a:pt x="0" y="239"/>
                  </a:lnTo>
                  <a:lnTo>
                    <a:pt x="0" y="209"/>
                  </a:lnTo>
                  <a:lnTo>
                    <a:pt x="11" y="209"/>
                  </a:lnTo>
                  <a:lnTo>
                    <a:pt x="11" y="198"/>
                  </a:lnTo>
                  <a:lnTo>
                    <a:pt x="20" y="198"/>
                  </a:lnTo>
                  <a:lnTo>
                    <a:pt x="20" y="187"/>
                  </a:lnTo>
                  <a:lnTo>
                    <a:pt x="42" y="187"/>
                  </a:lnTo>
                  <a:lnTo>
                    <a:pt x="42" y="176"/>
                  </a:lnTo>
                  <a:lnTo>
                    <a:pt x="64" y="176"/>
                  </a:lnTo>
                  <a:lnTo>
                    <a:pt x="64" y="166"/>
                  </a:lnTo>
                  <a:lnTo>
                    <a:pt x="86" y="166"/>
                  </a:lnTo>
                  <a:lnTo>
                    <a:pt x="86" y="156"/>
                  </a:lnTo>
                  <a:lnTo>
                    <a:pt x="106" y="156"/>
                  </a:lnTo>
                  <a:lnTo>
                    <a:pt x="106" y="145"/>
                  </a:lnTo>
                  <a:lnTo>
                    <a:pt x="117" y="145"/>
                  </a:lnTo>
                  <a:lnTo>
                    <a:pt x="117" y="135"/>
                  </a:lnTo>
                  <a:lnTo>
                    <a:pt x="137" y="135"/>
                  </a:lnTo>
                  <a:lnTo>
                    <a:pt x="137" y="125"/>
                  </a:lnTo>
                  <a:lnTo>
                    <a:pt x="171" y="125"/>
                  </a:lnTo>
                  <a:lnTo>
                    <a:pt x="171" y="115"/>
                  </a:lnTo>
                  <a:lnTo>
                    <a:pt x="203" y="115"/>
                  </a:lnTo>
                  <a:lnTo>
                    <a:pt x="203" y="104"/>
                  </a:lnTo>
                  <a:lnTo>
                    <a:pt x="223" y="104"/>
                  </a:lnTo>
                  <a:lnTo>
                    <a:pt x="223" y="94"/>
                  </a:lnTo>
                  <a:lnTo>
                    <a:pt x="234" y="94"/>
                  </a:lnTo>
                  <a:lnTo>
                    <a:pt x="234" y="72"/>
                  </a:lnTo>
                  <a:lnTo>
                    <a:pt x="245" y="72"/>
                  </a:lnTo>
                  <a:lnTo>
                    <a:pt x="245" y="42"/>
                  </a:lnTo>
                  <a:lnTo>
                    <a:pt x="257" y="42"/>
                  </a:lnTo>
                  <a:lnTo>
                    <a:pt x="257" y="31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4" name="Freeform 102"/>
            <p:cNvSpPr>
              <a:spLocks noChangeAspect="1"/>
            </p:cNvSpPr>
            <p:nvPr/>
          </p:nvSpPr>
          <p:spPr bwMode="invGray">
            <a:xfrm>
              <a:off x="6272213" y="3413125"/>
              <a:ext cx="819150" cy="6794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5" y="14"/>
                </a:cxn>
                <a:cxn ang="0">
                  <a:pos x="313" y="25"/>
                </a:cxn>
                <a:cxn ang="0">
                  <a:pos x="336" y="38"/>
                </a:cxn>
                <a:cxn ang="0">
                  <a:pos x="360" y="50"/>
                </a:cxn>
                <a:cxn ang="0">
                  <a:pos x="371" y="61"/>
                </a:cxn>
                <a:cxn ang="0">
                  <a:pos x="384" y="73"/>
                </a:cxn>
                <a:cxn ang="0">
                  <a:pos x="397" y="85"/>
                </a:cxn>
                <a:cxn ang="0">
                  <a:pos x="409" y="109"/>
                </a:cxn>
                <a:cxn ang="0">
                  <a:pos x="421" y="134"/>
                </a:cxn>
                <a:cxn ang="0">
                  <a:pos x="432" y="157"/>
                </a:cxn>
                <a:cxn ang="0">
                  <a:pos x="445" y="170"/>
                </a:cxn>
                <a:cxn ang="0">
                  <a:pos x="457" y="193"/>
                </a:cxn>
                <a:cxn ang="0">
                  <a:pos x="468" y="217"/>
                </a:cxn>
                <a:cxn ang="0">
                  <a:pos x="480" y="229"/>
                </a:cxn>
                <a:cxn ang="0">
                  <a:pos x="492" y="243"/>
                </a:cxn>
                <a:cxn ang="0">
                  <a:pos x="505" y="254"/>
                </a:cxn>
                <a:cxn ang="0">
                  <a:pos x="514" y="278"/>
                </a:cxn>
                <a:cxn ang="0">
                  <a:pos x="550" y="311"/>
                </a:cxn>
                <a:cxn ang="0">
                  <a:pos x="556" y="352"/>
                </a:cxn>
                <a:cxn ang="0">
                  <a:pos x="496" y="352"/>
                </a:cxn>
                <a:cxn ang="0">
                  <a:pos x="518" y="375"/>
                </a:cxn>
                <a:cxn ang="0">
                  <a:pos x="503" y="385"/>
                </a:cxn>
                <a:cxn ang="0">
                  <a:pos x="496" y="422"/>
                </a:cxn>
                <a:cxn ang="0">
                  <a:pos x="478" y="460"/>
                </a:cxn>
                <a:cxn ang="0">
                  <a:pos x="415" y="470"/>
                </a:cxn>
                <a:cxn ang="0">
                  <a:pos x="384" y="434"/>
                </a:cxn>
                <a:cxn ang="0">
                  <a:pos x="371" y="445"/>
                </a:cxn>
                <a:cxn ang="0">
                  <a:pos x="325" y="434"/>
                </a:cxn>
                <a:cxn ang="0">
                  <a:pos x="300" y="422"/>
                </a:cxn>
                <a:cxn ang="0">
                  <a:pos x="289" y="410"/>
                </a:cxn>
                <a:cxn ang="0">
                  <a:pos x="275" y="398"/>
                </a:cxn>
                <a:cxn ang="0">
                  <a:pos x="264" y="386"/>
                </a:cxn>
                <a:cxn ang="0">
                  <a:pos x="252" y="375"/>
                </a:cxn>
                <a:cxn ang="0">
                  <a:pos x="264" y="290"/>
                </a:cxn>
                <a:cxn ang="0">
                  <a:pos x="289" y="278"/>
                </a:cxn>
                <a:cxn ang="0">
                  <a:pos x="275" y="254"/>
                </a:cxn>
                <a:cxn ang="0">
                  <a:pos x="264" y="243"/>
                </a:cxn>
                <a:cxn ang="0">
                  <a:pos x="216" y="254"/>
                </a:cxn>
                <a:cxn ang="0">
                  <a:pos x="204" y="243"/>
                </a:cxn>
                <a:cxn ang="0">
                  <a:pos x="193" y="229"/>
                </a:cxn>
                <a:cxn ang="0">
                  <a:pos x="181" y="193"/>
                </a:cxn>
                <a:cxn ang="0">
                  <a:pos x="170" y="170"/>
                </a:cxn>
                <a:cxn ang="0">
                  <a:pos x="155" y="157"/>
                </a:cxn>
                <a:cxn ang="0">
                  <a:pos x="120" y="146"/>
                </a:cxn>
                <a:cxn ang="0">
                  <a:pos x="96" y="134"/>
                </a:cxn>
                <a:cxn ang="0">
                  <a:pos x="72" y="121"/>
                </a:cxn>
                <a:cxn ang="0">
                  <a:pos x="61" y="109"/>
                </a:cxn>
                <a:cxn ang="0">
                  <a:pos x="11" y="97"/>
                </a:cxn>
                <a:cxn ang="0">
                  <a:pos x="0" y="85"/>
                </a:cxn>
                <a:cxn ang="0">
                  <a:pos x="11" y="61"/>
                </a:cxn>
                <a:cxn ang="0">
                  <a:pos x="23" y="50"/>
                </a:cxn>
                <a:cxn ang="0">
                  <a:pos x="47" y="38"/>
                </a:cxn>
                <a:cxn ang="0">
                  <a:pos x="72" y="50"/>
                </a:cxn>
                <a:cxn ang="0">
                  <a:pos x="84" y="61"/>
                </a:cxn>
                <a:cxn ang="0">
                  <a:pos x="143" y="73"/>
                </a:cxn>
                <a:cxn ang="0">
                  <a:pos x="193" y="61"/>
                </a:cxn>
                <a:cxn ang="0">
                  <a:pos x="204" y="50"/>
                </a:cxn>
                <a:cxn ang="0">
                  <a:pos x="216" y="38"/>
                </a:cxn>
                <a:cxn ang="0">
                  <a:pos x="228" y="25"/>
                </a:cxn>
                <a:cxn ang="0">
                  <a:pos x="240" y="14"/>
                </a:cxn>
              </a:cxnLst>
              <a:rect l="0" t="0" r="r" b="b"/>
              <a:pathLst>
                <a:path w="563" h="470">
                  <a:moveTo>
                    <a:pt x="240" y="0"/>
                  </a:moveTo>
                  <a:lnTo>
                    <a:pt x="264" y="0"/>
                  </a:lnTo>
                  <a:lnTo>
                    <a:pt x="264" y="14"/>
                  </a:lnTo>
                  <a:lnTo>
                    <a:pt x="275" y="14"/>
                  </a:lnTo>
                  <a:lnTo>
                    <a:pt x="275" y="25"/>
                  </a:lnTo>
                  <a:lnTo>
                    <a:pt x="313" y="25"/>
                  </a:lnTo>
                  <a:lnTo>
                    <a:pt x="313" y="38"/>
                  </a:lnTo>
                  <a:lnTo>
                    <a:pt x="336" y="38"/>
                  </a:lnTo>
                  <a:lnTo>
                    <a:pt x="336" y="50"/>
                  </a:lnTo>
                  <a:lnTo>
                    <a:pt x="360" y="50"/>
                  </a:lnTo>
                  <a:lnTo>
                    <a:pt x="360" y="61"/>
                  </a:lnTo>
                  <a:lnTo>
                    <a:pt x="371" y="61"/>
                  </a:lnTo>
                  <a:lnTo>
                    <a:pt x="371" y="73"/>
                  </a:lnTo>
                  <a:lnTo>
                    <a:pt x="384" y="73"/>
                  </a:lnTo>
                  <a:lnTo>
                    <a:pt x="384" y="85"/>
                  </a:lnTo>
                  <a:lnTo>
                    <a:pt x="397" y="85"/>
                  </a:lnTo>
                  <a:lnTo>
                    <a:pt x="397" y="109"/>
                  </a:lnTo>
                  <a:lnTo>
                    <a:pt x="409" y="109"/>
                  </a:lnTo>
                  <a:lnTo>
                    <a:pt x="409" y="134"/>
                  </a:lnTo>
                  <a:lnTo>
                    <a:pt x="421" y="134"/>
                  </a:lnTo>
                  <a:lnTo>
                    <a:pt x="421" y="157"/>
                  </a:lnTo>
                  <a:lnTo>
                    <a:pt x="432" y="157"/>
                  </a:lnTo>
                  <a:lnTo>
                    <a:pt x="432" y="170"/>
                  </a:lnTo>
                  <a:lnTo>
                    <a:pt x="445" y="170"/>
                  </a:lnTo>
                  <a:lnTo>
                    <a:pt x="445" y="193"/>
                  </a:lnTo>
                  <a:lnTo>
                    <a:pt x="457" y="193"/>
                  </a:lnTo>
                  <a:lnTo>
                    <a:pt x="457" y="217"/>
                  </a:lnTo>
                  <a:lnTo>
                    <a:pt x="468" y="217"/>
                  </a:lnTo>
                  <a:lnTo>
                    <a:pt x="468" y="229"/>
                  </a:lnTo>
                  <a:lnTo>
                    <a:pt x="480" y="229"/>
                  </a:lnTo>
                  <a:lnTo>
                    <a:pt x="480" y="243"/>
                  </a:lnTo>
                  <a:lnTo>
                    <a:pt x="492" y="243"/>
                  </a:lnTo>
                  <a:lnTo>
                    <a:pt x="492" y="254"/>
                  </a:lnTo>
                  <a:lnTo>
                    <a:pt x="505" y="254"/>
                  </a:lnTo>
                  <a:lnTo>
                    <a:pt x="505" y="266"/>
                  </a:lnTo>
                  <a:lnTo>
                    <a:pt x="514" y="278"/>
                  </a:lnTo>
                  <a:lnTo>
                    <a:pt x="509" y="296"/>
                  </a:lnTo>
                  <a:lnTo>
                    <a:pt x="550" y="311"/>
                  </a:lnTo>
                  <a:lnTo>
                    <a:pt x="563" y="337"/>
                  </a:lnTo>
                  <a:lnTo>
                    <a:pt x="556" y="352"/>
                  </a:lnTo>
                  <a:lnTo>
                    <a:pt x="524" y="355"/>
                  </a:lnTo>
                  <a:lnTo>
                    <a:pt x="496" y="352"/>
                  </a:lnTo>
                  <a:lnTo>
                    <a:pt x="514" y="362"/>
                  </a:lnTo>
                  <a:lnTo>
                    <a:pt x="518" y="375"/>
                  </a:lnTo>
                  <a:lnTo>
                    <a:pt x="529" y="375"/>
                  </a:lnTo>
                  <a:lnTo>
                    <a:pt x="503" y="385"/>
                  </a:lnTo>
                  <a:lnTo>
                    <a:pt x="502" y="401"/>
                  </a:lnTo>
                  <a:lnTo>
                    <a:pt x="496" y="422"/>
                  </a:lnTo>
                  <a:lnTo>
                    <a:pt x="490" y="439"/>
                  </a:lnTo>
                  <a:lnTo>
                    <a:pt x="478" y="460"/>
                  </a:lnTo>
                  <a:lnTo>
                    <a:pt x="448" y="469"/>
                  </a:lnTo>
                  <a:lnTo>
                    <a:pt x="415" y="470"/>
                  </a:lnTo>
                  <a:lnTo>
                    <a:pt x="397" y="434"/>
                  </a:lnTo>
                  <a:lnTo>
                    <a:pt x="384" y="434"/>
                  </a:lnTo>
                  <a:lnTo>
                    <a:pt x="385" y="446"/>
                  </a:lnTo>
                  <a:lnTo>
                    <a:pt x="371" y="445"/>
                  </a:lnTo>
                  <a:lnTo>
                    <a:pt x="371" y="434"/>
                  </a:lnTo>
                  <a:lnTo>
                    <a:pt x="325" y="434"/>
                  </a:lnTo>
                  <a:lnTo>
                    <a:pt x="325" y="422"/>
                  </a:lnTo>
                  <a:lnTo>
                    <a:pt x="300" y="422"/>
                  </a:lnTo>
                  <a:lnTo>
                    <a:pt x="300" y="410"/>
                  </a:lnTo>
                  <a:lnTo>
                    <a:pt x="289" y="410"/>
                  </a:lnTo>
                  <a:lnTo>
                    <a:pt x="289" y="398"/>
                  </a:lnTo>
                  <a:lnTo>
                    <a:pt x="275" y="398"/>
                  </a:lnTo>
                  <a:lnTo>
                    <a:pt x="275" y="386"/>
                  </a:lnTo>
                  <a:lnTo>
                    <a:pt x="264" y="386"/>
                  </a:lnTo>
                  <a:lnTo>
                    <a:pt x="264" y="375"/>
                  </a:lnTo>
                  <a:lnTo>
                    <a:pt x="252" y="375"/>
                  </a:lnTo>
                  <a:lnTo>
                    <a:pt x="252" y="290"/>
                  </a:lnTo>
                  <a:lnTo>
                    <a:pt x="264" y="290"/>
                  </a:lnTo>
                  <a:lnTo>
                    <a:pt x="264" y="278"/>
                  </a:lnTo>
                  <a:lnTo>
                    <a:pt x="289" y="278"/>
                  </a:lnTo>
                  <a:lnTo>
                    <a:pt x="289" y="254"/>
                  </a:lnTo>
                  <a:lnTo>
                    <a:pt x="275" y="254"/>
                  </a:lnTo>
                  <a:lnTo>
                    <a:pt x="275" y="243"/>
                  </a:lnTo>
                  <a:lnTo>
                    <a:pt x="264" y="243"/>
                  </a:lnTo>
                  <a:lnTo>
                    <a:pt x="264" y="254"/>
                  </a:lnTo>
                  <a:lnTo>
                    <a:pt x="216" y="254"/>
                  </a:lnTo>
                  <a:lnTo>
                    <a:pt x="216" y="243"/>
                  </a:lnTo>
                  <a:lnTo>
                    <a:pt x="204" y="243"/>
                  </a:lnTo>
                  <a:lnTo>
                    <a:pt x="204" y="229"/>
                  </a:lnTo>
                  <a:lnTo>
                    <a:pt x="193" y="229"/>
                  </a:lnTo>
                  <a:lnTo>
                    <a:pt x="193" y="193"/>
                  </a:lnTo>
                  <a:lnTo>
                    <a:pt x="181" y="193"/>
                  </a:lnTo>
                  <a:lnTo>
                    <a:pt x="181" y="170"/>
                  </a:lnTo>
                  <a:lnTo>
                    <a:pt x="170" y="170"/>
                  </a:lnTo>
                  <a:lnTo>
                    <a:pt x="170" y="157"/>
                  </a:lnTo>
                  <a:lnTo>
                    <a:pt x="155" y="157"/>
                  </a:lnTo>
                  <a:lnTo>
                    <a:pt x="155" y="146"/>
                  </a:lnTo>
                  <a:lnTo>
                    <a:pt x="120" y="146"/>
                  </a:lnTo>
                  <a:lnTo>
                    <a:pt x="120" y="134"/>
                  </a:lnTo>
                  <a:lnTo>
                    <a:pt x="96" y="134"/>
                  </a:lnTo>
                  <a:lnTo>
                    <a:pt x="96" y="121"/>
                  </a:lnTo>
                  <a:lnTo>
                    <a:pt x="72" y="121"/>
                  </a:lnTo>
                  <a:lnTo>
                    <a:pt x="72" y="109"/>
                  </a:lnTo>
                  <a:lnTo>
                    <a:pt x="61" y="109"/>
                  </a:lnTo>
                  <a:lnTo>
                    <a:pt x="61" y="97"/>
                  </a:lnTo>
                  <a:lnTo>
                    <a:pt x="11" y="97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61"/>
                  </a:lnTo>
                  <a:lnTo>
                    <a:pt x="11" y="61"/>
                  </a:lnTo>
                  <a:lnTo>
                    <a:pt x="11" y="50"/>
                  </a:lnTo>
                  <a:lnTo>
                    <a:pt x="23" y="50"/>
                  </a:lnTo>
                  <a:lnTo>
                    <a:pt x="23" y="38"/>
                  </a:lnTo>
                  <a:lnTo>
                    <a:pt x="47" y="38"/>
                  </a:lnTo>
                  <a:lnTo>
                    <a:pt x="47" y="50"/>
                  </a:lnTo>
                  <a:lnTo>
                    <a:pt x="72" y="50"/>
                  </a:lnTo>
                  <a:lnTo>
                    <a:pt x="72" y="61"/>
                  </a:lnTo>
                  <a:lnTo>
                    <a:pt x="84" y="61"/>
                  </a:lnTo>
                  <a:lnTo>
                    <a:pt x="84" y="73"/>
                  </a:lnTo>
                  <a:lnTo>
                    <a:pt x="143" y="73"/>
                  </a:lnTo>
                  <a:lnTo>
                    <a:pt x="143" y="61"/>
                  </a:lnTo>
                  <a:lnTo>
                    <a:pt x="193" y="61"/>
                  </a:lnTo>
                  <a:lnTo>
                    <a:pt x="193" y="50"/>
                  </a:lnTo>
                  <a:lnTo>
                    <a:pt x="204" y="50"/>
                  </a:lnTo>
                  <a:lnTo>
                    <a:pt x="204" y="38"/>
                  </a:lnTo>
                  <a:lnTo>
                    <a:pt x="216" y="38"/>
                  </a:lnTo>
                  <a:lnTo>
                    <a:pt x="216" y="25"/>
                  </a:lnTo>
                  <a:lnTo>
                    <a:pt x="228" y="25"/>
                  </a:lnTo>
                  <a:lnTo>
                    <a:pt x="228" y="14"/>
                  </a:lnTo>
                  <a:lnTo>
                    <a:pt x="240" y="1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Freeform 103"/>
            <p:cNvSpPr>
              <a:spLocks noChangeAspect="1"/>
            </p:cNvSpPr>
            <p:nvPr/>
          </p:nvSpPr>
          <p:spPr bwMode="invGray">
            <a:xfrm>
              <a:off x="6105525" y="3554413"/>
              <a:ext cx="703263" cy="820737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5" y="10"/>
                </a:cxn>
                <a:cxn ang="0">
                  <a:pos x="186" y="21"/>
                </a:cxn>
                <a:cxn ang="0">
                  <a:pos x="207" y="32"/>
                </a:cxn>
                <a:cxn ang="0">
                  <a:pos x="239" y="42"/>
                </a:cxn>
                <a:cxn ang="0">
                  <a:pos x="250" y="54"/>
                </a:cxn>
                <a:cxn ang="0">
                  <a:pos x="261" y="64"/>
                </a:cxn>
                <a:cxn ang="0">
                  <a:pos x="272" y="84"/>
                </a:cxn>
                <a:cxn ang="0">
                  <a:pos x="281" y="114"/>
                </a:cxn>
                <a:cxn ang="0">
                  <a:pos x="292" y="126"/>
                </a:cxn>
                <a:cxn ang="0">
                  <a:pos x="304" y="137"/>
                </a:cxn>
                <a:cxn ang="0">
                  <a:pos x="344" y="124"/>
                </a:cxn>
                <a:cxn ang="0">
                  <a:pos x="358" y="137"/>
                </a:cxn>
                <a:cxn ang="0">
                  <a:pos x="336" y="156"/>
                </a:cxn>
                <a:cxn ang="0">
                  <a:pos x="325" y="241"/>
                </a:cxn>
                <a:cxn ang="0">
                  <a:pos x="336" y="251"/>
                </a:cxn>
                <a:cxn ang="0">
                  <a:pos x="346" y="261"/>
                </a:cxn>
                <a:cxn ang="0">
                  <a:pos x="358" y="271"/>
                </a:cxn>
                <a:cxn ang="0">
                  <a:pos x="368" y="282"/>
                </a:cxn>
                <a:cxn ang="0">
                  <a:pos x="389" y="292"/>
                </a:cxn>
                <a:cxn ang="0">
                  <a:pos x="431" y="334"/>
                </a:cxn>
                <a:cxn ang="0">
                  <a:pos x="421" y="365"/>
                </a:cxn>
                <a:cxn ang="0">
                  <a:pos x="411" y="385"/>
                </a:cxn>
                <a:cxn ang="0">
                  <a:pos x="400" y="395"/>
                </a:cxn>
                <a:cxn ang="0">
                  <a:pos x="389" y="428"/>
                </a:cxn>
                <a:cxn ang="0">
                  <a:pos x="378" y="459"/>
                </a:cxn>
                <a:cxn ang="0">
                  <a:pos x="368" y="468"/>
                </a:cxn>
                <a:cxn ang="0">
                  <a:pos x="361" y="477"/>
                </a:cxn>
                <a:cxn ang="0">
                  <a:pos x="345" y="487"/>
                </a:cxn>
                <a:cxn ang="0">
                  <a:pos x="314" y="479"/>
                </a:cxn>
                <a:cxn ang="0">
                  <a:pos x="272" y="468"/>
                </a:cxn>
                <a:cxn ang="0">
                  <a:pos x="250" y="459"/>
                </a:cxn>
                <a:cxn ang="0">
                  <a:pos x="223" y="468"/>
                </a:cxn>
                <a:cxn ang="0">
                  <a:pos x="187" y="475"/>
                </a:cxn>
                <a:cxn ang="0">
                  <a:pos x="154" y="459"/>
                </a:cxn>
                <a:cxn ang="0">
                  <a:pos x="141" y="468"/>
                </a:cxn>
                <a:cxn ang="0">
                  <a:pos x="132" y="449"/>
                </a:cxn>
                <a:cxn ang="0">
                  <a:pos x="121" y="415"/>
                </a:cxn>
                <a:cxn ang="0">
                  <a:pos x="109" y="376"/>
                </a:cxn>
                <a:cxn ang="0">
                  <a:pos x="90" y="344"/>
                </a:cxn>
                <a:cxn ang="0">
                  <a:pos x="78" y="334"/>
                </a:cxn>
                <a:cxn ang="0">
                  <a:pos x="52" y="324"/>
                </a:cxn>
                <a:cxn ang="0">
                  <a:pos x="32" y="300"/>
                </a:cxn>
                <a:cxn ang="0">
                  <a:pos x="78" y="292"/>
                </a:cxn>
                <a:cxn ang="0">
                  <a:pos x="90" y="282"/>
                </a:cxn>
                <a:cxn ang="0">
                  <a:pos x="101" y="261"/>
                </a:cxn>
                <a:cxn ang="0">
                  <a:pos x="90" y="231"/>
                </a:cxn>
                <a:cxn ang="0">
                  <a:pos x="78" y="218"/>
                </a:cxn>
                <a:cxn ang="0">
                  <a:pos x="57" y="208"/>
                </a:cxn>
                <a:cxn ang="0">
                  <a:pos x="35" y="197"/>
                </a:cxn>
                <a:cxn ang="0">
                  <a:pos x="16" y="180"/>
                </a:cxn>
                <a:cxn ang="0">
                  <a:pos x="16" y="168"/>
                </a:cxn>
                <a:cxn ang="0">
                  <a:pos x="24" y="126"/>
                </a:cxn>
                <a:cxn ang="0">
                  <a:pos x="35" y="94"/>
                </a:cxn>
                <a:cxn ang="0">
                  <a:pos x="48" y="64"/>
                </a:cxn>
                <a:cxn ang="0">
                  <a:pos x="121" y="10"/>
                </a:cxn>
                <a:cxn ang="0">
                  <a:pos x="109" y="0"/>
                </a:cxn>
              </a:cxnLst>
              <a:rect l="0" t="0" r="r" b="b"/>
              <a:pathLst>
                <a:path w="431" h="497">
                  <a:moveTo>
                    <a:pt x="109" y="0"/>
                  </a:moveTo>
                  <a:lnTo>
                    <a:pt x="154" y="0"/>
                  </a:lnTo>
                  <a:lnTo>
                    <a:pt x="154" y="10"/>
                  </a:lnTo>
                  <a:lnTo>
                    <a:pt x="165" y="10"/>
                  </a:lnTo>
                  <a:lnTo>
                    <a:pt x="165" y="21"/>
                  </a:lnTo>
                  <a:lnTo>
                    <a:pt x="186" y="21"/>
                  </a:lnTo>
                  <a:lnTo>
                    <a:pt x="186" y="32"/>
                  </a:lnTo>
                  <a:lnTo>
                    <a:pt x="207" y="32"/>
                  </a:lnTo>
                  <a:lnTo>
                    <a:pt x="207" y="42"/>
                  </a:lnTo>
                  <a:lnTo>
                    <a:pt x="239" y="42"/>
                  </a:lnTo>
                  <a:lnTo>
                    <a:pt x="239" y="54"/>
                  </a:lnTo>
                  <a:lnTo>
                    <a:pt x="250" y="54"/>
                  </a:lnTo>
                  <a:lnTo>
                    <a:pt x="250" y="64"/>
                  </a:lnTo>
                  <a:lnTo>
                    <a:pt x="261" y="64"/>
                  </a:lnTo>
                  <a:lnTo>
                    <a:pt x="261" y="84"/>
                  </a:lnTo>
                  <a:lnTo>
                    <a:pt x="272" y="84"/>
                  </a:lnTo>
                  <a:lnTo>
                    <a:pt x="272" y="114"/>
                  </a:lnTo>
                  <a:lnTo>
                    <a:pt x="281" y="114"/>
                  </a:lnTo>
                  <a:lnTo>
                    <a:pt x="281" y="126"/>
                  </a:lnTo>
                  <a:lnTo>
                    <a:pt x="292" y="126"/>
                  </a:lnTo>
                  <a:lnTo>
                    <a:pt x="292" y="137"/>
                  </a:lnTo>
                  <a:lnTo>
                    <a:pt x="304" y="137"/>
                  </a:lnTo>
                  <a:lnTo>
                    <a:pt x="337" y="137"/>
                  </a:lnTo>
                  <a:lnTo>
                    <a:pt x="344" y="124"/>
                  </a:lnTo>
                  <a:lnTo>
                    <a:pt x="347" y="137"/>
                  </a:lnTo>
                  <a:lnTo>
                    <a:pt x="358" y="137"/>
                  </a:lnTo>
                  <a:lnTo>
                    <a:pt x="354" y="156"/>
                  </a:lnTo>
                  <a:lnTo>
                    <a:pt x="336" y="156"/>
                  </a:lnTo>
                  <a:lnTo>
                    <a:pt x="325" y="167"/>
                  </a:lnTo>
                  <a:lnTo>
                    <a:pt x="325" y="241"/>
                  </a:lnTo>
                  <a:lnTo>
                    <a:pt x="336" y="241"/>
                  </a:lnTo>
                  <a:lnTo>
                    <a:pt x="336" y="251"/>
                  </a:lnTo>
                  <a:lnTo>
                    <a:pt x="346" y="251"/>
                  </a:lnTo>
                  <a:lnTo>
                    <a:pt x="346" y="261"/>
                  </a:lnTo>
                  <a:lnTo>
                    <a:pt x="358" y="261"/>
                  </a:lnTo>
                  <a:lnTo>
                    <a:pt x="358" y="271"/>
                  </a:lnTo>
                  <a:lnTo>
                    <a:pt x="368" y="271"/>
                  </a:lnTo>
                  <a:lnTo>
                    <a:pt x="368" y="282"/>
                  </a:lnTo>
                  <a:lnTo>
                    <a:pt x="389" y="282"/>
                  </a:lnTo>
                  <a:lnTo>
                    <a:pt x="389" y="292"/>
                  </a:lnTo>
                  <a:lnTo>
                    <a:pt x="431" y="292"/>
                  </a:lnTo>
                  <a:lnTo>
                    <a:pt x="431" y="334"/>
                  </a:lnTo>
                  <a:lnTo>
                    <a:pt x="421" y="334"/>
                  </a:lnTo>
                  <a:lnTo>
                    <a:pt x="421" y="365"/>
                  </a:lnTo>
                  <a:lnTo>
                    <a:pt x="411" y="365"/>
                  </a:lnTo>
                  <a:lnTo>
                    <a:pt x="411" y="385"/>
                  </a:lnTo>
                  <a:lnTo>
                    <a:pt x="400" y="385"/>
                  </a:lnTo>
                  <a:lnTo>
                    <a:pt x="400" y="395"/>
                  </a:lnTo>
                  <a:lnTo>
                    <a:pt x="389" y="395"/>
                  </a:lnTo>
                  <a:lnTo>
                    <a:pt x="389" y="428"/>
                  </a:lnTo>
                  <a:lnTo>
                    <a:pt x="378" y="428"/>
                  </a:lnTo>
                  <a:lnTo>
                    <a:pt x="378" y="459"/>
                  </a:lnTo>
                  <a:lnTo>
                    <a:pt x="368" y="459"/>
                  </a:lnTo>
                  <a:lnTo>
                    <a:pt x="368" y="468"/>
                  </a:lnTo>
                  <a:lnTo>
                    <a:pt x="358" y="468"/>
                  </a:lnTo>
                  <a:lnTo>
                    <a:pt x="361" y="477"/>
                  </a:lnTo>
                  <a:lnTo>
                    <a:pt x="346" y="476"/>
                  </a:lnTo>
                  <a:lnTo>
                    <a:pt x="345" y="487"/>
                  </a:lnTo>
                  <a:lnTo>
                    <a:pt x="329" y="497"/>
                  </a:lnTo>
                  <a:lnTo>
                    <a:pt x="314" y="479"/>
                  </a:lnTo>
                  <a:lnTo>
                    <a:pt x="314" y="468"/>
                  </a:lnTo>
                  <a:lnTo>
                    <a:pt x="272" y="468"/>
                  </a:lnTo>
                  <a:lnTo>
                    <a:pt x="272" y="459"/>
                  </a:lnTo>
                  <a:lnTo>
                    <a:pt x="250" y="459"/>
                  </a:lnTo>
                  <a:lnTo>
                    <a:pt x="250" y="468"/>
                  </a:lnTo>
                  <a:lnTo>
                    <a:pt x="223" y="468"/>
                  </a:lnTo>
                  <a:lnTo>
                    <a:pt x="226" y="478"/>
                  </a:lnTo>
                  <a:lnTo>
                    <a:pt x="187" y="475"/>
                  </a:lnTo>
                  <a:lnTo>
                    <a:pt x="187" y="457"/>
                  </a:lnTo>
                  <a:lnTo>
                    <a:pt x="154" y="459"/>
                  </a:lnTo>
                  <a:lnTo>
                    <a:pt x="154" y="468"/>
                  </a:lnTo>
                  <a:lnTo>
                    <a:pt x="141" y="468"/>
                  </a:lnTo>
                  <a:lnTo>
                    <a:pt x="141" y="449"/>
                  </a:lnTo>
                  <a:lnTo>
                    <a:pt x="132" y="449"/>
                  </a:lnTo>
                  <a:lnTo>
                    <a:pt x="132" y="415"/>
                  </a:lnTo>
                  <a:lnTo>
                    <a:pt x="121" y="415"/>
                  </a:lnTo>
                  <a:lnTo>
                    <a:pt x="121" y="376"/>
                  </a:lnTo>
                  <a:lnTo>
                    <a:pt x="109" y="376"/>
                  </a:lnTo>
                  <a:lnTo>
                    <a:pt x="109" y="344"/>
                  </a:lnTo>
                  <a:lnTo>
                    <a:pt x="90" y="344"/>
                  </a:lnTo>
                  <a:lnTo>
                    <a:pt x="90" y="334"/>
                  </a:lnTo>
                  <a:lnTo>
                    <a:pt x="78" y="334"/>
                  </a:lnTo>
                  <a:lnTo>
                    <a:pt x="78" y="324"/>
                  </a:lnTo>
                  <a:lnTo>
                    <a:pt x="52" y="324"/>
                  </a:lnTo>
                  <a:lnTo>
                    <a:pt x="46" y="308"/>
                  </a:lnTo>
                  <a:lnTo>
                    <a:pt x="32" y="300"/>
                  </a:lnTo>
                  <a:lnTo>
                    <a:pt x="68" y="292"/>
                  </a:lnTo>
                  <a:lnTo>
                    <a:pt x="78" y="292"/>
                  </a:lnTo>
                  <a:lnTo>
                    <a:pt x="78" y="282"/>
                  </a:lnTo>
                  <a:lnTo>
                    <a:pt x="90" y="282"/>
                  </a:lnTo>
                  <a:lnTo>
                    <a:pt x="90" y="261"/>
                  </a:lnTo>
                  <a:lnTo>
                    <a:pt x="101" y="261"/>
                  </a:lnTo>
                  <a:lnTo>
                    <a:pt x="101" y="231"/>
                  </a:lnTo>
                  <a:lnTo>
                    <a:pt x="90" y="231"/>
                  </a:lnTo>
                  <a:lnTo>
                    <a:pt x="90" y="218"/>
                  </a:lnTo>
                  <a:lnTo>
                    <a:pt x="78" y="218"/>
                  </a:lnTo>
                  <a:lnTo>
                    <a:pt x="78" y="208"/>
                  </a:lnTo>
                  <a:lnTo>
                    <a:pt x="57" y="208"/>
                  </a:lnTo>
                  <a:lnTo>
                    <a:pt x="57" y="197"/>
                  </a:lnTo>
                  <a:lnTo>
                    <a:pt x="35" y="197"/>
                  </a:lnTo>
                  <a:lnTo>
                    <a:pt x="35" y="188"/>
                  </a:lnTo>
                  <a:lnTo>
                    <a:pt x="16" y="180"/>
                  </a:lnTo>
                  <a:lnTo>
                    <a:pt x="0" y="174"/>
                  </a:lnTo>
                  <a:lnTo>
                    <a:pt x="16" y="168"/>
                  </a:lnTo>
                  <a:lnTo>
                    <a:pt x="8" y="140"/>
                  </a:lnTo>
                  <a:lnTo>
                    <a:pt x="24" y="126"/>
                  </a:lnTo>
                  <a:lnTo>
                    <a:pt x="35" y="126"/>
                  </a:lnTo>
                  <a:lnTo>
                    <a:pt x="35" y="94"/>
                  </a:lnTo>
                  <a:lnTo>
                    <a:pt x="48" y="94"/>
                  </a:lnTo>
                  <a:lnTo>
                    <a:pt x="48" y="64"/>
                  </a:lnTo>
                  <a:lnTo>
                    <a:pt x="121" y="64"/>
                  </a:lnTo>
                  <a:lnTo>
                    <a:pt x="121" y="10"/>
                  </a:lnTo>
                  <a:lnTo>
                    <a:pt x="109" y="1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Freeform 104"/>
            <p:cNvSpPr>
              <a:spLocks noChangeAspect="1"/>
            </p:cNvSpPr>
            <p:nvPr/>
          </p:nvSpPr>
          <p:spPr bwMode="invGray">
            <a:xfrm>
              <a:off x="5218113" y="3846513"/>
              <a:ext cx="1119187" cy="673100"/>
            </a:xfrm>
            <a:custGeom>
              <a:avLst/>
              <a:gdLst/>
              <a:ahLst/>
              <a:cxnLst>
                <a:cxn ang="0">
                  <a:pos x="228" y="12"/>
                </a:cxn>
                <a:cxn ang="0">
                  <a:pos x="252" y="23"/>
                </a:cxn>
                <a:cxn ang="0">
                  <a:pos x="264" y="47"/>
                </a:cxn>
                <a:cxn ang="0">
                  <a:pos x="299" y="61"/>
                </a:cxn>
                <a:cxn ang="0">
                  <a:pos x="337" y="84"/>
                </a:cxn>
                <a:cxn ang="0">
                  <a:pos x="492" y="73"/>
                </a:cxn>
                <a:cxn ang="0">
                  <a:pos x="503" y="109"/>
                </a:cxn>
                <a:cxn ang="0">
                  <a:pos x="539" y="120"/>
                </a:cxn>
                <a:cxn ang="0">
                  <a:pos x="576" y="143"/>
                </a:cxn>
                <a:cxn ang="0">
                  <a:pos x="661" y="156"/>
                </a:cxn>
                <a:cxn ang="0">
                  <a:pos x="696" y="181"/>
                </a:cxn>
                <a:cxn ang="0">
                  <a:pos x="731" y="193"/>
                </a:cxn>
                <a:cxn ang="0">
                  <a:pos x="744" y="276"/>
                </a:cxn>
                <a:cxn ang="0">
                  <a:pos x="767" y="313"/>
                </a:cxn>
                <a:cxn ang="0">
                  <a:pos x="744" y="349"/>
                </a:cxn>
                <a:cxn ang="0">
                  <a:pos x="696" y="361"/>
                </a:cxn>
                <a:cxn ang="0">
                  <a:pos x="673" y="385"/>
                </a:cxn>
                <a:cxn ang="0">
                  <a:pos x="647" y="397"/>
                </a:cxn>
                <a:cxn ang="0">
                  <a:pos x="624" y="422"/>
                </a:cxn>
                <a:cxn ang="0">
                  <a:pos x="576" y="434"/>
                </a:cxn>
                <a:cxn ang="0">
                  <a:pos x="565" y="458"/>
                </a:cxn>
                <a:cxn ang="0">
                  <a:pos x="539" y="446"/>
                </a:cxn>
                <a:cxn ang="0">
                  <a:pos x="528" y="410"/>
                </a:cxn>
                <a:cxn ang="0">
                  <a:pos x="482" y="380"/>
                </a:cxn>
                <a:cxn ang="0">
                  <a:pos x="439" y="406"/>
                </a:cxn>
                <a:cxn ang="0">
                  <a:pos x="360" y="385"/>
                </a:cxn>
                <a:cxn ang="0">
                  <a:pos x="287" y="372"/>
                </a:cxn>
                <a:cxn ang="0">
                  <a:pos x="228" y="372"/>
                </a:cxn>
                <a:cxn ang="0">
                  <a:pos x="203" y="385"/>
                </a:cxn>
                <a:cxn ang="0">
                  <a:pos x="191" y="410"/>
                </a:cxn>
                <a:cxn ang="0">
                  <a:pos x="109" y="422"/>
                </a:cxn>
                <a:cxn ang="0">
                  <a:pos x="94" y="446"/>
                </a:cxn>
                <a:cxn ang="0">
                  <a:pos x="71" y="458"/>
                </a:cxn>
                <a:cxn ang="0">
                  <a:pos x="59" y="458"/>
                </a:cxn>
                <a:cxn ang="0">
                  <a:pos x="36" y="446"/>
                </a:cxn>
                <a:cxn ang="0">
                  <a:pos x="23" y="422"/>
                </a:cxn>
                <a:cxn ang="0">
                  <a:pos x="0" y="397"/>
                </a:cxn>
                <a:cxn ang="0">
                  <a:pos x="12" y="326"/>
                </a:cxn>
                <a:cxn ang="0">
                  <a:pos x="94" y="313"/>
                </a:cxn>
                <a:cxn ang="0">
                  <a:pos x="109" y="290"/>
                </a:cxn>
                <a:cxn ang="0">
                  <a:pos x="143" y="276"/>
                </a:cxn>
                <a:cxn ang="0">
                  <a:pos x="155" y="217"/>
                </a:cxn>
                <a:cxn ang="0">
                  <a:pos x="132" y="193"/>
                </a:cxn>
                <a:cxn ang="0">
                  <a:pos x="120" y="156"/>
                </a:cxn>
                <a:cxn ang="0">
                  <a:pos x="82" y="143"/>
                </a:cxn>
                <a:cxn ang="0">
                  <a:pos x="109" y="73"/>
                </a:cxn>
                <a:cxn ang="0">
                  <a:pos x="109" y="23"/>
                </a:cxn>
                <a:cxn ang="0">
                  <a:pos x="143" y="0"/>
                </a:cxn>
              </a:cxnLst>
              <a:rect l="0" t="0" r="r" b="b"/>
              <a:pathLst>
                <a:path w="767" h="469">
                  <a:moveTo>
                    <a:pt x="143" y="0"/>
                  </a:moveTo>
                  <a:lnTo>
                    <a:pt x="228" y="0"/>
                  </a:lnTo>
                  <a:lnTo>
                    <a:pt x="228" y="12"/>
                  </a:lnTo>
                  <a:lnTo>
                    <a:pt x="240" y="12"/>
                  </a:lnTo>
                  <a:lnTo>
                    <a:pt x="240" y="23"/>
                  </a:lnTo>
                  <a:lnTo>
                    <a:pt x="252" y="23"/>
                  </a:lnTo>
                  <a:lnTo>
                    <a:pt x="252" y="36"/>
                  </a:lnTo>
                  <a:lnTo>
                    <a:pt x="264" y="36"/>
                  </a:lnTo>
                  <a:lnTo>
                    <a:pt x="264" y="47"/>
                  </a:lnTo>
                  <a:lnTo>
                    <a:pt x="275" y="47"/>
                  </a:lnTo>
                  <a:lnTo>
                    <a:pt x="275" y="61"/>
                  </a:lnTo>
                  <a:lnTo>
                    <a:pt x="299" y="61"/>
                  </a:lnTo>
                  <a:lnTo>
                    <a:pt x="299" y="73"/>
                  </a:lnTo>
                  <a:lnTo>
                    <a:pt x="337" y="73"/>
                  </a:lnTo>
                  <a:lnTo>
                    <a:pt x="337" y="84"/>
                  </a:lnTo>
                  <a:lnTo>
                    <a:pt x="396" y="84"/>
                  </a:lnTo>
                  <a:lnTo>
                    <a:pt x="396" y="73"/>
                  </a:lnTo>
                  <a:lnTo>
                    <a:pt x="492" y="73"/>
                  </a:lnTo>
                  <a:lnTo>
                    <a:pt x="492" y="84"/>
                  </a:lnTo>
                  <a:lnTo>
                    <a:pt x="503" y="84"/>
                  </a:lnTo>
                  <a:lnTo>
                    <a:pt x="503" y="109"/>
                  </a:lnTo>
                  <a:lnTo>
                    <a:pt x="515" y="109"/>
                  </a:lnTo>
                  <a:lnTo>
                    <a:pt x="515" y="120"/>
                  </a:lnTo>
                  <a:lnTo>
                    <a:pt x="539" y="120"/>
                  </a:lnTo>
                  <a:lnTo>
                    <a:pt x="539" y="132"/>
                  </a:lnTo>
                  <a:lnTo>
                    <a:pt x="576" y="132"/>
                  </a:lnTo>
                  <a:lnTo>
                    <a:pt x="576" y="143"/>
                  </a:lnTo>
                  <a:lnTo>
                    <a:pt x="600" y="143"/>
                  </a:lnTo>
                  <a:lnTo>
                    <a:pt x="600" y="156"/>
                  </a:lnTo>
                  <a:lnTo>
                    <a:pt x="661" y="156"/>
                  </a:lnTo>
                  <a:lnTo>
                    <a:pt x="661" y="170"/>
                  </a:lnTo>
                  <a:lnTo>
                    <a:pt x="696" y="170"/>
                  </a:lnTo>
                  <a:lnTo>
                    <a:pt x="696" y="181"/>
                  </a:lnTo>
                  <a:lnTo>
                    <a:pt x="708" y="181"/>
                  </a:lnTo>
                  <a:lnTo>
                    <a:pt x="708" y="193"/>
                  </a:lnTo>
                  <a:lnTo>
                    <a:pt x="731" y="193"/>
                  </a:lnTo>
                  <a:lnTo>
                    <a:pt x="731" y="229"/>
                  </a:lnTo>
                  <a:lnTo>
                    <a:pt x="744" y="229"/>
                  </a:lnTo>
                  <a:lnTo>
                    <a:pt x="744" y="276"/>
                  </a:lnTo>
                  <a:lnTo>
                    <a:pt x="756" y="276"/>
                  </a:lnTo>
                  <a:lnTo>
                    <a:pt x="756" y="313"/>
                  </a:lnTo>
                  <a:lnTo>
                    <a:pt x="767" y="313"/>
                  </a:lnTo>
                  <a:lnTo>
                    <a:pt x="767" y="337"/>
                  </a:lnTo>
                  <a:lnTo>
                    <a:pt x="744" y="337"/>
                  </a:lnTo>
                  <a:lnTo>
                    <a:pt x="744" y="349"/>
                  </a:lnTo>
                  <a:lnTo>
                    <a:pt x="720" y="349"/>
                  </a:lnTo>
                  <a:lnTo>
                    <a:pt x="720" y="361"/>
                  </a:lnTo>
                  <a:lnTo>
                    <a:pt x="696" y="361"/>
                  </a:lnTo>
                  <a:lnTo>
                    <a:pt x="696" y="372"/>
                  </a:lnTo>
                  <a:lnTo>
                    <a:pt x="673" y="372"/>
                  </a:lnTo>
                  <a:lnTo>
                    <a:pt x="673" y="385"/>
                  </a:lnTo>
                  <a:lnTo>
                    <a:pt x="661" y="385"/>
                  </a:lnTo>
                  <a:lnTo>
                    <a:pt x="661" y="397"/>
                  </a:lnTo>
                  <a:lnTo>
                    <a:pt x="647" y="397"/>
                  </a:lnTo>
                  <a:lnTo>
                    <a:pt x="647" y="410"/>
                  </a:lnTo>
                  <a:lnTo>
                    <a:pt x="624" y="410"/>
                  </a:lnTo>
                  <a:lnTo>
                    <a:pt x="624" y="422"/>
                  </a:lnTo>
                  <a:lnTo>
                    <a:pt x="588" y="422"/>
                  </a:lnTo>
                  <a:lnTo>
                    <a:pt x="588" y="434"/>
                  </a:lnTo>
                  <a:lnTo>
                    <a:pt x="576" y="434"/>
                  </a:lnTo>
                  <a:lnTo>
                    <a:pt x="576" y="446"/>
                  </a:lnTo>
                  <a:lnTo>
                    <a:pt x="565" y="446"/>
                  </a:lnTo>
                  <a:lnTo>
                    <a:pt x="565" y="458"/>
                  </a:lnTo>
                  <a:lnTo>
                    <a:pt x="553" y="458"/>
                  </a:lnTo>
                  <a:lnTo>
                    <a:pt x="553" y="446"/>
                  </a:lnTo>
                  <a:lnTo>
                    <a:pt x="539" y="446"/>
                  </a:lnTo>
                  <a:lnTo>
                    <a:pt x="539" y="434"/>
                  </a:lnTo>
                  <a:lnTo>
                    <a:pt x="528" y="434"/>
                  </a:lnTo>
                  <a:lnTo>
                    <a:pt x="528" y="410"/>
                  </a:lnTo>
                  <a:lnTo>
                    <a:pt x="515" y="410"/>
                  </a:lnTo>
                  <a:lnTo>
                    <a:pt x="515" y="385"/>
                  </a:lnTo>
                  <a:lnTo>
                    <a:pt x="482" y="380"/>
                  </a:lnTo>
                  <a:lnTo>
                    <a:pt x="479" y="403"/>
                  </a:lnTo>
                  <a:lnTo>
                    <a:pt x="445" y="434"/>
                  </a:lnTo>
                  <a:lnTo>
                    <a:pt x="439" y="406"/>
                  </a:lnTo>
                  <a:lnTo>
                    <a:pt x="431" y="397"/>
                  </a:lnTo>
                  <a:lnTo>
                    <a:pt x="360" y="397"/>
                  </a:lnTo>
                  <a:lnTo>
                    <a:pt x="360" y="385"/>
                  </a:lnTo>
                  <a:lnTo>
                    <a:pt x="325" y="385"/>
                  </a:lnTo>
                  <a:lnTo>
                    <a:pt x="325" y="372"/>
                  </a:lnTo>
                  <a:lnTo>
                    <a:pt x="287" y="372"/>
                  </a:lnTo>
                  <a:lnTo>
                    <a:pt x="287" y="361"/>
                  </a:lnTo>
                  <a:lnTo>
                    <a:pt x="228" y="361"/>
                  </a:lnTo>
                  <a:lnTo>
                    <a:pt x="228" y="372"/>
                  </a:lnTo>
                  <a:lnTo>
                    <a:pt x="216" y="372"/>
                  </a:lnTo>
                  <a:lnTo>
                    <a:pt x="216" y="385"/>
                  </a:lnTo>
                  <a:lnTo>
                    <a:pt x="203" y="385"/>
                  </a:lnTo>
                  <a:lnTo>
                    <a:pt x="203" y="397"/>
                  </a:lnTo>
                  <a:lnTo>
                    <a:pt x="191" y="397"/>
                  </a:lnTo>
                  <a:lnTo>
                    <a:pt x="191" y="410"/>
                  </a:lnTo>
                  <a:lnTo>
                    <a:pt x="120" y="410"/>
                  </a:lnTo>
                  <a:lnTo>
                    <a:pt x="120" y="422"/>
                  </a:lnTo>
                  <a:lnTo>
                    <a:pt x="109" y="422"/>
                  </a:lnTo>
                  <a:lnTo>
                    <a:pt x="109" y="434"/>
                  </a:lnTo>
                  <a:lnTo>
                    <a:pt x="94" y="434"/>
                  </a:lnTo>
                  <a:lnTo>
                    <a:pt x="94" y="446"/>
                  </a:lnTo>
                  <a:lnTo>
                    <a:pt x="82" y="446"/>
                  </a:lnTo>
                  <a:lnTo>
                    <a:pt x="82" y="458"/>
                  </a:lnTo>
                  <a:lnTo>
                    <a:pt x="71" y="458"/>
                  </a:lnTo>
                  <a:lnTo>
                    <a:pt x="71" y="469"/>
                  </a:lnTo>
                  <a:lnTo>
                    <a:pt x="59" y="469"/>
                  </a:lnTo>
                  <a:lnTo>
                    <a:pt x="59" y="458"/>
                  </a:lnTo>
                  <a:lnTo>
                    <a:pt x="47" y="458"/>
                  </a:lnTo>
                  <a:lnTo>
                    <a:pt x="47" y="446"/>
                  </a:lnTo>
                  <a:lnTo>
                    <a:pt x="36" y="446"/>
                  </a:lnTo>
                  <a:lnTo>
                    <a:pt x="36" y="434"/>
                  </a:lnTo>
                  <a:lnTo>
                    <a:pt x="23" y="434"/>
                  </a:lnTo>
                  <a:lnTo>
                    <a:pt x="23" y="422"/>
                  </a:lnTo>
                  <a:lnTo>
                    <a:pt x="12" y="422"/>
                  </a:lnTo>
                  <a:lnTo>
                    <a:pt x="12" y="397"/>
                  </a:lnTo>
                  <a:lnTo>
                    <a:pt x="0" y="397"/>
                  </a:lnTo>
                  <a:lnTo>
                    <a:pt x="0" y="337"/>
                  </a:lnTo>
                  <a:lnTo>
                    <a:pt x="12" y="337"/>
                  </a:lnTo>
                  <a:lnTo>
                    <a:pt x="12" y="326"/>
                  </a:lnTo>
                  <a:lnTo>
                    <a:pt x="47" y="326"/>
                  </a:lnTo>
                  <a:lnTo>
                    <a:pt x="47" y="313"/>
                  </a:lnTo>
                  <a:lnTo>
                    <a:pt x="94" y="313"/>
                  </a:lnTo>
                  <a:lnTo>
                    <a:pt x="94" y="302"/>
                  </a:lnTo>
                  <a:lnTo>
                    <a:pt x="109" y="302"/>
                  </a:lnTo>
                  <a:lnTo>
                    <a:pt x="109" y="290"/>
                  </a:lnTo>
                  <a:lnTo>
                    <a:pt x="120" y="290"/>
                  </a:lnTo>
                  <a:lnTo>
                    <a:pt x="120" y="276"/>
                  </a:lnTo>
                  <a:lnTo>
                    <a:pt x="143" y="276"/>
                  </a:lnTo>
                  <a:lnTo>
                    <a:pt x="143" y="265"/>
                  </a:lnTo>
                  <a:lnTo>
                    <a:pt x="155" y="265"/>
                  </a:lnTo>
                  <a:lnTo>
                    <a:pt x="155" y="217"/>
                  </a:lnTo>
                  <a:lnTo>
                    <a:pt x="143" y="217"/>
                  </a:lnTo>
                  <a:lnTo>
                    <a:pt x="143" y="193"/>
                  </a:lnTo>
                  <a:lnTo>
                    <a:pt x="132" y="193"/>
                  </a:lnTo>
                  <a:lnTo>
                    <a:pt x="132" y="170"/>
                  </a:lnTo>
                  <a:lnTo>
                    <a:pt x="120" y="170"/>
                  </a:lnTo>
                  <a:lnTo>
                    <a:pt x="120" y="156"/>
                  </a:lnTo>
                  <a:lnTo>
                    <a:pt x="109" y="156"/>
                  </a:lnTo>
                  <a:lnTo>
                    <a:pt x="109" y="143"/>
                  </a:lnTo>
                  <a:lnTo>
                    <a:pt x="82" y="143"/>
                  </a:lnTo>
                  <a:lnTo>
                    <a:pt x="82" y="84"/>
                  </a:lnTo>
                  <a:lnTo>
                    <a:pt x="109" y="84"/>
                  </a:lnTo>
                  <a:lnTo>
                    <a:pt x="109" y="73"/>
                  </a:lnTo>
                  <a:lnTo>
                    <a:pt x="120" y="73"/>
                  </a:lnTo>
                  <a:lnTo>
                    <a:pt x="120" y="23"/>
                  </a:lnTo>
                  <a:lnTo>
                    <a:pt x="109" y="23"/>
                  </a:lnTo>
                  <a:lnTo>
                    <a:pt x="109" y="12"/>
                  </a:lnTo>
                  <a:lnTo>
                    <a:pt x="143" y="1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7" name="Freeform 105"/>
            <p:cNvSpPr>
              <a:spLocks noChangeAspect="1"/>
            </p:cNvSpPr>
            <p:nvPr/>
          </p:nvSpPr>
          <p:spPr bwMode="invGray">
            <a:xfrm>
              <a:off x="6638925" y="4035425"/>
              <a:ext cx="544513" cy="619125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67" y="41"/>
                </a:cxn>
                <a:cxn ang="0">
                  <a:pos x="233" y="14"/>
                </a:cxn>
                <a:cxn ang="0">
                  <a:pos x="277" y="38"/>
                </a:cxn>
                <a:cxn ang="0">
                  <a:pos x="244" y="113"/>
                </a:cxn>
                <a:cxn ang="0">
                  <a:pos x="293" y="86"/>
                </a:cxn>
                <a:cxn ang="0">
                  <a:pos x="337" y="96"/>
                </a:cxn>
                <a:cxn ang="0">
                  <a:pos x="348" y="107"/>
                </a:cxn>
                <a:cxn ang="0">
                  <a:pos x="360" y="143"/>
                </a:cxn>
                <a:cxn ang="0">
                  <a:pos x="373" y="157"/>
                </a:cxn>
                <a:cxn ang="0">
                  <a:pos x="360" y="193"/>
                </a:cxn>
                <a:cxn ang="0">
                  <a:pos x="373" y="239"/>
                </a:cxn>
                <a:cxn ang="0">
                  <a:pos x="360" y="312"/>
                </a:cxn>
                <a:cxn ang="0">
                  <a:pos x="337" y="325"/>
                </a:cxn>
                <a:cxn ang="0">
                  <a:pos x="324" y="336"/>
                </a:cxn>
                <a:cxn ang="0">
                  <a:pos x="312" y="371"/>
                </a:cxn>
                <a:cxn ang="0">
                  <a:pos x="301" y="398"/>
                </a:cxn>
                <a:cxn ang="0">
                  <a:pos x="289" y="421"/>
                </a:cxn>
                <a:cxn ang="0">
                  <a:pos x="277" y="432"/>
                </a:cxn>
                <a:cxn ang="0">
                  <a:pos x="216" y="421"/>
                </a:cxn>
                <a:cxn ang="0">
                  <a:pos x="180" y="432"/>
                </a:cxn>
                <a:cxn ang="0">
                  <a:pos x="132" y="421"/>
                </a:cxn>
                <a:cxn ang="0">
                  <a:pos x="120" y="409"/>
                </a:cxn>
                <a:cxn ang="0">
                  <a:pos x="108" y="385"/>
                </a:cxn>
                <a:cxn ang="0">
                  <a:pos x="96" y="371"/>
                </a:cxn>
                <a:cxn ang="0">
                  <a:pos x="84" y="360"/>
                </a:cxn>
                <a:cxn ang="0">
                  <a:pos x="59" y="347"/>
                </a:cxn>
                <a:cxn ang="0">
                  <a:pos x="47" y="332"/>
                </a:cxn>
                <a:cxn ang="0">
                  <a:pos x="49" y="312"/>
                </a:cxn>
                <a:cxn ang="0">
                  <a:pos x="38" y="301"/>
                </a:cxn>
                <a:cxn ang="0">
                  <a:pos x="23" y="289"/>
                </a:cxn>
                <a:cxn ang="0">
                  <a:pos x="12" y="264"/>
                </a:cxn>
                <a:cxn ang="0">
                  <a:pos x="0" y="251"/>
                </a:cxn>
                <a:cxn ang="0">
                  <a:pos x="12" y="228"/>
                </a:cxn>
                <a:cxn ang="0">
                  <a:pos x="23" y="216"/>
                </a:cxn>
                <a:cxn ang="0">
                  <a:pos x="38" y="204"/>
                </a:cxn>
                <a:cxn ang="0">
                  <a:pos x="49" y="193"/>
                </a:cxn>
                <a:cxn ang="0">
                  <a:pos x="61" y="157"/>
                </a:cxn>
                <a:cxn ang="0">
                  <a:pos x="73" y="120"/>
                </a:cxn>
                <a:cxn ang="0">
                  <a:pos x="84" y="107"/>
                </a:cxn>
                <a:cxn ang="0">
                  <a:pos x="96" y="84"/>
                </a:cxn>
                <a:cxn ang="0">
                  <a:pos x="108" y="49"/>
                </a:cxn>
                <a:cxn ang="0">
                  <a:pos x="120" y="11"/>
                </a:cxn>
                <a:cxn ang="0">
                  <a:pos x="132" y="0"/>
                </a:cxn>
              </a:cxnLst>
              <a:rect l="0" t="0" r="r" b="b"/>
              <a:pathLst>
                <a:path w="373" h="432">
                  <a:moveTo>
                    <a:pt x="132" y="0"/>
                  </a:moveTo>
                  <a:lnTo>
                    <a:pt x="145" y="0"/>
                  </a:lnTo>
                  <a:lnTo>
                    <a:pt x="149" y="13"/>
                  </a:lnTo>
                  <a:lnTo>
                    <a:pt x="167" y="41"/>
                  </a:lnTo>
                  <a:lnTo>
                    <a:pt x="215" y="29"/>
                  </a:lnTo>
                  <a:lnTo>
                    <a:pt x="233" y="14"/>
                  </a:lnTo>
                  <a:lnTo>
                    <a:pt x="244" y="5"/>
                  </a:lnTo>
                  <a:lnTo>
                    <a:pt x="277" y="38"/>
                  </a:lnTo>
                  <a:lnTo>
                    <a:pt x="233" y="95"/>
                  </a:lnTo>
                  <a:lnTo>
                    <a:pt x="244" y="113"/>
                  </a:lnTo>
                  <a:lnTo>
                    <a:pt x="268" y="91"/>
                  </a:lnTo>
                  <a:lnTo>
                    <a:pt x="293" y="86"/>
                  </a:lnTo>
                  <a:lnTo>
                    <a:pt x="337" y="84"/>
                  </a:lnTo>
                  <a:lnTo>
                    <a:pt x="337" y="96"/>
                  </a:lnTo>
                  <a:lnTo>
                    <a:pt x="348" y="96"/>
                  </a:lnTo>
                  <a:lnTo>
                    <a:pt x="348" y="107"/>
                  </a:lnTo>
                  <a:lnTo>
                    <a:pt x="360" y="107"/>
                  </a:lnTo>
                  <a:lnTo>
                    <a:pt x="360" y="143"/>
                  </a:lnTo>
                  <a:lnTo>
                    <a:pt x="373" y="143"/>
                  </a:lnTo>
                  <a:lnTo>
                    <a:pt x="373" y="157"/>
                  </a:lnTo>
                  <a:lnTo>
                    <a:pt x="360" y="157"/>
                  </a:lnTo>
                  <a:lnTo>
                    <a:pt x="360" y="193"/>
                  </a:lnTo>
                  <a:lnTo>
                    <a:pt x="373" y="193"/>
                  </a:lnTo>
                  <a:lnTo>
                    <a:pt x="373" y="239"/>
                  </a:lnTo>
                  <a:lnTo>
                    <a:pt x="360" y="239"/>
                  </a:lnTo>
                  <a:lnTo>
                    <a:pt x="360" y="312"/>
                  </a:lnTo>
                  <a:lnTo>
                    <a:pt x="337" y="312"/>
                  </a:lnTo>
                  <a:lnTo>
                    <a:pt x="337" y="325"/>
                  </a:lnTo>
                  <a:lnTo>
                    <a:pt x="324" y="325"/>
                  </a:lnTo>
                  <a:lnTo>
                    <a:pt x="324" y="336"/>
                  </a:lnTo>
                  <a:lnTo>
                    <a:pt x="312" y="336"/>
                  </a:lnTo>
                  <a:lnTo>
                    <a:pt x="312" y="371"/>
                  </a:lnTo>
                  <a:lnTo>
                    <a:pt x="301" y="371"/>
                  </a:lnTo>
                  <a:lnTo>
                    <a:pt x="301" y="398"/>
                  </a:lnTo>
                  <a:lnTo>
                    <a:pt x="289" y="398"/>
                  </a:lnTo>
                  <a:lnTo>
                    <a:pt x="289" y="421"/>
                  </a:lnTo>
                  <a:lnTo>
                    <a:pt x="277" y="421"/>
                  </a:lnTo>
                  <a:lnTo>
                    <a:pt x="277" y="432"/>
                  </a:lnTo>
                  <a:lnTo>
                    <a:pt x="216" y="432"/>
                  </a:lnTo>
                  <a:lnTo>
                    <a:pt x="216" y="421"/>
                  </a:lnTo>
                  <a:lnTo>
                    <a:pt x="180" y="421"/>
                  </a:lnTo>
                  <a:lnTo>
                    <a:pt x="180" y="432"/>
                  </a:lnTo>
                  <a:lnTo>
                    <a:pt x="132" y="432"/>
                  </a:lnTo>
                  <a:lnTo>
                    <a:pt x="132" y="421"/>
                  </a:lnTo>
                  <a:lnTo>
                    <a:pt x="120" y="421"/>
                  </a:lnTo>
                  <a:lnTo>
                    <a:pt x="120" y="409"/>
                  </a:lnTo>
                  <a:lnTo>
                    <a:pt x="108" y="409"/>
                  </a:lnTo>
                  <a:lnTo>
                    <a:pt x="108" y="385"/>
                  </a:lnTo>
                  <a:lnTo>
                    <a:pt x="96" y="385"/>
                  </a:lnTo>
                  <a:lnTo>
                    <a:pt x="96" y="371"/>
                  </a:lnTo>
                  <a:lnTo>
                    <a:pt x="84" y="371"/>
                  </a:lnTo>
                  <a:lnTo>
                    <a:pt x="84" y="360"/>
                  </a:lnTo>
                  <a:lnTo>
                    <a:pt x="68" y="361"/>
                  </a:lnTo>
                  <a:lnTo>
                    <a:pt x="59" y="347"/>
                  </a:lnTo>
                  <a:lnTo>
                    <a:pt x="50" y="347"/>
                  </a:lnTo>
                  <a:lnTo>
                    <a:pt x="47" y="332"/>
                  </a:lnTo>
                  <a:lnTo>
                    <a:pt x="49" y="325"/>
                  </a:lnTo>
                  <a:lnTo>
                    <a:pt x="49" y="312"/>
                  </a:lnTo>
                  <a:lnTo>
                    <a:pt x="38" y="312"/>
                  </a:lnTo>
                  <a:lnTo>
                    <a:pt x="38" y="301"/>
                  </a:lnTo>
                  <a:lnTo>
                    <a:pt x="23" y="301"/>
                  </a:lnTo>
                  <a:lnTo>
                    <a:pt x="23" y="289"/>
                  </a:lnTo>
                  <a:lnTo>
                    <a:pt x="12" y="289"/>
                  </a:lnTo>
                  <a:lnTo>
                    <a:pt x="12" y="264"/>
                  </a:lnTo>
                  <a:lnTo>
                    <a:pt x="0" y="264"/>
                  </a:lnTo>
                  <a:lnTo>
                    <a:pt x="0" y="251"/>
                  </a:lnTo>
                  <a:lnTo>
                    <a:pt x="1" y="244"/>
                  </a:lnTo>
                  <a:lnTo>
                    <a:pt x="12" y="228"/>
                  </a:lnTo>
                  <a:lnTo>
                    <a:pt x="23" y="228"/>
                  </a:lnTo>
                  <a:lnTo>
                    <a:pt x="23" y="216"/>
                  </a:lnTo>
                  <a:lnTo>
                    <a:pt x="38" y="216"/>
                  </a:lnTo>
                  <a:lnTo>
                    <a:pt x="38" y="204"/>
                  </a:lnTo>
                  <a:lnTo>
                    <a:pt x="49" y="204"/>
                  </a:lnTo>
                  <a:lnTo>
                    <a:pt x="49" y="193"/>
                  </a:lnTo>
                  <a:lnTo>
                    <a:pt x="61" y="193"/>
                  </a:lnTo>
                  <a:lnTo>
                    <a:pt x="61" y="157"/>
                  </a:lnTo>
                  <a:lnTo>
                    <a:pt x="73" y="157"/>
                  </a:lnTo>
                  <a:lnTo>
                    <a:pt x="73" y="120"/>
                  </a:lnTo>
                  <a:lnTo>
                    <a:pt x="84" y="120"/>
                  </a:lnTo>
                  <a:lnTo>
                    <a:pt x="84" y="107"/>
                  </a:lnTo>
                  <a:lnTo>
                    <a:pt x="96" y="107"/>
                  </a:lnTo>
                  <a:lnTo>
                    <a:pt x="96" y="84"/>
                  </a:lnTo>
                  <a:lnTo>
                    <a:pt x="108" y="84"/>
                  </a:lnTo>
                  <a:lnTo>
                    <a:pt x="108" y="49"/>
                  </a:lnTo>
                  <a:lnTo>
                    <a:pt x="120" y="49"/>
                  </a:lnTo>
                  <a:lnTo>
                    <a:pt x="120" y="11"/>
                  </a:lnTo>
                  <a:lnTo>
                    <a:pt x="132" y="11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8" name="Freeform 106"/>
            <p:cNvSpPr>
              <a:spLocks noChangeAspect="1"/>
            </p:cNvSpPr>
            <p:nvPr/>
          </p:nvSpPr>
          <p:spPr bwMode="invGray">
            <a:xfrm>
              <a:off x="6007100" y="4311650"/>
              <a:ext cx="717550" cy="946150"/>
            </a:xfrm>
            <a:custGeom>
              <a:avLst/>
              <a:gdLst/>
              <a:ahLst/>
              <a:cxnLst>
                <a:cxn ang="0">
                  <a:pos x="274" y="0"/>
                </a:cxn>
                <a:cxn ang="0">
                  <a:pos x="320" y="23"/>
                </a:cxn>
                <a:cxn ang="0">
                  <a:pos x="346" y="11"/>
                </a:cxn>
                <a:cxn ang="0">
                  <a:pos x="369" y="0"/>
                </a:cxn>
                <a:cxn ang="0">
                  <a:pos x="415" y="11"/>
                </a:cxn>
                <a:cxn ang="0">
                  <a:pos x="427" y="23"/>
                </a:cxn>
                <a:cxn ang="0">
                  <a:pos x="439" y="70"/>
                </a:cxn>
                <a:cxn ang="0">
                  <a:pos x="450" y="95"/>
                </a:cxn>
                <a:cxn ang="0">
                  <a:pos x="464" y="107"/>
                </a:cxn>
                <a:cxn ang="0">
                  <a:pos x="475" y="118"/>
                </a:cxn>
                <a:cxn ang="0">
                  <a:pos x="487" y="153"/>
                </a:cxn>
                <a:cxn ang="0">
                  <a:pos x="475" y="165"/>
                </a:cxn>
                <a:cxn ang="0">
                  <a:pos x="464" y="176"/>
                </a:cxn>
                <a:cxn ang="0">
                  <a:pos x="450" y="190"/>
                </a:cxn>
                <a:cxn ang="0">
                  <a:pos x="439" y="202"/>
                </a:cxn>
                <a:cxn ang="0">
                  <a:pos x="415" y="213"/>
                </a:cxn>
                <a:cxn ang="0">
                  <a:pos x="392" y="225"/>
                </a:cxn>
                <a:cxn ang="0">
                  <a:pos x="380" y="236"/>
                </a:cxn>
                <a:cxn ang="0">
                  <a:pos x="369" y="248"/>
                </a:cxn>
                <a:cxn ang="0">
                  <a:pos x="357" y="283"/>
                </a:cxn>
                <a:cxn ang="0">
                  <a:pos x="346" y="308"/>
                </a:cxn>
                <a:cxn ang="0">
                  <a:pos x="332" y="331"/>
                </a:cxn>
                <a:cxn ang="0">
                  <a:pos x="320" y="343"/>
                </a:cxn>
                <a:cxn ang="0">
                  <a:pos x="309" y="415"/>
                </a:cxn>
                <a:cxn ang="0">
                  <a:pos x="297" y="450"/>
                </a:cxn>
                <a:cxn ang="0">
                  <a:pos x="285" y="485"/>
                </a:cxn>
                <a:cxn ang="0">
                  <a:pos x="274" y="533"/>
                </a:cxn>
                <a:cxn ang="0">
                  <a:pos x="285" y="591"/>
                </a:cxn>
                <a:cxn ang="0">
                  <a:pos x="274" y="603"/>
                </a:cxn>
                <a:cxn ang="0">
                  <a:pos x="202" y="615"/>
                </a:cxn>
                <a:cxn ang="0">
                  <a:pos x="179" y="626"/>
                </a:cxn>
                <a:cxn ang="0">
                  <a:pos x="144" y="638"/>
                </a:cxn>
                <a:cxn ang="0">
                  <a:pos x="132" y="651"/>
                </a:cxn>
                <a:cxn ang="0">
                  <a:pos x="121" y="638"/>
                </a:cxn>
                <a:cxn ang="0">
                  <a:pos x="132" y="591"/>
                </a:cxn>
                <a:cxn ang="0">
                  <a:pos x="84" y="568"/>
                </a:cxn>
                <a:cxn ang="0">
                  <a:pos x="60" y="556"/>
                </a:cxn>
                <a:cxn ang="0">
                  <a:pos x="49" y="415"/>
                </a:cxn>
                <a:cxn ang="0">
                  <a:pos x="37" y="390"/>
                </a:cxn>
                <a:cxn ang="0">
                  <a:pos x="26" y="366"/>
                </a:cxn>
                <a:cxn ang="0">
                  <a:pos x="14" y="331"/>
                </a:cxn>
                <a:cxn ang="0">
                  <a:pos x="0" y="308"/>
                </a:cxn>
                <a:cxn ang="0">
                  <a:pos x="14" y="271"/>
                </a:cxn>
                <a:cxn ang="0">
                  <a:pos x="26" y="260"/>
                </a:cxn>
                <a:cxn ang="0">
                  <a:pos x="37" y="248"/>
                </a:cxn>
                <a:cxn ang="0">
                  <a:pos x="49" y="225"/>
                </a:cxn>
                <a:cxn ang="0">
                  <a:pos x="37" y="176"/>
                </a:cxn>
                <a:cxn ang="0">
                  <a:pos x="26" y="153"/>
                </a:cxn>
                <a:cxn ang="0">
                  <a:pos x="37" y="118"/>
                </a:cxn>
                <a:cxn ang="0">
                  <a:pos x="49" y="107"/>
                </a:cxn>
                <a:cxn ang="0">
                  <a:pos x="84" y="95"/>
                </a:cxn>
                <a:cxn ang="0">
                  <a:pos x="107" y="83"/>
                </a:cxn>
                <a:cxn ang="0">
                  <a:pos x="121" y="70"/>
                </a:cxn>
                <a:cxn ang="0">
                  <a:pos x="132" y="58"/>
                </a:cxn>
                <a:cxn ang="0">
                  <a:pos x="155" y="46"/>
                </a:cxn>
                <a:cxn ang="0">
                  <a:pos x="179" y="35"/>
                </a:cxn>
                <a:cxn ang="0">
                  <a:pos x="202" y="23"/>
                </a:cxn>
                <a:cxn ang="0">
                  <a:pos x="239" y="11"/>
                </a:cxn>
              </a:cxnLst>
              <a:rect l="0" t="0" r="r" b="b"/>
              <a:pathLst>
                <a:path w="487" h="651">
                  <a:moveTo>
                    <a:pt x="239" y="0"/>
                  </a:moveTo>
                  <a:lnTo>
                    <a:pt x="274" y="0"/>
                  </a:lnTo>
                  <a:lnTo>
                    <a:pt x="274" y="23"/>
                  </a:lnTo>
                  <a:lnTo>
                    <a:pt x="320" y="23"/>
                  </a:lnTo>
                  <a:lnTo>
                    <a:pt x="320" y="11"/>
                  </a:lnTo>
                  <a:lnTo>
                    <a:pt x="346" y="11"/>
                  </a:lnTo>
                  <a:lnTo>
                    <a:pt x="346" y="0"/>
                  </a:lnTo>
                  <a:lnTo>
                    <a:pt x="369" y="0"/>
                  </a:lnTo>
                  <a:lnTo>
                    <a:pt x="369" y="11"/>
                  </a:lnTo>
                  <a:lnTo>
                    <a:pt x="415" y="11"/>
                  </a:lnTo>
                  <a:lnTo>
                    <a:pt x="415" y="23"/>
                  </a:lnTo>
                  <a:lnTo>
                    <a:pt x="427" y="23"/>
                  </a:lnTo>
                  <a:lnTo>
                    <a:pt x="427" y="70"/>
                  </a:lnTo>
                  <a:lnTo>
                    <a:pt x="439" y="70"/>
                  </a:lnTo>
                  <a:lnTo>
                    <a:pt x="439" y="95"/>
                  </a:lnTo>
                  <a:lnTo>
                    <a:pt x="450" y="95"/>
                  </a:lnTo>
                  <a:lnTo>
                    <a:pt x="450" y="107"/>
                  </a:lnTo>
                  <a:lnTo>
                    <a:pt x="464" y="107"/>
                  </a:lnTo>
                  <a:lnTo>
                    <a:pt x="464" y="118"/>
                  </a:lnTo>
                  <a:lnTo>
                    <a:pt x="475" y="118"/>
                  </a:lnTo>
                  <a:lnTo>
                    <a:pt x="475" y="153"/>
                  </a:lnTo>
                  <a:lnTo>
                    <a:pt x="487" y="153"/>
                  </a:lnTo>
                  <a:lnTo>
                    <a:pt x="487" y="165"/>
                  </a:lnTo>
                  <a:lnTo>
                    <a:pt x="475" y="165"/>
                  </a:lnTo>
                  <a:lnTo>
                    <a:pt x="475" y="176"/>
                  </a:lnTo>
                  <a:lnTo>
                    <a:pt x="464" y="176"/>
                  </a:lnTo>
                  <a:lnTo>
                    <a:pt x="464" y="190"/>
                  </a:lnTo>
                  <a:lnTo>
                    <a:pt x="450" y="190"/>
                  </a:lnTo>
                  <a:lnTo>
                    <a:pt x="450" y="202"/>
                  </a:lnTo>
                  <a:lnTo>
                    <a:pt x="439" y="202"/>
                  </a:lnTo>
                  <a:lnTo>
                    <a:pt x="439" y="213"/>
                  </a:lnTo>
                  <a:lnTo>
                    <a:pt x="415" y="213"/>
                  </a:lnTo>
                  <a:lnTo>
                    <a:pt x="415" y="225"/>
                  </a:lnTo>
                  <a:lnTo>
                    <a:pt x="392" y="225"/>
                  </a:lnTo>
                  <a:lnTo>
                    <a:pt x="392" y="236"/>
                  </a:lnTo>
                  <a:lnTo>
                    <a:pt x="380" y="236"/>
                  </a:lnTo>
                  <a:lnTo>
                    <a:pt x="380" y="248"/>
                  </a:lnTo>
                  <a:lnTo>
                    <a:pt x="369" y="248"/>
                  </a:lnTo>
                  <a:lnTo>
                    <a:pt x="369" y="283"/>
                  </a:lnTo>
                  <a:lnTo>
                    <a:pt x="357" y="283"/>
                  </a:lnTo>
                  <a:lnTo>
                    <a:pt x="357" y="308"/>
                  </a:lnTo>
                  <a:lnTo>
                    <a:pt x="346" y="308"/>
                  </a:lnTo>
                  <a:lnTo>
                    <a:pt x="346" y="331"/>
                  </a:lnTo>
                  <a:lnTo>
                    <a:pt x="332" y="331"/>
                  </a:lnTo>
                  <a:lnTo>
                    <a:pt x="332" y="343"/>
                  </a:lnTo>
                  <a:lnTo>
                    <a:pt x="320" y="343"/>
                  </a:lnTo>
                  <a:lnTo>
                    <a:pt x="320" y="415"/>
                  </a:lnTo>
                  <a:lnTo>
                    <a:pt x="309" y="415"/>
                  </a:lnTo>
                  <a:lnTo>
                    <a:pt x="309" y="450"/>
                  </a:lnTo>
                  <a:lnTo>
                    <a:pt x="297" y="450"/>
                  </a:lnTo>
                  <a:lnTo>
                    <a:pt x="297" y="485"/>
                  </a:lnTo>
                  <a:lnTo>
                    <a:pt x="285" y="485"/>
                  </a:lnTo>
                  <a:lnTo>
                    <a:pt x="285" y="533"/>
                  </a:lnTo>
                  <a:lnTo>
                    <a:pt x="274" y="533"/>
                  </a:lnTo>
                  <a:lnTo>
                    <a:pt x="274" y="591"/>
                  </a:lnTo>
                  <a:lnTo>
                    <a:pt x="285" y="591"/>
                  </a:lnTo>
                  <a:lnTo>
                    <a:pt x="285" y="603"/>
                  </a:lnTo>
                  <a:lnTo>
                    <a:pt x="274" y="603"/>
                  </a:lnTo>
                  <a:lnTo>
                    <a:pt x="274" y="615"/>
                  </a:lnTo>
                  <a:lnTo>
                    <a:pt x="202" y="615"/>
                  </a:lnTo>
                  <a:lnTo>
                    <a:pt x="202" y="626"/>
                  </a:lnTo>
                  <a:lnTo>
                    <a:pt x="179" y="626"/>
                  </a:lnTo>
                  <a:lnTo>
                    <a:pt x="179" y="638"/>
                  </a:lnTo>
                  <a:lnTo>
                    <a:pt x="144" y="638"/>
                  </a:lnTo>
                  <a:lnTo>
                    <a:pt x="144" y="651"/>
                  </a:lnTo>
                  <a:lnTo>
                    <a:pt x="132" y="651"/>
                  </a:lnTo>
                  <a:lnTo>
                    <a:pt x="132" y="638"/>
                  </a:lnTo>
                  <a:lnTo>
                    <a:pt x="121" y="638"/>
                  </a:lnTo>
                  <a:lnTo>
                    <a:pt x="121" y="591"/>
                  </a:lnTo>
                  <a:lnTo>
                    <a:pt x="132" y="591"/>
                  </a:lnTo>
                  <a:lnTo>
                    <a:pt x="132" y="568"/>
                  </a:lnTo>
                  <a:lnTo>
                    <a:pt x="84" y="568"/>
                  </a:lnTo>
                  <a:lnTo>
                    <a:pt x="84" y="556"/>
                  </a:lnTo>
                  <a:lnTo>
                    <a:pt x="60" y="556"/>
                  </a:lnTo>
                  <a:lnTo>
                    <a:pt x="60" y="415"/>
                  </a:lnTo>
                  <a:lnTo>
                    <a:pt x="49" y="415"/>
                  </a:lnTo>
                  <a:lnTo>
                    <a:pt x="49" y="390"/>
                  </a:lnTo>
                  <a:lnTo>
                    <a:pt x="37" y="390"/>
                  </a:lnTo>
                  <a:lnTo>
                    <a:pt x="37" y="366"/>
                  </a:lnTo>
                  <a:lnTo>
                    <a:pt x="26" y="366"/>
                  </a:lnTo>
                  <a:lnTo>
                    <a:pt x="26" y="331"/>
                  </a:lnTo>
                  <a:lnTo>
                    <a:pt x="14" y="331"/>
                  </a:lnTo>
                  <a:lnTo>
                    <a:pt x="14" y="308"/>
                  </a:lnTo>
                  <a:lnTo>
                    <a:pt x="0" y="308"/>
                  </a:lnTo>
                  <a:lnTo>
                    <a:pt x="0" y="271"/>
                  </a:lnTo>
                  <a:lnTo>
                    <a:pt x="14" y="271"/>
                  </a:lnTo>
                  <a:lnTo>
                    <a:pt x="14" y="260"/>
                  </a:lnTo>
                  <a:lnTo>
                    <a:pt x="26" y="260"/>
                  </a:lnTo>
                  <a:lnTo>
                    <a:pt x="26" y="248"/>
                  </a:lnTo>
                  <a:lnTo>
                    <a:pt x="37" y="248"/>
                  </a:lnTo>
                  <a:lnTo>
                    <a:pt x="37" y="225"/>
                  </a:lnTo>
                  <a:lnTo>
                    <a:pt x="49" y="225"/>
                  </a:lnTo>
                  <a:lnTo>
                    <a:pt x="49" y="176"/>
                  </a:lnTo>
                  <a:lnTo>
                    <a:pt x="37" y="176"/>
                  </a:lnTo>
                  <a:lnTo>
                    <a:pt x="37" y="153"/>
                  </a:lnTo>
                  <a:lnTo>
                    <a:pt x="26" y="153"/>
                  </a:lnTo>
                  <a:lnTo>
                    <a:pt x="26" y="118"/>
                  </a:lnTo>
                  <a:lnTo>
                    <a:pt x="37" y="118"/>
                  </a:lnTo>
                  <a:lnTo>
                    <a:pt x="37" y="107"/>
                  </a:lnTo>
                  <a:lnTo>
                    <a:pt x="49" y="107"/>
                  </a:lnTo>
                  <a:lnTo>
                    <a:pt x="49" y="95"/>
                  </a:lnTo>
                  <a:lnTo>
                    <a:pt x="84" y="95"/>
                  </a:lnTo>
                  <a:lnTo>
                    <a:pt x="84" y="83"/>
                  </a:lnTo>
                  <a:lnTo>
                    <a:pt x="107" y="83"/>
                  </a:lnTo>
                  <a:lnTo>
                    <a:pt x="107" y="70"/>
                  </a:lnTo>
                  <a:lnTo>
                    <a:pt x="121" y="70"/>
                  </a:lnTo>
                  <a:lnTo>
                    <a:pt x="121" y="58"/>
                  </a:lnTo>
                  <a:lnTo>
                    <a:pt x="132" y="58"/>
                  </a:lnTo>
                  <a:lnTo>
                    <a:pt x="132" y="46"/>
                  </a:lnTo>
                  <a:lnTo>
                    <a:pt x="155" y="46"/>
                  </a:lnTo>
                  <a:lnTo>
                    <a:pt x="155" y="35"/>
                  </a:lnTo>
                  <a:lnTo>
                    <a:pt x="179" y="35"/>
                  </a:lnTo>
                  <a:lnTo>
                    <a:pt x="179" y="23"/>
                  </a:lnTo>
                  <a:lnTo>
                    <a:pt x="202" y="23"/>
                  </a:lnTo>
                  <a:lnTo>
                    <a:pt x="202" y="11"/>
                  </a:lnTo>
                  <a:lnTo>
                    <a:pt x="239" y="11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9" name="Freeform 107"/>
            <p:cNvSpPr>
              <a:spLocks noChangeAspect="1"/>
            </p:cNvSpPr>
            <p:nvPr/>
          </p:nvSpPr>
          <p:spPr bwMode="invGray">
            <a:xfrm>
              <a:off x="5272088" y="4359275"/>
              <a:ext cx="820737" cy="930275"/>
            </a:xfrm>
            <a:custGeom>
              <a:avLst/>
              <a:gdLst/>
              <a:ahLst/>
              <a:cxnLst>
                <a:cxn ang="0">
                  <a:pos x="225" y="10"/>
                </a:cxn>
                <a:cxn ang="0">
                  <a:pos x="290" y="20"/>
                </a:cxn>
                <a:cxn ang="0">
                  <a:pos x="362" y="65"/>
                </a:cxn>
                <a:cxn ang="0">
                  <a:pos x="429" y="20"/>
                </a:cxn>
                <a:cxn ang="0">
                  <a:pos x="440" y="63"/>
                </a:cxn>
                <a:cxn ang="0">
                  <a:pos x="462" y="73"/>
                </a:cxn>
                <a:cxn ang="0">
                  <a:pos x="473" y="104"/>
                </a:cxn>
                <a:cxn ang="0">
                  <a:pos x="494" y="125"/>
                </a:cxn>
                <a:cxn ang="0">
                  <a:pos x="484" y="188"/>
                </a:cxn>
                <a:cxn ang="0">
                  <a:pos x="462" y="198"/>
                </a:cxn>
                <a:cxn ang="0">
                  <a:pos x="450" y="240"/>
                </a:cxn>
                <a:cxn ang="0">
                  <a:pos x="472" y="262"/>
                </a:cxn>
                <a:cxn ang="0">
                  <a:pos x="484" y="312"/>
                </a:cxn>
                <a:cxn ang="0">
                  <a:pos x="504" y="335"/>
                </a:cxn>
                <a:cxn ang="0">
                  <a:pos x="494" y="458"/>
                </a:cxn>
                <a:cxn ang="0">
                  <a:pos x="418" y="469"/>
                </a:cxn>
                <a:cxn ang="0">
                  <a:pos x="408" y="500"/>
                </a:cxn>
                <a:cxn ang="0">
                  <a:pos x="386" y="500"/>
                </a:cxn>
                <a:cxn ang="0">
                  <a:pos x="353" y="520"/>
                </a:cxn>
                <a:cxn ang="0">
                  <a:pos x="332" y="531"/>
                </a:cxn>
                <a:cxn ang="0">
                  <a:pos x="314" y="547"/>
                </a:cxn>
                <a:cxn ang="0">
                  <a:pos x="280" y="542"/>
                </a:cxn>
                <a:cxn ang="0">
                  <a:pos x="270" y="520"/>
                </a:cxn>
                <a:cxn ang="0">
                  <a:pos x="237" y="500"/>
                </a:cxn>
                <a:cxn ang="0">
                  <a:pos x="258" y="469"/>
                </a:cxn>
                <a:cxn ang="0">
                  <a:pos x="246" y="406"/>
                </a:cxn>
                <a:cxn ang="0">
                  <a:pos x="214" y="396"/>
                </a:cxn>
                <a:cxn ang="0">
                  <a:pos x="204" y="396"/>
                </a:cxn>
                <a:cxn ang="0">
                  <a:pos x="173" y="406"/>
                </a:cxn>
                <a:cxn ang="0">
                  <a:pos x="120" y="417"/>
                </a:cxn>
                <a:cxn ang="0">
                  <a:pos x="98" y="438"/>
                </a:cxn>
                <a:cxn ang="0">
                  <a:pos x="76" y="416"/>
                </a:cxn>
                <a:cxn ang="0">
                  <a:pos x="53" y="357"/>
                </a:cxn>
                <a:cxn ang="0">
                  <a:pos x="36" y="319"/>
                </a:cxn>
                <a:cxn ang="0">
                  <a:pos x="23" y="303"/>
                </a:cxn>
                <a:cxn ang="0">
                  <a:pos x="42" y="291"/>
                </a:cxn>
                <a:cxn ang="0">
                  <a:pos x="52" y="229"/>
                </a:cxn>
                <a:cxn ang="0">
                  <a:pos x="24" y="217"/>
                </a:cxn>
                <a:cxn ang="0">
                  <a:pos x="12" y="161"/>
                </a:cxn>
                <a:cxn ang="0">
                  <a:pos x="52" y="115"/>
                </a:cxn>
                <a:cxn ang="0">
                  <a:pos x="42" y="73"/>
                </a:cxn>
                <a:cxn ang="0">
                  <a:pos x="66" y="63"/>
                </a:cxn>
                <a:cxn ang="0">
                  <a:pos x="76" y="42"/>
                </a:cxn>
                <a:cxn ang="0">
                  <a:pos x="149" y="31"/>
                </a:cxn>
                <a:cxn ang="0">
                  <a:pos x="161" y="10"/>
                </a:cxn>
              </a:cxnLst>
              <a:rect l="0" t="0" r="r" b="b"/>
              <a:pathLst>
                <a:path w="504" h="562">
                  <a:moveTo>
                    <a:pt x="173" y="0"/>
                  </a:moveTo>
                  <a:lnTo>
                    <a:pt x="225" y="0"/>
                  </a:lnTo>
                  <a:lnTo>
                    <a:pt x="225" y="10"/>
                  </a:lnTo>
                  <a:lnTo>
                    <a:pt x="258" y="10"/>
                  </a:lnTo>
                  <a:lnTo>
                    <a:pt x="258" y="20"/>
                  </a:lnTo>
                  <a:lnTo>
                    <a:pt x="290" y="20"/>
                  </a:lnTo>
                  <a:lnTo>
                    <a:pt x="290" y="31"/>
                  </a:lnTo>
                  <a:lnTo>
                    <a:pt x="357" y="30"/>
                  </a:lnTo>
                  <a:lnTo>
                    <a:pt x="362" y="65"/>
                  </a:lnTo>
                  <a:lnTo>
                    <a:pt x="394" y="39"/>
                  </a:lnTo>
                  <a:lnTo>
                    <a:pt x="397" y="20"/>
                  </a:lnTo>
                  <a:lnTo>
                    <a:pt x="429" y="20"/>
                  </a:lnTo>
                  <a:lnTo>
                    <a:pt x="429" y="42"/>
                  </a:lnTo>
                  <a:lnTo>
                    <a:pt x="440" y="42"/>
                  </a:lnTo>
                  <a:lnTo>
                    <a:pt x="440" y="63"/>
                  </a:lnTo>
                  <a:lnTo>
                    <a:pt x="450" y="63"/>
                  </a:lnTo>
                  <a:lnTo>
                    <a:pt x="450" y="73"/>
                  </a:lnTo>
                  <a:lnTo>
                    <a:pt x="462" y="73"/>
                  </a:lnTo>
                  <a:lnTo>
                    <a:pt x="462" y="84"/>
                  </a:lnTo>
                  <a:lnTo>
                    <a:pt x="473" y="84"/>
                  </a:lnTo>
                  <a:lnTo>
                    <a:pt x="473" y="104"/>
                  </a:lnTo>
                  <a:lnTo>
                    <a:pt x="484" y="104"/>
                  </a:lnTo>
                  <a:lnTo>
                    <a:pt x="484" y="125"/>
                  </a:lnTo>
                  <a:lnTo>
                    <a:pt x="494" y="125"/>
                  </a:lnTo>
                  <a:lnTo>
                    <a:pt x="494" y="167"/>
                  </a:lnTo>
                  <a:lnTo>
                    <a:pt x="484" y="167"/>
                  </a:lnTo>
                  <a:lnTo>
                    <a:pt x="484" y="188"/>
                  </a:lnTo>
                  <a:lnTo>
                    <a:pt x="473" y="188"/>
                  </a:lnTo>
                  <a:lnTo>
                    <a:pt x="473" y="198"/>
                  </a:lnTo>
                  <a:lnTo>
                    <a:pt x="462" y="198"/>
                  </a:lnTo>
                  <a:lnTo>
                    <a:pt x="462" y="208"/>
                  </a:lnTo>
                  <a:lnTo>
                    <a:pt x="450" y="208"/>
                  </a:lnTo>
                  <a:lnTo>
                    <a:pt x="450" y="240"/>
                  </a:lnTo>
                  <a:lnTo>
                    <a:pt x="462" y="240"/>
                  </a:lnTo>
                  <a:lnTo>
                    <a:pt x="462" y="261"/>
                  </a:lnTo>
                  <a:lnTo>
                    <a:pt x="472" y="262"/>
                  </a:lnTo>
                  <a:lnTo>
                    <a:pt x="473" y="291"/>
                  </a:lnTo>
                  <a:lnTo>
                    <a:pt x="484" y="291"/>
                  </a:lnTo>
                  <a:lnTo>
                    <a:pt x="484" y="312"/>
                  </a:lnTo>
                  <a:lnTo>
                    <a:pt x="494" y="312"/>
                  </a:lnTo>
                  <a:lnTo>
                    <a:pt x="494" y="335"/>
                  </a:lnTo>
                  <a:lnTo>
                    <a:pt x="504" y="335"/>
                  </a:lnTo>
                  <a:lnTo>
                    <a:pt x="504" y="449"/>
                  </a:lnTo>
                  <a:lnTo>
                    <a:pt x="494" y="449"/>
                  </a:lnTo>
                  <a:lnTo>
                    <a:pt x="494" y="458"/>
                  </a:lnTo>
                  <a:lnTo>
                    <a:pt x="429" y="458"/>
                  </a:lnTo>
                  <a:lnTo>
                    <a:pt x="429" y="469"/>
                  </a:lnTo>
                  <a:lnTo>
                    <a:pt x="418" y="469"/>
                  </a:lnTo>
                  <a:lnTo>
                    <a:pt x="418" y="480"/>
                  </a:lnTo>
                  <a:lnTo>
                    <a:pt x="418" y="501"/>
                  </a:lnTo>
                  <a:lnTo>
                    <a:pt x="408" y="500"/>
                  </a:lnTo>
                  <a:lnTo>
                    <a:pt x="408" y="513"/>
                  </a:lnTo>
                  <a:lnTo>
                    <a:pt x="390" y="511"/>
                  </a:lnTo>
                  <a:lnTo>
                    <a:pt x="386" y="500"/>
                  </a:lnTo>
                  <a:lnTo>
                    <a:pt x="353" y="500"/>
                  </a:lnTo>
                  <a:lnTo>
                    <a:pt x="353" y="510"/>
                  </a:lnTo>
                  <a:lnTo>
                    <a:pt x="353" y="520"/>
                  </a:lnTo>
                  <a:lnTo>
                    <a:pt x="343" y="520"/>
                  </a:lnTo>
                  <a:lnTo>
                    <a:pt x="341" y="529"/>
                  </a:lnTo>
                  <a:lnTo>
                    <a:pt x="332" y="531"/>
                  </a:lnTo>
                  <a:lnTo>
                    <a:pt x="331" y="559"/>
                  </a:lnTo>
                  <a:lnTo>
                    <a:pt x="315" y="562"/>
                  </a:lnTo>
                  <a:lnTo>
                    <a:pt x="314" y="547"/>
                  </a:lnTo>
                  <a:lnTo>
                    <a:pt x="306" y="549"/>
                  </a:lnTo>
                  <a:lnTo>
                    <a:pt x="304" y="540"/>
                  </a:lnTo>
                  <a:lnTo>
                    <a:pt x="280" y="542"/>
                  </a:lnTo>
                  <a:lnTo>
                    <a:pt x="280" y="531"/>
                  </a:lnTo>
                  <a:lnTo>
                    <a:pt x="270" y="531"/>
                  </a:lnTo>
                  <a:lnTo>
                    <a:pt x="270" y="520"/>
                  </a:lnTo>
                  <a:lnTo>
                    <a:pt x="256" y="514"/>
                  </a:lnTo>
                  <a:lnTo>
                    <a:pt x="234" y="518"/>
                  </a:lnTo>
                  <a:lnTo>
                    <a:pt x="237" y="500"/>
                  </a:lnTo>
                  <a:lnTo>
                    <a:pt x="246" y="500"/>
                  </a:lnTo>
                  <a:lnTo>
                    <a:pt x="246" y="469"/>
                  </a:lnTo>
                  <a:lnTo>
                    <a:pt x="258" y="469"/>
                  </a:lnTo>
                  <a:lnTo>
                    <a:pt x="258" y="427"/>
                  </a:lnTo>
                  <a:lnTo>
                    <a:pt x="246" y="427"/>
                  </a:lnTo>
                  <a:lnTo>
                    <a:pt x="246" y="406"/>
                  </a:lnTo>
                  <a:lnTo>
                    <a:pt x="236" y="406"/>
                  </a:lnTo>
                  <a:lnTo>
                    <a:pt x="236" y="396"/>
                  </a:lnTo>
                  <a:lnTo>
                    <a:pt x="214" y="396"/>
                  </a:lnTo>
                  <a:lnTo>
                    <a:pt x="214" y="386"/>
                  </a:lnTo>
                  <a:lnTo>
                    <a:pt x="204" y="386"/>
                  </a:lnTo>
                  <a:lnTo>
                    <a:pt x="204" y="396"/>
                  </a:lnTo>
                  <a:lnTo>
                    <a:pt x="186" y="392"/>
                  </a:lnTo>
                  <a:lnTo>
                    <a:pt x="184" y="402"/>
                  </a:lnTo>
                  <a:lnTo>
                    <a:pt x="173" y="406"/>
                  </a:lnTo>
                  <a:lnTo>
                    <a:pt x="166" y="414"/>
                  </a:lnTo>
                  <a:lnTo>
                    <a:pt x="128" y="416"/>
                  </a:lnTo>
                  <a:lnTo>
                    <a:pt x="120" y="417"/>
                  </a:lnTo>
                  <a:lnTo>
                    <a:pt x="120" y="425"/>
                  </a:lnTo>
                  <a:lnTo>
                    <a:pt x="96" y="425"/>
                  </a:lnTo>
                  <a:lnTo>
                    <a:pt x="98" y="438"/>
                  </a:lnTo>
                  <a:lnTo>
                    <a:pt x="71" y="438"/>
                  </a:lnTo>
                  <a:lnTo>
                    <a:pt x="67" y="425"/>
                  </a:lnTo>
                  <a:lnTo>
                    <a:pt x="76" y="416"/>
                  </a:lnTo>
                  <a:lnTo>
                    <a:pt x="66" y="416"/>
                  </a:lnTo>
                  <a:lnTo>
                    <a:pt x="53" y="405"/>
                  </a:lnTo>
                  <a:lnTo>
                    <a:pt x="53" y="357"/>
                  </a:lnTo>
                  <a:lnTo>
                    <a:pt x="58" y="329"/>
                  </a:lnTo>
                  <a:lnTo>
                    <a:pt x="52" y="319"/>
                  </a:lnTo>
                  <a:lnTo>
                    <a:pt x="36" y="319"/>
                  </a:lnTo>
                  <a:lnTo>
                    <a:pt x="34" y="314"/>
                  </a:lnTo>
                  <a:lnTo>
                    <a:pt x="24" y="311"/>
                  </a:lnTo>
                  <a:lnTo>
                    <a:pt x="23" y="303"/>
                  </a:lnTo>
                  <a:lnTo>
                    <a:pt x="31" y="300"/>
                  </a:lnTo>
                  <a:lnTo>
                    <a:pt x="31" y="293"/>
                  </a:lnTo>
                  <a:lnTo>
                    <a:pt x="42" y="291"/>
                  </a:lnTo>
                  <a:lnTo>
                    <a:pt x="42" y="271"/>
                  </a:lnTo>
                  <a:lnTo>
                    <a:pt x="52" y="271"/>
                  </a:lnTo>
                  <a:lnTo>
                    <a:pt x="52" y="229"/>
                  </a:lnTo>
                  <a:lnTo>
                    <a:pt x="42" y="229"/>
                  </a:lnTo>
                  <a:lnTo>
                    <a:pt x="42" y="219"/>
                  </a:lnTo>
                  <a:lnTo>
                    <a:pt x="24" y="217"/>
                  </a:lnTo>
                  <a:lnTo>
                    <a:pt x="22" y="207"/>
                  </a:lnTo>
                  <a:lnTo>
                    <a:pt x="0" y="193"/>
                  </a:lnTo>
                  <a:lnTo>
                    <a:pt x="12" y="161"/>
                  </a:lnTo>
                  <a:lnTo>
                    <a:pt x="30" y="153"/>
                  </a:lnTo>
                  <a:lnTo>
                    <a:pt x="42" y="145"/>
                  </a:lnTo>
                  <a:lnTo>
                    <a:pt x="52" y="115"/>
                  </a:lnTo>
                  <a:lnTo>
                    <a:pt x="32" y="84"/>
                  </a:lnTo>
                  <a:lnTo>
                    <a:pt x="42" y="84"/>
                  </a:lnTo>
                  <a:lnTo>
                    <a:pt x="42" y="73"/>
                  </a:lnTo>
                  <a:lnTo>
                    <a:pt x="52" y="73"/>
                  </a:lnTo>
                  <a:lnTo>
                    <a:pt x="52" y="63"/>
                  </a:lnTo>
                  <a:lnTo>
                    <a:pt x="66" y="63"/>
                  </a:lnTo>
                  <a:lnTo>
                    <a:pt x="66" y="53"/>
                  </a:lnTo>
                  <a:lnTo>
                    <a:pt x="76" y="53"/>
                  </a:lnTo>
                  <a:lnTo>
                    <a:pt x="76" y="42"/>
                  </a:lnTo>
                  <a:lnTo>
                    <a:pt x="139" y="42"/>
                  </a:lnTo>
                  <a:lnTo>
                    <a:pt x="139" y="31"/>
                  </a:lnTo>
                  <a:lnTo>
                    <a:pt x="149" y="31"/>
                  </a:lnTo>
                  <a:lnTo>
                    <a:pt x="149" y="20"/>
                  </a:lnTo>
                  <a:lnTo>
                    <a:pt x="161" y="20"/>
                  </a:lnTo>
                  <a:lnTo>
                    <a:pt x="161" y="10"/>
                  </a:lnTo>
                  <a:lnTo>
                    <a:pt x="173" y="1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0" name="Freeform 108"/>
            <p:cNvSpPr>
              <a:spLocks noChangeAspect="1"/>
            </p:cNvSpPr>
            <p:nvPr/>
          </p:nvSpPr>
          <p:spPr bwMode="invGray">
            <a:xfrm>
              <a:off x="6410325" y="4551363"/>
              <a:ext cx="615950" cy="808037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248" y="11"/>
                </a:cxn>
                <a:cxn ang="0">
                  <a:pos x="260" y="25"/>
                </a:cxn>
                <a:cxn ang="0">
                  <a:pos x="271" y="48"/>
                </a:cxn>
                <a:cxn ang="0">
                  <a:pos x="283" y="60"/>
                </a:cxn>
                <a:cxn ang="0">
                  <a:pos x="331" y="71"/>
                </a:cxn>
                <a:cxn ang="0">
                  <a:pos x="366" y="60"/>
                </a:cxn>
                <a:cxn ang="0">
                  <a:pos x="390" y="71"/>
                </a:cxn>
                <a:cxn ang="0">
                  <a:pos x="403" y="83"/>
                </a:cxn>
                <a:cxn ang="0">
                  <a:pos x="415" y="95"/>
                </a:cxn>
                <a:cxn ang="0">
                  <a:pos x="403" y="118"/>
                </a:cxn>
                <a:cxn ang="0">
                  <a:pos x="390" y="143"/>
                </a:cxn>
                <a:cxn ang="0">
                  <a:pos x="366" y="155"/>
                </a:cxn>
                <a:cxn ang="0">
                  <a:pos x="378" y="201"/>
                </a:cxn>
                <a:cxn ang="0">
                  <a:pos x="390" y="225"/>
                </a:cxn>
                <a:cxn ang="0">
                  <a:pos x="378" y="236"/>
                </a:cxn>
                <a:cxn ang="0">
                  <a:pos x="366" y="261"/>
                </a:cxn>
                <a:cxn ang="0">
                  <a:pos x="355" y="296"/>
                </a:cxn>
                <a:cxn ang="0">
                  <a:pos x="343" y="308"/>
                </a:cxn>
                <a:cxn ang="0">
                  <a:pos x="331" y="331"/>
                </a:cxn>
                <a:cxn ang="0">
                  <a:pos x="320" y="355"/>
                </a:cxn>
                <a:cxn ang="0">
                  <a:pos x="308" y="368"/>
                </a:cxn>
                <a:cxn ang="0">
                  <a:pos x="296" y="391"/>
                </a:cxn>
                <a:cxn ang="0">
                  <a:pos x="271" y="415"/>
                </a:cxn>
                <a:cxn ang="0">
                  <a:pos x="260" y="426"/>
                </a:cxn>
                <a:cxn ang="0">
                  <a:pos x="248" y="438"/>
                </a:cxn>
                <a:cxn ang="0">
                  <a:pos x="236" y="450"/>
                </a:cxn>
                <a:cxn ang="0">
                  <a:pos x="225" y="486"/>
                </a:cxn>
                <a:cxn ang="0">
                  <a:pos x="213" y="510"/>
                </a:cxn>
                <a:cxn ang="0">
                  <a:pos x="201" y="521"/>
                </a:cxn>
                <a:cxn ang="0">
                  <a:pos x="190" y="533"/>
                </a:cxn>
                <a:cxn ang="0">
                  <a:pos x="165" y="545"/>
                </a:cxn>
                <a:cxn ang="0">
                  <a:pos x="153" y="556"/>
                </a:cxn>
                <a:cxn ang="0">
                  <a:pos x="141" y="545"/>
                </a:cxn>
                <a:cxn ang="0">
                  <a:pos x="130" y="521"/>
                </a:cxn>
                <a:cxn ang="0">
                  <a:pos x="118" y="486"/>
                </a:cxn>
                <a:cxn ang="0">
                  <a:pos x="106" y="461"/>
                </a:cxn>
                <a:cxn ang="0">
                  <a:pos x="83" y="450"/>
                </a:cxn>
                <a:cxn ang="0">
                  <a:pos x="58" y="438"/>
                </a:cxn>
                <a:cxn ang="0">
                  <a:pos x="0" y="426"/>
                </a:cxn>
                <a:cxn ang="0">
                  <a:pos x="11" y="368"/>
                </a:cxn>
                <a:cxn ang="0">
                  <a:pos x="23" y="320"/>
                </a:cxn>
                <a:cxn ang="0">
                  <a:pos x="35" y="285"/>
                </a:cxn>
                <a:cxn ang="0">
                  <a:pos x="46" y="250"/>
                </a:cxn>
                <a:cxn ang="0">
                  <a:pos x="58" y="178"/>
                </a:cxn>
                <a:cxn ang="0">
                  <a:pos x="72" y="166"/>
                </a:cxn>
                <a:cxn ang="0">
                  <a:pos x="83" y="143"/>
                </a:cxn>
                <a:cxn ang="0">
                  <a:pos x="95" y="118"/>
                </a:cxn>
                <a:cxn ang="0">
                  <a:pos x="106" y="83"/>
                </a:cxn>
                <a:cxn ang="0">
                  <a:pos x="118" y="71"/>
                </a:cxn>
                <a:cxn ang="0">
                  <a:pos x="141" y="60"/>
                </a:cxn>
                <a:cxn ang="0">
                  <a:pos x="165" y="48"/>
                </a:cxn>
                <a:cxn ang="0">
                  <a:pos x="176" y="37"/>
                </a:cxn>
                <a:cxn ang="0">
                  <a:pos x="190" y="25"/>
                </a:cxn>
                <a:cxn ang="0">
                  <a:pos x="213" y="11"/>
                </a:cxn>
              </a:cxnLst>
              <a:rect l="0" t="0" r="r" b="b"/>
              <a:pathLst>
                <a:path w="415" h="556">
                  <a:moveTo>
                    <a:pt x="213" y="0"/>
                  </a:moveTo>
                  <a:lnTo>
                    <a:pt x="225" y="0"/>
                  </a:lnTo>
                  <a:lnTo>
                    <a:pt x="225" y="11"/>
                  </a:lnTo>
                  <a:lnTo>
                    <a:pt x="248" y="11"/>
                  </a:lnTo>
                  <a:lnTo>
                    <a:pt x="248" y="25"/>
                  </a:lnTo>
                  <a:lnTo>
                    <a:pt x="260" y="25"/>
                  </a:lnTo>
                  <a:lnTo>
                    <a:pt x="260" y="48"/>
                  </a:lnTo>
                  <a:lnTo>
                    <a:pt x="271" y="48"/>
                  </a:lnTo>
                  <a:lnTo>
                    <a:pt x="271" y="60"/>
                  </a:lnTo>
                  <a:lnTo>
                    <a:pt x="283" y="60"/>
                  </a:lnTo>
                  <a:lnTo>
                    <a:pt x="283" y="71"/>
                  </a:lnTo>
                  <a:lnTo>
                    <a:pt x="331" y="71"/>
                  </a:lnTo>
                  <a:lnTo>
                    <a:pt x="331" y="60"/>
                  </a:lnTo>
                  <a:lnTo>
                    <a:pt x="366" y="60"/>
                  </a:lnTo>
                  <a:lnTo>
                    <a:pt x="366" y="71"/>
                  </a:lnTo>
                  <a:lnTo>
                    <a:pt x="390" y="71"/>
                  </a:lnTo>
                  <a:lnTo>
                    <a:pt x="390" y="83"/>
                  </a:lnTo>
                  <a:lnTo>
                    <a:pt x="403" y="83"/>
                  </a:lnTo>
                  <a:lnTo>
                    <a:pt x="403" y="95"/>
                  </a:lnTo>
                  <a:lnTo>
                    <a:pt x="415" y="95"/>
                  </a:lnTo>
                  <a:lnTo>
                    <a:pt x="415" y="118"/>
                  </a:lnTo>
                  <a:lnTo>
                    <a:pt x="403" y="118"/>
                  </a:lnTo>
                  <a:lnTo>
                    <a:pt x="403" y="143"/>
                  </a:lnTo>
                  <a:lnTo>
                    <a:pt x="390" y="143"/>
                  </a:lnTo>
                  <a:lnTo>
                    <a:pt x="390" y="155"/>
                  </a:lnTo>
                  <a:lnTo>
                    <a:pt x="366" y="155"/>
                  </a:lnTo>
                  <a:lnTo>
                    <a:pt x="366" y="201"/>
                  </a:lnTo>
                  <a:lnTo>
                    <a:pt x="378" y="201"/>
                  </a:lnTo>
                  <a:lnTo>
                    <a:pt x="378" y="225"/>
                  </a:lnTo>
                  <a:lnTo>
                    <a:pt x="390" y="225"/>
                  </a:lnTo>
                  <a:lnTo>
                    <a:pt x="390" y="236"/>
                  </a:lnTo>
                  <a:lnTo>
                    <a:pt x="378" y="236"/>
                  </a:lnTo>
                  <a:lnTo>
                    <a:pt x="378" y="261"/>
                  </a:lnTo>
                  <a:lnTo>
                    <a:pt x="366" y="261"/>
                  </a:lnTo>
                  <a:lnTo>
                    <a:pt x="366" y="296"/>
                  </a:lnTo>
                  <a:lnTo>
                    <a:pt x="355" y="296"/>
                  </a:lnTo>
                  <a:lnTo>
                    <a:pt x="355" y="308"/>
                  </a:lnTo>
                  <a:lnTo>
                    <a:pt x="343" y="308"/>
                  </a:lnTo>
                  <a:lnTo>
                    <a:pt x="343" y="331"/>
                  </a:lnTo>
                  <a:lnTo>
                    <a:pt x="331" y="331"/>
                  </a:lnTo>
                  <a:lnTo>
                    <a:pt x="331" y="355"/>
                  </a:lnTo>
                  <a:lnTo>
                    <a:pt x="320" y="355"/>
                  </a:lnTo>
                  <a:lnTo>
                    <a:pt x="320" y="368"/>
                  </a:lnTo>
                  <a:lnTo>
                    <a:pt x="308" y="368"/>
                  </a:lnTo>
                  <a:lnTo>
                    <a:pt x="308" y="391"/>
                  </a:lnTo>
                  <a:lnTo>
                    <a:pt x="296" y="391"/>
                  </a:lnTo>
                  <a:lnTo>
                    <a:pt x="296" y="415"/>
                  </a:lnTo>
                  <a:lnTo>
                    <a:pt x="271" y="415"/>
                  </a:lnTo>
                  <a:lnTo>
                    <a:pt x="271" y="426"/>
                  </a:lnTo>
                  <a:lnTo>
                    <a:pt x="260" y="426"/>
                  </a:lnTo>
                  <a:lnTo>
                    <a:pt x="260" y="438"/>
                  </a:lnTo>
                  <a:lnTo>
                    <a:pt x="248" y="438"/>
                  </a:lnTo>
                  <a:lnTo>
                    <a:pt x="248" y="450"/>
                  </a:lnTo>
                  <a:lnTo>
                    <a:pt x="236" y="450"/>
                  </a:lnTo>
                  <a:lnTo>
                    <a:pt x="236" y="486"/>
                  </a:lnTo>
                  <a:lnTo>
                    <a:pt x="225" y="486"/>
                  </a:lnTo>
                  <a:lnTo>
                    <a:pt x="225" y="510"/>
                  </a:lnTo>
                  <a:lnTo>
                    <a:pt x="213" y="510"/>
                  </a:lnTo>
                  <a:lnTo>
                    <a:pt x="213" y="521"/>
                  </a:lnTo>
                  <a:lnTo>
                    <a:pt x="201" y="521"/>
                  </a:lnTo>
                  <a:lnTo>
                    <a:pt x="201" y="533"/>
                  </a:lnTo>
                  <a:lnTo>
                    <a:pt x="190" y="533"/>
                  </a:lnTo>
                  <a:lnTo>
                    <a:pt x="190" y="545"/>
                  </a:lnTo>
                  <a:lnTo>
                    <a:pt x="165" y="545"/>
                  </a:lnTo>
                  <a:lnTo>
                    <a:pt x="165" y="556"/>
                  </a:lnTo>
                  <a:lnTo>
                    <a:pt x="153" y="556"/>
                  </a:lnTo>
                  <a:lnTo>
                    <a:pt x="153" y="545"/>
                  </a:lnTo>
                  <a:lnTo>
                    <a:pt x="141" y="545"/>
                  </a:lnTo>
                  <a:lnTo>
                    <a:pt x="141" y="521"/>
                  </a:lnTo>
                  <a:lnTo>
                    <a:pt x="130" y="521"/>
                  </a:lnTo>
                  <a:lnTo>
                    <a:pt x="130" y="486"/>
                  </a:lnTo>
                  <a:lnTo>
                    <a:pt x="118" y="486"/>
                  </a:lnTo>
                  <a:lnTo>
                    <a:pt x="118" y="461"/>
                  </a:lnTo>
                  <a:lnTo>
                    <a:pt x="106" y="461"/>
                  </a:lnTo>
                  <a:lnTo>
                    <a:pt x="106" y="450"/>
                  </a:lnTo>
                  <a:lnTo>
                    <a:pt x="83" y="450"/>
                  </a:lnTo>
                  <a:lnTo>
                    <a:pt x="83" y="438"/>
                  </a:lnTo>
                  <a:lnTo>
                    <a:pt x="58" y="438"/>
                  </a:lnTo>
                  <a:lnTo>
                    <a:pt x="58" y="426"/>
                  </a:lnTo>
                  <a:lnTo>
                    <a:pt x="0" y="426"/>
                  </a:lnTo>
                  <a:lnTo>
                    <a:pt x="0" y="368"/>
                  </a:lnTo>
                  <a:lnTo>
                    <a:pt x="11" y="368"/>
                  </a:lnTo>
                  <a:lnTo>
                    <a:pt x="11" y="320"/>
                  </a:lnTo>
                  <a:lnTo>
                    <a:pt x="23" y="320"/>
                  </a:lnTo>
                  <a:lnTo>
                    <a:pt x="23" y="285"/>
                  </a:lnTo>
                  <a:lnTo>
                    <a:pt x="35" y="285"/>
                  </a:lnTo>
                  <a:lnTo>
                    <a:pt x="35" y="250"/>
                  </a:lnTo>
                  <a:lnTo>
                    <a:pt x="46" y="250"/>
                  </a:lnTo>
                  <a:lnTo>
                    <a:pt x="46" y="178"/>
                  </a:lnTo>
                  <a:lnTo>
                    <a:pt x="58" y="178"/>
                  </a:lnTo>
                  <a:lnTo>
                    <a:pt x="58" y="166"/>
                  </a:lnTo>
                  <a:lnTo>
                    <a:pt x="72" y="166"/>
                  </a:lnTo>
                  <a:lnTo>
                    <a:pt x="72" y="143"/>
                  </a:lnTo>
                  <a:lnTo>
                    <a:pt x="83" y="143"/>
                  </a:lnTo>
                  <a:lnTo>
                    <a:pt x="83" y="118"/>
                  </a:lnTo>
                  <a:lnTo>
                    <a:pt x="95" y="118"/>
                  </a:lnTo>
                  <a:lnTo>
                    <a:pt x="95" y="83"/>
                  </a:lnTo>
                  <a:lnTo>
                    <a:pt x="106" y="83"/>
                  </a:lnTo>
                  <a:lnTo>
                    <a:pt x="106" y="71"/>
                  </a:lnTo>
                  <a:lnTo>
                    <a:pt x="118" y="71"/>
                  </a:lnTo>
                  <a:lnTo>
                    <a:pt x="118" y="60"/>
                  </a:lnTo>
                  <a:lnTo>
                    <a:pt x="141" y="60"/>
                  </a:lnTo>
                  <a:lnTo>
                    <a:pt x="141" y="48"/>
                  </a:lnTo>
                  <a:lnTo>
                    <a:pt x="165" y="48"/>
                  </a:lnTo>
                  <a:lnTo>
                    <a:pt x="165" y="37"/>
                  </a:lnTo>
                  <a:lnTo>
                    <a:pt x="176" y="37"/>
                  </a:lnTo>
                  <a:lnTo>
                    <a:pt x="176" y="25"/>
                  </a:lnTo>
                  <a:lnTo>
                    <a:pt x="190" y="25"/>
                  </a:lnTo>
                  <a:lnTo>
                    <a:pt x="190" y="11"/>
                  </a:lnTo>
                  <a:lnTo>
                    <a:pt x="213" y="1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7C80"/>
            </a:solidFill>
            <a:ln w="6350" cap="flat" cmpd="sng">
              <a:solidFill>
                <a:srgbClr val="FF7C8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Freeform 109"/>
            <p:cNvSpPr>
              <a:spLocks noChangeAspect="1"/>
            </p:cNvSpPr>
            <p:nvPr/>
          </p:nvSpPr>
          <p:spPr bwMode="invGray">
            <a:xfrm>
              <a:off x="4502150" y="4567238"/>
              <a:ext cx="901700" cy="754062"/>
            </a:xfrm>
            <a:custGeom>
              <a:avLst/>
              <a:gdLst/>
              <a:ahLst/>
              <a:cxnLst>
                <a:cxn ang="0">
                  <a:pos x="444" y="14"/>
                </a:cxn>
                <a:cxn ang="0">
                  <a:pos x="481" y="27"/>
                </a:cxn>
                <a:cxn ang="0">
                  <a:pos x="494" y="49"/>
                </a:cxn>
                <a:cxn ang="0">
                  <a:pos x="516" y="60"/>
                </a:cxn>
                <a:cxn ang="0">
                  <a:pos x="529" y="86"/>
                </a:cxn>
                <a:cxn ang="0">
                  <a:pos x="553" y="96"/>
                </a:cxn>
                <a:cxn ang="0">
                  <a:pos x="576" y="121"/>
                </a:cxn>
                <a:cxn ang="0">
                  <a:pos x="576" y="169"/>
                </a:cxn>
                <a:cxn ang="0">
                  <a:pos x="565" y="205"/>
                </a:cxn>
                <a:cxn ang="0">
                  <a:pos x="565" y="217"/>
                </a:cxn>
                <a:cxn ang="0">
                  <a:pos x="593" y="240"/>
                </a:cxn>
                <a:cxn ang="0">
                  <a:pos x="594" y="335"/>
                </a:cxn>
                <a:cxn ang="0">
                  <a:pos x="609" y="363"/>
                </a:cxn>
                <a:cxn ang="0">
                  <a:pos x="588" y="386"/>
                </a:cxn>
                <a:cxn ang="0">
                  <a:pos x="565" y="398"/>
                </a:cxn>
                <a:cxn ang="0">
                  <a:pos x="541" y="421"/>
                </a:cxn>
                <a:cxn ang="0">
                  <a:pos x="481" y="433"/>
                </a:cxn>
                <a:cxn ang="0">
                  <a:pos x="468" y="455"/>
                </a:cxn>
                <a:cxn ang="0">
                  <a:pos x="360" y="445"/>
                </a:cxn>
                <a:cxn ang="0">
                  <a:pos x="337" y="469"/>
                </a:cxn>
                <a:cxn ang="0">
                  <a:pos x="300" y="481"/>
                </a:cxn>
                <a:cxn ang="0">
                  <a:pos x="288" y="506"/>
                </a:cxn>
                <a:cxn ang="0">
                  <a:pos x="265" y="517"/>
                </a:cxn>
                <a:cxn ang="0">
                  <a:pos x="228" y="517"/>
                </a:cxn>
                <a:cxn ang="0">
                  <a:pos x="157" y="506"/>
                </a:cxn>
                <a:cxn ang="0">
                  <a:pos x="119" y="506"/>
                </a:cxn>
                <a:cxn ang="0">
                  <a:pos x="97" y="469"/>
                </a:cxn>
                <a:cxn ang="0">
                  <a:pos x="86" y="433"/>
                </a:cxn>
                <a:cxn ang="0">
                  <a:pos x="86" y="398"/>
                </a:cxn>
                <a:cxn ang="0">
                  <a:pos x="97" y="324"/>
                </a:cxn>
                <a:cxn ang="0">
                  <a:pos x="72" y="313"/>
                </a:cxn>
                <a:cxn ang="0">
                  <a:pos x="12" y="277"/>
                </a:cxn>
                <a:cxn ang="0">
                  <a:pos x="12" y="265"/>
                </a:cxn>
                <a:cxn ang="0">
                  <a:pos x="37" y="217"/>
                </a:cxn>
                <a:cxn ang="0">
                  <a:pos x="157" y="205"/>
                </a:cxn>
                <a:cxn ang="0">
                  <a:pos x="169" y="169"/>
                </a:cxn>
                <a:cxn ang="0">
                  <a:pos x="265" y="157"/>
                </a:cxn>
                <a:cxn ang="0">
                  <a:pos x="253" y="121"/>
                </a:cxn>
                <a:cxn ang="0">
                  <a:pos x="216" y="108"/>
                </a:cxn>
                <a:cxn ang="0">
                  <a:pos x="228" y="60"/>
                </a:cxn>
                <a:cxn ang="0">
                  <a:pos x="325" y="49"/>
                </a:cxn>
                <a:cxn ang="0">
                  <a:pos x="360" y="37"/>
                </a:cxn>
                <a:cxn ang="0">
                  <a:pos x="385" y="14"/>
                </a:cxn>
              </a:cxnLst>
              <a:rect l="0" t="0" r="r" b="b"/>
              <a:pathLst>
                <a:path w="618" h="529">
                  <a:moveTo>
                    <a:pt x="409" y="0"/>
                  </a:moveTo>
                  <a:lnTo>
                    <a:pt x="444" y="0"/>
                  </a:lnTo>
                  <a:lnTo>
                    <a:pt x="444" y="14"/>
                  </a:lnTo>
                  <a:lnTo>
                    <a:pt x="468" y="14"/>
                  </a:lnTo>
                  <a:lnTo>
                    <a:pt x="468" y="27"/>
                  </a:lnTo>
                  <a:lnTo>
                    <a:pt x="481" y="27"/>
                  </a:lnTo>
                  <a:lnTo>
                    <a:pt x="481" y="37"/>
                  </a:lnTo>
                  <a:lnTo>
                    <a:pt x="494" y="37"/>
                  </a:lnTo>
                  <a:lnTo>
                    <a:pt x="494" y="49"/>
                  </a:lnTo>
                  <a:lnTo>
                    <a:pt x="506" y="49"/>
                  </a:lnTo>
                  <a:lnTo>
                    <a:pt x="506" y="60"/>
                  </a:lnTo>
                  <a:lnTo>
                    <a:pt x="516" y="60"/>
                  </a:lnTo>
                  <a:lnTo>
                    <a:pt x="516" y="74"/>
                  </a:lnTo>
                  <a:lnTo>
                    <a:pt x="529" y="74"/>
                  </a:lnTo>
                  <a:lnTo>
                    <a:pt x="529" y="86"/>
                  </a:lnTo>
                  <a:lnTo>
                    <a:pt x="541" y="86"/>
                  </a:lnTo>
                  <a:lnTo>
                    <a:pt x="541" y="96"/>
                  </a:lnTo>
                  <a:lnTo>
                    <a:pt x="553" y="96"/>
                  </a:lnTo>
                  <a:lnTo>
                    <a:pt x="553" y="108"/>
                  </a:lnTo>
                  <a:lnTo>
                    <a:pt x="576" y="108"/>
                  </a:lnTo>
                  <a:lnTo>
                    <a:pt x="576" y="121"/>
                  </a:lnTo>
                  <a:lnTo>
                    <a:pt x="588" y="121"/>
                  </a:lnTo>
                  <a:lnTo>
                    <a:pt x="588" y="169"/>
                  </a:lnTo>
                  <a:lnTo>
                    <a:pt x="576" y="169"/>
                  </a:lnTo>
                  <a:lnTo>
                    <a:pt x="576" y="193"/>
                  </a:lnTo>
                  <a:lnTo>
                    <a:pt x="565" y="193"/>
                  </a:lnTo>
                  <a:lnTo>
                    <a:pt x="565" y="205"/>
                  </a:lnTo>
                  <a:lnTo>
                    <a:pt x="553" y="205"/>
                  </a:lnTo>
                  <a:lnTo>
                    <a:pt x="553" y="217"/>
                  </a:lnTo>
                  <a:lnTo>
                    <a:pt x="565" y="217"/>
                  </a:lnTo>
                  <a:lnTo>
                    <a:pt x="565" y="228"/>
                  </a:lnTo>
                  <a:lnTo>
                    <a:pt x="588" y="228"/>
                  </a:lnTo>
                  <a:lnTo>
                    <a:pt x="593" y="240"/>
                  </a:lnTo>
                  <a:lnTo>
                    <a:pt x="590" y="264"/>
                  </a:lnTo>
                  <a:lnTo>
                    <a:pt x="588" y="323"/>
                  </a:lnTo>
                  <a:lnTo>
                    <a:pt x="594" y="335"/>
                  </a:lnTo>
                  <a:lnTo>
                    <a:pt x="618" y="336"/>
                  </a:lnTo>
                  <a:lnTo>
                    <a:pt x="600" y="345"/>
                  </a:lnTo>
                  <a:lnTo>
                    <a:pt x="609" y="363"/>
                  </a:lnTo>
                  <a:lnTo>
                    <a:pt x="602" y="374"/>
                  </a:lnTo>
                  <a:lnTo>
                    <a:pt x="588" y="374"/>
                  </a:lnTo>
                  <a:lnTo>
                    <a:pt x="588" y="386"/>
                  </a:lnTo>
                  <a:lnTo>
                    <a:pt x="576" y="386"/>
                  </a:lnTo>
                  <a:lnTo>
                    <a:pt x="576" y="398"/>
                  </a:lnTo>
                  <a:lnTo>
                    <a:pt x="565" y="398"/>
                  </a:lnTo>
                  <a:lnTo>
                    <a:pt x="565" y="410"/>
                  </a:lnTo>
                  <a:lnTo>
                    <a:pt x="541" y="410"/>
                  </a:lnTo>
                  <a:lnTo>
                    <a:pt x="541" y="421"/>
                  </a:lnTo>
                  <a:lnTo>
                    <a:pt x="506" y="421"/>
                  </a:lnTo>
                  <a:lnTo>
                    <a:pt x="506" y="433"/>
                  </a:lnTo>
                  <a:lnTo>
                    <a:pt x="481" y="433"/>
                  </a:lnTo>
                  <a:lnTo>
                    <a:pt x="481" y="445"/>
                  </a:lnTo>
                  <a:lnTo>
                    <a:pt x="468" y="445"/>
                  </a:lnTo>
                  <a:lnTo>
                    <a:pt x="468" y="455"/>
                  </a:lnTo>
                  <a:lnTo>
                    <a:pt x="420" y="455"/>
                  </a:lnTo>
                  <a:lnTo>
                    <a:pt x="420" y="445"/>
                  </a:lnTo>
                  <a:lnTo>
                    <a:pt x="360" y="445"/>
                  </a:lnTo>
                  <a:lnTo>
                    <a:pt x="360" y="455"/>
                  </a:lnTo>
                  <a:lnTo>
                    <a:pt x="337" y="455"/>
                  </a:lnTo>
                  <a:lnTo>
                    <a:pt x="337" y="469"/>
                  </a:lnTo>
                  <a:lnTo>
                    <a:pt x="325" y="469"/>
                  </a:lnTo>
                  <a:lnTo>
                    <a:pt x="325" y="481"/>
                  </a:lnTo>
                  <a:lnTo>
                    <a:pt x="300" y="481"/>
                  </a:lnTo>
                  <a:lnTo>
                    <a:pt x="300" y="494"/>
                  </a:lnTo>
                  <a:lnTo>
                    <a:pt x="288" y="494"/>
                  </a:lnTo>
                  <a:lnTo>
                    <a:pt x="288" y="506"/>
                  </a:lnTo>
                  <a:lnTo>
                    <a:pt x="278" y="506"/>
                  </a:lnTo>
                  <a:lnTo>
                    <a:pt x="278" y="517"/>
                  </a:lnTo>
                  <a:lnTo>
                    <a:pt x="265" y="517"/>
                  </a:lnTo>
                  <a:lnTo>
                    <a:pt x="265" y="529"/>
                  </a:lnTo>
                  <a:lnTo>
                    <a:pt x="228" y="529"/>
                  </a:lnTo>
                  <a:lnTo>
                    <a:pt x="228" y="517"/>
                  </a:lnTo>
                  <a:lnTo>
                    <a:pt x="193" y="517"/>
                  </a:lnTo>
                  <a:lnTo>
                    <a:pt x="193" y="506"/>
                  </a:lnTo>
                  <a:lnTo>
                    <a:pt x="157" y="506"/>
                  </a:lnTo>
                  <a:lnTo>
                    <a:pt x="157" y="517"/>
                  </a:lnTo>
                  <a:lnTo>
                    <a:pt x="119" y="517"/>
                  </a:lnTo>
                  <a:lnTo>
                    <a:pt x="119" y="506"/>
                  </a:lnTo>
                  <a:lnTo>
                    <a:pt x="109" y="506"/>
                  </a:lnTo>
                  <a:lnTo>
                    <a:pt x="109" y="469"/>
                  </a:lnTo>
                  <a:lnTo>
                    <a:pt x="97" y="469"/>
                  </a:lnTo>
                  <a:lnTo>
                    <a:pt x="97" y="455"/>
                  </a:lnTo>
                  <a:lnTo>
                    <a:pt x="86" y="455"/>
                  </a:lnTo>
                  <a:lnTo>
                    <a:pt x="86" y="433"/>
                  </a:lnTo>
                  <a:lnTo>
                    <a:pt x="72" y="433"/>
                  </a:lnTo>
                  <a:lnTo>
                    <a:pt x="72" y="398"/>
                  </a:lnTo>
                  <a:lnTo>
                    <a:pt x="86" y="398"/>
                  </a:lnTo>
                  <a:lnTo>
                    <a:pt x="86" y="348"/>
                  </a:lnTo>
                  <a:lnTo>
                    <a:pt x="97" y="348"/>
                  </a:lnTo>
                  <a:lnTo>
                    <a:pt x="97" y="324"/>
                  </a:lnTo>
                  <a:lnTo>
                    <a:pt x="86" y="324"/>
                  </a:lnTo>
                  <a:lnTo>
                    <a:pt x="86" y="313"/>
                  </a:lnTo>
                  <a:lnTo>
                    <a:pt x="72" y="313"/>
                  </a:lnTo>
                  <a:lnTo>
                    <a:pt x="72" y="301"/>
                  </a:lnTo>
                  <a:lnTo>
                    <a:pt x="12" y="301"/>
                  </a:lnTo>
                  <a:lnTo>
                    <a:pt x="12" y="277"/>
                  </a:lnTo>
                  <a:lnTo>
                    <a:pt x="0" y="277"/>
                  </a:lnTo>
                  <a:lnTo>
                    <a:pt x="0" y="265"/>
                  </a:lnTo>
                  <a:lnTo>
                    <a:pt x="12" y="265"/>
                  </a:lnTo>
                  <a:lnTo>
                    <a:pt x="12" y="228"/>
                  </a:lnTo>
                  <a:lnTo>
                    <a:pt x="37" y="228"/>
                  </a:lnTo>
                  <a:lnTo>
                    <a:pt x="37" y="217"/>
                  </a:lnTo>
                  <a:lnTo>
                    <a:pt x="132" y="217"/>
                  </a:lnTo>
                  <a:lnTo>
                    <a:pt x="132" y="205"/>
                  </a:lnTo>
                  <a:lnTo>
                    <a:pt x="157" y="205"/>
                  </a:lnTo>
                  <a:lnTo>
                    <a:pt x="157" y="182"/>
                  </a:lnTo>
                  <a:lnTo>
                    <a:pt x="169" y="182"/>
                  </a:lnTo>
                  <a:lnTo>
                    <a:pt x="169" y="169"/>
                  </a:lnTo>
                  <a:lnTo>
                    <a:pt x="253" y="169"/>
                  </a:lnTo>
                  <a:lnTo>
                    <a:pt x="253" y="157"/>
                  </a:lnTo>
                  <a:lnTo>
                    <a:pt x="265" y="157"/>
                  </a:lnTo>
                  <a:lnTo>
                    <a:pt x="265" y="134"/>
                  </a:lnTo>
                  <a:lnTo>
                    <a:pt x="253" y="134"/>
                  </a:lnTo>
                  <a:lnTo>
                    <a:pt x="253" y="121"/>
                  </a:lnTo>
                  <a:lnTo>
                    <a:pt x="240" y="121"/>
                  </a:lnTo>
                  <a:lnTo>
                    <a:pt x="240" y="108"/>
                  </a:lnTo>
                  <a:lnTo>
                    <a:pt x="216" y="108"/>
                  </a:lnTo>
                  <a:lnTo>
                    <a:pt x="216" y="74"/>
                  </a:lnTo>
                  <a:lnTo>
                    <a:pt x="228" y="74"/>
                  </a:lnTo>
                  <a:lnTo>
                    <a:pt x="228" y="60"/>
                  </a:lnTo>
                  <a:lnTo>
                    <a:pt x="291" y="61"/>
                  </a:lnTo>
                  <a:lnTo>
                    <a:pt x="300" y="47"/>
                  </a:lnTo>
                  <a:lnTo>
                    <a:pt x="325" y="49"/>
                  </a:lnTo>
                  <a:lnTo>
                    <a:pt x="337" y="49"/>
                  </a:lnTo>
                  <a:lnTo>
                    <a:pt x="337" y="37"/>
                  </a:lnTo>
                  <a:lnTo>
                    <a:pt x="360" y="37"/>
                  </a:lnTo>
                  <a:lnTo>
                    <a:pt x="360" y="27"/>
                  </a:lnTo>
                  <a:lnTo>
                    <a:pt x="385" y="27"/>
                  </a:lnTo>
                  <a:lnTo>
                    <a:pt x="385" y="14"/>
                  </a:lnTo>
                  <a:lnTo>
                    <a:pt x="409" y="14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rgbClr val="33CC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2" name="Freeform 110"/>
            <p:cNvSpPr>
              <a:spLocks noChangeAspect="1"/>
            </p:cNvSpPr>
            <p:nvPr/>
          </p:nvSpPr>
          <p:spPr bwMode="invGray">
            <a:xfrm>
              <a:off x="3556000" y="4586288"/>
              <a:ext cx="1330325" cy="1341437"/>
            </a:xfrm>
            <a:custGeom>
              <a:avLst/>
              <a:gdLst/>
              <a:ahLst/>
              <a:cxnLst>
                <a:cxn ang="0">
                  <a:pos x="179" y="12"/>
                </a:cxn>
                <a:cxn ang="0">
                  <a:pos x="236" y="82"/>
                </a:cxn>
                <a:cxn ang="0">
                  <a:pos x="275" y="82"/>
                </a:cxn>
                <a:cxn ang="0">
                  <a:pos x="299" y="132"/>
                </a:cxn>
                <a:cxn ang="0">
                  <a:pos x="347" y="155"/>
                </a:cxn>
                <a:cxn ang="0">
                  <a:pos x="371" y="191"/>
                </a:cxn>
                <a:cxn ang="0">
                  <a:pos x="395" y="239"/>
                </a:cxn>
                <a:cxn ang="0">
                  <a:pos x="418" y="287"/>
                </a:cxn>
                <a:cxn ang="0">
                  <a:pos x="441" y="335"/>
                </a:cxn>
                <a:cxn ang="0">
                  <a:pos x="479" y="360"/>
                </a:cxn>
                <a:cxn ang="0">
                  <a:pos x="537" y="335"/>
                </a:cxn>
                <a:cxn ang="0">
                  <a:pos x="575" y="310"/>
                </a:cxn>
                <a:cxn ang="0">
                  <a:pos x="575" y="214"/>
                </a:cxn>
                <a:cxn ang="0">
                  <a:pos x="599" y="178"/>
                </a:cxn>
                <a:cxn ang="0">
                  <a:pos x="623" y="155"/>
                </a:cxn>
                <a:cxn ang="0">
                  <a:pos x="646" y="106"/>
                </a:cxn>
                <a:cxn ang="0">
                  <a:pos x="683" y="71"/>
                </a:cxn>
                <a:cxn ang="0">
                  <a:pos x="719" y="71"/>
                </a:cxn>
                <a:cxn ang="0">
                  <a:pos x="765" y="143"/>
                </a:cxn>
                <a:cxn ang="0">
                  <a:pos x="815" y="143"/>
                </a:cxn>
                <a:cxn ang="0">
                  <a:pos x="777" y="191"/>
                </a:cxn>
                <a:cxn ang="0">
                  <a:pos x="658" y="214"/>
                </a:cxn>
                <a:cxn ang="0">
                  <a:pos x="658" y="264"/>
                </a:cxn>
                <a:cxn ang="0">
                  <a:pos x="731" y="299"/>
                </a:cxn>
                <a:cxn ang="0">
                  <a:pos x="731" y="335"/>
                </a:cxn>
                <a:cxn ang="0">
                  <a:pos x="731" y="419"/>
                </a:cxn>
                <a:cxn ang="0">
                  <a:pos x="754" y="454"/>
                </a:cxn>
                <a:cxn ang="0">
                  <a:pos x="792" y="551"/>
                </a:cxn>
                <a:cxn ang="0">
                  <a:pos x="827" y="576"/>
                </a:cxn>
                <a:cxn ang="0">
                  <a:pos x="911" y="599"/>
                </a:cxn>
                <a:cxn ang="0">
                  <a:pos x="886" y="658"/>
                </a:cxn>
                <a:cxn ang="0">
                  <a:pos x="850" y="682"/>
                </a:cxn>
                <a:cxn ang="0">
                  <a:pos x="792" y="708"/>
                </a:cxn>
                <a:cxn ang="0">
                  <a:pos x="765" y="731"/>
                </a:cxn>
                <a:cxn ang="0">
                  <a:pos x="695" y="754"/>
                </a:cxn>
                <a:cxn ang="0">
                  <a:pos x="586" y="781"/>
                </a:cxn>
                <a:cxn ang="0">
                  <a:pos x="550" y="767"/>
                </a:cxn>
                <a:cxn ang="0">
                  <a:pos x="503" y="790"/>
                </a:cxn>
                <a:cxn ang="0">
                  <a:pos x="441" y="816"/>
                </a:cxn>
                <a:cxn ang="0">
                  <a:pos x="441" y="911"/>
                </a:cxn>
                <a:cxn ang="0">
                  <a:pos x="395" y="924"/>
                </a:cxn>
                <a:cxn ang="0">
                  <a:pos x="371" y="898"/>
                </a:cxn>
                <a:cxn ang="0">
                  <a:pos x="334" y="898"/>
                </a:cxn>
                <a:cxn ang="0">
                  <a:pos x="275" y="898"/>
                </a:cxn>
                <a:cxn ang="0">
                  <a:pos x="240" y="863"/>
                </a:cxn>
                <a:cxn ang="0">
                  <a:pos x="202" y="827"/>
                </a:cxn>
                <a:cxn ang="0">
                  <a:pos x="179" y="720"/>
                </a:cxn>
                <a:cxn ang="0">
                  <a:pos x="155" y="696"/>
                </a:cxn>
                <a:cxn ang="0">
                  <a:pos x="132" y="658"/>
                </a:cxn>
                <a:cxn ang="0">
                  <a:pos x="106" y="588"/>
                </a:cxn>
                <a:cxn ang="0">
                  <a:pos x="12" y="576"/>
                </a:cxn>
                <a:cxn ang="0">
                  <a:pos x="12" y="467"/>
                </a:cxn>
                <a:cxn ang="0">
                  <a:pos x="35" y="442"/>
                </a:cxn>
                <a:cxn ang="0">
                  <a:pos x="59" y="419"/>
                </a:cxn>
                <a:cxn ang="0">
                  <a:pos x="83" y="395"/>
                </a:cxn>
                <a:cxn ang="0">
                  <a:pos x="106" y="360"/>
                </a:cxn>
                <a:cxn ang="0">
                  <a:pos x="132" y="239"/>
                </a:cxn>
                <a:cxn ang="0">
                  <a:pos x="106" y="167"/>
                </a:cxn>
                <a:cxn ang="0">
                  <a:pos x="83" y="143"/>
                </a:cxn>
                <a:cxn ang="0">
                  <a:pos x="59" y="120"/>
                </a:cxn>
                <a:cxn ang="0">
                  <a:pos x="83" y="82"/>
                </a:cxn>
                <a:cxn ang="0">
                  <a:pos x="119" y="35"/>
                </a:cxn>
              </a:cxnLst>
              <a:rect l="0" t="0" r="r" b="b"/>
              <a:pathLst>
                <a:path w="911" h="936">
                  <a:moveTo>
                    <a:pt x="132" y="0"/>
                  </a:moveTo>
                  <a:lnTo>
                    <a:pt x="144" y="0"/>
                  </a:lnTo>
                  <a:lnTo>
                    <a:pt x="144" y="12"/>
                  </a:lnTo>
                  <a:lnTo>
                    <a:pt x="179" y="12"/>
                  </a:lnTo>
                  <a:lnTo>
                    <a:pt x="179" y="71"/>
                  </a:lnTo>
                  <a:lnTo>
                    <a:pt x="190" y="71"/>
                  </a:lnTo>
                  <a:lnTo>
                    <a:pt x="190" y="82"/>
                  </a:lnTo>
                  <a:lnTo>
                    <a:pt x="236" y="82"/>
                  </a:lnTo>
                  <a:lnTo>
                    <a:pt x="239" y="69"/>
                  </a:lnTo>
                  <a:lnTo>
                    <a:pt x="265" y="69"/>
                  </a:lnTo>
                  <a:lnTo>
                    <a:pt x="265" y="82"/>
                  </a:lnTo>
                  <a:lnTo>
                    <a:pt x="275" y="82"/>
                  </a:lnTo>
                  <a:lnTo>
                    <a:pt x="275" y="120"/>
                  </a:lnTo>
                  <a:lnTo>
                    <a:pt x="286" y="120"/>
                  </a:lnTo>
                  <a:lnTo>
                    <a:pt x="286" y="132"/>
                  </a:lnTo>
                  <a:lnTo>
                    <a:pt x="299" y="132"/>
                  </a:lnTo>
                  <a:lnTo>
                    <a:pt x="299" y="143"/>
                  </a:lnTo>
                  <a:lnTo>
                    <a:pt x="322" y="143"/>
                  </a:lnTo>
                  <a:lnTo>
                    <a:pt x="322" y="155"/>
                  </a:lnTo>
                  <a:lnTo>
                    <a:pt x="347" y="155"/>
                  </a:lnTo>
                  <a:lnTo>
                    <a:pt x="347" y="178"/>
                  </a:lnTo>
                  <a:lnTo>
                    <a:pt x="359" y="178"/>
                  </a:lnTo>
                  <a:lnTo>
                    <a:pt x="359" y="191"/>
                  </a:lnTo>
                  <a:lnTo>
                    <a:pt x="371" y="191"/>
                  </a:lnTo>
                  <a:lnTo>
                    <a:pt x="371" y="203"/>
                  </a:lnTo>
                  <a:lnTo>
                    <a:pt x="383" y="203"/>
                  </a:lnTo>
                  <a:lnTo>
                    <a:pt x="383" y="239"/>
                  </a:lnTo>
                  <a:lnTo>
                    <a:pt x="395" y="239"/>
                  </a:lnTo>
                  <a:lnTo>
                    <a:pt x="395" y="264"/>
                  </a:lnTo>
                  <a:lnTo>
                    <a:pt x="407" y="264"/>
                  </a:lnTo>
                  <a:lnTo>
                    <a:pt x="407" y="287"/>
                  </a:lnTo>
                  <a:lnTo>
                    <a:pt x="418" y="287"/>
                  </a:lnTo>
                  <a:lnTo>
                    <a:pt x="418" y="310"/>
                  </a:lnTo>
                  <a:lnTo>
                    <a:pt x="430" y="310"/>
                  </a:lnTo>
                  <a:lnTo>
                    <a:pt x="430" y="335"/>
                  </a:lnTo>
                  <a:lnTo>
                    <a:pt x="441" y="335"/>
                  </a:lnTo>
                  <a:lnTo>
                    <a:pt x="441" y="348"/>
                  </a:lnTo>
                  <a:lnTo>
                    <a:pt x="456" y="348"/>
                  </a:lnTo>
                  <a:lnTo>
                    <a:pt x="456" y="360"/>
                  </a:lnTo>
                  <a:lnTo>
                    <a:pt x="479" y="360"/>
                  </a:lnTo>
                  <a:lnTo>
                    <a:pt x="479" y="348"/>
                  </a:lnTo>
                  <a:lnTo>
                    <a:pt x="503" y="348"/>
                  </a:lnTo>
                  <a:lnTo>
                    <a:pt x="503" y="335"/>
                  </a:lnTo>
                  <a:lnTo>
                    <a:pt x="537" y="335"/>
                  </a:lnTo>
                  <a:lnTo>
                    <a:pt x="537" y="322"/>
                  </a:lnTo>
                  <a:lnTo>
                    <a:pt x="564" y="322"/>
                  </a:lnTo>
                  <a:lnTo>
                    <a:pt x="564" y="310"/>
                  </a:lnTo>
                  <a:lnTo>
                    <a:pt x="575" y="310"/>
                  </a:lnTo>
                  <a:lnTo>
                    <a:pt x="575" y="264"/>
                  </a:lnTo>
                  <a:lnTo>
                    <a:pt x="564" y="264"/>
                  </a:lnTo>
                  <a:lnTo>
                    <a:pt x="564" y="214"/>
                  </a:lnTo>
                  <a:lnTo>
                    <a:pt x="575" y="214"/>
                  </a:lnTo>
                  <a:lnTo>
                    <a:pt x="575" y="203"/>
                  </a:lnTo>
                  <a:lnTo>
                    <a:pt x="587" y="203"/>
                  </a:lnTo>
                  <a:lnTo>
                    <a:pt x="587" y="178"/>
                  </a:lnTo>
                  <a:lnTo>
                    <a:pt x="599" y="178"/>
                  </a:lnTo>
                  <a:lnTo>
                    <a:pt x="599" y="167"/>
                  </a:lnTo>
                  <a:lnTo>
                    <a:pt x="610" y="167"/>
                  </a:lnTo>
                  <a:lnTo>
                    <a:pt x="610" y="155"/>
                  </a:lnTo>
                  <a:lnTo>
                    <a:pt x="623" y="155"/>
                  </a:lnTo>
                  <a:lnTo>
                    <a:pt x="623" y="132"/>
                  </a:lnTo>
                  <a:lnTo>
                    <a:pt x="634" y="132"/>
                  </a:lnTo>
                  <a:lnTo>
                    <a:pt x="634" y="106"/>
                  </a:lnTo>
                  <a:lnTo>
                    <a:pt x="646" y="106"/>
                  </a:lnTo>
                  <a:lnTo>
                    <a:pt x="646" y="94"/>
                  </a:lnTo>
                  <a:lnTo>
                    <a:pt x="658" y="94"/>
                  </a:lnTo>
                  <a:lnTo>
                    <a:pt x="658" y="71"/>
                  </a:lnTo>
                  <a:lnTo>
                    <a:pt x="683" y="71"/>
                  </a:lnTo>
                  <a:lnTo>
                    <a:pt x="683" y="59"/>
                  </a:lnTo>
                  <a:lnTo>
                    <a:pt x="695" y="59"/>
                  </a:lnTo>
                  <a:lnTo>
                    <a:pt x="695" y="71"/>
                  </a:lnTo>
                  <a:lnTo>
                    <a:pt x="719" y="71"/>
                  </a:lnTo>
                  <a:lnTo>
                    <a:pt x="719" y="120"/>
                  </a:lnTo>
                  <a:lnTo>
                    <a:pt x="731" y="120"/>
                  </a:lnTo>
                  <a:lnTo>
                    <a:pt x="731" y="143"/>
                  </a:lnTo>
                  <a:lnTo>
                    <a:pt x="765" y="143"/>
                  </a:lnTo>
                  <a:lnTo>
                    <a:pt x="765" y="132"/>
                  </a:lnTo>
                  <a:lnTo>
                    <a:pt x="803" y="132"/>
                  </a:lnTo>
                  <a:lnTo>
                    <a:pt x="803" y="143"/>
                  </a:lnTo>
                  <a:lnTo>
                    <a:pt x="815" y="143"/>
                  </a:lnTo>
                  <a:lnTo>
                    <a:pt x="815" y="167"/>
                  </a:lnTo>
                  <a:lnTo>
                    <a:pt x="803" y="167"/>
                  </a:lnTo>
                  <a:lnTo>
                    <a:pt x="803" y="191"/>
                  </a:lnTo>
                  <a:lnTo>
                    <a:pt x="777" y="191"/>
                  </a:lnTo>
                  <a:lnTo>
                    <a:pt x="777" y="203"/>
                  </a:lnTo>
                  <a:lnTo>
                    <a:pt x="683" y="203"/>
                  </a:lnTo>
                  <a:lnTo>
                    <a:pt x="683" y="214"/>
                  </a:lnTo>
                  <a:lnTo>
                    <a:pt x="658" y="214"/>
                  </a:lnTo>
                  <a:lnTo>
                    <a:pt x="658" y="251"/>
                  </a:lnTo>
                  <a:lnTo>
                    <a:pt x="646" y="251"/>
                  </a:lnTo>
                  <a:lnTo>
                    <a:pt x="646" y="264"/>
                  </a:lnTo>
                  <a:lnTo>
                    <a:pt x="658" y="264"/>
                  </a:lnTo>
                  <a:lnTo>
                    <a:pt x="658" y="287"/>
                  </a:lnTo>
                  <a:lnTo>
                    <a:pt x="719" y="287"/>
                  </a:lnTo>
                  <a:lnTo>
                    <a:pt x="719" y="299"/>
                  </a:lnTo>
                  <a:lnTo>
                    <a:pt x="731" y="299"/>
                  </a:lnTo>
                  <a:lnTo>
                    <a:pt x="731" y="310"/>
                  </a:lnTo>
                  <a:lnTo>
                    <a:pt x="742" y="310"/>
                  </a:lnTo>
                  <a:lnTo>
                    <a:pt x="742" y="335"/>
                  </a:lnTo>
                  <a:lnTo>
                    <a:pt x="731" y="335"/>
                  </a:lnTo>
                  <a:lnTo>
                    <a:pt x="731" y="383"/>
                  </a:lnTo>
                  <a:lnTo>
                    <a:pt x="719" y="383"/>
                  </a:lnTo>
                  <a:lnTo>
                    <a:pt x="719" y="419"/>
                  </a:lnTo>
                  <a:lnTo>
                    <a:pt x="731" y="419"/>
                  </a:lnTo>
                  <a:lnTo>
                    <a:pt x="731" y="442"/>
                  </a:lnTo>
                  <a:lnTo>
                    <a:pt x="742" y="442"/>
                  </a:lnTo>
                  <a:lnTo>
                    <a:pt x="742" y="454"/>
                  </a:lnTo>
                  <a:lnTo>
                    <a:pt x="754" y="454"/>
                  </a:lnTo>
                  <a:lnTo>
                    <a:pt x="754" y="503"/>
                  </a:lnTo>
                  <a:lnTo>
                    <a:pt x="742" y="503"/>
                  </a:lnTo>
                  <a:lnTo>
                    <a:pt x="742" y="551"/>
                  </a:lnTo>
                  <a:lnTo>
                    <a:pt x="792" y="551"/>
                  </a:lnTo>
                  <a:lnTo>
                    <a:pt x="792" y="562"/>
                  </a:lnTo>
                  <a:lnTo>
                    <a:pt x="803" y="562"/>
                  </a:lnTo>
                  <a:lnTo>
                    <a:pt x="803" y="576"/>
                  </a:lnTo>
                  <a:lnTo>
                    <a:pt x="827" y="576"/>
                  </a:lnTo>
                  <a:lnTo>
                    <a:pt x="827" y="588"/>
                  </a:lnTo>
                  <a:lnTo>
                    <a:pt x="886" y="588"/>
                  </a:lnTo>
                  <a:lnTo>
                    <a:pt x="886" y="599"/>
                  </a:lnTo>
                  <a:lnTo>
                    <a:pt x="911" y="599"/>
                  </a:lnTo>
                  <a:lnTo>
                    <a:pt x="911" y="647"/>
                  </a:lnTo>
                  <a:lnTo>
                    <a:pt x="899" y="647"/>
                  </a:lnTo>
                  <a:lnTo>
                    <a:pt x="899" y="658"/>
                  </a:lnTo>
                  <a:lnTo>
                    <a:pt x="886" y="658"/>
                  </a:lnTo>
                  <a:lnTo>
                    <a:pt x="886" y="670"/>
                  </a:lnTo>
                  <a:lnTo>
                    <a:pt x="861" y="670"/>
                  </a:lnTo>
                  <a:lnTo>
                    <a:pt x="861" y="682"/>
                  </a:lnTo>
                  <a:lnTo>
                    <a:pt x="850" y="682"/>
                  </a:lnTo>
                  <a:lnTo>
                    <a:pt x="850" y="696"/>
                  </a:lnTo>
                  <a:lnTo>
                    <a:pt x="803" y="696"/>
                  </a:lnTo>
                  <a:lnTo>
                    <a:pt x="803" y="708"/>
                  </a:lnTo>
                  <a:lnTo>
                    <a:pt x="792" y="708"/>
                  </a:lnTo>
                  <a:lnTo>
                    <a:pt x="792" y="720"/>
                  </a:lnTo>
                  <a:lnTo>
                    <a:pt x="777" y="720"/>
                  </a:lnTo>
                  <a:lnTo>
                    <a:pt x="777" y="731"/>
                  </a:lnTo>
                  <a:lnTo>
                    <a:pt x="765" y="731"/>
                  </a:lnTo>
                  <a:lnTo>
                    <a:pt x="765" y="743"/>
                  </a:lnTo>
                  <a:lnTo>
                    <a:pt x="742" y="743"/>
                  </a:lnTo>
                  <a:lnTo>
                    <a:pt x="742" y="754"/>
                  </a:lnTo>
                  <a:lnTo>
                    <a:pt x="695" y="754"/>
                  </a:lnTo>
                  <a:lnTo>
                    <a:pt x="695" y="767"/>
                  </a:lnTo>
                  <a:lnTo>
                    <a:pt x="610" y="767"/>
                  </a:lnTo>
                  <a:lnTo>
                    <a:pt x="610" y="779"/>
                  </a:lnTo>
                  <a:lnTo>
                    <a:pt x="586" y="781"/>
                  </a:lnTo>
                  <a:lnTo>
                    <a:pt x="584" y="807"/>
                  </a:lnTo>
                  <a:lnTo>
                    <a:pt x="568" y="805"/>
                  </a:lnTo>
                  <a:lnTo>
                    <a:pt x="550" y="779"/>
                  </a:lnTo>
                  <a:lnTo>
                    <a:pt x="550" y="767"/>
                  </a:lnTo>
                  <a:lnTo>
                    <a:pt x="526" y="767"/>
                  </a:lnTo>
                  <a:lnTo>
                    <a:pt x="526" y="779"/>
                  </a:lnTo>
                  <a:lnTo>
                    <a:pt x="503" y="779"/>
                  </a:lnTo>
                  <a:lnTo>
                    <a:pt x="503" y="790"/>
                  </a:lnTo>
                  <a:lnTo>
                    <a:pt x="479" y="790"/>
                  </a:lnTo>
                  <a:lnTo>
                    <a:pt x="479" y="804"/>
                  </a:lnTo>
                  <a:lnTo>
                    <a:pt x="441" y="804"/>
                  </a:lnTo>
                  <a:lnTo>
                    <a:pt x="441" y="816"/>
                  </a:lnTo>
                  <a:lnTo>
                    <a:pt x="430" y="816"/>
                  </a:lnTo>
                  <a:lnTo>
                    <a:pt x="430" y="863"/>
                  </a:lnTo>
                  <a:lnTo>
                    <a:pt x="441" y="863"/>
                  </a:lnTo>
                  <a:lnTo>
                    <a:pt x="441" y="911"/>
                  </a:lnTo>
                  <a:lnTo>
                    <a:pt x="430" y="911"/>
                  </a:lnTo>
                  <a:lnTo>
                    <a:pt x="430" y="936"/>
                  </a:lnTo>
                  <a:lnTo>
                    <a:pt x="395" y="936"/>
                  </a:lnTo>
                  <a:lnTo>
                    <a:pt x="395" y="924"/>
                  </a:lnTo>
                  <a:lnTo>
                    <a:pt x="383" y="924"/>
                  </a:lnTo>
                  <a:lnTo>
                    <a:pt x="383" y="911"/>
                  </a:lnTo>
                  <a:lnTo>
                    <a:pt x="371" y="911"/>
                  </a:lnTo>
                  <a:lnTo>
                    <a:pt x="371" y="898"/>
                  </a:lnTo>
                  <a:lnTo>
                    <a:pt x="359" y="898"/>
                  </a:lnTo>
                  <a:lnTo>
                    <a:pt x="359" y="886"/>
                  </a:lnTo>
                  <a:lnTo>
                    <a:pt x="334" y="886"/>
                  </a:lnTo>
                  <a:lnTo>
                    <a:pt x="334" y="898"/>
                  </a:lnTo>
                  <a:lnTo>
                    <a:pt x="286" y="898"/>
                  </a:lnTo>
                  <a:lnTo>
                    <a:pt x="286" y="911"/>
                  </a:lnTo>
                  <a:lnTo>
                    <a:pt x="275" y="911"/>
                  </a:lnTo>
                  <a:lnTo>
                    <a:pt x="275" y="898"/>
                  </a:lnTo>
                  <a:lnTo>
                    <a:pt x="251" y="898"/>
                  </a:lnTo>
                  <a:lnTo>
                    <a:pt x="251" y="875"/>
                  </a:lnTo>
                  <a:lnTo>
                    <a:pt x="240" y="875"/>
                  </a:lnTo>
                  <a:lnTo>
                    <a:pt x="240" y="863"/>
                  </a:lnTo>
                  <a:lnTo>
                    <a:pt x="228" y="863"/>
                  </a:lnTo>
                  <a:lnTo>
                    <a:pt x="228" y="840"/>
                  </a:lnTo>
                  <a:lnTo>
                    <a:pt x="202" y="840"/>
                  </a:lnTo>
                  <a:lnTo>
                    <a:pt x="202" y="827"/>
                  </a:lnTo>
                  <a:lnTo>
                    <a:pt x="190" y="827"/>
                  </a:lnTo>
                  <a:lnTo>
                    <a:pt x="190" y="816"/>
                  </a:lnTo>
                  <a:lnTo>
                    <a:pt x="179" y="816"/>
                  </a:lnTo>
                  <a:lnTo>
                    <a:pt x="179" y="720"/>
                  </a:lnTo>
                  <a:lnTo>
                    <a:pt x="167" y="720"/>
                  </a:lnTo>
                  <a:lnTo>
                    <a:pt x="167" y="708"/>
                  </a:lnTo>
                  <a:lnTo>
                    <a:pt x="155" y="708"/>
                  </a:lnTo>
                  <a:lnTo>
                    <a:pt x="155" y="696"/>
                  </a:lnTo>
                  <a:lnTo>
                    <a:pt x="144" y="696"/>
                  </a:lnTo>
                  <a:lnTo>
                    <a:pt x="144" y="682"/>
                  </a:lnTo>
                  <a:lnTo>
                    <a:pt x="132" y="682"/>
                  </a:lnTo>
                  <a:lnTo>
                    <a:pt x="132" y="658"/>
                  </a:lnTo>
                  <a:lnTo>
                    <a:pt x="119" y="658"/>
                  </a:lnTo>
                  <a:lnTo>
                    <a:pt x="119" y="611"/>
                  </a:lnTo>
                  <a:lnTo>
                    <a:pt x="106" y="611"/>
                  </a:lnTo>
                  <a:lnTo>
                    <a:pt x="106" y="588"/>
                  </a:lnTo>
                  <a:lnTo>
                    <a:pt x="48" y="588"/>
                  </a:lnTo>
                  <a:lnTo>
                    <a:pt x="48" y="599"/>
                  </a:lnTo>
                  <a:lnTo>
                    <a:pt x="12" y="599"/>
                  </a:lnTo>
                  <a:lnTo>
                    <a:pt x="12" y="576"/>
                  </a:lnTo>
                  <a:lnTo>
                    <a:pt x="0" y="576"/>
                  </a:lnTo>
                  <a:lnTo>
                    <a:pt x="0" y="503"/>
                  </a:lnTo>
                  <a:lnTo>
                    <a:pt x="12" y="503"/>
                  </a:lnTo>
                  <a:lnTo>
                    <a:pt x="12" y="467"/>
                  </a:lnTo>
                  <a:lnTo>
                    <a:pt x="23" y="467"/>
                  </a:lnTo>
                  <a:lnTo>
                    <a:pt x="23" y="454"/>
                  </a:lnTo>
                  <a:lnTo>
                    <a:pt x="35" y="454"/>
                  </a:lnTo>
                  <a:lnTo>
                    <a:pt x="35" y="442"/>
                  </a:lnTo>
                  <a:lnTo>
                    <a:pt x="48" y="442"/>
                  </a:lnTo>
                  <a:lnTo>
                    <a:pt x="48" y="431"/>
                  </a:lnTo>
                  <a:lnTo>
                    <a:pt x="59" y="431"/>
                  </a:lnTo>
                  <a:lnTo>
                    <a:pt x="59" y="419"/>
                  </a:lnTo>
                  <a:lnTo>
                    <a:pt x="71" y="419"/>
                  </a:lnTo>
                  <a:lnTo>
                    <a:pt x="71" y="407"/>
                  </a:lnTo>
                  <a:lnTo>
                    <a:pt x="83" y="407"/>
                  </a:lnTo>
                  <a:lnTo>
                    <a:pt x="83" y="395"/>
                  </a:lnTo>
                  <a:lnTo>
                    <a:pt x="94" y="395"/>
                  </a:lnTo>
                  <a:lnTo>
                    <a:pt x="94" y="383"/>
                  </a:lnTo>
                  <a:lnTo>
                    <a:pt x="106" y="383"/>
                  </a:lnTo>
                  <a:lnTo>
                    <a:pt x="106" y="360"/>
                  </a:lnTo>
                  <a:lnTo>
                    <a:pt x="119" y="360"/>
                  </a:lnTo>
                  <a:lnTo>
                    <a:pt x="119" y="310"/>
                  </a:lnTo>
                  <a:lnTo>
                    <a:pt x="132" y="310"/>
                  </a:lnTo>
                  <a:lnTo>
                    <a:pt x="132" y="239"/>
                  </a:lnTo>
                  <a:lnTo>
                    <a:pt x="119" y="239"/>
                  </a:lnTo>
                  <a:lnTo>
                    <a:pt x="119" y="178"/>
                  </a:lnTo>
                  <a:lnTo>
                    <a:pt x="106" y="178"/>
                  </a:lnTo>
                  <a:lnTo>
                    <a:pt x="106" y="167"/>
                  </a:lnTo>
                  <a:lnTo>
                    <a:pt x="94" y="167"/>
                  </a:lnTo>
                  <a:lnTo>
                    <a:pt x="94" y="155"/>
                  </a:lnTo>
                  <a:lnTo>
                    <a:pt x="83" y="155"/>
                  </a:lnTo>
                  <a:lnTo>
                    <a:pt x="83" y="143"/>
                  </a:lnTo>
                  <a:lnTo>
                    <a:pt x="71" y="143"/>
                  </a:lnTo>
                  <a:lnTo>
                    <a:pt x="71" y="132"/>
                  </a:lnTo>
                  <a:lnTo>
                    <a:pt x="59" y="132"/>
                  </a:lnTo>
                  <a:lnTo>
                    <a:pt x="59" y="120"/>
                  </a:lnTo>
                  <a:lnTo>
                    <a:pt x="71" y="120"/>
                  </a:lnTo>
                  <a:lnTo>
                    <a:pt x="71" y="94"/>
                  </a:lnTo>
                  <a:lnTo>
                    <a:pt x="83" y="94"/>
                  </a:lnTo>
                  <a:lnTo>
                    <a:pt x="83" y="82"/>
                  </a:lnTo>
                  <a:lnTo>
                    <a:pt x="106" y="82"/>
                  </a:lnTo>
                  <a:lnTo>
                    <a:pt x="106" y="71"/>
                  </a:lnTo>
                  <a:lnTo>
                    <a:pt x="119" y="71"/>
                  </a:lnTo>
                  <a:lnTo>
                    <a:pt x="119" y="35"/>
                  </a:lnTo>
                  <a:lnTo>
                    <a:pt x="132" y="3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rgbClr val="33CC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3" name="Freeform 111"/>
            <p:cNvSpPr>
              <a:spLocks noChangeAspect="1"/>
            </p:cNvSpPr>
            <p:nvPr/>
          </p:nvSpPr>
          <p:spPr bwMode="invGray">
            <a:xfrm>
              <a:off x="7110413" y="4981575"/>
              <a:ext cx="242887" cy="51593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42" y="0"/>
                </a:cxn>
                <a:cxn ang="0">
                  <a:pos x="142" y="24"/>
                </a:cxn>
                <a:cxn ang="0">
                  <a:pos x="155" y="24"/>
                </a:cxn>
                <a:cxn ang="0">
                  <a:pos x="155" y="72"/>
                </a:cxn>
                <a:cxn ang="0">
                  <a:pos x="167" y="72"/>
                </a:cxn>
                <a:cxn ang="0">
                  <a:pos x="167" y="84"/>
                </a:cxn>
                <a:cxn ang="0">
                  <a:pos x="155" y="84"/>
                </a:cxn>
                <a:cxn ang="0">
                  <a:pos x="155" y="119"/>
                </a:cxn>
                <a:cxn ang="0">
                  <a:pos x="142" y="119"/>
                </a:cxn>
                <a:cxn ang="0">
                  <a:pos x="142" y="249"/>
                </a:cxn>
                <a:cxn ang="0">
                  <a:pos x="130" y="249"/>
                </a:cxn>
                <a:cxn ang="0">
                  <a:pos x="130" y="283"/>
                </a:cxn>
                <a:cxn ang="0">
                  <a:pos x="118" y="283"/>
                </a:cxn>
                <a:cxn ang="0">
                  <a:pos x="118" y="309"/>
                </a:cxn>
                <a:cxn ang="0">
                  <a:pos x="107" y="309"/>
                </a:cxn>
                <a:cxn ang="0">
                  <a:pos x="107" y="344"/>
                </a:cxn>
                <a:cxn ang="0">
                  <a:pos x="95" y="344"/>
                </a:cxn>
                <a:cxn ang="0">
                  <a:pos x="95" y="355"/>
                </a:cxn>
                <a:cxn ang="0">
                  <a:pos x="72" y="355"/>
                </a:cxn>
                <a:cxn ang="0">
                  <a:pos x="72" y="344"/>
                </a:cxn>
                <a:cxn ang="0">
                  <a:pos x="60" y="344"/>
                </a:cxn>
                <a:cxn ang="0">
                  <a:pos x="60" y="332"/>
                </a:cxn>
                <a:cxn ang="0">
                  <a:pos x="48" y="332"/>
                </a:cxn>
                <a:cxn ang="0">
                  <a:pos x="48" y="320"/>
                </a:cxn>
                <a:cxn ang="0">
                  <a:pos x="35" y="320"/>
                </a:cxn>
                <a:cxn ang="0">
                  <a:pos x="35" y="309"/>
                </a:cxn>
                <a:cxn ang="0">
                  <a:pos x="23" y="309"/>
                </a:cxn>
                <a:cxn ang="0">
                  <a:pos x="23" y="283"/>
                </a:cxn>
                <a:cxn ang="0">
                  <a:pos x="12" y="283"/>
                </a:cxn>
                <a:cxn ang="0">
                  <a:pos x="12" y="260"/>
                </a:cxn>
                <a:cxn ang="0">
                  <a:pos x="0" y="260"/>
                </a:cxn>
                <a:cxn ang="0">
                  <a:pos x="0" y="177"/>
                </a:cxn>
                <a:cxn ang="0">
                  <a:pos x="12" y="177"/>
                </a:cxn>
                <a:cxn ang="0">
                  <a:pos x="12" y="142"/>
                </a:cxn>
                <a:cxn ang="0">
                  <a:pos x="23" y="142"/>
                </a:cxn>
                <a:cxn ang="0">
                  <a:pos x="23" y="107"/>
                </a:cxn>
                <a:cxn ang="0">
                  <a:pos x="35" y="107"/>
                </a:cxn>
                <a:cxn ang="0">
                  <a:pos x="35" y="84"/>
                </a:cxn>
                <a:cxn ang="0">
                  <a:pos x="48" y="84"/>
                </a:cxn>
                <a:cxn ang="0">
                  <a:pos x="48" y="59"/>
                </a:cxn>
                <a:cxn ang="0">
                  <a:pos x="60" y="59"/>
                </a:cxn>
                <a:cxn ang="0">
                  <a:pos x="60" y="35"/>
                </a:cxn>
                <a:cxn ang="0">
                  <a:pos x="72" y="35"/>
                </a:cxn>
                <a:cxn ang="0">
                  <a:pos x="72" y="24"/>
                </a:cxn>
                <a:cxn ang="0">
                  <a:pos x="83" y="24"/>
                </a:cxn>
                <a:cxn ang="0">
                  <a:pos x="83" y="12"/>
                </a:cxn>
                <a:cxn ang="0">
                  <a:pos x="95" y="12"/>
                </a:cxn>
                <a:cxn ang="0">
                  <a:pos x="95" y="0"/>
                </a:cxn>
              </a:cxnLst>
              <a:rect l="0" t="0" r="r" b="b"/>
              <a:pathLst>
                <a:path w="167" h="355">
                  <a:moveTo>
                    <a:pt x="95" y="0"/>
                  </a:moveTo>
                  <a:lnTo>
                    <a:pt x="142" y="0"/>
                  </a:lnTo>
                  <a:lnTo>
                    <a:pt x="142" y="24"/>
                  </a:lnTo>
                  <a:lnTo>
                    <a:pt x="155" y="24"/>
                  </a:lnTo>
                  <a:lnTo>
                    <a:pt x="155" y="72"/>
                  </a:lnTo>
                  <a:lnTo>
                    <a:pt x="167" y="72"/>
                  </a:lnTo>
                  <a:lnTo>
                    <a:pt x="167" y="84"/>
                  </a:lnTo>
                  <a:lnTo>
                    <a:pt x="155" y="84"/>
                  </a:lnTo>
                  <a:lnTo>
                    <a:pt x="155" y="119"/>
                  </a:lnTo>
                  <a:lnTo>
                    <a:pt x="142" y="119"/>
                  </a:lnTo>
                  <a:lnTo>
                    <a:pt x="142" y="249"/>
                  </a:lnTo>
                  <a:lnTo>
                    <a:pt x="130" y="249"/>
                  </a:lnTo>
                  <a:lnTo>
                    <a:pt x="130" y="283"/>
                  </a:lnTo>
                  <a:lnTo>
                    <a:pt x="118" y="283"/>
                  </a:lnTo>
                  <a:lnTo>
                    <a:pt x="118" y="309"/>
                  </a:lnTo>
                  <a:lnTo>
                    <a:pt x="107" y="309"/>
                  </a:lnTo>
                  <a:lnTo>
                    <a:pt x="107" y="344"/>
                  </a:lnTo>
                  <a:lnTo>
                    <a:pt x="95" y="344"/>
                  </a:lnTo>
                  <a:lnTo>
                    <a:pt x="95" y="355"/>
                  </a:lnTo>
                  <a:lnTo>
                    <a:pt x="72" y="355"/>
                  </a:lnTo>
                  <a:lnTo>
                    <a:pt x="72" y="344"/>
                  </a:lnTo>
                  <a:lnTo>
                    <a:pt x="60" y="344"/>
                  </a:lnTo>
                  <a:lnTo>
                    <a:pt x="60" y="332"/>
                  </a:lnTo>
                  <a:lnTo>
                    <a:pt x="48" y="332"/>
                  </a:lnTo>
                  <a:lnTo>
                    <a:pt x="48" y="320"/>
                  </a:lnTo>
                  <a:lnTo>
                    <a:pt x="35" y="320"/>
                  </a:lnTo>
                  <a:lnTo>
                    <a:pt x="35" y="309"/>
                  </a:lnTo>
                  <a:lnTo>
                    <a:pt x="23" y="309"/>
                  </a:lnTo>
                  <a:lnTo>
                    <a:pt x="23" y="283"/>
                  </a:lnTo>
                  <a:lnTo>
                    <a:pt x="12" y="283"/>
                  </a:lnTo>
                  <a:lnTo>
                    <a:pt x="12" y="260"/>
                  </a:lnTo>
                  <a:lnTo>
                    <a:pt x="0" y="260"/>
                  </a:lnTo>
                  <a:lnTo>
                    <a:pt x="0" y="177"/>
                  </a:lnTo>
                  <a:lnTo>
                    <a:pt x="12" y="177"/>
                  </a:lnTo>
                  <a:lnTo>
                    <a:pt x="12" y="142"/>
                  </a:lnTo>
                  <a:lnTo>
                    <a:pt x="23" y="142"/>
                  </a:lnTo>
                  <a:lnTo>
                    <a:pt x="23" y="107"/>
                  </a:lnTo>
                  <a:lnTo>
                    <a:pt x="35" y="107"/>
                  </a:lnTo>
                  <a:lnTo>
                    <a:pt x="35" y="84"/>
                  </a:lnTo>
                  <a:lnTo>
                    <a:pt x="48" y="84"/>
                  </a:lnTo>
                  <a:lnTo>
                    <a:pt x="48" y="59"/>
                  </a:lnTo>
                  <a:lnTo>
                    <a:pt x="60" y="59"/>
                  </a:lnTo>
                  <a:lnTo>
                    <a:pt x="60" y="35"/>
                  </a:lnTo>
                  <a:lnTo>
                    <a:pt x="72" y="35"/>
                  </a:lnTo>
                  <a:lnTo>
                    <a:pt x="72" y="24"/>
                  </a:lnTo>
                  <a:lnTo>
                    <a:pt x="83" y="24"/>
                  </a:lnTo>
                  <a:lnTo>
                    <a:pt x="83" y="12"/>
                  </a:lnTo>
                  <a:lnTo>
                    <a:pt x="95" y="1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99CC"/>
            </a:solidFill>
            <a:ln w="6350" cap="flat" cmpd="sng">
              <a:solidFill>
                <a:srgbClr val="FF99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4" name="Freeform 112"/>
            <p:cNvSpPr>
              <a:spLocks noChangeAspect="1"/>
            </p:cNvSpPr>
            <p:nvPr/>
          </p:nvSpPr>
          <p:spPr bwMode="invGray">
            <a:xfrm>
              <a:off x="4633913" y="4997450"/>
              <a:ext cx="1182687" cy="858838"/>
            </a:xfrm>
            <a:custGeom>
              <a:avLst/>
              <a:gdLst/>
              <a:ahLst/>
              <a:cxnLst>
                <a:cxn ang="0">
                  <a:pos x="677" y="12"/>
                </a:cxn>
                <a:cxn ang="0">
                  <a:pos x="713" y="23"/>
                </a:cxn>
                <a:cxn ang="0">
                  <a:pos x="727" y="96"/>
                </a:cxn>
                <a:cxn ang="0">
                  <a:pos x="701" y="132"/>
                </a:cxn>
                <a:cxn ang="0">
                  <a:pos x="739" y="168"/>
                </a:cxn>
                <a:cxn ang="0">
                  <a:pos x="773" y="181"/>
                </a:cxn>
                <a:cxn ang="0">
                  <a:pos x="786" y="205"/>
                </a:cxn>
                <a:cxn ang="0">
                  <a:pos x="798" y="241"/>
                </a:cxn>
                <a:cxn ang="0">
                  <a:pos x="786" y="302"/>
                </a:cxn>
                <a:cxn ang="0">
                  <a:pos x="762" y="313"/>
                </a:cxn>
                <a:cxn ang="0">
                  <a:pos x="750" y="409"/>
                </a:cxn>
                <a:cxn ang="0">
                  <a:pos x="713" y="434"/>
                </a:cxn>
                <a:cxn ang="0">
                  <a:pos x="701" y="457"/>
                </a:cxn>
                <a:cxn ang="0">
                  <a:pos x="677" y="480"/>
                </a:cxn>
                <a:cxn ang="0">
                  <a:pos x="666" y="504"/>
                </a:cxn>
                <a:cxn ang="0">
                  <a:pos x="643" y="518"/>
                </a:cxn>
                <a:cxn ang="0">
                  <a:pos x="630" y="541"/>
                </a:cxn>
                <a:cxn ang="0">
                  <a:pos x="605" y="553"/>
                </a:cxn>
                <a:cxn ang="0">
                  <a:pos x="593" y="577"/>
                </a:cxn>
                <a:cxn ang="0">
                  <a:pos x="545" y="589"/>
                </a:cxn>
                <a:cxn ang="0">
                  <a:pos x="522" y="589"/>
                </a:cxn>
                <a:cxn ang="0">
                  <a:pos x="438" y="577"/>
                </a:cxn>
                <a:cxn ang="0">
                  <a:pos x="390" y="600"/>
                </a:cxn>
                <a:cxn ang="0">
                  <a:pos x="352" y="589"/>
                </a:cxn>
                <a:cxn ang="0">
                  <a:pos x="341" y="589"/>
                </a:cxn>
                <a:cxn ang="0">
                  <a:pos x="294" y="577"/>
                </a:cxn>
                <a:cxn ang="0">
                  <a:pos x="268" y="553"/>
                </a:cxn>
                <a:cxn ang="0">
                  <a:pos x="245" y="541"/>
                </a:cxn>
                <a:cxn ang="0">
                  <a:pos x="233" y="492"/>
                </a:cxn>
                <a:cxn ang="0">
                  <a:pos x="233" y="457"/>
                </a:cxn>
                <a:cxn ang="0">
                  <a:pos x="149" y="434"/>
                </a:cxn>
                <a:cxn ang="0">
                  <a:pos x="113" y="409"/>
                </a:cxn>
                <a:cxn ang="0">
                  <a:pos x="124" y="384"/>
                </a:cxn>
                <a:cxn ang="0">
                  <a:pos x="162" y="372"/>
                </a:cxn>
                <a:cxn ang="0">
                  <a:pos x="174" y="313"/>
                </a:cxn>
                <a:cxn ang="0">
                  <a:pos x="90" y="302"/>
                </a:cxn>
                <a:cxn ang="0">
                  <a:pos x="65" y="275"/>
                </a:cxn>
                <a:cxn ang="0">
                  <a:pos x="40" y="264"/>
                </a:cxn>
                <a:cxn ang="0">
                  <a:pos x="3" y="218"/>
                </a:cxn>
                <a:cxn ang="0">
                  <a:pos x="27" y="204"/>
                </a:cxn>
                <a:cxn ang="0">
                  <a:pos x="65" y="216"/>
                </a:cxn>
                <a:cxn ang="0">
                  <a:pos x="101" y="216"/>
                </a:cxn>
                <a:cxn ang="0">
                  <a:pos x="174" y="228"/>
                </a:cxn>
                <a:cxn ang="0">
                  <a:pos x="186" y="205"/>
                </a:cxn>
                <a:cxn ang="0">
                  <a:pos x="209" y="193"/>
                </a:cxn>
                <a:cxn ang="0">
                  <a:pos x="233" y="168"/>
                </a:cxn>
                <a:cxn ang="0">
                  <a:pos x="268" y="155"/>
                </a:cxn>
                <a:cxn ang="0">
                  <a:pos x="329" y="155"/>
                </a:cxn>
                <a:cxn ang="0">
                  <a:pos x="390" y="144"/>
                </a:cxn>
                <a:cxn ang="0">
                  <a:pos x="414" y="120"/>
                </a:cxn>
                <a:cxn ang="0">
                  <a:pos x="473" y="109"/>
                </a:cxn>
                <a:cxn ang="0">
                  <a:pos x="484" y="84"/>
                </a:cxn>
                <a:cxn ang="0">
                  <a:pos x="511" y="73"/>
                </a:cxn>
                <a:cxn ang="0">
                  <a:pos x="545" y="48"/>
                </a:cxn>
                <a:cxn ang="0">
                  <a:pos x="618" y="36"/>
                </a:cxn>
                <a:cxn ang="0">
                  <a:pos x="643" y="12"/>
                </a:cxn>
              </a:cxnLst>
              <a:rect l="0" t="0" r="r" b="b"/>
              <a:pathLst>
                <a:path w="809" h="600">
                  <a:moveTo>
                    <a:pt x="666" y="0"/>
                  </a:moveTo>
                  <a:lnTo>
                    <a:pt x="677" y="0"/>
                  </a:lnTo>
                  <a:lnTo>
                    <a:pt x="677" y="12"/>
                  </a:lnTo>
                  <a:lnTo>
                    <a:pt x="701" y="12"/>
                  </a:lnTo>
                  <a:lnTo>
                    <a:pt x="701" y="23"/>
                  </a:lnTo>
                  <a:lnTo>
                    <a:pt x="713" y="23"/>
                  </a:lnTo>
                  <a:lnTo>
                    <a:pt x="713" y="48"/>
                  </a:lnTo>
                  <a:lnTo>
                    <a:pt x="727" y="48"/>
                  </a:lnTo>
                  <a:lnTo>
                    <a:pt x="727" y="96"/>
                  </a:lnTo>
                  <a:lnTo>
                    <a:pt x="713" y="96"/>
                  </a:lnTo>
                  <a:lnTo>
                    <a:pt x="713" y="132"/>
                  </a:lnTo>
                  <a:lnTo>
                    <a:pt x="701" y="132"/>
                  </a:lnTo>
                  <a:lnTo>
                    <a:pt x="701" y="155"/>
                  </a:lnTo>
                  <a:lnTo>
                    <a:pt x="739" y="155"/>
                  </a:lnTo>
                  <a:lnTo>
                    <a:pt x="739" y="168"/>
                  </a:lnTo>
                  <a:lnTo>
                    <a:pt x="750" y="168"/>
                  </a:lnTo>
                  <a:lnTo>
                    <a:pt x="750" y="181"/>
                  </a:lnTo>
                  <a:lnTo>
                    <a:pt x="773" y="181"/>
                  </a:lnTo>
                  <a:lnTo>
                    <a:pt x="773" y="193"/>
                  </a:lnTo>
                  <a:lnTo>
                    <a:pt x="786" y="193"/>
                  </a:lnTo>
                  <a:lnTo>
                    <a:pt x="786" y="205"/>
                  </a:lnTo>
                  <a:lnTo>
                    <a:pt x="809" y="205"/>
                  </a:lnTo>
                  <a:lnTo>
                    <a:pt x="809" y="241"/>
                  </a:lnTo>
                  <a:lnTo>
                    <a:pt x="798" y="241"/>
                  </a:lnTo>
                  <a:lnTo>
                    <a:pt x="798" y="275"/>
                  </a:lnTo>
                  <a:lnTo>
                    <a:pt x="786" y="275"/>
                  </a:lnTo>
                  <a:lnTo>
                    <a:pt x="786" y="302"/>
                  </a:lnTo>
                  <a:lnTo>
                    <a:pt x="773" y="302"/>
                  </a:lnTo>
                  <a:lnTo>
                    <a:pt x="773" y="313"/>
                  </a:lnTo>
                  <a:lnTo>
                    <a:pt x="762" y="313"/>
                  </a:lnTo>
                  <a:lnTo>
                    <a:pt x="762" y="348"/>
                  </a:lnTo>
                  <a:lnTo>
                    <a:pt x="750" y="348"/>
                  </a:lnTo>
                  <a:lnTo>
                    <a:pt x="750" y="409"/>
                  </a:lnTo>
                  <a:lnTo>
                    <a:pt x="739" y="409"/>
                  </a:lnTo>
                  <a:lnTo>
                    <a:pt x="739" y="434"/>
                  </a:lnTo>
                  <a:lnTo>
                    <a:pt x="713" y="434"/>
                  </a:lnTo>
                  <a:lnTo>
                    <a:pt x="713" y="445"/>
                  </a:lnTo>
                  <a:lnTo>
                    <a:pt x="701" y="445"/>
                  </a:lnTo>
                  <a:lnTo>
                    <a:pt x="701" y="457"/>
                  </a:lnTo>
                  <a:lnTo>
                    <a:pt x="689" y="457"/>
                  </a:lnTo>
                  <a:lnTo>
                    <a:pt x="689" y="480"/>
                  </a:lnTo>
                  <a:lnTo>
                    <a:pt x="677" y="480"/>
                  </a:lnTo>
                  <a:lnTo>
                    <a:pt x="677" y="492"/>
                  </a:lnTo>
                  <a:lnTo>
                    <a:pt x="666" y="492"/>
                  </a:lnTo>
                  <a:lnTo>
                    <a:pt x="666" y="504"/>
                  </a:lnTo>
                  <a:lnTo>
                    <a:pt x="654" y="504"/>
                  </a:lnTo>
                  <a:lnTo>
                    <a:pt x="654" y="518"/>
                  </a:lnTo>
                  <a:lnTo>
                    <a:pt x="643" y="518"/>
                  </a:lnTo>
                  <a:lnTo>
                    <a:pt x="643" y="530"/>
                  </a:lnTo>
                  <a:lnTo>
                    <a:pt x="630" y="530"/>
                  </a:lnTo>
                  <a:lnTo>
                    <a:pt x="630" y="541"/>
                  </a:lnTo>
                  <a:lnTo>
                    <a:pt x="618" y="541"/>
                  </a:lnTo>
                  <a:lnTo>
                    <a:pt x="618" y="553"/>
                  </a:lnTo>
                  <a:lnTo>
                    <a:pt x="605" y="553"/>
                  </a:lnTo>
                  <a:lnTo>
                    <a:pt x="605" y="564"/>
                  </a:lnTo>
                  <a:lnTo>
                    <a:pt x="593" y="564"/>
                  </a:lnTo>
                  <a:lnTo>
                    <a:pt x="593" y="577"/>
                  </a:lnTo>
                  <a:lnTo>
                    <a:pt x="581" y="577"/>
                  </a:lnTo>
                  <a:lnTo>
                    <a:pt x="581" y="589"/>
                  </a:lnTo>
                  <a:lnTo>
                    <a:pt x="545" y="589"/>
                  </a:lnTo>
                  <a:lnTo>
                    <a:pt x="545" y="600"/>
                  </a:lnTo>
                  <a:lnTo>
                    <a:pt x="522" y="600"/>
                  </a:lnTo>
                  <a:lnTo>
                    <a:pt x="522" y="589"/>
                  </a:lnTo>
                  <a:lnTo>
                    <a:pt x="484" y="589"/>
                  </a:lnTo>
                  <a:lnTo>
                    <a:pt x="484" y="577"/>
                  </a:lnTo>
                  <a:lnTo>
                    <a:pt x="438" y="577"/>
                  </a:lnTo>
                  <a:lnTo>
                    <a:pt x="438" y="589"/>
                  </a:lnTo>
                  <a:lnTo>
                    <a:pt x="390" y="589"/>
                  </a:lnTo>
                  <a:lnTo>
                    <a:pt x="390" y="600"/>
                  </a:lnTo>
                  <a:lnTo>
                    <a:pt x="365" y="600"/>
                  </a:lnTo>
                  <a:lnTo>
                    <a:pt x="365" y="589"/>
                  </a:lnTo>
                  <a:lnTo>
                    <a:pt x="352" y="589"/>
                  </a:lnTo>
                  <a:lnTo>
                    <a:pt x="352" y="600"/>
                  </a:lnTo>
                  <a:lnTo>
                    <a:pt x="341" y="600"/>
                  </a:lnTo>
                  <a:lnTo>
                    <a:pt x="341" y="589"/>
                  </a:lnTo>
                  <a:lnTo>
                    <a:pt x="318" y="589"/>
                  </a:lnTo>
                  <a:lnTo>
                    <a:pt x="318" y="577"/>
                  </a:lnTo>
                  <a:lnTo>
                    <a:pt x="294" y="577"/>
                  </a:lnTo>
                  <a:lnTo>
                    <a:pt x="294" y="564"/>
                  </a:lnTo>
                  <a:lnTo>
                    <a:pt x="268" y="564"/>
                  </a:lnTo>
                  <a:lnTo>
                    <a:pt x="268" y="553"/>
                  </a:lnTo>
                  <a:lnTo>
                    <a:pt x="256" y="553"/>
                  </a:lnTo>
                  <a:lnTo>
                    <a:pt x="256" y="541"/>
                  </a:lnTo>
                  <a:lnTo>
                    <a:pt x="245" y="541"/>
                  </a:lnTo>
                  <a:lnTo>
                    <a:pt x="245" y="518"/>
                  </a:lnTo>
                  <a:lnTo>
                    <a:pt x="233" y="518"/>
                  </a:lnTo>
                  <a:lnTo>
                    <a:pt x="233" y="492"/>
                  </a:lnTo>
                  <a:lnTo>
                    <a:pt x="245" y="492"/>
                  </a:lnTo>
                  <a:lnTo>
                    <a:pt x="245" y="457"/>
                  </a:lnTo>
                  <a:lnTo>
                    <a:pt x="233" y="457"/>
                  </a:lnTo>
                  <a:lnTo>
                    <a:pt x="233" y="445"/>
                  </a:lnTo>
                  <a:lnTo>
                    <a:pt x="149" y="445"/>
                  </a:lnTo>
                  <a:lnTo>
                    <a:pt x="149" y="434"/>
                  </a:lnTo>
                  <a:lnTo>
                    <a:pt x="124" y="434"/>
                  </a:lnTo>
                  <a:lnTo>
                    <a:pt x="124" y="409"/>
                  </a:lnTo>
                  <a:lnTo>
                    <a:pt x="113" y="409"/>
                  </a:lnTo>
                  <a:lnTo>
                    <a:pt x="113" y="396"/>
                  </a:lnTo>
                  <a:lnTo>
                    <a:pt x="124" y="396"/>
                  </a:lnTo>
                  <a:lnTo>
                    <a:pt x="124" y="384"/>
                  </a:lnTo>
                  <a:lnTo>
                    <a:pt x="149" y="384"/>
                  </a:lnTo>
                  <a:lnTo>
                    <a:pt x="149" y="372"/>
                  </a:lnTo>
                  <a:lnTo>
                    <a:pt x="162" y="372"/>
                  </a:lnTo>
                  <a:lnTo>
                    <a:pt x="162" y="360"/>
                  </a:lnTo>
                  <a:lnTo>
                    <a:pt x="174" y="360"/>
                  </a:lnTo>
                  <a:lnTo>
                    <a:pt x="174" y="313"/>
                  </a:lnTo>
                  <a:lnTo>
                    <a:pt x="149" y="313"/>
                  </a:lnTo>
                  <a:lnTo>
                    <a:pt x="149" y="302"/>
                  </a:lnTo>
                  <a:lnTo>
                    <a:pt x="90" y="302"/>
                  </a:lnTo>
                  <a:lnTo>
                    <a:pt x="90" y="289"/>
                  </a:lnTo>
                  <a:lnTo>
                    <a:pt x="65" y="289"/>
                  </a:lnTo>
                  <a:lnTo>
                    <a:pt x="65" y="275"/>
                  </a:lnTo>
                  <a:lnTo>
                    <a:pt x="54" y="275"/>
                  </a:lnTo>
                  <a:lnTo>
                    <a:pt x="54" y="264"/>
                  </a:lnTo>
                  <a:lnTo>
                    <a:pt x="40" y="264"/>
                  </a:lnTo>
                  <a:lnTo>
                    <a:pt x="27" y="263"/>
                  </a:lnTo>
                  <a:lnTo>
                    <a:pt x="0" y="269"/>
                  </a:lnTo>
                  <a:lnTo>
                    <a:pt x="3" y="218"/>
                  </a:lnTo>
                  <a:lnTo>
                    <a:pt x="13" y="215"/>
                  </a:lnTo>
                  <a:lnTo>
                    <a:pt x="16" y="201"/>
                  </a:lnTo>
                  <a:lnTo>
                    <a:pt x="27" y="204"/>
                  </a:lnTo>
                  <a:lnTo>
                    <a:pt x="30" y="218"/>
                  </a:lnTo>
                  <a:lnTo>
                    <a:pt x="40" y="216"/>
                  </a:lnTo>
                  <a:lnTo>
                    <a:pt x="65" y="216"/>
                  </a:lnTo>
                  <a:lnTo>
                    <a:pt x="65" y="205"/>
                  </a:lnTo>
                  <a:lnTo>
                    <a:pt x="101" y="205"/>
                  </a:lnTo>
                  <a:lnTo>
                    <a:pt x="101" y="216"/>
                  </a:lnTo>
                  <a:lnTo>
                    <a:pt x="136" y="216"/>
                  </a:lnTo>
                  <a:lnTo>
                    <a:pt x="136" y="228"/>
                  </a:lnTo>
                  <a:lnTo>
                    <a:pt x="174" y="228"/>
                  </a:lnTo>
                  <a:lnTo>
                    <a:pt x="174" y="216"/>
                  </a:lnTo>
                  <a:lnTo>
                    <a:pt x="186" y="216"/>
                  </a:lnTo>
                  <a:lnTo>
                    <a:pt x="186" y="205"/>
                  </a:lnTo>
                  <a:lnTo>
                    <a:pt x="197" y="205"/>
                  </a:lnTo>
                  <a:lnTo>
                    <a:pt x="197" y="193"/>
                  </a:lnTo>
                  <a:lnTo>
                    <a:pt x="209" y="193"/>
                  </a:lnTo>
                  <a:lnTo>
                    <a:pt x="209" y="181"/>
                  </a:lnTo>
                  <a:lnTo>
                    <a:pt x="233" y="181"/>
                  </a:lnTo>
                  <a:lnTo>
                    <a:pt x="233" y="168"/>
                  </a:lnTo>
                  <a:lnTo>
                    <a:pt x="245" y="168"/>
                  </a:lnTo>
                  <a:lnTo>
                    <a:pt x="245" y="155"/>
                  </a:lnTo>
                  <a:lnTo>
                    <a:pt x="268" y="155"/>
                  </a:lnTo>
                  <a:lnTo>
                    <a:pt x="268" y="144"/>
                  </a:lnTo>
                  <a:lnTo>
                    <a:pt x="329" y="144"/>
                  </a:lnTo>
                  <a:lnTo>
                    <a:pt x="329" y="155"/>
                  </a:lnTo>
                  <a:lnTo>
                    <a:pt x="377" y="155"/>
                  </a:lnTo>
                  <a:lnTo>
                    <a:pt x="377" y="144"/>
                  </a:lnTo>
                  <a:lnTo>
                    <a:pt x="390" y="144"/>
                  </a:lnTo>
                  <a:lnTo>
                    <a:pt x="390" y="132"/>
                  </a:lnTo>
                  <a:lnTo>
                    <a:pt x="414" y="132"/>
                  </a:lnTo>
                  <a:lnTo>
                    <a:pt x="414" y="120"/>
                  </a:lnTo>
                  <a:lnTo>
                    <a:pt x="449" y="120"/>
                  </a:lnTo>
                  <a:lnTo>
                    <a:pt x="449" y="109"/>
                  </a:lnTo>
                  <a:lnTo>
                    <a:pt x="473" y="109"/>
                  </a:lnTo>
                  <a:lnTo>
                    <a:pt x="473" y="96"/>
                  </a:lnTo>
                  <a:lnTo>
                    <a:pt x="484" y="96"/>
                  </a:lnTo>
                  <a:lnTo>
                    <a:pt x="484" y="84"/>
                  </a:lnTo>
                  <a:lnTo>
                    <a:pt x="497" y="84"/>
                  </a:lnTo>
                  <a:lnTo>
                    <a:pt x="497" y="73"/>
                  </a:lnTo>
                  <a:lnTo>
                    <a:pt x="511" y="73"/>
                  </a:lnTo>
                  <a:lnTo>
                    <a:pt x="511" y="61"/>
                  </a:lnTo>
                  <a:lnTo>
                    <a:pt x="545" y="61"/>
                  </a:lnTo>
                  <a:lnTo>
                    <a:pt x="545" y="48"/>
                  </a:lnTo>
                  <a:lnTo>
                    <a:pt x="570" y="48"/>
                  </a:lnTo>
                  <a:lnTo>
                    <a:pt x="570" y="36"/>
                  </a:lnTo>
                  <a:lnTo>
                    <a:pt x="618" y="36"/>
                  </a:lnTo>
                  <a:lnTo>
                    <a:pt x="618" y="23"/>
                  </a:lnTo>
                  <a:lnTo>
                    <a:pt x="643" y="23"/>
                  </a:lnTo>
                  <a:lnTo>
                    <a:pt x="643" y="12"/>
                  </a:lnTo>
                  <a:lnTo>
                    <a:pt x="666" y="1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rgbClr val="33CC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5" name="Freeform 113"/>
            <p:cNvSpPr>
              <a:spLocks noChangeAspect="1"/>
            </p:cNvSpPr>
            <p:nvPr/>
          </p:nvSpPr>
          <p:spPr bwMode="invGray">
            <a:xfrm>
              <a:off x="5502275" y="5122863"/>
              <a:ext cx="1136650" cy="942975"/>
            </a:xfrm>
            <a:custGeom>
              <a:avLst/>
              <a:gdLst/>
              <a:ahLst/>
              <a:cxnLst>
                <a:cxn ang="0">
                  <a:pos x="397" y="11"/>
                </a:cxn>
                <a:cxn ang="0">
                  <a:pos x="431" y="32"/>
                </a:cxn>
                <a:cxn ang="0">
                  <a:pos x="442" y="87"/>
                </a:cxn>
                <a:cxn ang="0">
                  <a:pos x="485" y="75"/>
                </a:cxn>
                <a:cxn ang="0">
                  <a:pos x="507" y="54"/>
                </a:cxn>
                <a:cxn ang="0">
                  <a:pos x="583" y="43"/>
                </a:cxn>
                <a:cxn ang="0">
                  <a:pos x="628" y="43"/>
                </a:cxn>
                <a:cxn ang="0">
                  <a:pos x="672" y="54"/>
                </a:cxn>
                <a:cxn ang="0">
                  <a:pos x="684" y="87"/>
                </a:cxn>
                <a:cxn ang="0">
                  <a:pos x="705" y="118"/>
                </a:cxn>
                <a:cxn ang="0">
                  <a:pos x="716" y="162"/>
                </a:cxn>
                <a:cxn ang="0">
                  <a:pos x="695" y="185"/>
                </a:cxn>
                <a:cxn ang="0">
                  <a:pos x="684" y="206"/>
                </a:cxn>
                <a:cxn ang="0">
                  <a:pos x="662" y="228"/>
                </a:cxn>
                <a:cxn ang="0">
                  <a:pos x="641" y="249"/>
                </a:cxn>
                <a:cxn ang="0">
                  <a:pos x="562" y="259"/>
                </a:cxn>
                <a:cxn ang="0">
                  <a:pos x="511" y="300"/>
                </a:cxn>
                <a:cxn ang="0">
                  <a:pos x="365" y="314"/>
                </a:cxn>
                <a:cxn ang="0">
                  <a:pos x="334" y="386"/>
                </a:cxn>
                <a:cxn ang="0">
                  <a:pos x="243" y="401"/>
                </a:cxn>
                <a:cxn ang="0">
                  <a:pos x="209" y="423"/>
                </a:cxn>
                <a:cxn ang="0">
                  <a:pos x="166" y="432"/>
                </a:cxn>
                <a:cxn ang="0">
                  <a:pos x="144" y="454"/>
                </a:cxn>
                <a:cxn ang="0">
                  <a:pos x="99" y="465"/>
                </a:cxn>
                <a:cxn ang="0">
                  <a:pos x="88" y="487"/>
                </a:cxn>
                <a:cxn ang="0">
                  <a:pos x="68" y="498"/>
                </a:cxn>
                <a:cxn ang="0">
                  <a:pos x="55" y="541"/>
                </a:cxn>
                <a:cxn ang="0">
                  <a:pos x="77" y="551"/>
                </a:cxn>
                <a:cxn ang="0">
                  <a:pos x="68" y="594"/>
                </a:cxn>
                <a:cxn ang="0">
                  <a:pos x="23" y="583"/>
                </a:cxn>
                <a:cxn ang="0">
                  <a:pos x="11" y="541"/>
                </a:cxn>
                <a:cxn ang="0">
                  <a:pos x="11" y="432"/>
                </a:cxn>
                <a:cxn ang="0">
                  <a:pos x="23" y="412"/>
                </a:cxn>
                <a:cxn ang="0">
                  <a:pos x="46" y="395"/>
                </a:cxn>
                <a:cxn ang="0">
                  <a:pos x="68" y="378"/>
                </a:cxn>
                <a:cxn ang="0">
                  <a:pos x="88" y="356"/>
                </a:cxn>
                <a:cxn ang="0">
                  <a:pos x="99" y="324"/>
                </a:cxn>
                <a:cxn ang="0">
                  <a:pos x="134" y="314"/>
                </a:cxn>
                <a:cxn ang="0">
                  <a:pos x="144" y="238"/>
                </a:cxn>
                <a:cxn ang="0">
                  <a:pos x="166" y="206"/>
                </a:cxn>
                <a:cxn ang="0">
                  <a:pos x="177" y="171"/>
                </a:cxn>
                <a:cxn ang="0">
                  <a:pos x="198" y="142"/>
                </a:cxn>
                <a:cxn ang="0">
                  <a:pos x="209" y="64"/>
                </a:cxn>
                <a:cxn ang="0">
                  <a:pos x="254" y="43"/>
                </a:cxn>
                <a:cxn ang="0">
                  <a:pos x="276" y="43"/>
                </a:cxn>
                <a:cxn ang="0">
                  <a:pos x="297" y="22"/>
                </a:cxn>
                <a:cxn ang="0">
                  <a:pos x="308" y="0"/>
                </a:cxn>
              </a:cxnLst>
              <a:rect l="0" t="0" r="r" b="b"/>
              <a:pathLst>
                <a:path w="716" h="594">
                  <a:moveTo>
                    <a:pt x="308" y="0"/>
                  </a:moveTo>
                  <a:lnTo>
                    <a:pt x="397" y="0"/>
                  </a:lnTo>
                  <a:lnTo>
                    <a:pt x="397" y="11"/>
                  </a:lnTo>
                  <a:lnTo>
                    <a:pt x="442" y="11"/>
                  </a:lnTo>
                  <a:lnTo>
                    <a:pt x="442" y="32"/>
                  </a:lnTo>
                  <a:lnTo>
                    <a:pt x="431" y="32"/>
                  </a:lnTo>
                  <a:lnTo>
                    <a:pt x="431" y="75"/>
                  </a:lnTo>
                  <a:lnTo>
                    <a:pt x="442" y="75"/>
                  </a:lnTo>
                  <a:lnTo>
                    <a:pt x="442" y="87"/>
                  </a:lnTo>
                  <a:lnTo>
                    <a:pt x="453" y="87"/>
                  </a:lnTo>
                  <a:lnTo>
                    <a:pt x="453" y="75"/>
                  </a:lnTo>
                  <a:lnTo>
                    <a:pt x="485" y="75"/>
                  </a:lnTo>
                  <a:lnTo>
                    <a:pt x="485" y="64"/>
                  </a:lnTo>
                  <a:lnTo>
                    <a:pt x="507" y="64"/>
                  </a:lnTo>
                  <a:lnTo>
                    <a:pt x="507" y="54"/>
                  </a:lnTo>
                  <a:lnTo>
                    <a:pt x="574" y="54"/>
                  </a:lnTo>
                  <a:lnTo>
                    <a:pt x="574" y="43"/>
                  </a:lnTo>
                  <a:lnTo>
                    <a:pt x="583" y="43"/>
                  </a:lnTo>
                  <a:lnTo>
                    <a:pt x="583" y="32"/>
                  </a:lnTo>
                  <a:lnTo>
                    <a:pt x="628" y="32"/>
                  </a:lnTo>
                  <a:lnTo>
                    <a:pt x="628" y="43"/>
                  </a:lnTo>
                  <a:lnTo>
                    <a:pt x="651" y="43"/>
                  </a:lnTo>
                  <a:lnTo>
                    <a:pt x="651" y="54"/>
                  </a:lnTo>
                  <a:lnTo>
                    <a:pt x="672" y="54"/>
                  </a:lnTo>
                  <a:lnTo>
                    <a:pt x="672" y="64"/>
                  </a:lnTo>
                  <a:lnTo>
                    <a:pt x="684" y="64"/>
                  </a:lnTo>
                  <a:lnTo>
                    <a:pt x="684" y="87"/>
                  </a:lnTo>
                  <a:lnTo>
                    <a:pt x="695" y="87"/>
                  </a:lnTo>
                  <a:lnTo>
                    <a:pt x="695" y="118"/>
                  </a:lnTo>
                  <a:lnTo>
                    <a:pt x="705" y="118"/>
                  </a:lnTo>
                  <a:lnTo>
                    <a:pt x="705" y="151"/>
                  </a:lnTo>
                  <a:lnTo>
                    <a:pt x="716" y="151"/>
                  </a:lnTo>
                  <a:lnTo>
                    <a:pt x="716" y="162"/>
                  </a:lnTo>
                  <a:lnTo>
                    <a:pt x="705" y="162"/>
                  </a:lnTo>
                  <a:lnTo>
                    <a:pt x="705" y="185"/>
                  </a:lnTo>
                  <a:lnTo>
                    <a:pt x="695" y="185"/>
                  </a:lnTo>
                  <a:lnTo>
                    <a:pt x="695" y="196"/>
                  </a:lnTo>
                  <a:lnTo>
                    <a:pt x="684" y="196"/>
                  </a:lnTo>
                  <a:lnTo>
                    <a:pt x="684" y="206"/>
                  </a:lnTo>
                  <a:lnTo>
                    <a:pt x="672" y="206"/>
                  </a:lnTo>
                  <a:lnTo>
                    <a:pt x="672" y="228"/>
                  </a:lnTo>
                  <a:lnTo>
                    <a:pt x="662" y="228"/>
                  </a:lnTo>
                  <a:lnTo>
                    <a:pt x="662" y="238"/>
                  </a:lnTo>
                  <a:lnTo>
                    <a:pt x="641" y="238"/>
                  </a:lnTo>
                  <a:lnTo>
                    <a:pt x="641" y="249"/>
                  </a:lnTo>
                  <a:lnTo>
                    <a:pt x="607" y="249"/>
                  </a:lnTo>
                  <a:lnTo>
                    <a:pt x="607" y="259"/>
                  </a:lnTo>
                  <a:lnTo>
                    <a:pt x="562" y="259"/>
                  </a:lnTo>
                  <a:lnTo>
                    <a:pt x="562" y="270"/>
                  </a:lnTo>
                  <a:lnTo>
                    <a:pt x="528" y="270"/>
                  </a:lnTo>
                  <a:lnTo>
                    <a:pt x="511" y="300"/>
                  </a:lnTo>
                  <a:lnTo>
                    <a:pt x="470" y="333"/>
                  </a:lnTo>
                  <a:lnTo>
                    <a:pt x="423" y="315"/>
                  </a:lnTo>
                  <a:lnTo>
                    <a:pt x="365" y="314"/>
                  </a:lnTo>
                  <a:lnTo>
                    <a:pt x="373" y="346"/>
                  </a:lnTo>
                  <a:lnTo>
                    <a:pt x="356" y="368"/>
                  </a:lnTo>
                  <a:lnTo>
                    <a:pt x="334" y="386"/>
                  </a:lnTo>
                  <a:lnTo>
                    <a:pt x="312" y="398"/>
                  </a:lnTo>
                  <a:lnTo>
                    <a:pt x="276" y="401"/>
                  </a:lnTo>
                  <a:lnTo>
                    <a:pt x="243" y="401"/>
                  </a:lnTo>
                  <a:lnTo>
                    <a:pt x="243" y="412"/>
                  </a:lnTo>
                  <a:lnTo>
                    <a:pt x="209" y="412"/>
                  </a:lnTo>
                  <a:lnTo>
                    <a:pt x="209" y="423"/>
                  </a:lnTo>
                  <a:lnTo>
                    <a:pt x="188" y="423"/>
                  </a:lnTo>
                  <a:lnTo>
                    <a:pt x="188" y="432"/>
                  </a:lnTo>
                  <a:lnTo>
                    <a:pt x="166" y="432"/>
                  </a:lnTo>
                  <a:lnTo>
                    <a:pt x="166" y="443"/>
                  </a:lnTo>
                  <a:lnTo>
                    <a:pt x="144" y="443"/>
                  </a:lnTo>
                  <a:lnTo>
                    <a:pt x="144" y="454"/>
                  </a:lnTo>
                  <a:lnTo>
                    <a:pt x="123" y="454"/>
                  </a:lnTo>
                  <a:lnTo>
                    <a:pt x="123" y="465"/>
                  </a:lnTo>
                  <a:lnTo>
                    <a:pt x="99" y="465"/>
                  </a:lnTo>
                  <a:lnTo>
                    <a:pt x="99" y="476"/>
                  </a:lnTo>
                  <a:lnTo>
                    <a:pt x="88" y="476"/>
                  </a:lnTo>
                  <a:lnTo>
                    <a:pt x="88" y="487"/>
                  </a:lnTo>
                  <a:lnTo>
                    <a:pt x="77" y="487"/>
                  </a:lnTo>
                  <a:lnTo>
                    <a:pt x="77" y="498"/>
                  </a:lnTo>
                  <a:lnTo>
                    <a:pt x="68" y="498"/>
                  </a:lnTo>
                  <a:lnTo>
                    <a:pt x="68" y="509"/>
                  </a:lnTo>
                  <a:lnTo>
                    <a:pt x="55" y="509"/>
                  </a:lnTo>
                  <a:lnTo>
                    <a:pt x="55" y="541"/>
                  </a:lnTo>
                  <a:lnTo>
                    <a:pt x="68" y="541"/>
                  </a:lnTo>
                  <a:lnTo>
                    <a:pt x="68" y="551"/>
                  </a:lnTo>
                  <a:lnTo>
                    <a:pt x="77" y="551"/>
                  </a:lnTo>
                  <a:lnTo>
                    <a:pt x="77" y="583"/>
                  </a:lnTo>
                  <a:lnTo>
                    <a:pt x="68" y="583"/>
                  </a:lnTo>
                  <a:lnTo>
                    <a:pt x="68" y="594"/>
                  </a:lnTo>
                  <a:lnTo>
                    <a:pt x="45" y="594"/>
                  </a:lnTo>
                  <a:lnTo>
                    <a:pt x="45" y="583"/>
                  </a:lnTo>
                  <a:lnTo>
                    <a:pt x="23" y="583"/>
                  </a:lnTo>
                  <a:lnTo>
                    <a:pt x="23" y="562"/>
                  </a:lnTo>
                  <a:lnTo>
                    <a:pt x="11" y="562"/>
                  </a:lnTo>
                  <a:lnTo>
                    <a:pt x="11" y="541"/>
                  </a:lnTo>
                  <a:lnTo>
                    <a:pt x="0" y="541"/>
                  </a:lnTo>
                  <a:lnTo>
                    <a:pt x="0" y="432"/>
                  </a:lnTo>
                  <a:lnTo>
                    <a:pt x="11" y="432"/>
                  </a:lnTo>
                  <a:lnTo>
                    <a:pt x="11" y="423"/>
                  </a:lnTo>
                  <a:lnTo>
                    <a:pt x="23" y="423"/>
                  </a:lnTo>
                  <a:lnTo>
                    <a:pt x="23" y="412"/>
                  </a:lnTo>
                  <a:lnTo>
                    <a:pt x="34" y="412"/>
                  </a:lnTo>
                  <a:lnTo>
                    <a:pt x="34" y="401"/>
                  </a:lnTo>
                  <a:lnTo>
                    <a:pt x="46" y="395"/>
                  </a:lnTo>
                  <a:lnTo>
                    <a:pt x="52" y="389"/>
                  </a:lnTo>
                  <a:lnTo>
                    <a:pt x="56" y="377"/>
                  </a:lnTo>
                  <a:lnTo>
                    <a:pt x="68" y="378"/>
                  </a:lnTo>
                  <a:lnTo>
                    <a:pt x="67" y="374"/>
                  </a:lnTo>
                  <a:lnTo>
                    <a:pt x="77" y="356"/>
                  </a:lnTo>
                  <a:lnTo>
                    <a:pt x="88" y="356"/>
                  </a:lnTo>
                  <a:lnTo>
                    <a:pt x="88" y="335"/>
                  </a:lnTo>
                  <a:lnTo>
                    <a:pt x="99" y="335"/>
                  </a:lnTo>
                  <a:lnTo>
                    <a:pt x="99" y="324"/>
                  </a:lnTo>
                  <a:lnTo>
                    <a:pt x="109" y="324"/>
                  </a:lnTo>
                  <a:lnTo>
                    <a:pt x="109" y="314"/>
                  </a:lnTo>
                  <a:lnTo>
                    <a:pt x="134" y="314"/>
                  </a:lnTo>
                  <a:lnTo>
                    <a:pt x="134" y="292"/>
                  </a:lnTo>
                  <a:lnTo>
                    <a:pt x="144" y="292"/>
                  </a:lnTo>
                  <a:lnTo>
                    <a:pt x="144" y="238"/>
                  </a:lnTo>
                  <a:lnTo>
                    <a:pt x="156" y="238"/>
                  </a:lnTo>
                  <a:lnTo>
                    <a:pt x="156" y="206"/>
                  </a:lnTo>
                  <a:lnTo>
                    <a:pt x="166" y="206"/>
                  </a:lnTo>
                  <a:lnTo>
                    <a:pt x="166" y="196"/>
                  </a:lnTo>
                  <a:lnTo>
                    <a:pt x="177" y="196"/>
                  </a:lnTo>
                  <a:lnTo>
                    <a:pt x="177" y="171"/>
                  </a:lnTo>
                  <a:lnTo>
                    <a:pt x="188" y="171"/>
                  </a:lnTo>
                  <a:lnTo>
                    <a:pt x="188" y="142"/>
                  </a:lnTo>
                  <a:lnTo>
                    <a:pt x="198" y="142"/>
                  </a:lnTo>
                  <a:lnTo>
                    <a:pt x="198" y="75"/>
                  </a:lnTo>
                  <a:lnTo>
                    <a:pt x="209" y="75"/>
                  </a:lnTo>
                  <a:lnTo>
                    <a:pt x="209" y="64"/>
                  </a:lnTo>
                  <a:lnTo>
                    <a:pt x="220" y="64"/>
                  </a:lnTo>
                  <a:lnTo>
                    <a:pt x="220" y="43"/>
                  </a:lnTo>
                  <a:lnTo>
                    <a:pt x="254" y="43"/>
                  </a:lnTo>
                  <a:lnTo>
                    <a:pt x="254" y="54"/>
                  </a:lnTo>
                  <a:lnTo>
                    <a:pt x="276" y="54"/>
                  </a:lnTo>
                  <a:lnTo>
                    <a:pt x="276" y="43"/>
                  </a:lnTo>
                  <a:lnTo>
                    <a:pt x="286" y="43"/>
                  </a:lnTo>
                  <a:lnTo>
                    <a:pt x="286" y="22"/>
                  </a:lnTo>
                  <a:lnTo>
                    <a:pt x="297" y="22"/>
                  </a:lnTo>
                  <a:lnTo>
                    <a:pt x="297" y="11"/>
                  </a:lnTo>
                  <a:lnTo>
                    <a:pt x="308" y="1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rgbClr val="33CC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6" name="Freeform 114"/>
            <p:cNvSpPr>
              <a:spLocks noChangeAspect="1"/>
            </p:cNvSpPr>
            <p:nvPr/>
          </p:nvSpPr>
          <p:spPr bwMode="invGray">
            <a:xfrm>
              <a:off x="5357813" y="6100763"/>
              <a:ext cx="369887" cy="307975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239" y="0"/>
                </a:cxn>
                <a:cxn ang="0">
                  <a:pos x="239" y="23"/>
                </a:cxn>
                <a:cxn ang="0">
                  <a:pos x="250" y="23"/>
                </a:cxn>
                <a:cxn ang="0">
                  <a:pos x="250" y="47"/>
                </a:cxn>
                <a:cxn ang="0">
                  <a:pos x="227" y="47"/>
                </a:cxn>
                <a:cxn ang="0">
                  <a:pos x="227" y="70"/>
                </a:cxn>
                <a:cxn ang="0">
                  <a:pos x="213" y="70"/>
                </a:cxn>
                <a:cxn ang="0">
                  <a:pos x="213" y="95"/>
                </a:cxn>
                <a:cxn ang="0">
                  <a:pos x="202" y="95"/>
                </a:cxn>
                <a:cxn ang="0">
                  <a:pos x="202" y="142"/>
                </a:cxn>
                <a:cxn ang="0">
                  <a:pos x="190" y="142"/>
                </a:cxn>
                <a:cxn ang="0">
                  <a:pos x="190" y="153"/>
                </a:cxn>
                <a:cxn ang="0">
                  <a:pos x="178" y="153"/>
                </a:cxn>
                <a:cxn ang="0">
                  <a:pos x="178" y="165"/>
                </a:cxn>
                <a:cxn ang="0">
                  <a:pos x="167" y="165"/>
                </a:cxn>
                <a:cxn ang="0">
                  <a:pos x="167" y="177"/>
                </a:cxn>
                <a:cxn ang="0">
                  <a:pos x="155" y="177"/>
                </a:cxn>
                <a:cxn ang="0">
                  <a:pos x="155" y="188"/>
                </a:cxn>
                <a:cxn ang="0">
                  <a:pos x="144" y="188"/>
                </a:cxn>
                <a:cxn ang="0">
                  <a:pos x="144" y="200"/>
                </a:cxn>
                <a:cxn ang="0">
                  <a:pos x="132" y="200"/>
                </a:cxn>
                <a:cxn ang="0">
                  <a:pos x="132" y="213"/>
                </a:cxn>
                <a:cxn ang="0">
                  <a:pos x="48" y="213"/>
                </a:cxn>
                <a:cxn ang="0">
                  <a:pos x="48" y="200"/>
                </a:cxn>
                <a:cxn ang="0">
                  <a:pos x="25" y="200"/>
                </a:cxn>
                <a:cxn ang="0">
                  <a:pos x="25" y="188"/>
                </a:cxn>
                <a:cxn ang="0">
                  <a:pos x="14" y="188"/>
                </a:cxn>
                <a:cxn ang="0">
                  <a:pos x="14" y="177"/>
                </a:cxn>
                <a:cxn ang="0">
                  <a:pos x="0" y="177"/>
                </a:cxn>
                <a:cxn ang="0">
                  <a:pos x="0" y="82"/>
                </a:cxn>
                <a:cxn ang="0">
                  <a:pos x="14" y="82"/>
                </a:cxn>
                <a:cxn ang="0">
                  <a:pos x="14" y="70"/>
                </a:cxn>
                <a:cxn ang="0">
                  <a:pos x="25" y="70"/>
                </a:cxn>
                <a:cxn ang="0">
                  <a:pos x="25" y="58"/>
                </a:cxn>
                <a:cxn ang="0">
                  <a:pos x="37" y="58"/>
                </a:cxn>
                <a:cxn ang="0">
                  <a:pos x="37" y="47"/>
                </a:cxn>
                <a:cxn ang="0">
                  <a:pos x="48" y="47"/>
                </a:cxn>
                <a:cxn ang="0">
                  <a:pos x="48" y="35"/>
                </a:cxn>
                <a:cxn ang="0">
                  <a:pos x="60" y="35"/>
                </a:cxn>
                <a:cxn ang="0">
                  <a:pos x="60" y="23"/>
                </a:cxn>
                <a:cxn ang="0">
                  <a:pos x="72" y="23"/>
                </a:cxn>
                <a:cxn ang="0">
                  <a:pos x="72" y="12"/>
                </a:cxn>
                <a:cxn ang="0">
                  <a:pos x="107" y="12"/>
                </a:cxn>
                <a:cxn ang="0">
                  <a:pos x="107" y="0"/>
                </a:cxn>
              </a:cxnLst>
              <a:rect l="0" t="0" r="r" b="b"/>
              <a:pathLst>
                <a:path w="250" h="213">
                  <a:moveTo>
                    <a:pt x="107" y="0"/>
                  </a:moveTo>
                  <a:lnTo>
                    <a:pt x="239" y="0"/>
                  </a:lnTo>
                  <a:lnTo>
                    <a:pt x="239" y="23"/>
                  </a:lnTo>
                  <a:lnTo>
                    <a:pt x="250" y="23"/>
                  </a:lnTo>
                  <a:lnTo>
                    <a:pt x="250" y="47"/>
                  </a:lnTo>
                  <a:lnTo>
                    <a:pt x="227" y="47"/>
                  </a:lnTo>
                  <a:lnTo>
                    <a:pt x="227" y="70"/>
                  </a:lnTo>
                  <a:lnTo>
                    <a:pt x="213" y="70"/>
                  </a:lnTo>
                  <a:lnTo>
                    <a:pt x="213" y="95"/>
                  </a:lnTo>
                  <a:lnTo>
                    <a:pt x="202" y="95"/>
                  </a:lnTo>
                  <a:lnTo>
                    <a:pt x="202" y="142"/>
                  </a:lnTo>
                  <a:lnTo>
                    <a:pt x="190" y="142"/>
                  </a:lnTo>
                  <a:lnTo>
                    <a:pt x="190" y="153"/>
                  </a:lnTo>
                  <a:lnTo>
                    <a:pt x="178" y="153"/>
                  </a:lnTo>
                  <a:lnTo>
                    <a:pt x="178" y="165"/>
                  </a:lnTo>
                  <a:lnTo>
                    <a:pt x="167" y="165"/>
                  </a:lnTo>
                  <a:lnTo>
                    <a:pt x="167" y="177"/>
                  </a:lnTo>
                  <a:lnTo>
                    <a:pt x="155" y="177"/>
                  </a:lnTo>
                  <a:lnTo>
                    <a:pt x="155" y="188"/>
                  </a:lnTo>
                  <a:lnTo>
                    <a:pt x="144" y="188"/>
                  </a:lnTo>
                  <a:lnTo>
                    <a:pt x="144" y="200"/>
                  </a:lnTo>
                  <a:lnTo>
                    <a:pt x="132" y="200"/>
                  </a:lnTo>
                  <a:lnTo>
                    <a:pt x="132" y="213"/>
                  </a:lnTo>
                  <a:lnTo>
                    <a:pt x="48" y="213"/>
                  </a:lnTo>
                  <a:lnTo>
                    <a:pt x="48" y="200"/>
                  </a:lnTo>
                  <a:lnTo>
                    <a:pt x="25" y="200"/>
                  </a:lnTo>
                  <a:lnTo>
                    <a:pt x="25" y="188"/>
                  </a:lnTo>
                  <a:lnTo>
                    <a:pt x="14" y="188"/>
                  </a:lnTo>
                  <a:lnTo>
                    <a:pt x="14" y="177"/>
                  </a:lnTo>
                  <a:lnTo>
                    <a:pt x="0" y="177"/>
                  </a:lnTo>
                  <a:lnTo>
                    <a:pt x="0" y="82"/>
                  </a:lnTo>
                  <a:lnTo>
                    <a:pt x="14" y="82"/>
                  </a:lnTo>
                  <a:lnTo>
                    <a:pt x="14" y="70"/>
                  </a:lnTo>
                  <a:lnTo>
                    <a:pt x="25" y="70"/>
                  </a:lnTo>
                  <a:lnTo>
                    <a:pt x="25" y="58"/>
                  </a:lnTo>
                  <a:lnTo>
                    <a:pt x="37" y="58"/>
                  </a:lnTo>
                  <a:lnTo>
                    <a:pt x="37" y="47"/>
                  </a:lnTo>
                  <a:lnTo>
                    <a:pt x="48" y="47"/>
                  </a:lnTo>
                  <a:lnTo>
                    <a:pt x="48" y="35"/>
                  </a:lnTo>
                  <a:lnTo>
                    <a:pt x="60" y="35"/>
                  </a:lnTo>
                  <a:lnTo>
                    <a:pt x="60" y="23"/>
                  </a:lnTo>
                  <a:lnTo>
                    <a:pt x="72" y="23"/>
                  </a:lnTo>
                  <a:lnTo>
                    <a:pt x="72" y="12"/>
                  </a:lnTo>
                  <a:lnTo>
                    <a:pt x="107" y="1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3CCCC"/>
            </a:solidFill>
            <a:ln w="6350" cap="flat" cmpd="sng">
              <a:solidFill>
                <a:srgbClr val="33CC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4" name="Group 115"/>
            <p:cNvGrpSpPr>
              <a:grpSpLocks/>
            </p:cNvGrpSpPr>
            <p:nvPr/>
          </p:nvGrpSpPr>
          <p:grpSpPr bwMode="auto">
            <a:xfrm>
              <a:off x="539750" y="1062038"/>
              <a:ext cx="3016250" cy="2254250"/>
              <a:chOff x="340" y="683"/>
              <a:chExt cx="1900" cy="1420"/>
            </a:xfrm>
          </p:grpSpPr>
          <p:sp>
            <p:nvSpPr>
              <p:cNvPr id="69" name="Freeform 116"/>
              <p:cNvSpPr>
                <a:spLocks noChangeAspect="1"/>
              </p:cNvSpPr>
              <p:nvPr/>
            </p:nvSpPr>
            <p:spPr bwMode="invGray">
              <a:xfrm>
                <a:off x="340" y="683"/>
                <a:ext cx="1900" cy="1420"/>
              </a:xfrm>
              <a:custGeom>
                <a:avLst/>
                <a:gdLst/>
                <a:ahLst/>
                <a:cxnLst>
                  <a:cxn ang="0">
                    <a:pos x="1187" y="19"/>
                  </a:cxn>
                  <a:cxn ang="0">
                    <a:pos x="1217" y="80"/>
                  </a:cxn>
                  <a:cxn ang="0">
                    <a:pos x="1276" y="130"/>
                  </a:cxn>
                  <a:cxn ang="0">
                    <a:pos x="1316" y="160"/>
                  </a:cxn>
                  <a:cxn ang="0">
                    <a:pos x="1347" y="209"/>
                  </a:cxn>
                  <a:cxn ang="0">
                    <a:pos x="1356" y="299"/>
                  </a:cxn>
                  <a:cxn ang="0">
                    <a:pos x="1347" y="408"/>
                  </a:cxn>
                  <a:cxn ang="0">
                    <a:pos x="1406" y="439"/>
                  </a:cxn>
                  <a:cxn ang="0">
                    <a:pos x="1516" y="469"/>
                  </a:cxn>
                  <a:cxn ang="0">
                    <a:pos x="1566" y="498"/>
                  </a:cxn>
                  <a:cxn ang="0">
                    <a:pos x="1605" y="528"/>
                  </a:cxn>
                  <a:cxn ang="0">
                    <a:pos x="1655" y="558"/>
                  </a:cxn>
                  <a:cxn ang="0">
                    <a:pos x="1685" y="629"/>
                  </a:cxn>
                  <a:cxn ang="0">
                    <a:pos x="1716" y="697"/>
                  </a:cxn>
                  <a:cxn ang="0">
                    <a:pos x="1685" y="757"/>
                  </a:cxn>
                  <a:cxn ang="0">
                    <a:pos x="1605" y="787"/>
                  </a:cxn>
                  <a:cxn ang="0">
                    <a:pos x="1566" y="818"/>
                  </a:cxn>
                  <a:cxn ang="0">
                    <a:pos x="1505" y="847"/>
                  </a:cxn>
                  <a:cxn ang="0">
                    <a:pos x="1495" y="917"/>
                  </a:cxn>
                  <a:cxn ang="0">
                    <a:pos x="1396" y="1026"/>
                  </a:cxn>
                  <a:cxn ang="0">
                    <a:pos x="1246" y="1056"/>
                  </a:cxn>
                  <a:cxn ang="0">
                    <a:pos x="1226" y="1126"/>
                  </a:cxn>
                  <a:cxn ang="0">
                    <a:pos x="1267" y="1165"/>
                  </a:cxn>
                  <a:cxn ang="0">
                    <a:pos x="1236" y="1225"/>
                  </a:cxn>
                  <a:cxn ang="0">
                    <a:pos x="1107" y="1276"/>
                  </a:cxn>
                  <a:cxn ang="0">
                    <a:pos x="1047" y="1245"/>
                  </a:cxn>
                  <a:cxn ang="0">
                    <a:pos x="857" y="1255"/>
                  </a:cxn>
                  <a:cxn ang="0">
                    <a:pos x="678" y="1286"/>
                  </a:cxn>
                  <a:cxn ang="0">
                    <a:pos x="619" y="1255"/>
                  </a:cxn>
                  <a:cxn ang="0">
                    <a:pos x="488" y="1265"/>
                  </a:cxn>
                  <a:cxn ang="0">
                    <a:pos x="398" y="1235"/>
                  </a:cxn>
                  <a:cxn ang="0">
                    <a:pos x="369" y="1265"/>
                  </a:cxn>
                  <a:cxn ang="0">
                    <a:pos x="339" y="1296"/>
                  </a:cxn>
                  <a:cxn ang="0">
                    <a:pos x="240" y="1286"/>
                  </a:cxn>
                  <a:cxn ang="0">
                    <a:pos x="230" y="1255"/>
                  </a:cxn>
                  <a:cxn ang="0">
                    <a:pos x="169" y="1175"/>
                  </a:cxn>
                  <a:cxn ang="0">
                    <a:pos x="131" y="1145"/>
                  </a:cxn>
                  <a:cxn ang="0">
                    <a:pos x="99" y="1117"/>
                  </a:cxn>
                  <a:cxn ang="0">
                    <a:pos x="70" y="1026"/>
                  </a:cxn>
                  <a:cxn ang="0">
                    <a:pos x="40" y="997"/>
                  </a:cxn>
                  <a:cxn ang="0">
                    <a:pos x="29" y="827"/>
                  </a:cxn>
                  <a:cxn ang="0">
                    <a:pos x="9" y="747"/>
                  </a:cxn>
                  <a:cxn ang="0">
                    <a:pos x="40" y="697"/>
                  </a:cxn>
                  <a:cxn ang="0">
                    <a:pos x="109" y="667"/>
                  </a:cxn>
                  <a:cxn ang="0">
                    <a:pos x="189" y="677"/>
                  </a:cxn>
                  <a:cxn ang="0">
                    <a:pos x="259" y="667"/>
                  </a:cxn>
                  <a:cxn ang="0">
                    <a:pos x="369" y="658"/>
                  </a:cxn>
                  <a:cxn ang="0">
                    <a:pos x="439" y="629"/>
                  </a:cxn>
                  <a:cxn ang="0">
                    <a:pos x="539" y="597"/>
                  </a:cxn>
                  <a:cxn ang="0">
                    <a:pos x="568" y="528"/>
                  </a:cxn>
                  <a:cxn ang="0">
                    <a:pos x="609" y="478"/>
                  </a:cxn>
                  <a:cxn ang="0">
                    <a:pos x="600" y="340"/>
                  </a:cxn>
                  <a:cxn ang="0">
                    <a:pos x="708" y="309"/>
                  </a:cxn>
                  <a:cxn ang="0">
                    <a:pos x="777" y="260"/>
                  </a:cxn>
                  <a:cxn ang="0">
                    <a:pos x="808" y="209"/>
                  </a:cxn>
                  <a:cxn ang="0">
                    <a:pos x="838" y="160"/>
                  </a:cxn>
                  <a:cxn ang="0">
                    <a:pos x="898" y="170"/>
                  </a:cxn>
                  <a:cxn ang="0">
                    <a:pos x="1007" y="180"/>
                  </a:cxn>
                  <a:cxn ang="0">
                    <a:pos x="1047" y="71"/>
                  </a:cxn>
                  <a:cxn ang="0">
                    <a:pos x="1097" y="41"/>
                  </a:cxn>
                  <a:cxn ang="0">
                    <a:pos x="1127" y="10"/>
                  </a:cxn>
                </a:cxnLst>
                <a:rect l="0" t="0" r="r" b="b"/>
                <a:pathLst>
                  <a:path w="1716" h="1305">
                    <a:moveTo>
                      <a:pt x="1127" y="0"/>
                    </a:moveTo>
                    <a:lnTo>
                      <a:pt x="1158" y="0"/>
                    </a:lnTo>
                    <a:lnTo>
                      <a:pt x="1158" y="10"/>
                    </a:lnTo>
                    <a:lnTo>
                      <a:pt x="1177" y="10"/>
                    </a:lnTo>
                    <a:lnTo>
                      <a:pt x="1177" y="19"/>
                    </a:lnTo>
                    <a:lnTo>
                      <a:pt x="1187" y="19"/>
                    </a:lnTo>
                    <a:lnTo>
                      <a:pt x="1187" y="50"/>
                    </a:lnTo>
                    <a:lnTo>
                      <a:pt x="1196" y="50"/>
                    </a:lnTo>
                    <a:lnTo>
                      <a:pt x="1196" y="61"/>
                    </a:lnTo>
                    <a:lnTo>
                      <a:pt x="1207" y="61"/>
                    </a:lnTo>
                    <a:lnTo>
                      <a:pt x="1207" y="80"/>
                    </a:lnTo>
                    <a:lnTo>
                      <a:pt x="1217" y="80"/>
                    </a:lnTo>
                    <a:lnTo>
                      <a:pt x="1217" y="100"/>
                    </a:lnTo>
                    <a:lnTo>
                      <a:pt x="1226" y="100"/>
                    </a:lnTo>
                    <a:lnTo>
                      <a:pt x="1226" y="119"/>
                    </a:lnTo>
                    <a:lnTo>
                      <a:pt x="1236" y="119"/>
                    </a:lnTo>
                    <a:lnTo>
                      <a:pt x="1236" y="130"/>
                    </a:lnTo>
                    <a:lnTo>
                      <a:pt x="1276" y="130"/>
                    </a:lnTo>
                    <a:lnTo>
                      <a:pt x="1276" y="141"/>
                    </a:lnTo>
                    <a:lnTo>
                      <a:pt x="1297" y="141"/>
                    </a:lnTo>
                    <a:lnTo>
                      <a:pt x="1297" y="151"/>
                    </a:lnTo>
                    <a:lnTo>
                      <a:pt x="1306" y="151"/>
                    </a:lnTo>
                    <a:lnTo>
                      <a:pt x="1306" y="160"/>
                    </a:lnTo>
                    <a:lnTo>
                      <a:pt x="1316" y="160"/>
                    </a:lnTo>
                    <a:lnTo>
                      <a:pt x="1316" y="170"/>
                    </a:lnTo>
                    <a:lnTo>
                      <a:pt x="1326" y="170"/>
                    </a:lnTo>
                    <a:lnTo>
                      <a:pt x="1326" y="180"/>
                    </a:lnTo>
                    <a:lnTo>
                      <a:pt x="1335" y="180"/>
                    </a:lnTo>
                    <a:lnTo>
                      <a:pt x="1335" y="209"/>
                    </a:lnTo>
                    <a:lnTo>
                      <a:pt x="1347" y="209"/>
                    </a:lnTo>
                    <a:lnTo>
                      <a:pt x="1347" y="231"/>
                    </a:lnTo>
                    <a:lnTo>
                      <a:pt x="1356" y="231"/>
                    </a:lnTo>
                    <a:lnTo>
                      <a:pt x="1356" y="250"/>
                    </a:lnTo>
                    <a:lnTo>
                      <a:pt x="1367" y="250"/>
                    </a:lnTo>
                    <a:lnTo>
                      <a:pt x="1367" y="299"/>
                    </a:lnTo>
                    <a:lnTo>
                      <a:pt x="1356" y="299"/>
                    </a:lnTo>
                    <a:lnTo>
                      <a:pt x="1356" y="349"/>
                    </a:lnTo>
                    <a:lnTo>
                      <a:pt x="1347" y="349"/>
                    </a:lnTo>
                    <a:lnTo>
                      <a:pt x="1347" y="369"/>
                    </a:lnTo>
                    <a:lnTo>
                      <a:pt x="1335" y="369"/>
                    </a:lnTo>
                    <a:lnTo>
                      <a:pt x="1335" y="408"/>
                    </a:lnTo>
                    <a:lnTo>
                      <a:pt x="1347" y="408"/>
                    </a:lnTo>
                    <a:lnTo>
                      <a:pt x="1347" y="420"/>
                    </a:lnTo>
                    <a:lnTo>
                      <a:pt x="1367" y="420"/>
                    </a:lnTo>
                    <a:lnTo>
                      <a:pt x="1367" y="429"/>
                    </a:lnTo>
                    <a:lnTo>
                      <a:pt x="1386" y="429"/>
                    </a:lnTo>
                    <a:lnTo>
                      <a:pt x="1386" y="439"/>
                    </a:lnTo>
                    <a:lnTo>
                      <a:pt x="1406" y="439"/>
                    </a:lnTo>
                    <a:lnTo>
                      <a:pt x="1406" y="448"/>
                    </a:lnTo>
                    <a:lnTo>
                      <a:pt x="1436" y="448"/>
                    </a:lnTo>
                    <a:lnTo>
                      <a:pt x="1436" y="459"/>
                    </a:lnTo>
                    <a:lnTo>
                      <a:pt x="1495" y="459"/>
                    </a:lnTo>
                    <a:lnTo>
                      <a:pt x="1495" y="469"/>
                    </a:lnTo>
                    <a:lnTo>
                      <a:pt x="1516" y="469"/>
                    </a:lnTo>
                    <a:lnTo>
                      <a:pt x="1516" y="478"/>
                    </a:lnTo>
                    <a:lnTo>
                      <a:pt x="1537" y="478"/>
                    </a:lnTo>
                    <a:lnTo>
                      <a:pt x="1537" y="488"/>
                    </a:lnTo>
                    <a:lnTo>
                      <a:pt x="1556" y="488"/>
                    </a:lnTo>
                    <a:lnTo>
                      <a:pt x="1556" y="498"/>
                    </a:lnTo>
                    <a:lnTo>
                      <a:pt x="1566" y="498"/>
                    </a:lnTo>
                    <a:lnTo>
                      <a:pt x="1566" y="507"/>
                    </a:lnTo>
                    <a:lnTo>
                      <a:pt x="1575" y="507"/>
                    </a:lnTo>
                    <a:lnTo>
                      <a:pt x="1575" y="519"/>
                    </a:lnTo>
                    <a:lnTo>
                      <a:pt x="1596" y="519"/>
                    </a:lnTo>
                    <a:lnTo>
                      <a:pt x="1596" y="528"/>
                    </a:lnTo>
                    <a:lnTo>
                      <a:pt x="1605" y="528"/>
                    </a:lnTo>
                    <a:lnTo>
                      <a:pt x="1605" y="538"/>
                    </a:lnTo>
                    <a:lnTo>
                      <a:pt x="1626" y="538"/>
                    </a:lnTo>
                    <a:lnTo>
                      <a:pt x="1626" y="549"/>
                    </a:lnTo>
                    <a:lnTo>
                      <a:pt x="1646" y="549"/>
                    </a:lnTo>
                    <a:lnTo>
                      <a:pt x="1646" y="558"/>
                    </a:lnTo>
                    <a:lnTo>
                      <a:pt x="1655" y="558"/>
                    </a:lnTo>
                    <a:lnTo>
                      <a:pt x="1655" y="587"/>
                    </a:lnTo>
                    <a:lnTo>
                      <a:pt x="1665" y="587"/>
                    </a:lnTo>
                    <a:lnTo>
                      <a:pt x="1665" y="608"/>
                    </a:lnTo>
                    <a:lnTo>
                      <a:pt x="1676" y="608"/>
                    </a:lnTo>
                    <a:lnTo>
                      <a:pt x="1676" y="629"/>
                    </a:lnTo>
                    <a:lnTo>
                      <a:pt x="1685" y="629"/>
                    </a:lnTo>
                    <a:lnTo>
                      <a:pt x="1685" y="658"/>
                    </a:lnTo>
                    <a:lnTo>
                      <a:pt x="1695" y="658"/>
                    </a:lnTo>
                    <a:lnTo>
                      <a:pt x="1695" y="677"/>
                    </a:lnTo>
                    <a:lnTo>
                      <a:pt x="1704" y="677"/>
                    </a:lnTo>
                    <a:lnTo>
                      <a:pt x="1704" y="697"/>
                    </a:lnTo>
                    <a:lnTo>
                      <a:pt x="1716" y="697"/>
                    </a:lnTo>
                    <a:lnTo>
                      <a:pt x="1716" y="728"/>
                    </a:lnTo>
                    <a:lnTo>
                      <a:pt x="1704" y="728"/>
                    </a:lnTo>
                    <a:lnTo>
                      <a:pt x="1704" y="747"/>
                    </a:lnTo>
                    <a:lnTo>
                      <a:pt x="1695" y="747"/>
                    </a:lnTo>
                    <a:lnTo>
                      <a:pt x="1695" y="757"/>
                    </a:lnTo>
                    <a:lnTo>
                      <a:pt x="1685" y="757"/>
                    </a:lnTo>
                    <a:lnTo>
                      <a:pt x="1685" y="767"/>
                    </a:lnTo>
                    <a:lnTo>
                      <a:pt x="1646" y="767"/>
                    </a:lnTo>
                    <a:lnTo>
                      <a:pt x="1646" y="777"/>
                    </a:lnTo>
                    <a:lnTo>
                      <a:pt x="1626" y="777"/>
                    </a:lnTo>
                    <a:lnTo>
                      <a:pt x="1626" y="787"/>
                    </a:lnTo>
                    <a:lnTo>
                      <a:pt x="1605" y="787"/>
                    </a:lnTo>
                    <a:lnTo>
                      <a:pt x="1605" y="798"/>
                    </a:lnTo>
                    <a:lnTo>
                      <a:pt x="1585" y="798"/>
                    </a:lnTo>
                    <a:lnTo>
                      <a:pt x="1585" y="808"/>
                    </a:lnTo>
                    <a:lnTo>
                      <a:pt x="1575" y="808"/>
                    </a:lnTo>
                    <a:lnTo>
                      <a:pt x="1575" y="818"/>
                    </a:lnTo>
                    <a:lnTo>
                      <a:pt x="1566" y="818"/>
                    </a:lnTo>
                    <a:lnTo>
                      <a:pt x="1566" y="827"/>
                    </a:lnTo>
                    <a:lnTo>
                      <a:pt x="1546" y="827"/>
                    </a:lnTo>
                    <a:lnTo>
                      <a:pt x="1546" y="837"/>
                    </a:lnTo>
                    <a:lnTo>
                      <a:pt x="1525" y="837"/>
                    </a:lnTo>
                    <a:lnTo>
                      <a:pt x="1525" y="847"/>
                    </a:lnTo>
                    <a:lnTo>
                      <a:pt x="1505" y="847"/>
                    </a:lnTo>
                    <a:lnTo>
                      <a:pt x="1505" y="857"/>
                    </a:lnTo>
                    <a:lnTo>
                      <a:pt x="1495" y="857"/>
                    </a:lnTo>
                    <a:lnTo>
                      <a:pt x="1495" y="898"/>
                    </a:lnTo>
                    <a:lnTo>
                      <a:pt x="1486" y="898"/>
                    </a:lnTo>
                    <a:lnTo>
                      <a:pt x="1486" y="917"/>
                    </a:lnTo>
                    <a:lnTo>
                      <a:pt x="1495" y="917"/>
                    </a:lnTo>
                    <a:lnTo>
                      <a:pt x="1495" y="1007"/>
                    </a:lnTo>
                    <a:lnTo>
                      <a:pt x="1486" y="1007"/>
                    </a:lnTo>
                    <a:lnTo>
                      <a:pt x="1486" y="1016"/>
                    </a:lnTo>
                    <a:lnTo>
                      <a:pt x="1447" y="1016"/>
                    </a:lnTo>
                    <a:lnTo>
                      <a:pt x="1447" y="1026"/>
                    </a:lnTo>
                    <a:lnTo>
                      <a:pt x="1396" y="1026"/>
                    </a:lnTo>
                    <a:lnTo>
                      <a:pt x="1396" y="1037"/>
                    </a:lnTo>
                    <a:lnTo>
                      <a:pt x="1367" y="1037"/>
                    </a:lnTo>
                    <a:lnTo>
                      <a:pt x="1367" y="1046"/>
                    </a:lnTo>
                    <a:lnTo>
                      <a:pt x="1276" y="1046"/>
                    </a:lnTo>
                    <a:lnTo>
                      <a:pt x="1276" y="1056"/>
                    </a:lnTo>
                    <a:lnTo>
                      <a:pt x="1246" y="1056"/>
                    </a:lnTo>
                    <a:lnTo>
                      <a:pt x="1246" y="1065"/>
                    </a:lnTo>
                    <a:lnTo>
                      <a:pt x="1226" y="1065"/>
                    </a:lnTo>
                    <a:lnTo>
                      <a:pt x="1226" y="1075"/>
                    </a:lnTo>
                    <a:lnTo>
                      <a:pt x="1217" y="1075"/>
                    </a:lnTo>
                    <a:lnTo>
                      <a:pt x="1217" y="1126"/>
                    </a:lnTo>
                    <a:lnTo>
                      <a:pt x="1226" y="1126"/>
                    </a:lnTo>
                    <a:lnTo>
                      <a:pt x="1226" y="1145"/>
                    </a:lnTo>
                    <a:lnTo>
                      <a:pt x="1236" y="1145"/>
                    </a:lnTo>
                    <a:lnTo>
                      <a:pt x="1236" y="1155"/>
                    </a:lnTo>
                    <a:lnTo>
                      <a:pt x="1257" y="1155"/>
                    </a:lnTo>
                    <a:lnTo>
                      <a:pt x="1257" y="1165"/>
                    </a:lnTo>
                    <a:lnTo>
                      <a:pt x="1267" y="1165"/>
                    </a:lnTo>
                    <a:lnTo>
                      <a:pt x="1267" y="1206"/>
                    </a:lnTo>
                    <a:lnTo>
                      <a:pt x="1257" y="1206"/>
                    </a:lnTo>
                    <a:lnTo>
                      <a:pt x="1257" y="1216"/>
                    </a:lnTo>
                    <a:lnTo>
                      <a:pt x="1238" y="1237"/>
                    </a:lnTo>
                    <a:lnTo>
                      <a:pt x="1246" y="1225"/>
                    </a:lnTo>
                    <a:lnTo>
                      <a:pt x="1236" y="1225"/>
                    </a:lnTo>
                    <a:lnTo>
                      <a:pt x="1236" y="1276"/>
                    </a:lnTo>
                    <a:lnTo>
                      <a:pt x="1226" y="1276"/>
                    </a:lnTo>
                    <a:lnTo>
                      <a:pt x="1226" y="1286"/>
                    </a:lnTo>
                    <a:lnTo>
                      <a:pt x="1127" y="1286"/>
                    </a:lnTo>
                    <a:lnTo>
                      <a:pt x="1127" y="1276"/>
                    </a:lnTo>
                    <a:lnTo>
                      <a:pt x="1107" y="1276"/>
                    </a:lnTo>
                    <a:lnTo>
                      <a:pt x="1107" y="1265"/>
                    </a:lnTo>
                    <a:lnTo>
                      <a:pt x="1087" y="1265"/>
                    </a:lnTo>
                    <a:lnTo>
                      <a:pt x="1087" y="1255"/>
                    </a:lnTo>
                    <a:lnTo>
                      <a:pt x="1068" y="1255"/>
                    </a:lnTo>
                    <a:lnTo>
                      <a:pt x="1068" y="1245"/>
                    </a:lnTo>
                    <a:lnTo>
                      <a:pt x="1047" y="1245"/>
                    </a:lnTo>
                    <a:lnTo>
                      <a:pt x="1047" y="1235"/>
                    </a:lnTo>
                    <a:lnTo>
                      <a:pt x="947" y="1235"/>
                    </a:lnTo>
                    <a:lnTo>
                      <a:pt x="947" y="1245"/>
                    </a:lnTo>
                    <a:lnTo>
                      <a:pt x="878" y="1245"/>
                    </a:lnTo>
                    <a:lnTo>
                      <a:pt x="878" y="1255"/>
                    </a:lnTo>
                    <a:lnTo>
                      <a:pt x="857" y="1255"/>
                    </a:lnTo>
                    <a:lnTo>
                      <a:pt x="857" y="1265"/>
                    </a:lnTo>
                    <a:lnTo>
                      <a:pt x="838" y="1265"/>
                    </a:lnTo>
                    <a:lnTo>
                      <a:pt x="838" y="1276"/>
                    </a:lnTo>
                    <a:lnTo>
                      <a:pt x="738" y="1276"/>
                    </a:lnTo>
                    <a:lnTo>
                      <a:pt x="738" y="1286"/>
                    </a:lnTo>
                    <a:lnTo>
                      <a:pt x="678" y="1286"/>
                    </a:lnTo>
                    <a:lnTo>
                      <a:pt x="678" y="1276"/>
                    </a:lnTo>
                    <a:lnTo>
                      <a:pt x="658" y="1276"/>
                    </a:lnTo>
                    <a:lnTo>
                      <a:pt x="658" y="1265"/>
                    </a:lnTo>
                    <a:lnTo>
                      <a:pt x="648" y="1265"/>
                    </a:lnTo>
                    <a:lnTo>
                      <a:pt x="648" y="1255"/>
                    </a:lnTo>
                    <a:lnTo>
                      <a:pt x="619" y="1255"/>
                    </a:lnTo>
                    <a:lnTo>
                      <a:pt x="619" y="1245"/>
                    </a:lnTo>
                    <a:lnTo>
                      <a:pt x="548" y="1245"/>
                    </a:lnTo>
                    <a:lnTo>
                      <a:pt x="548" y="1255"/>
                    </a:lnTo>
                    <a:lnTo>
                      <a:pt x="529" y="1255"/>
                    </a:lnTo>
                    <a:lnTo>
                      <a:pt x="529" y="1265"/>
                    </a:lnTo>
                    <a:lnTo>
                      <a:pt x="488" y="1265"/>
                    </a:lnTo>
                    <a:lnTo>
                      <a:pt x="488" y="1255"/>
                    </a:lnTo>
                    <a:lnTo>
                      <a:pt x="468" y="1255"/>
                    </a:lnTo>
                    <a:lnTo>
                      <a:pt x="468" y="1245"/>
                    </a:lnTo>
                    <a:lnTo>
                      <a:pt x="439" y="1245"/>
                    </a:lnTo>
                    <a:lnTo>
                      <a:pt x="439" y="1235"/>
                    </a:lnTo>
                    <a:lnTo>
                      <a:pt x="398" y="1235"/>
                    </a:lnTo>
                    <a:lnTo>
                      <a:pt x="398" y="1245"/>
                    </a:lnTo>
                    <a:lnTo>
                      <a:pt x="388" y="1245"/>
                    </a:lnTo>
                    <a:lnTo>
                      <a:pt x="388" y="1255"/>
                    </a:lnTo>
                    <a:lnTo>
                      <a:pt x="379" y="1255"/>
                    </a:lnTo>
                    <a:lnTo>
                      <a:pt x="379" y="1265"/>
                    </a:lnTo>
                    <a:lnTo>
                      <a:pt x="369" y="1265"/>
                    </a:lnTo>
                    <a:lnTo>
                      <a:pt x="369" y="1276"/>
                    </a:lnTo>
                    <a:lnTo>
                      <a:pt x="359" y="1276"/>
                    </a:lnTo>
                    <a:lnTo>
                      <a:pt x="359" y="1286"/>
                    </a:lnTo>
                    <a:lnTo>
                      <a:pt x="349" y="1286"/>
                    </a:lnTo>
                    <a:lnTo>
                      <a:pt x="349" y="1296"/>
                    </a:lnTo>
                    <a:lnTo>
                      <a:pt x="339" y="1296"/>
                    </a:lnTo>
                    <a:lnTo>
                      <a:pt x="339" y="1305"/>
                    </a:lnTo>
                    <a:lnTo>
                      <a:pt x="259" y="1305"/>
                    </a:lnTo>
                    <a:lnTo>
                      <a:pt x="259" y="1296"/>
                    </a:lnTo>
                    <a:lnTo>
                      <a:pt x="250" y="1296"/>
                    </a:lnTo>
                    <a:lnTo>
                      <a:pt x="250" y="1286"/>
                    </a:lnTo>
                    <a:lnTo>
                      <a:pt x="240" y="1286"/>
                    </a:lnTo>
                    <a:lnTo>
                      <a:pt x="240" y="1276"/>
                    </a:lnTo>
                    <a:lnTo>
                      <a:pt x="230" y="1276"/>
                    </a:lnTo>
                    <a:lnTo>
                      <a:pt x="230" y="1265"/>
                    </a:lnTo>
                    <a:lnTo>
                      <a:pt x="221" y="1265"/>
                    </a:lnTo>
                    <a:lnTo>
                      <a:pt x="221" y="1255"/>
                    </a:lnTo>
                    <a:lnTo>
                      <a:pt x="230" y="1255"/>
                    </a:lnTo>
                    <a:lnTo>
                      <a:pt x="230" y="1196"/>
                    </a:lnTo>
                    <a:lnTo>
                      <a:pt x="221" y="1196"/>
                    </a:lnTo>
                    <a:lnTo>
                      <a:pt x="221" y="1186"/>
                    </a:lnTo>
                    <a:lnTo>
                      <a:pt x="199" y="1186"/>
                    </a:lnTo>
                    <a:lnTo>
                      <a:pt x="199" y="1175"/>
                    </a:lnTo>
                    <a:lnTo>
                      <a:pt x="169" y="1175"/>
                    </a:lnTo>
                    <a:lnTo>
                      <a:pt x="169" y="1165"/>
                    </a:lnTo>
                    <a:lnTo>
                      <a:pt x="150" y="1165"/>
                    </a:lnTo>
                    <a:lnTo>
                      <a:pt x="150" y="1155"/>
                    </a:lnTo>
                    <a:lnTo>
                      <a:pt x="141" y="1155"/>
                    </a:lnTo>
                    <a:lnTo>
                      <a:pt x="141" y="1145"/>
                    </a:lnTo>
                    <a:lnTo>
                      <a:pt x="131" y="1145"/>
                    </a:lnTo>
                    <a:lnTo>
                      <a:pt x="131" y="1136"/>
                    </a:lnTo>
                    <a:lnTo>
                      <a:pt x="119" y="1136"/>
                    </a:lnTo>
                    <a:lnTo>
                      <a:pt x="119" y="1126"/>
                    </a:lnTo>
                    <a:lnTo>
                      <a:pt x="109" y="1126"/>
                    </a:lnTo>
                    <a:lnTo>
                      <a:pt x="109" y="1117"/>
                    </a:lnTo>
                    <a:lnTo>
                      <a:pt x="99" y="1117"/>
                    </a:lnTo>
                    <a:lnTo>
                      <a:pt x="99" y="1106"/>
                    </a:lnTo>
                    <a:lnTo>
                      <a:pt x="89" y="1106"/>
                    </a:lnTo>
                    <a:lnTo>
                      <a:pt x="89" y="1046"/>
                    </a:lnTo>
                    <a:lnTo>
                      <a:pt x="80" y="1046"/>
                    </a:lnTo>
                    <a:lnTo>
                      <a:pt x="80" y="1026"/>
                    </a:lnTo>
                    <a:lnTo>
                      <a:pt x="70" y="1026"/>
                    </a:lnTo>
                    <a:lnTo>
                      <a:pt x="70" y="1016"/>
                    </a:lnTo>
                    <a:lnTo>
                      <a:pt x="61" y="1016"/>
                    </a:lnTo>
                    <a:lnTo>
                      <a:pt x="61" y="1007"/>
                    </a:lnTo>
                    <a:lnTo>
                      <a:pt x="51" y="1007"/>
                    </a:lnTo>
                    <a:lnTo>
                      <a:pt x="51" y="997"/>
                    </a:lnTo>
                    <a:lnTo>
                      <a:pt x="40" y="997"/>
                    </a:lnTo>
                    <a:lnTo>
                      <a:pt x="40" y="947"/>
                    </a:lnTo>
                    <a:lnTo>
                      <a:pt x="51" y="947"/>
                    </a:lnTo>
                    <a:lnTo>
                      <a:pt x="51" y="847"/>
                    </a:lnTo>
                    <a:lnTo>
                      <a:pt x="40" y="847"/>
                    </a:lnTo>
                    <a:lnTo>
                      <a:pt x="40" y="827"/>
                    </a:lnTo>
                    <a:lnTo>
                      <a:pt x="29" y="827"/>
                    </a:lnTo>
                    <a:lnTo>
                      <a:pt x="29" y="818"/>
                    </a:lnTo>
                    <a:lnTo>
                      <a:pt x="9" y="818"/>
                    </a:lnTo>
                    <a:lnTo>
                      <a:pt x="9" y="808"/>
                    </a:lnTo>
                    <a:lnTo>
                      <a:pt x="0" y="808"/>
                    </a:lnTo>
                    <a:lnTo>
                      <a:pt x="0" y="747"/>
                    </a:lnTo>
                    <a:lnTo>
                      <a:pt x="9" y="747"/>
                    </a:lnTo>
                    <a:lnTo>
                      <a:pt x="9" y="728"/>
                    </a:lnTo>
                    <a:lnTo>
                      <a:pt x="19" y="728"/>
                    </a:lnTo>
                    <a:lnTo>
                      <a:pt x="19" y="708"/>
                    </a:lnTo>
                    <a:lnTo>
                      <a:pt x="29" y="708"/>
                    </a:lnTo>
                    <a:lnTo>
                      <a:pt x="29" y="697"/>
                    </a:lnTo>
                    <a:lnTo>
                      <a:pt x="40" y="697"/>
                    </a:lnTo>
                    <a:lnTo>
                      <a:pt x="40" y="687"/>
                    </a:lnTo>
                    <a:lnTo>
                      <a:pt x="51" y="687"/>
                    </a:lnTo>
                    <a:lnTo>
                      <a:pt x="51" y="677"/>
                    </a:lnTo>
                    <a:lnTo>
                      <a:pt x="80" y="677"/>
                    </a:lnTo>
                    <a:lnTo>
                      <a:pt x="80" y="667"/>
                    </a:lnTo>
                    <a:lnTo>
                      <a:pt x="109" y="667"/>
                    </a:lnTo>
                    <a:lnTo>
                      <a:pt x="109" y="658"/>
                    </a:lnTo>
                    <a:lnTo>
                      <a:pt x="160" y="658"/>
                    </a:lnTo>
                    <a:lnTo>
                      <a:pt x="160" y="667"/>
                    </a:lnTo>
                    <a:lnTo>
                      <a:pt x="179" y="667"/>
                    </a:lnTo>
                    <a:lnTo>
                      <a:pt x="179" y="677"/>
                    </a:lnTo>
                    <a:lnTo>
                      <a:pt x="189" y="677"/>
                    </a:lnTo>
                    <a:lnTo>
                      <a:pt x="189" y="687"/>
                    </a:lnTo>
                    <a:lnTo>
                      <a:pt x="240" y="687"/>
                    </a:lnTo>
                    <a:lnTo>
                      <a:pt x="240" y="677"/>
                    </a:lnTo>
                    <a:lnTo>
                      <a:pt x="250" y="677"/>
                    </a:lnTo>
                    <a:lnTo>
                      <a:pt x="250" y="667"/>
                    </a:lnTo>
                    <a:lnTo>
                      <a:pt x="259" y="667"/>
                    </a:lnTo>
                    <a:lnTo>
                      <a:pt x="259" y="658"/>
                    </a:lnTo>
                    <a:lnTo>
                      <a:pt x="279" y="658"/>
                    </a:lnTo>
                    <a:lnTo>
                      <a:pt x="279" y="648"/>
                    </a:lnTo>
                    <a:lnTo>
                      <a:pt x="308" y="648"/>
                    </a:lnTo>
                    <a:lnTo>
                      <a:pt x="308" y="658"/>
                    </a:lnTo>
                    <a:lnTo>
                      <a:pt x="369" y="658"/>
                    </a:lnTo>
                    <a:lnTo>
                      <a:pt x="369" y="648"/>
                    </a:lnTo>
                    <a:lnTo>
                      <a:pt x="388" y="648"/>
                    </a:lnTo>
                    <a:lnTo>
                      <a:pt x="388" y="638"/>
                    </a:lnTo>
                    <a:lnTo>
                      <a:pt x="410" y="638"/>
                    </a:lnTo>
                    <a:lnTo>
                      <a:pt x="410" y="629"/>
                    </a:lnTo>
                    <a:lnTo>
                      <a:pt x="439" y="629"/>
                    </a:lnTo>
                    <a:lnTo>
                      <a:pt x="439" y="618"/>
                    </a:lnTo>
                    <a:lnTo>
                      <a:pt x="478" y="618"/>
                    </a:lnTo>
                    <a:lnTo>
                      <a:pt x="478" y="608"/>
                    </a:lnTo>
                    <a:lnTo>
                      <a:pt x="509" y="608"/>
                    </a:lnTo>
                    <a:lnTo>
                      <a:pt x="509" y="597"/>
                    </a:lnTo>
                    <a:lnTo>
                      <a:pt x="539" y="597"/>
                    </a:lnTo>
                    <a:lnTo>
                      <a:pt x="539" y="587"/>
                    </a:lnTo>
                    <a:lnTo>
                      <a:pt x="548" y="587"/>
                    </a:lnTo>
                    <a:lnTo>
                      <a:pt x="548" y="549"/>
                    </a:lnTo>
                    <a:lnTo>
                      <a:pt x="558" y="549"/>
                    </a:lnTo>
                    <a:lnTo>
                      <a:pt x="558" y="528"/>
                    </a:lnTo>
                    <a:lnTo>
                      <a:pt x="568" y="528"/>
                    </a:lnTo>
                    <a:lnTo>
                      <a:pt x="568" y="519"/>
                    </a:lnTo>
                    <a:lnTo>
                      <a:pt x="588" y="519"/>
                    </a:lnTo>
                    <a:lnTo>
                      <a:pt x="588" y="498"/>
                    </a:lnTo>
                    <a:lnTo>
                      <a:pt x="600" y="498"/>
                    </a:lnTo>
                    <a:lnTo>
                      <a:pt x="600" y="478"/>
                    </a:lnTo>
                    <a:lnTo>
                      <a:pt x="609" y="478"/>
                    </a:lnTo>
                    <a:lnTo>
                      <a:pt x="609" y="420"/>
                    </a:lnTo>
                    <a:lnTo>
                      <a:pt x="600" y="420"/>
                    </a:lnTo>
                    <a:lnTo>
                      <a:pt x="600" y="379"/>
                    </a:lnTo>
                    <a:lnTo>
                      <a:pt x="609" y="379"/>
                    </a:lnTo>
                    <a:lnTo>
                      <a:pt x="609" y="340"/>
                    </a:lnTo>
                    <a:lnTo>
                      <a:pt x="600" y="340"/>
                    </a:lnTo>
                    <a:lnTo>
                      <a:pt x="600" y="330"/>
                    </a:lnTo>
                    <a:lnTo>
                      <a:pt x="609" y="330"/>
                    </a:lnTo>
                    <a:lnTo>
                      <a:pt x="609" y="320"/>
                    </a:lnTo>
                    <a:lnTo>
                      <a:pt x="638" y="320"/>
                    </a:lnTo>
                    <a:lnTo>
                      <a:pt x="638" y="309"/>
                    </a:lnTo>
                    <a:lnTo>
                      <a:pt x="708" y="309"/>
                    </a:lnTo>
                    <a:lnTo>
                      <a:pt x="708" y="320"/>
                    </a:lnTo>
                    <a:lnTo>
                      <a:pt x="758" y="320"/>
                    </a:lnTo>
                    <a:lnTo>
                      <a:pt x="758" y="309"/>
                    </a:lnTo>
                    <a:lnTo>
                      <a:pt x="767" y="309"/>
                    </a:lnTo>
                    <a:lnTo>
                      <a:pt x="767" y="260"/>
                    </a:lnTo>
                    <a:lnTo>
                      <a:pt x="777" y="260"/>
                    </a:lnTo>
                    <a:lnTo>
                      <a:pt x="777" y="250"/>
                    </a:lnTo>
                    <a:lnTo>
                      <a:pt x="789" y="250"/>
                    </a:lnTo>
                    <a:lnTo>
                      <a:pt x="789" y="231"/>
                    </a:lnTo>
                    <a:lnTo>
                      <a:pt x="798" y="231"/>
                    </a:lnTo>
                    <a:lnTo>
                      <a:pt x="798" y="209"/>
                    </a:lnTo>
                    <a:lnTo>
                      <a:pt x="808" y="209"/>
                    </a:lnTo>
                    <a:lnTo>
                      <a:pt x="808" y="199"/>
                    </a:lnTo>
                    <a:lnTo>
                      <a:pt x="818" y="199"/>
                    </a:lnTo>
                    <a:lnTo>
                      <a:pt x="818" y="180"/>
                    </a:lnTo>
                    <a:lnTo>
                      <a:pt x="828" y="180"/>
                    </a:lnTo>
                    <a:lnTo>
                      <a:pt x="828" y="160"/>
                    </a:lnTo>
                    <a:lnTo>
                      <a:pt x="838" y="160"/>
                    </a:lnTo>
                    <a:lnTo>
                      <a:pt x="838" y="151"/>
                    </a:lnTo>
                    <a:lnTo>
                      <a:pt x="867" y="151"/>
                    </a:lnTo>
                    <a:lnTo>
                      <a:pt x="867" y="160"/>
                    </a:lnTo>
                    <a:lnTo>
                      <a:pt x="878" y="160"/>
                    </a:lnTo>
                    <a:lnTo>
                      <a:pt x="878" y="170"/>
                    </a:lnTo>
                    <a:lnTo>
                      <a:pt x="898" y="170"/>
                    </a:lnTo>
                    <a:lnTo>
                      <a:pt x="898" y="180"/>
                    </a:lnTo>
                    <a:lnTo>
                      <a:pt x="927" y="180"/>
                    </a:lnTo>
                    <a:lnTo>
                      <a:pt x="927" y="189"/>
                    </a:lnTo>
                    <a:lnTo>
                      <a:pt x="988" y="189"/>
                    </a:lnTo>
                    <a:lnTo>
                      <a:pt x="988" y="180"/>
                    </a:lnTo>
                    <a:lnTo>
                      <a:pt x="1007" y="180"/>
                    </a:lnTo>
                    <a:lnTo>
                      <a:pt x="1007" y="170"/>
                    </a:lnTo>
                    <a:lnTo>
                      <a:pt x="1017" y="170"/>
                    </a:lnTo>
                    <a:lnTo>
                      <a:pt x="1017" y="90"/>
                    </a:lnTo>
                    <a:lnTo>
                      <a:pt x="1027" y="90"/>
                    </a:lnTo>
                    <a:lnTo>
                      <a:pt x="1027" y="71"/>
                    </a:lnTo>
                    <a:lnTo>
                      <a:pt x="1047" y="71"/>
                    </a:lnTo>
                    <a:lnTo>
                      <a:pt x="1047" y="61"/>
                    </a:lnTo>
                    <a:lnTo>
                      <a:pt x="1068" y="61"/>
                    </a:lnTo>
                    <a:lnTo>
                      <a:pt x="1068" y="50"/>
                    </a:lnTo>
                    <a:lnTo>
                      <a:pt x="1087" y="50"/>
                    </a:lnTo>
                    <a:lnTo>
                      <a:pt x="1087" y="41"/>
                    </a:lnTo>
                    <a:lnTo>
                      <a:pt x="1097" y="41"/>
                    </a:lnTo>
                    <a:lnTo>
                      <a:pt x="1097" y="29"/>
                    </a:lnTo>
                    <a:lnTo>
                      <a:pt x="1107" y="29"/>
                    </a:lnTo>
                    <a:lnTo>
                      <a:pt x="1107" y="19"/>
                    </a:lnTo>
                    <a:lnTo>
                      <a:pt x="1116" y="19"/>
                    </a:lnTo>
                    <a:lnTo>
                      <a:pt x="1116" y="10"/>
                    </a:lnTo>
                    <a:lnTo>
                      <a:pt x="1127" y="10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C0C0C0"/>
              </a:solidFill>
              <a:ln w="6350" cap="flat" cmpd="sng">
                <a:solidFill>
                  <a:srgbClr val="C0C0C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0" tIns="0" rIns="0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117"/>
              <p:cNvSpPr>
                <a:spLocks/>
              </p:cNvSpPr>
              <p:nvPr/>
            </p:nvSpPr>
            <p:spPr bwMode="auto">
              <a:xfrm>
                <a:off x="1592" y="1450"/>
                <a:ext cx="637" cy="646"/>
              </a:xfrm>
              <a:custGeom>
                <a:avLst/>
                <a:gdLst/>
                <a:ahLst/>
                <a:cxnLst>
                  <a:cxn ang="0">
                    <a:pos x="637" y="0"/>
                  </a:cxn>
                  <a:cxn ang="0">
                    <a:pos x="556" y="68"/>
                  </a:cxn>
                  <a:cxn ang="0">
                    <a:pos x="472" y="124"/>
                  </a:cxn>
                  <a:cxn ang="0">
                    <a:pos x="400" y="163"/>
                  </a:cxn>
                  <a:cxn ang="0">
                    <a:pos x="400" y="326"/>
                  </a:cxn>
                  <a:cxn ang="0">
                    <a:pos x="277" y="364"/>
                  </a:cxn>
                  <a:cxn ang="0">
                    <a:pos x="156" y="370"/>
                  </a:cxn>
                  <a:cxn ang="0">
                    <a:pos x="114" y="386"/>
                  </a:cxn>
                  <a:cxn ang="0">
                    <a:pos x="96" y="445"/>
                  </a:cxn>
                  <a:cxn ang="0">
                    <a:pos x="144" y="499"/>
                  </a:cxn>
                  <a:cxn ang="0">
                    <a:pos x="61" y="644"/>
                  </a:cxn>
                  <a:cxn ang="0">
                    <a:pos x="0" y="644"/>
                  </a:cxn>
                </a:cxnLst>
                <a:rect l="0" t="0" r="r" b="b"/>
                <a:pathLst>
                  <a:path w="637" h="646">
                    <a:moveTo>
                      <a:pt x="637" y="0"/>
                    </a:moveTo>
                    <a:cubicBezTo>
                      <a:pt x="626" y="64"/>
                      <a:pt x="635" y="60"/>
                      <a:pt x="556" y="68"/>
                    </a:cubicBezTo>
                    <a:cubicBezTo>
                      <a:pt x="520" y="91"/>
                      <a:pt x="505" y="115"/>
                      <a:pt x="472" y="124"/>
                    </a:cubicBezTo>
                    <a:cubicBezTo>
                      <a:pt x="437" y="147"/>
                      <a:pt x="448" y="147"/>
                      <a:pt x="400" y="163"/>
                    </a:cubicBezTo>
                    <a:cubicBezTo>
                      <a:pt x="355" y="233"/>
                      <a:pt x="434" y="121"/>
                      <a:pt x="400" y="326"/>
                    </a:cubicBezTo>
                    <a:cubicBezTo>
                      <a:pt x="398" y="336"/>
                      <a:pt x="288" y="360"/>
                      <a:pt x="277" y="364"/>
                    </a:cubicBezTo>
                    <a:cubicBezTo>
                      <a:pt x="198" y="379"/>
                      <a:pt x="392" y="360"/>
                      <a:pt x="156" y="370"/>
                    </a:cubicBezTo>
                    <a:cubicBezTo>
                      <a:pt x="152" y="377"/>
                      <a:pt x="117" y="379"/>
                      <a:pt x="114" y="386"/>
                    </a:cubicBezTo>
                    <a:cubicBezTo>
                      <a:pt x="108" y="399"/>
                      <a:pt x="96" y="445"/>
                      <a:pt x="96" y="445"/>
                    </a:cubicBezTo>
                    <a:cubicBezTo>
                      <a:pt x="108" y="515"/>
                      <a:pt x="112" y="451"/>
                      <a:pt x="144" y="499"/>
                    </a:cubicBezTo>
                    <a:cubicBezTo>
                      <a:pt x="139" y="544"/>
                      <a:pt x="124" y="639"/>
                      <a:pt x="61" y="644"/>
                    </a:cubicBezTo>
                    <a:cubicBezTo>
                      <a:pt x="41" y="646"/>
                      <a:pt x="20" y="644"/>
                      <a:pt x="0" y="644"/>
                    </a:cubicBezTo>
                  </a:path>
                </a:pathLst>
              </a:cu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" name="Freeform 118"/>
            <p:cNvSpPr>
              <a:spLocks noChangeAspect="1"/>
            </p:cNvSpPr>
            <p:nvPr/>
          </p:nvSpPr>
          <p:spPr bwMode="invGray">
            <a:xfrm>
              <a:off x="5413375" y="2574925"/>
              <a:ext cx="490538" cy="1052513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08" y="12"/>
                </a:cxn>
                <a:cxn ang="0">
                  <a:pos x="295" y="26"/>
                </a:cxn>
                <a:cxn ang="0">
                  <a:pos x="308" y="72"/>
                </a:cxn>
                <a:cxn ang="0">
                  <a:pos x="320" y="84"/>
                </a:cxn>
                <a:cxn ang="0">
                  <a:pos x="331" y="95"/>
                </a:cxn>
                <a:cxn ang="0">
                  <a:pos x="320" y="144"/>
                </a:cxn>
                <a:cxn ang="0">
                  <a:pos x="308" y="156"/>
                </a:cxn>
                <a:cxn ang="0">
                  <a:pos x="295" y="167"/>
                </a:cxn>
                <a:cxn ang="0">
                  <a:pos x="283" y="191"/>
                </a:cxn>
                <a:cxn ang="0">
                  <a:pos x="271" y="214"/>
                </a:cxn>
                <a:cxn ang="0">
                  <a:pos x="283" y="274"/>
                </a:cxn>
                <a:cxn ang="0">
                  <a:pos x="295" y="286"/>
                </a:cxn>
                <a:cxn ang="0">
                  <a:pos x="308" y="297"/>
                </a:cxn>
                <a:cxn ang="0">
                  <a:pos x="320" y="320"/>
                </a:cxn>
                <a:cxn ang="0">
                  <a:pos x="308" y="369"/>
                </a:cxn>
                <a:cxn ang="0">
                  <a:pos x="295" y="404"/>
                </a:cxn>
                <a:cxn ang="0">
                  <a:pos x="308" y="476"/>
                </a:cxn>
                <a:cxn ang="0">
                  <a:pos x="295" y="534"/>
                </a:cxn>
                <a:cxn ang="0">
                  <a:pos x="283" y="569"/>
                </a:cxn>
                <a:cxn ang="0">
                  <a:pos x="271" y="594"/>
                </a:cxn>
                <a:cxn ang="0">
                  <a:pos x="248" y="605"/>
                </a:cxn>
                <a:cxn ang="0">
                  <a:pos x="213" y="617"/>
                </a:cxn>
                <a:cxn ang="0">
                  <a:pos x="176" y="629"/>
                </a:cxn>
                <a:cxn ang="0">
                  <a:pos x="153" y="640"/>
                </a:cxn>
                <a:cxn ang="0">
                  <a:pos x="141" y="652"/>
                </a:cxn>
                <a:cxn ang="0">
                  <a:pos x="118" y="664"/>
                </a:cxn>
                <a:cxn ang="0">
                  <a:pos x="95" y="675"/>
                </a:cxn>
                <a:cxn ang="0">
                  <a:pos x="70" y="687"/>
                </a:cxn>
                <a:cxn ang="0">
                  <a:pos x="46" y="699"/>
                </a:cxn>
                <a:cxn ang="0">
                  <a:pos x="35" y="712"/>
                </a:cxn>
                <a:cxn ang="0">
                  <a:pos x="11" y="724"/>
                </a:cxn>
                <a:cxn ang="0">
                  <a:pos x="0" y="699"/>
                </a:cxn>
                <a:cxn ang="0">
                  <a:pos x="11" y="652"/>
                </a:cxn>
                <a:cxn ang="0">
                  <a:pos x="23" y="617"/>
                </a:cxn>
                <a:cxn ang="0">
                  <a:pos x="11" y="580"/>
                </a:cxn>
                <a:cxn ang="0">
                  <a:pos x="0" y="557"/>
                </a:cxn>
                <a:cxn ang="0">
                  <a:pos x="11" y="415"/>
                </a:cxn>
                <a:cxn ang="0">
                  <a:pos x="0" y="344"/>
                </a:cxn>
                <a:cxn ang="0">
                  <a:pos x="11" y="286"/>
                </a:cxn>
                <a:cxn ang="0">
                  <a:pos x="23" y="262"/>
                </a:cxn>
                <a:cxn ang="0">
                  <a:pos x="35" y="202"/>
                </a:cxn>
                <a:cxn ang="0">
                  <a:pos x="46" y="179"/>
                </a:cxn>
                <a:cxn ang="0">
                  <a:pos x="58" y="156"/>
                </a:cxn>
                <a:cxn ang="0">
                  <a:pos x="70" y="144"/>
                </a:cxn>
                <a:cxn ang="0">
                  <a:pos x="95" y="130"/>
                </a:cxn>
                <a:cxn ang="0">
                  <a:pos x="107" y="119"/>
                </a:cxn>
                <a:cxn ang="0">
                  <a:pos x="118" y="107"/>
                </a:cxn>
                <a:cxn ang="0">
                  <a:pos x="130" y="84"/>
                </a:cxn>
                <a:cxn ang="0">
                  <a:pos x="153" y="61"/>
                </a:cxn>
                <a:cxn ang="0">
                  <a:pos x="176" y="49"/>
                </a:cxn>
                <a:cxn ang="0">
                  <a:pos x="236" y="37"/>
                </a:cxn>
                <a:cxn ang="0">
                  <a:pos x="260" y="26"/>
                </a:cxn>
                <a:cxn ang="0">
                  <a:pos x="283" y="12"/>
                </a:cxn>
              </a:cxnLst>
              <a:rect l="0" t="0" r="r" b="b"/>
              <a:pathLst>
                <a:path w="331" h="724">
                  <a:moveTo>
                    <a:pt x="283" y="0"/>
                  </a:moveTo>
                  <a:lnTo>
                    <a:pt x="295" y="0"/>
                  </a:lnTo>
                  <a:lnTo>
                    <a:pt x="295" y="12"/>
                  </a:lnTo>
                  <a:lnTo>
                    <a:pt x="308" y="12"/>
                  </a:lnTo>
                  <a:lnTo>
                    <a:pt x="308" y="26"/>
                  </a:lnTo>
                  <a:lnTo>
                    <a:pt x="295" y="26"/>
                  </a:lnTo>
                  <a:lnTo>
                    <a:pt x="295" y="72"/>
                  </a:lnTo>
                  <a:lnTo>
                    <a:pt x="308" y="72"/>
                  </a:lnTo>
                  <a:lnTo>
                    <a:pt x="308" y="84"/>
                  </a:lnTo>
                  <a:lnTo>
                    <a:pt x="320" y="84"/>
                  </a:lnTo>
                  <a:lnTo>
                    <a:pt x="320" y="95"/>
                  </a:lnTo>
                  <a:lnTo>
                    <a:pt x="331" y="95"/>
                  </a:lnTo>
                  <a:lnTo>
                    <a:pt x="331" y="144"/>
                  </a:lnTo>
                  <a:lnTo>
                    <a:pt x="320" y="144"/>
                  </a:lnTo>
                  <a:lnTo>
                    <a:pt x="320" y="156"/>
                  </a:lnTo>
                  <a:lnTo>
                    <a:pt x="308" y="156"/>
                  </a:lnTo>
                  <a:lnTo>
                    <a:pt x="308" y="167"/>
                  </a:lnTo>
                  <a:lnTo>
                    <a:pt x="295" y="167"/>
                  </a:lnTo>
                  <a:lnTo>
                    <a:pt x="295" y="191"/>
                  </a:lnTo>
                  <a:lnTo>
                    <a:pt x="283" y="191"/>
                  </a:lnTo>
                  <a:lnTo>
                    <a:pt x="283" y="214"/>
                  </a:lnTo>
                  <a:lnTo>
                    <a:pt x="271" y="214"/>
                  </a:lnTo>
                  <a:lnTo>
                    <a:pt x="271" y="274"/>
                  </a:lnTo>
                  <a:lnTo>
                    <a:pt x="283" y="274"/>
                  </a:lnTo>
                  <a:lnTo>
                    <a:pt x="283" y="286"/>
                  </a:lnTo>
                  <a:lnTo>
                    <a:pt x="295" y="286"/>
                  </a:lnTo>
                  <a:lnTo>
                    <a:pt x="295" y="297"/>
                  </a:lnTo>
                  <a:lnTo>
                    <a:pt x="308" y="297"/>
                  </a:lnTo>
                  <a:lnTo>
                    <a:pt x="308" y="320"/>
                  </a:lnTo>
                  <a:lnTo>
                    <a:pt x="320" y="320"/>
                  </a:lnTo>
                  <a:lnTo>
                    <a:pt x="320" y="369"/>
                  </a:lnTo>
                  <a:lnTo>
                    <a:pt x="308" y="369"/>
                  </a:lnTo>
                  <a:lnTo>
                    <a:pt x="308" y="404"/>
                  </a:lnTo>
                  <a:lnTo>
                    <a:pt x="295" y="404"/>
                  </a:lnTo>
                  <a:lnTo>
                    <a:pt x="295" y="476"/>
                  </a:lnTo>
                  <a:lnTo>
                    <a:pt x="308" y="476"/>
                  </a:lnTo>
                  <a:lnTo>
                    <a:pt x="308" y="534"/>
                  </a:lnTo>
                  <a:lnTo>
                    <a:pt x="295" y="534"/>
                  </a:lnTo>
                  <a:lnTo>
                    <a:pt x="295" y="569"/>
                  </a:lnTo>
                  <a:lnTo>
                    <a:pt x="283" y="569"/>
                  </a:lnTo>
                  <a:lnTo>
                    <a:pt x="283" y="594"/>
                  </a:lnTo>
                  <a:lnTo>
                    <a:pt x="271" y="594"/>
                  </a:lnTo>
                  <a:lnTo>
                    <a:pt x="271" y="605"/>
                  </a:lnTo>
                  <a:lnTo>
                    <a:pt x="248" y="605"/>
                  </a:lnTo>
                  <a:lnTo>
                    <a:pt x="248" y="617"/>
                  </a:lnTo>
                  <a:lnTo>
                    <a:pt x="213" y="617"/>
                  </a:lnTo>
                  <a:lnTo>
                    <a:pt x="213" y="629"/>
                  </a:lnTo>
                  <a:lnTo>
                    <a:pt x="176" y="629"/>
                  </a:lnTo>
                  <a:lnTo>
                    <a:pt x="176" y="640"/>
                  </a:lnTo>
                  <a:lnTo>
                    <a:pt x="153" y="640"/>
                  </a:lnTo>
                  <a:lnTo>
                    <a:pt x="153" y="652"/>
                  </a:lnTo>
                  <a:lnTo>
                    <a:pt x="141" y="652"/>
                  </a:lnTo>
                  <a:lnTo>
                    <a:pt x="141" y="664"/>
                  </a:lnTo>
                  <a:lnTo>
                    <a:pt x="118" y="664"/>
                  </a:lnTo>
                  <a:lnTo>
                    <a:pt x="118" y="675"/>
                  </a:lnTo>
                  <a:lnTo>
                    <a:pt x="95" y="675"/>
                  </a:lnTo>
                  <a:lnTo>
                    <a:pt x="95" y="687"/>
                  </a:lnTo>
                  <a:lnTo>
                    <a:pt x="70" y="687"/>
                  </a:lnTo>
                  <a:lnTo>
                    <a:pt x="70" y="699"/>
                  </a:lnTo>
                  <a:lnTo>
                    <a:pt x="46" y="699"/>
                  </a:lnTo>
                  <a:lnTo>
                    <a:pt x="46" y="712"/>
                  </a:lnTo>
                  <a:lnTo>
                    <a:pt x="35" y="712"/>
                  </a:lnTo>
                  <a:lnTo>
                    <a:pt x="35" y="724"/>
                  </a:lnTo>
                  <a:lnTo>
                    <a:pt x="11" y="724"/>
                  </a:lnTo>
                  <a:lnTo>
                    <a:pt x="11" y="699"/>
                  </a:lnTo>
                  <a:lnTo>
                    <a:pt x="0" y="699"/>
                  </a:lnTo>
                  <a:lnTo>
                    <a:pt x="0" y="652"/>
                  </a:lnTo>
                  <a:lnTo>
                    <a:pt x="11" y="652"/>
                  </a:lnTo>
                  <a:lnTo>
                    <a:pt x="11" y="617"/>
                  </a:lnTo>
                  <a:lnTo>
                    <a:pt x="23" y="617"/>
                  </a:lnTo>
                  <a:lnTo>
                    <a:pt x="23" y="580"/>
                  </a:lnTo>
                  <a:lnTo>
                    <a:pt x="11" y="580"/>
                  </a:lnTo>
                  <a:lnTo>
                    <a:pt x="11" y="557"/>
                  </a:lnTo>
                  <a:lnTo>
                    <a:pt x="0" y="557"/>
                  </a:lnTo>
                  <a:lnTo>
                    <a:pt x="0" y="415"/>
                  </a:lnTo>
                  <a:lnTo>
                    <a:pt x="11" y="415"/>
                  </a:lnTo>
                  <a:lnTo>
                    <a:pt x="11" y="344"/>
                  </a:lnTo>
                  <a:lnTo>
                    <a:pt x="0" y="344"/>
                  </a:lnTo>
                  <a:lnTo>
                    <a:pt x="0" y="286"/>
                  </a:lnTo>
                  <a:lnTo>
                    <a:pt x="11" y="286"/>
                  </a:lnTo>
                  <a:lnTo>
                    <a:pt x="11" y="262"/>
                  </a:lnTo>
                  <a:lnTo>
                    <a:pt x="23" y="262"/>
                  </a:lnTo>
                  <a:lnTo>
                    <a:pt x="23" y="202"/>
                  </a:lnTo>
                  <a:lnTo>
                    <a:pt x="35" y="202"/>
                  </a:lnTo>
                  <a:lnTo>
                    <a:pt x="35" y="179"/>
                  </a:lnTo>
                  <a:lnTo>
                    <a:pt x="46" y="179"/>
                  </a:lnTo>
                  <a:lnTo>
                    <a:pt x="46" y="156"/>
                  </a:lnTo>
                  <a:lnTo>
                    <a:pt x="58" y="156"/>
                  </a:lnTo>
                  <a:lnTo>
                    <a:pt x="58" y="144"/>
                  </a:lnTo>
                  <a:lnTo>
                    <a:pt x="70" y="144"/>
                  </a:lnTo>
                  <a:lnTo>
                    <a:pt x="70" y="130"/>
                  </a:lnTo>
                  <a:lnTo>
                    <a:pt x="95" y="130"/>
                  </a:lnTo>
                  <a:lnTo>
                    <a:pt x="95" y="119"/>
                  </a:lnTo>
                  <a:lnTo>
                    <a:pt x="107" y="119"/>
                  </a:lnTo>
                  <a:lnTo>
                    <a:pt x="107" y="107"/>
                  </a:lnTo>
                  <a:lnTo>
                    <a:pt x="118" y="107"/>
                  </a:lnTo>
                  <a:lnTo>
                    <a:pt x="118" y="84"/>
                  </a:lnTo>
                  <a:lnTo>
                    <a:pt x="130" y="84"/>
                  </a:lnTo>
                  <a:lnTo>
                    <a:pt x="130" y="61"/>
                  </a:lnTo>
                  <a:lnTo>
                    <a:pt x="153" y="61"/>
                  </a:lnTo>
                  <a:lnTo>
                    <a:pt x="153" y="49"/>
                  </a:lnTo>
                  <a:lnTo>
                    <a:pt x="176" y="49"/>
                  </a:lnTo>
                  <a:lnTo>
                    <a:pt x="176" y="37"/>
                  </a:lnTo>
                  <a:lnTo>
                    <a:pt x="236" y="37"/>
                  </a:lnTo>
                  <a:lnTo>
                    <a:pt x="236" y="26"/>
                  </a:lnTo>
                  <a:lnTo>
                    <a:pt x="260" y="26"/>
                  </a:lnTo>
                  <a:lnTo>
                    <a:pt x="260" y="12"/>
                  </a:lnTo>
                  <a:lnTo>
                    <a:pt x="283" y="12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9933"/>
            </a:solidFill>
            <a:ln w="6350" cap="flat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39" name="Freeform 119"/>
            <p:cNvSpPr>
              <a:spLocks noChangeAspect="1"/>
            </p:cNvSpPr>
            <p:nvPr/>
          </p:nvSpPr>
          <p:spPr bwMode="invGray">
            <a:xfrm>
              <a:off x="3568700" y="3724275"/>
              <a:ext cx="1876425" cy="1376363"/>
            </a:xfrm>
            <a:custGeom>
              <a:avLst/>
              <a:gdLst/>
              <a:ahLst/>
              <a:cxnLst>
                <a:cxn ang="0">
                  <a:pos x="516" y="31"/>
                </a:cxn>
                <a:cxn ang="0">
                  <a:pos x="547" y="53"/>
                </a:cxn>
                <a:cxn ang="0">
                  <a:pos x="579" y="93"/>
                </a:cxn>
                <a:cxn ang="0">
                  <a:pos x="633" y="125"/>
                </a:cxn>
                <a:cxn ang="0">
                  <a:pos x="708" y="146"/>
                </a:cxn>
                <a:cxn ang="0">
                  <a:pos x="846" y="146"/>
                </a:cxn>
                <a:cxn ang="0">
                  <a:pos x="902" y="176"/>
                </a:cxn>
                <a:cxn ang="0">
                  <a:pos x="933" y="197"/>
                </a:cxn>
                <a:cxn ang="0">
                  <a:pos x="1010" y="191"/>
                </a:cxn>
                <a:cxn ang="0">
                  <a:pos x="1068" y="199"/>
                </a:cxn>
                <a:cxn ang="0">
                  <a:pos x="1124" y="223"/>
                </a:cxn>
                <a:cxn ang="0">
                  <a:pos x="1148" y="277"/>
                </a:cxn>
                <a:cxn ang="0">
                  <a:pos x="1086" y="341"/>
                </a:cxn>
                <a:cxn ang="0">
                  <a:pos x="1022" y="415"/>
                </a:cxn>
                <a:cxn ang="0">
                  <a:pos x="1042" y="465"/>
                </a:cxn>
                <a:cxn ang="0">
                  <a:pos x="1090" y="507"/>
                </a:cxn>
                <a:cxn ang="0">
                  <a:pos x="1026" y="563"/>
                </a:cxn>
                <a:cxn ang="0">
                  <a:pos x="972" y="525"/>
                </a:cxn>
                <a:cxn ang="0">
                  <a:pos x="910" y="533"/>
                </a:cxn>
                <a:cxn ang="0">
                  <a:pos x="836" y="549"/>
                </a:cxn>
                <a:cxn ang="0">
                  <a:pos x="761" y="602"/>
                </a:cxn>
                <a:cxn ang="0">
                  <a:pos x="805" y="624"/>
                </a:cxn>
                <a:cxn ang="0">
                  <a:pos x="719" y="644"/>
                </a:cxn>
                <a:cxn ang="0">
                  <a:pos x="644" y="644"/>
                </a:cxn>
                <a:cxn ang="0">
                  <a:pos x="613" y="572"/>
                </a:cxn>
                <a:cxn ang="0">
                  <a:pos x="569" y="602"/>
                </a:cxn>
                <a:cxn ang="0">
                  <a:pos x="547" y="655"/>
                </a:cxn>
                <a:cxn ang="0">
                  <a:pos x="516" y="675"/>
                </a:cxn>
                <a:cxn ang="0">
                  <a:pos x="495" y="749"/>
                </a:cxn>
                <a:cxn ang="0">
                  <a:pos x="472" y="800"/>
                </a:cxn>
                <a:cxn ang="0">
                  <a:pos x="419" y="832"/>
                </a:cxn>
                <a:cxn ang="0">
                  <a:pos x="376" y="810"/>
                </a:cxn>
                <a:cxn ang="0">
                  <a:pos x="355" y="749"/>
                </a:cxn>
                <a:cxn ang="0">
                  <a:pos x="323" y="696"/>
                </a:cxn>
                <a:cxn ang="0">
                  <a:pos x="302" y="655"/>
                </a:cxn>
                <a:cxn ang="0">
                  <a:pos x="247" y="635"/>
                </a:cxn>
                <a:cxn ang="0">
                  <a:pos x="227" y="582"/>
                </a:cxn>
                <a:cxn ang="0">
                  <a:pos x="151" y="582"/>
                </a:cxn>
                <a:cxn ang="0">
                  <a:pos x="130" y="310"/>
                </a:cxn>
                <a:cxn ang="0">
                  <a:pos x="99" y="240"/>
                </a:cxn>
                <a:cxn ang="0">
                  <a:pos x="77" y="176"/>
                </a:cxn>
                <a:cxn ang="0">
                  <a:pos x="35" y="157"/>
                </a:cxn>
                <a:cxn ang="0">
                  <a:pos x="10" y="124"/>
                </a:cxn>
                <a:cxn ang="0">
                  <a:pos x="44" y="93"/>
                </a:cxn>
                <a:cxn ang="0">
                  <a:pos x="99" y="83"/>
                </a:cxn>
                <a:cxn ang="0">
                  <a:pos x="162" y="83"/>
                </a:cxn>
                <a:cxn ang="0">
                  <a:pos x="238" y="113"/>
                </a:cxn>
                <a:cxn ang="0">
                  <a:pos x="269" y="136"/>
                </a:cxn>
                <a:cxn ang="0">
                  <a:pos x="333" y="113"/>
                </a:cxn>
                <a:cxn ang="0">
                  <a:pos x="441" y="93"/>
                </a:cxn>
                <a:cxn ang="0">
                  <a:pos x="438" y="28"/>
                </a:cxn>
              </a:cxnLst>
              <a:rect l="0" t="0" r="r" b="b"/>
              <a:pathLst>
                <a:path w="1148" h="832">
                  <a:moveTo>
                    <a:pt x="488" y="17"/>
                  </a:moveTo>
                  <a:lnTo>
                    <a:pt x="495" y="0"/>
                  </a:lnTo>
                  <a:lnTo>
                    <a:pt x="495" y="10"/>
                  </a:lnTo>
                  <a:lnTo>
                    <a:pt x="516" y="10"/>
                  </a:lnTo>
                  <a:lnTo>
                    <a:pt x="516" y="31"/>
                  </a:lnTo>
                  <a:lnTo>
                    <a:pt x="527" y="31"/>
                  </a:lnTo>
                  <a:lnTo>
                    <a:pt x="527" y="42"/>
                  </a:lnTo>
                  <a:lnTo>
                    <a:pt x="536" y="42"/>
                  </a:lnTo>
                  <a:lnTo>
                    <a:pt x="536" y="53"/>
                  </a:lnTo>
                  <a:lnTo>
                    <a:pt x="547" y="53"/>
                  </a:lnTo>
                  <a:lnTo>
                    <a:pt x="547" y="62"/>
                  </a:lnTo>
                  <a:lnTo>
                    <a:pt x="558" y="62"/>
                  </a:lnTo>
                  <a:lnTo>
                    <a:pt x="558" y="83"/>
                  </a:lnTo>
                  <a:lnTo>
                    <a:pt x="579" y="83"/>
                  </a:lnTo>
                  <a:lnTo>
                    <a:pt x="579" y="93"/>
                  </a:lnTo>
                  <a:lnTo>
                    <a:pt x="613" y="93"/>
                  </a:lnTo>
                  <a:lnTo>
                    <a:pt x="613" y="103"/>
                  </a:lnTo>
                  <a:lnTo>
                    <a:pt x="622" y="103"/>
                  </a:lnTo>
                  <a:lnTo>
                    <a:pt x="622" y="125"/>
                  </a:lnTo>
                  <a:lnTo>
                    <a:pt x="633" y="125"/>
                  </a:lnTo>
                  <a:lnTo>
                    <a:pt x="633" y="146"/>
                  </a:lnTo>
                  <a:lnTo>
                    <a:pt x="653" y="146"/>
                  </a:lnTo>
                  <a:lnTo>
                    <a:pt x="653" y="157"/>
                  </a:lnTo>
                  <a:lnTo>
                    <a:pt x="708" y="157"/>
                  </a:lnTo>
                  <a:lnTo>
                    <a:pt x="708" y="146"/>
                  </a:lnTo>
                  <a:lnTo>
                    <a:pt x="730" y="146"/>
                  </a:lnTo>
                  <a:lnTo>
                    <a:pt x="730" y="136"/>
                  </a:lnTo>
                  <a:lnTo>
                    <a:pt x="772" y="136"/>
                  </a:lnTo>
                  <a:lnTo>
                    <a:pt x="772" y="146"/>
                  </a:lnTo>
                  <a:lnTo>
                    <a:pt x="846" y="146"/>
                  </a:lnTo>
                  <a:lnTo>
                    <a:pt x="846" y="157"/>
                  </a:lnTo>
                  <a:lnTo>
                    <a:pt x="878" y="157"/>
                  </a:lnTo>
                  <a:lnTo>
                    <a:pt x="878" y="167"/>
                  </a:lnTo>
                  <a:lnTo>
                    <a:pt x="902" y="167"/>
                  </a:lnTo>
                  <a:lnTo>
                    <a:pt x="902" y="176"/>
                  </a:lnTo>
                  <a:lnTo>
                    <a:pt x="912" y="176"/>
                  </a:lnTo>
                  <a:lnTo>
                    <a:pt x="912" y="187"/>
                  </a:lnTo>
                  <a:lnTo>
                    <a:pt x="922" y="187"/>
                  </a:lnTo>
                  <a:lnTo>
                    <a:pt x="922" y="197"/>
                  </a:lnTo>
                  <a:lnTo>
                    <a:pt x="933" y="197"/>
                  </a:lnTo>
                  <a:lnTo>
                    <a:pt x="950" y="195"/>
                  </a:lnTo>
                  <a:lnTo>
                    <a:pt x="972" y="187"/>
                  </a:lnTo>
                  <a:lnTo>
                    <a:pt x="990" y="183"/>
                  </a:lnTo>
                  <a:lnTo>
                    <a:pt x="988" y="191"/>
                  </a:lnTo>
                  <a:lnTo>
                    <a:pt x="1010" y="191"/>
                  </a:lnTo>
                  <a:lnTo>
                    <a:pt x="1008" y="197"/>
                  </a:lnTo>
                  <a:lnTo>
                    <a:pt x="1028" y="199"/>
                  </a:lnTo>
                  <a:lnTo>
                    <a:pt x="1032" y="211"/>
                  </a:lnTo>
                  <a:lnTo>
                    <a:pt x="1054" y="209"/>
                  </a:lnTo>
                  <a:lnTo>
                    <a:pt x="1068" y="199"/>
                  </a:lnTo>
                  <a:lnTo>
                    <a:pt x="1106" y="199"/>
                  </a:lnTo>
                  <a:lnTo>
                    <a:pt x="1102" y="217"/>
                  </a:lnTo>
                  <a:lnTo>
                    <a:pt x="1116" y="213"/>
                  </a:lnTo>
                  <a:lnTo>
                    <a:pt x="1112" y="225"/>
                  </a:lnTo>
                  <a:lnTo>
                    <a:pt x="1124" y="223"/>
                  </a:lnTo>
                  <a:lnTo>
                    <a:pt x="1126" y="245"/>
                  </a:lnTo>
                  <a:lnTo>
                    <a:pt x="1136" y="243"/>
                  </a:lnTo>
                  <a:lnTo>
                    <a:pt x="1134" y="263"/>
                  </a:lnTo>
                  <a:lnTo>
                    <a:pt x="1146" y="263"/>
                  </a:lnTo>
                  <a:lnTo>
                    <a:pt x="1148" y="277"/>
                  </a:lnTo>
                  <a:lnTo>
                    <a:pt x="1144" y="295"/>
                  </a:lnTo>
                  <a:lnTo>
                    <a:pt x="1130" y="309"/>
                  </a:lnTo>
                  <a:lnTo>
                    <a:pt x="1114" y="321"/>
                  </a:lnTo>
                  <a:lnTo>
                    <a:pt x="1102" y="333"/>
                  </a:lnTo>
                  <a:lnTo>
                    <a:pt x="1086" y="341"/>
                  </a:lnTo>
                  <a:lnTo>
                    <a:pt x="1050" y="349"/>
                  </a:lnTo>
                  <a:lnTo>
                    <a:pt x="1018" y="359"/>
                  </a:lnTo>
                  <a:lnTo>
                    <a:pt x="1012" y="367"/>
                  </a:lnTo>
                  <a:lnTo>
                    <a:pt x="1008" y="417"/>
                  </a:lnTo>
                  <a:lnTo>
                    <a:pt x="1022" y="415"/>
                  </a:lnTo>
                  <a:lnTo>
                    <a:pt x="1016" y="443"/>
                  </a:lnTo>
                  <a:lnTo>
                    <a:pt x="1028" y="443"/>
                  </a:lnTo>
                  <a:lnTo>
                    <a:pt x="1030" y="457"/>
                  </a:lnTo>
                  <a:lnTo>
                    <a:pt x="1042" y="449"/>
                  </a:lnTo>
                  <a:lnTo>
                    <a:pt x="1042" y="465"/>
                  </a:lnTo>
                  <a:lnTo>
                    <a:pt x="1050" y="467"/>
                  </a:lnTo>
                  <a:lnTo>
                    <a:pt x="1056" y="471"/>
                  </a:lnTo>
                  <a:lnTo>
                    <a:pt x="1066" y="481"/>
                  </a:lnTo>
                  <a:lnTo>
                    <a:pt x="1076" y="481"/>
                  </a:lnTo>
                  <a:lnTo>
                    <a:pt x="1090" y="507"/>
                  </a:lnTo>
                  <a:lnTo>
                    <a:pt x="1084" y="521"/>
                  </a:lnTo>
                  <a:lnTo>
                    <a:pt x="1070" y="535"/>
                  </a:lnTo>
                  <a:lnTo>
                    <a:pt x="1054" y="549"/>
                  </a:lnTo>
                  <a:lnTo>
                    <a:pt x="1042" y="573"/>
                  </a:lnTo>
                  <a:lnTo>
                    <a:pt x="1026" y="563"/>
                  </a:lnTo>
                  <a:lnTo>
                    <a:pt x="1018" y="553"/>
                  </a:lnTo>
                  <a:lnTo>
                    <a:pt x="1006" y="543"/>
                  </a:lnTo>
                  <a:lnTo>
                    <a:pt x="990" y="537"/>
                  </a:lnTo>
                  <a:lnTo>
                    <a:pt x="986" y="521"/>
                  </a:lnTo>
                  <a:lnTo>
                    <a:pt x="972" y="525"/>
                  </a:lnTo>
                  <a:lnTo>
                    <a:pt x="968" y="511"/>
                  </a:lnTo>
                  <a:lnTo>
                    <a:pt x="938" y="507"/>
                  </a:lnTo>
                  <a:lnTo>
                    <a:pt x="938" y="521"/>
                  </a:lnTo>
                  <a:lnTo>
                    <a:pt x="916" y="521"/>
                  </a:lnTo>
                  <a:lnTo>
                    <a:pt x="910" y="533"/>
                  </a:lnTo>
                  <a:lnTo>
                    <a:pt x="886" y="531"/>
                  </a:lnTo>
                  <a:lnTo>
                    <a:pt x="886" y="541"/>
                  </a:lnTo>
                  <a:lnTo>
                    <a:pt x="866" y="539"/>
                  </a:lnTo>
                  <a:lnTo>
                    <a:pt x="864" y="553"/>
                  </a:lnTo>
                  <a:lnTo>
                    <a:pt x="836" y="549"/>
                  </a:lnTo>
                  <a:lnTo>
                    <a:pt x="825" y="561"/>
                  </a:lnTo>
                  <a:lnTo>
                    <a:pt x="772" y="561"/>
                  </a:lnTo>
                  <a:lnTo>
                    <a:pt x="772" y="572"/>
                  </a:lnTo>
                  <a:lnTo>
                    <a:pt x="761" y="572"/>
                  </a:lnTo>
                  <a:lnTo>
                    <a:pt x="761" y="602"/>
                  </a:lnTo>
                  <a:lnTo>
                    <a:pt x="782" y="602"/>
                  </a:lnTo>
                  <a:lnTo>
                    <a:pt x="782" y="613"/>
                  </a:lnTo>
                  <a:lnTo>
                    <a:pt x="794" y="613"/>
                  </a:lnTo>
                  <a:lnTo>
                    <a:pt x="794" y="624"/>
                  </a:lnTo>
                  <a:lnTo>
                    <a:pt x="805" y="624"/>
                  </a:lnTo>
                  <a:lnTo>
                    <a:pt x="805" y="644"/>
                  </a:lnTo>
                  <a:lnTo>
                    <a:pt x="794" y="644"/>
                  </a:lnTo>
                  <a:lnTo>
                    <a:pt x="794" y="655"/>
                  </a:lnTo>
                  <a:lnTo>
                    <a:pt x="719" y="655"/>
                  </a:lnTo>
                  <a:lnTo>
                    <a:pt x="719" y="644"/>
                  </a:lnTo>
                  <a:lnTo>
                    <a:pt x="708" y="644"/>
                  </a:lnTo>
                  <a:lnTo>
                    <a:pt x="708" y="635"/>
                  </a:lnTo>
                  <a:lnTo>
                    <a:pt x="675" y="635"/>
                  </a:lnTo>
                  <a:lnTo>
                    <a:pt x="675" y="644"/>
                  </a:lnTo>
                  <a:lnTo>
                    <a:pt x="644" y="644"/>
                  </a:lnTo>
                  <a:lnTo>
                    <a:pt x="644" y="624"/>
                  </a:lnTo>
                  <a:lnTo>
                    <a:pt x="633" y="624"/>
                  </a:lnTo>
                  <a:lnTo>
                    <a:pt x="633" y="582"/>
                  </a:lnTo>
                  <a:lnTo>
                    <a:pt x="613" y="582"/>
                  </a:lnTo>
                  <a:lnTo>
                    <a:pt x="613" y="572"/>
                  </a:lnTo>
                  <a:lnTo>
                    <a:pt x="602" y="572"/>
                  </a:lnTo>
                  <a:lnTo>
                    <a:pt x="602" y="582"/>
                  </a:lnTo>
                  <a:lnTo>
                    <a:pt x="579" y="582"/>
                  </a:lnTo>
                  <a:lnTo>
                    <a:pt x="579" y="602"/>
                  </a:lnTo>
                  <a:lnTo>
                    <a:pt x="569" y="602"/>
                  </a:lnTo>
                  <a:lnTo>
                    <a:pt x="569" y="613"/>
                  </a:lnTo>
                  <a:lnTo>
                    <a:pt x="558" y="613"/>
                  </a:lnTo>
                  <a:lnTo>
                    <a:pt x="558" y="635"/>
                  </a:lnTo>
                  <a:lnTo>
                    <a:pt x="547" y="635"/>
                  </a:lnTo>
                  <a:lnTo>
                    <a:pt x="547" y="655"/>
                  </a:lnTo>
                  <a:lnTo>
                    <a:pt x="536" y="655"/>
                  </a:lnTo>
                  <a:lnTo>
                    <a:pt x="536" y="665"/>
                  </a:lnTo>
                  <a:lnTo>
                    <a:pt x="527" y="665"/>
                  </a:lnTo>
                  <a:lnTo>
                    <a:pt x="527" y="675"/>
                  </a:lnTo>
                  <a:lnTo>
                    <a:pt x="516" y="675"/>
                  </a:lnTo>
                  <a:lnTo>
                    <a:pt x="516" y="696"/>
                  </a:lnTo>
                  <a:lnTo>
                    <a:pt x="505" y="696"/>
                  </a:lnTo>
                  <a:lnTo>
                    <a:pt x="505" y="706"/>
                  </a:lnTo>
                  <a:lnTo>
                    <a:pt x="495" y="706"/>
                  </a:lnTo>
                  <a:lnTo>
                    <a:pt x="495" y="749"/>
                  </a:lnTo>
                  <a:lnTo>
                    <a:pt x="505" y="749"/>
                  </a:lnTo>
                  <a:lnTo>
                    <a:pt x="505" y="790"/>
                  </a:lnTo>
                  <a:lnTo>
                    <a:pt x="495" y="790"/>
                  </a:lnTo>
                  <a:lnTo>
                    <a:pt x="495" y="800"/>
                  </a:lnTo>
                  <a:lnTo>
                    <a:pt x="472" y="800"/>
                  </a:lnTo>
                  <a:lnTo>
                    <a:pt x="472" y="810"/>
                  </a:lnTo>
                  <a:lnTo>
                    <a:pt x="441" y="810"/>
                  </a:lnTo>
                  <a:lnTo>
                    <a:pt x="441" y="822"/>
                  </a:lnTo>
                  <a:lnTo>
                    <a:pt x="419" y="822"/>
                  </a:lnTo>
                  <a:lnTo>
                    <a:pt x="419" y="832"/>
                  </a:lnTo>
                  <a:lnTo>
                    <a:pt x="399" y="832"/>
                  </a:lnTo>
                  <a:lnTo>
                    <a:pt x="399" y="822"/>
                  </a:lnTo>
                  <a:lnTo>
                    <a:pt x="386" y="822"/>
                  </a:lnTo>
                  <a:lnTo>
                    <a:pt x="386" y="810"/>
                  </a:lnTo>
                  <a:lnTo>
                    <a:pt x="376" y="810"/>
                  </a:lnTo>
                  <a:lnTo>
                    <a:pt x="376" y="790"/>
                  </a:lnTo>
                  <a:lnTo>
                    <a:pt x="365" y="790"/>
                  </a:lnTo>
                  <a:lnTo>
                    <a:pt x="365" y="768"/>
                  </a:lnTo>
                  <a:lnTo>
                    <a:pt x="355" y="768"/>
                  </a:lnTo>
                  <a:lnTo>
                    <a:pt x="355" y="749"/>
                  </a:lnTo>
                  <a:lnTo>
                    <a:pt x="344" y="749"/>
                  </a:lnTo>
                  <a:lnTo>
                    <a:pt x="344" y="727"/>
                  </a:lnTo>
                  <a:lnTo>
                    <a:pt x="333" y="727"/>
                  </a:lnTo>
                  <a:lnTo>
                    <a:pt x="333" y="696"/>
                  </a:lnTo>
                  <a:lnTo>
                    <a:pt x="323" y="696"/>
                  </a:lnTo>
                  <a:lnTo>
                    <a:pt x="323" y="685"/>
                  </a:lnTo>
                  <a:lnTo>
                    <a:pt x="313" y="685"/>
                  </a:lnTo>
                  <a:lnTo>
                    <a:pt x="313" y="675"/>
                  </a:lnTo>
                  <a:lnTo>
                    <a:pt x="302" y="675"/>
                  </a:lnTo>
                  <a:lnTo>
                    <a:pt x="302" y="655"/>
                  </a:lnTo>
                  <a:lnTo>
                    <a:pt x="280" y="655"/>
                  </a:lnTo>
                  <a:lnTo>
                    <a:pt x="280" y="644"/>
                  </a:lnTo>
                  <a:lnTo>
                    <a:pt x="258" y="644"/>
                  </a:lnTo>
                  <a:lnTo>
                    <a:pt x="258" y="635"/>
                  </a:lnTo>
                  <a:lnTo>
                    <a:pt x="247" y="635"/>
                  </a:lnTo>
                  <a:lnTo>
                    <a:pt x="247" y="624"/>
                  </a:lnTo>
                  <a:lnTo>
                    <a:pt x="238" y="624"/>
                  </a:lnTo>
                  <a:lnTo>
                    <a:pt x="238" y="592"/>
                  </a:lnTo>
                  <a:lnTo>
                    <a:pt x="227" y="592"/>
                  </a:lnTo>
                  <a:lnTo>
                    <a:pt x="227" y="582"/>
                  </a:lnTo>
                  <a:lnTo>
                    <a:pt x="207" y="582"/>
                  </a:lnTo>
                  <a:lnTo>
                    <a:pt x="207" y="592"/>
                  </a:lnTo>
                  <a:lnTo>
                    <a:pt x="162" y="592"/>
                  </a:lnTo>
                  <a:lnTo>
                    <a:pt x="162" y="582"/>
                  </a:lnTo>
                  <a:lnTo>
                    <a:pt x="151" y="582"/>
                  </a:lnTo>
                  <a:lnTo>
                    <a:pt x="110" y="512"/>
                  </a:lnTo>
                  <a:lnTo>
                    <a:pt x="132" y="478"/>
                  </a:lnTo>
                  <a:lnTo>
                    <a:pt x="141" y="334"/>
                  </a:lnTo>
                  <a:lnTo>
                    <a:pt x="130" y="334"/>
                  </a:lnTo>
                  <a:lnTo>
                    <a:pt x="130" y="310"/>
                  </a:lnTo>
                  <a:lnTo>
                    <a:pt x="120" y="310"/>
                  </a:lnTo>
                  <a:lnTo>
                    <a:pt x="120" y="259"/>
                  </a:lnTo>
                  <a:lnTo>
                    <a:pt x="110" y="259"/>
                  </a:lnTo>
                  <a:lnTo>
                    <a:pt x="110" y="240"/>
                  </a:lnTo>
                  <a:lnTo>
                    <a:pt x="99" y="240"/>
                  </a:lnTo>
                  <a:lnTo>
                    <a:pt x="99" y="208"/>
                  </a:lnTo>
                  <a:lnTo>
                    <a:pt x="87" y="208"/>
                  </a:lnTo>
                  <a:lnTo>
                    <a:pt x="87" y="187"/>
                  </a:lnTo>
                  <a:lnTo>
                    <a:pt x="77" y="187"/>
                  </a:lnTo>
                  <a:lnTo>
                    <a:pt x="77" y="176"/>
                  </a:lnTo>
                  <a:lnTo>
                    <a:pt x="67" y="176"/>
                  </a:lnTo>
                  <a:lnTo>
                    <a:pt x="67" y="167"/>
                  </a:lnTo>
                  <a:lnTo>
                    <a:pt x="55" y="167"/>
                  </a:lnTo>
                  <a:lnTo>
                    <a:pt x="55" y="157"/>
                  </a:lnTo>
                  <a:lnTo>
                    <a:pt x="35" y="157"/>
                  </a:lnTo>
                  <a:lnTo>
                    <a:pt x="35" y="146"/>
                  </a:lnTo>
                  <a:lnTo>
                    <a:pt x="24" y="146"/>
                  </a:lnTo>
                  <a:lnTo>
                    <a:pt x="24" y="136"/>
                  </a:lnTo>
                  <a:lnTo>
                    <a:pt x="0" y="133"/>
                  </a:lnTo>
                  <a:lnTo>
                    <a:pt x="10" y="124"/>
                  </a:lnTo>
                  <a:lnTo>
                    <a:pt x="19" y="115"/>
                  </a:lnTo>
                  <a:lnTo>
                    <a:pt x="24" y="103"/>
                  </a:lnTo>
                  <a:lnTo>
                    <a:pt x="35" y="103"/>
                  </a:lnTo>
                  <a:lnTo>
                    <a:pt x="35" y="93"/>
                  </a:lnTo>
                  <a:lnTo>
                    <a:pt x="44" y="93"/>
                  </a:lnTo>
                  <a:lnTo>
                    <a:pt x="44" y="83"/>
                  </a:lnTo>
                  <a:lnTo>
                    <a:pt x="87" y="83"/>
                  </a:lnTo>
                  <a:lnTo>
                    <a:pt x="87" y="73"/>
                  </a:lnTo>
                  <a:lnTo>
                    <a:pt x="99" y="73"/>
                  </a:lnTo>
                  <a:lnTo>
                    <a:pt x="99" y="83"/>
                  </a:lnTo>
                  <a:lnTo>
                    <a:pt x="110" y="83"/>
                  </a:lnTo>
                  <a:lnTo>
                    <a:pt x="110" y="73"/>
                  </a:lnTo>
                  <a:lnTo>
                    <a:pt x="120" y="73"/>
                  </a:lnTo>
                  <a:lnTo>
                    <a:pt x="120" y="83"/>
                  </a:lnTo>
                  <a:lnTo>
                    <a:pt x="162" y="83"/>
                  </a:lnTo>
                  <a:lnTo>
                    <a:pt x="162" y="93"/>
                  </a:lnTo>
                  <a:lnTo>
                    <a:pt x="227" y="93"/>
                  </a:lnTo>
                  <a:lnTo>
                    <a:pt x="227" y="103"/>
                  </a:lnTo>
                  <a:lnTo>
                    <a:pt x="238" y="103"/>
                  </a:lnTo>
                  <a:lnTo>
                    <a:pt x="238" y="113"/>
                  </a:lnTo>
                  <a:lnTo>
                    <a:pt x="247" y="113"/>
                  </a:lnTo>
                  <a:lnTo>
                    <a:pt x="247" y="125"/>
                  </a:lnTo>
                  <a:lnTo>
                    <a:pt x="258" y="125"/>
                  </a:lnTo>
                  <a:lnTo>
                    <a:pt x="258" y="136"/>
                  </a:lnTo>
                  <a:lnTo>
                    <a:pt x="269" y="136"/>
                  </a:lnTo>
                  <a:lnTo>
                    <a:pt x="269" y="146"/>
                  </a:lnTo>
                  <a:lnTo>
                    <a:pt x="323" y="146"/>
                  </a:lnTo>
                  <a:lnTo>
                    <a:pt x="323" y="125"/>
                  </a:lnTo>
                  <a:lnTo>
                    <a:pt x="333" y="125"/>
                  </a:lnTo>
                  <a:lnTo>
                    <a:pt x="333" y="113"/>
                  </a:lnTo>
                  <a:lnTo>
                    <a:pt x="344" y="113"/>
                  </a:lnTo>
                  <a:lnTo>
                    <a:pt x="344" y="103"/>
                  </a:lnTo>
                  <a:lnTo>
                    <a:pt x="430" y="103"/>
                  </a:lnTo>
                  <a:lnTo>
                    <a:pt x="430" y="93"/>
                  </a:lnTo>
                  <a:lnTo>
                    <a:pt x="441" y="93"/>
                  </a:lnTo>
                  <a:lnTo>
                    <a:pt x="444" y="74"/>
                  </a:lnTo>
                  <a:lnTo>
                    <a:pt x="438" y="67"/>
                  </a:lnTo>
                  <a:lnTo>
                    <a:pt x="440" y="61"/>
                  </a:lnTo>
                  <a:lnTo>
                    <a:pt x="433" y="45"/>
                  </a:lnTo>
                  <a:lnTo>
                    <a:pt x="438" y="28"/>
                  </a:lnTo>
                  <a:lnTo>
                    <a:pt x="462" y="19"/>
                  </a:lnTo>
                  <a:lnTo>
                    <a:pt x="476" y="28"/>
                  </a:lnTo>
                  <a:lnTo>
                    <a:pt x="485" y="24"/>
                  </a:lnTo>
                  <a:lnTo>
                    <a:pt x="488" y="17"/>
                  </a:lnTo>
                  <a:close/>
                </a:path>
              </a:pathLst>
            </a:custGeom>
            <a:solidFill>
              <a:srgbClr val="FF9933"/>
            </a:solidFill>
            <a:ln w="6350" cap="flat" cmpd="sng">
              <a:solidFill>
                <a:srgbClr val="FFCC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lIns="0" tIns="0" rIns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40" name="Freeform 120"/>
            <p:cNvSpPr>
              <a:spLocks/>
            </p:cNvSpPr>
            <p:nvPr/>
          </p:nvSpPr>
          <p:spPr bwMode="auto">
            <a:xfrm>
              <a:off x="3614738" y="1446213"/>
              <a:ext cx="2779712" cy="1747837"/>
            </a:xfrm>
            <a:custGeom>
              <a:avLst/>
              <a:gdLst/>
              <a:ahLst/>
              <a:cxnLst>
                <a:cxn ang="0">
                  <a:pos x="129" y="544"/>
                </a:cxn>
                <a:cxn ang="0">
                  <a:pos x="309" y="553"/>
                </a:cxn>
                <a:cxn ang="0">
                  <a:pos x="450" y="589"/>
                </a:cxn>
                <a:cxn ang="0">
                  <a:pos x="483" y="607"/>
                </a:cxn>
                <a:cxn ang="0">
                  <a:pos x="630" y="649"/>
                </a:cxn>
                <a:cxn ang="0">
                  <a:pos x="680" y="628"/>
                </a:cxn>
                <a:cxn ang="0">
                  <a:pos x="725" y="618"/>
                </a:cxn>
                <a:cxn ang="0">
                  <a:pos x="774" y="598"/>
                </a:cxn>
                <a:cxn ang="0">
                  <a:pos x="798" y="589"/>
                </a:cxn>
                <a:cxn ang="0">
                  <a:pos x="845" y="568"/>
                </a:cxn>
                <a:cxn ang="0">
                  <a:pos x="1005" y="558"/>
                </a:cxn>
                <a:cxn ang="0">
                  <a:pos x="1130" y="447"/>
                </a:cxn>
                <a:cxn ang="0">
                  <a:pos x="1155" y="382"/>
                </a:cxn>
                <a:cxn ang="0">
                  <a:pos x="1149" y="301"/>
                </a:cxn>
                <a:cxn ang="0">
                  <a:pos x="1245" y="265"/>
                </a:cxn>
                <a:cxn ang="0">
                  <a:pos x="1352" y="238"/>
                </a:cxn>
                <a:cxn ang="0">
                  <a:pos x="1413" y="193"/>
                </a:cxn>
                <a:cxn ang="0">
                  <a:pos x="1476" y="160"/>
                </a:cxn>
                <a:cxn ang="0">
                  <a:pos x="1526" y="81"/>
                </a:cxn>
                <a:cxn ang="0">
                  <a:pos x="1590" y="49"/>
                </a:cxn>
                <a:cxn ang="0">
                  <a:pos x="1725" y="16"/>
                </a:cxn>
                <a:cxn ang="0">
                  <a:pos x="1751" y="172"/>
                </a:cxn>
                <a:cxn ang="0">
                  <a:pos x="1707" y="244"/>
                </a:cxn>
                <a:cxn ang="0">
                  <a:pos x="1673" y="283"/>
                </a:cxn>
                <a:cxn ang="0">
                  <a:pos x="1632" y="343"/>
                </a:cxn>
                <a:cxn ang="0">
                  <a:pos x="1628" y="385"/>
                </a:cxn>
                <a:cxn ang="0">
                  <a:pos x="1632" y="463"/>
                </a:cxn>
                <a:cxn ang="0">
                  <a:pos x="1608" y="483"/>
                </a:cxn>
                <a:cxn ang="0">
                  <a:pos x="1533" y="552"/>
                </a:cxn>
                <a:cxn ang="0">
                  <a:pos x="1479" y="586"/>
                </a:cxn>
                <a:cxn ang="0">
                  <a:pos x="1404" y="568"/>
                </a:cxn>
                <a:cxn ang="0">
                  <a:pos x="1377" y="637"/>
                </a:cxn>
                <a:cxn ang="0">
                  <a:pos x="1371" y="730"/>
                </a:cxn>
                <a:cxn ang="0">
                  <a:pos x="1287" y="754"/>
                </a:cxn>
                <a:cxn ang="0">
                  <a:pos x="1238" y="808"/>
                </a:cxn>
                <a:cxn ang="0">
                  <a:pos x="1104" y="868"/>
                </a:cxn>
                <a:cxn ang="0">
                  <a:pos x="1074" y="889"/>
                </a:cxn>
                <a:cxn ang="0">
                  <a:pos x="1028" y="972"/>
                </a:cxn>
                <a:cxn ang="0">
                  <a:pos x="969" y="1036"/>
                </a:cxn>
                <a:cxn ang="0">
                  <a:pos x="843" y="1024"/>
                </a:cxn>
                <a:cxn ang="0">
                  <a:pos x="816" y="1015"/>
                </a:cxn>
                <a:cxn ang="0">
                  <a:pos x="801" y="901"/>
                </a:cxn>
                <a:cxn ang="0">
                  <a:pos x="735" y="934"/>
                </a:cxn>
                <a:cxn ang="0">
                  <a:pos x="681" y="1048"/>
                </a:cxn>
                <a:cxn ang="0">
                  <a:pos x="639" y="1078"/>
                </a:cxn>
                <a:cxn ang="0">
                  <a:pos x="570" y="1084"/>
                </a:cxn>
                <a:cxn ang="0">
                  <a:pos x="558" y="1069"/>
                </a:cxn>
                <a:cxn ang="0">
                  <a:pos x="558" y="1006"/>
                </a:cxn>
                <a:cxn ang="0">
                  <a:pos x="576" y="970"/>
                </a:cxn>
                <a:cxn ang="0">
                  <a:pos x="561" y="895"/>
                </a:cxn>
                <a:cxn ang="0">
                  <a:pos x="486" y="910"/>
                </a:cxn>
                <a:cxn ang="0">
                  <a:pos x="423" y="934"/>
                </a:cxn>
                <a:cxn ang="0">
                  <a:pos x="345" y="916"/>
                </a:cxn>
                <a:cxn ang="0">
                  <a:pos x="252" y="871"/>
                </a:cxn>
                <a:cxn ang="0">
                  <a:pos x="261" y="799"/>
                </a:cxn>
                <a:cxn ang="0">
                  <a:pos x="258" y="736"/>
                </a:cxn>
                <a:cxn ang="0">
                  <a:pos x="183" y="724"/>
                </a:cxn>
                <a:cxn ang="0">
                  <a:pos x="135" y="751"/>
                </a:cxn>
                <a:cxn ang="0">
                  <a:pos x="93" y="739"/>
                </a:cxn>
                <a:cxn ang="0">
                  <a:pos x="63" y="709"/>
                </a:cxn>
                <a:cxn ang="0">
                  <a:pos x="33" y="616"/>
                </a:cxn>
              </a:cxnLst>
              <a:rect l="0" t="0" r="r" b="b"/>
              <a:pathLst>
                <a:path w="1751" h="1101">
                  <a:moveTo>
                    <a:pt x="42" y="538"/>
                  </a:moveTo>
                  <a:cubicBezTo>
                    <a:pt x="82" y="551"/>
                    <a:pt x="0" y="525"/>
                    <a:pt x="129" y="544"/>
                  </a:cubicBezTo>
                  <a:cubicBezTo>
                    <a:pt x="132" y="544"/>
                    <a:pt x="192" y="558"/>
                    <a:pt x="195" y="559"/>
                  </a:cubicBezTo>
                  <a:cubicBezTo>
                    <a:pt x="237" y="556"/>
                    <a:pt x="257" y="551"/>
                    <a:pt x="309" y="553"/>
                  </a:cubicBezTo>
                  <a:cubicBezTo>
                    <a:pt x="342" y="557"/>
                    <a:pt x="339" y="566"/>
                    <a:pt x="375" y="568"/>
                  </a:cubicBezTo>
                  <a:cubicBezTo>
                    <a:pt x="403" y="572"/>
                    <a:pt x="424" y="580"/>
                    <a:pt x="450" y="589"/>
                  </a:cubicBezTo>
                  <a:cubicBezTo>
                    <a:pt x="460" y="603"/>
                    <a:pt x="453" y="597"/>
                    <a:pt x="474" y="604"/>
                  </a:cubicBezTo>
                  <a:cubicBezTo>
                    <a:pt x="477" y="605"/>
                    <a:pt x="483" y="607"/>
                    <a:pt x="483" y="607"/>
                  </a:cubicBezTo>
                  <a:cubicBezTo>
                    <a:pt x="505" y="639"/>
                    <a:pt x="564" y="638"/>
                    <a:pt x="597" y="640"/>
                  </a:cubicBezTo>
                  <a:cubicBezTo>
                    <a:pt x="620" y="648"/>
                    <a:pt x="609" y="645"/>
                    <a:pt x="630" y="649"/>
                  </a:cubicBezTo>
                  <a:cubicBezTo>
                    <a:pt x="651" y="648"/>
                    <a:pt x="662" y="646"/>
                    <a:pt x="683" y="642"/>
                  </a:cubicBezTo>
                  <a:cubicBezTo>
                    <a:pt x="692" y="640"/>
                    <a:pt x="677" y="630"/>
                    <a:pt x="680" y="628"/>
                  </a:cubicBezTo>
                  <a:cubicBezTo>
                    <a:pt x="683" y="626"/>
                    <a:pt x="692" y="630"/>
                    <a:pt x="699" y="628"/>
                  </a:cubicBezTo>
                  <a:cubicBezTo>
                    <a:pt x="706" y="621"/>
                    <a:pt x="715" y="619"/>
                    <a:pt x="725" y="618"/>
                  </a:cubicBezTo>
                  <a:cubicBezTo>
                    <a:pt x="728" y="609"/>
                    <a:pt x="740" y="601"/>
                    <a:pt x="750" y="600"/>
                  </a:cubicBezTo>
                  <a:cubicBezTo>
                    <a:pt x="759" y="599"/>
                    <a:pt x="765" y="599"/>
                    <a:pt x="774" y="598"/>
                  </a:cubicBezTo>
                  <a:cubicBezTo>
                    <a:pt x="779" y="597"/>
                    <a:pt x="778" y="589"/>
                    <a:pt x="782" y="588"/>
                  </a:cubicBezTo>
                  <a:cubicBezTo>
                    <a:pt x="786" y="587"/>
                    <a:pt x="791" y="593"/>
                    <a:pt x="798" y="589"/>
                  </a:cubicBezTo>
                  <a:cubicBezTo>
                    <a:pt x="803" y="576"/>
                    <a:pt x="816" y="569"/>
                    <a:pt x="822" y="567"/>
                  </a:cubicBezTo>
                  <a:cubicBezTo>
                    <a:pt x="825" y="566"/>
                    <a:pt x="845" y="568"/>
                    <a:pt x="845" y="568"/>
                  </a:cubicBezTo>
                  <a:cubicBezTo>
                    <a:pt x="857" y="553"/>
                    <a:pt x="907" y="566"/>
                    <a:pt x="921" y="565"/>
                  </a:cubicBezTo>
                  <a:cubicBezTo>
                    <a:pt x="933" y="556"/>
                    <a:pt x="962" y="561"/>
                    <a:pt x="1005" y="558"/>
                  </a:cubicBezTo>
                  <a:cubicBezTo>
                    <a:pt x="1004" y="543"/>
                    <a:pt x="1052" y="528"/>
                    <a:pt x="1077" y="511"/>
                  </a:cubicBezTo>
                  <a:cubicBezTo>
                    <a:pt x="1094" y="485"/>
                    <a:pt x="1104" y="464"/>
                    <a:pt x="1130" y="447"/>
                  </a:cubicBezTo>
                  <a:cubicBezTo>
                    <a:pt x="1137" y="436"/>
                    <a:pt x="1155" y="425"/>
                    <a:pt x="1167" y="421"/>
                  </a:cubicBezTo>
                  <a:cubicBezTo>
                    <a:pt x="1172" y="405"/>
                    <a:pt x="1169" y="391"/>
                    <a:pt x="1155" y="382"/>
                  </a:cubicBezTo>
                  <a:cubicBezTo>
                    <a:pt x="1148" y="372"/>
                    <a:pt x="1141" y="368"/>
                    <a:pt x="1134" y="358"/>
                  </a:cubicBezTo>
                  <a:cubicBezTo>
                    <a:pt x="1136" y="332"/>
                    <a:pt x="1129" y="314"/>
                    <a:pt x="1149" y="301"/>
                  </a:cubicBezTo>
                  <a:cubicBezTo>
                    <a:pt x="1162" y="262"/>
                    <a:pt x="1151" y="258"/>
                    <a:pt x="1194" y="253"/>
                  </a:cubicBezTo>
                  <a:cubicBezTo>
                    <a:pt x="1210" y="248"/>
                    <a:pt x="1229" y="260"/>
                    <a:pt x="1245" y="265"/>
                  </a:cubicBezTo>
                  <a:cubicBezTo>
                    <a:pt x="1279" y="263"/>
                    <a:pt x="1298" y="265"/>
                    <a:pt x="1331" y="256"/>
                  </a:cubicBezTo>
                  <a:cubicBezTo>
                    <a:pt x="1338" y="254"/>
                    <a:pt x="1346" y="242"/>
                    <a:pt x="1352" y="238"/>
                  </a:cubicBezTo>
                  <a:cubicBezTo>
                    <a:pt x="1355" y="230"/>
                    <a:pt x="1373" y="197"/>
                    <a:pt x="1383" y="196"/>
                  </a:cubicBezTo>
                  <a:cubicBezTo>
                    <a:pt x="1393" y="195"/>
                    <a:pt x="1403" y="194"/>
                    <a:pt x="1413" y="193"/>
                  </a:cubicBezTo>
                  <a:cubicBezTo>
                    <a:pt x="1426" y="189"/>
                    <a:pt x="1439" y="188"/>
                    <a:pt x="1452" y="184"/>
                  </a:cubicBezTo>
                  <a:cubicBezTo>
                    <a:pt x="1459" y="174"/>
                    <a:pt x="1466" y="167"/>
                    <a:pt x="1476" y="160"/>
                  </a:cubicBezTo>
                  <a:cubicBezTo>
                    <a:pt x="1486" y="145"/>
                    <a:pt x="1493" y="108"/>
                    <a:pt x="1506" y="97"/>
                  </a:cubicBezTo>
                  <a:cubicBezTo>
                    <a:pt x="1514" y="91"/>
                    <a:pt x="1517" y="87"/>
                    <a:pt x="1526" y="81"/>
                  </a:cubicBezTo>
                  <a:cubicBezTo>
                    <a:pt x="1541" y="71"/>
                    <a:pt x="1537" y="75"/>
                    <a:pt x="1548" y="64"/>
                  </a:cubicBezTo>
                  <a:cubicBezTo>
                    <a:pt x="1559" y="53"/>
                    <a:pt x="1576" y="53"/>
                    <a:pt x="1590" y="49"/>
                  </a:cubicBezTo>
                  <a:cubicBezTo>
                    <a:pt x="1599" y="47"/>
                    <a:pt x="1617" y="40"/>
                    <a:pt x="1617" y="40"/>
                  </a:cubicBezTo>
                  <a:cubicBezTo>
                    <a:pt x="1630" y="0"/>
                    <a:pt x="1704" y="17"/>
                    <a:pt x="1725" y="16"/>
                  </a:cubicBezTo>
                  <a:cubicBezTo>
                    <a:pt x="1736" y="48"/>
                    <a:pt x="1737" y="40"/>
                    <a:pt x="1742" y="73"/>
                  </a:cubicBezTo>
                  <a:cubicBezTo>
                    <a:pt x="1745" y="99"/>
                    <a:pt x="1751" y="155"/>
                    <a:pt x="1751" y="172"/>
                  </a:cubicBezTo>
                  <a:cubicBezTo>
                    <a:pt x="1751" y="189"/>
                    <a:pt x="1750" y="166"/>
                    <a:pt x="1743" y="178"/>
                  </a:cubicBezTo>
                  <a:cubicBezTo>
                    <a:pt x="1743" y="202"/>
                    <a:pt x="1720" y="225"/>
                    <a:pt x="1707" y="244"/>
                  </a:cubicBezTo>
                  <a:cubicBezTo>
                    <a:pt x="1702" y="252"/>
                    <a:pt x="1708" y="264"/>
                    <a:pt x="1701" y="271"/>
                  </a:cubicBezTo>
                  <a:cubicBezTo>
                    <a:pt x="1694" y="278"/>
                    <a:pt x="1683" y="280"/>
                    <a:pt x="1673" y="283"/>
                  </a:cubicBezTo>
                  <a:cubicBezTo>
                    <a:pt x="1664" y="286"/>
                    <a:pt x="1649" y="292"/>
                    <a:pt x="1649" y="292"/>
                  </a:cubicBezTo>
                  <a:cubicBezTo>
                    <a:pt x="1646" y="313"/>
                    <a:pt x="1636" y="322"/>
                    <a:pt x="1632" y="343"/>
                  </a:cubicBezTo>
                  <a:cubicBezTo>
                    <a:pt x="1630" y="352"/>
                    <a:pt x="1638" y="358"/>
                    <a:pt x="1635" y="367"/>
                  </a:cubicBezTo>
                  <a:cubicBezTo>
                    <a:pt x="1634" y="370"/>
                    <a:pt x="1628" y="385"/>
                    <a:pt x="1628" y="385"/>
                  </a:cubicBezTo>
                  <a:cubicBezTo>
                    <a:pt x="1629" y="412"/>
                    <a:pt x="1627" y="424"/>
                    <a:pt x="1631" y="451"/>
                  </a:cubicBezTo>
                  <a:cubicBezTo>
                    <a:pt x="1631" y="454"/>
                    <a:pt x="1630" y="461"/>
                    <a:pt x="1632" y="463"/>
                  </a:cubicBezTo>
                  <a:cubicBezTo>
                    <a:pt x="1634" y="465"/>
                    <a:pt x="1634" y="469"/>
                    <a:pt x="1635" y="472"/>
                  </a:cubicBezTo>
                  <a:cubicBezTo>
                    <a:pt x="1621" y="475"/>
                    <a:pt x="1619" y="475"/>
                    <a:pt x="1608" y="483"/>
                  </a:cubicBezTo>
                  <a:cubicBezTo>
                    <a:pt x="1604" y="496"/>
                    <a:pt x="1601" y="527"/>
                    <a:pt x="1584" y="532"/>
                  </a:cubicBezTo>
                  <a:cubicBezTo>
                    <a:pt x="1563" y="538"/>
                    <a:pt x="1552" y="543"/>
                    <a:pt x="1533" y="552"/>
                  </a:cubicBezTo>
                  <a:cubicBezTo>
                    <a:pt x="1524" y="556"/>
                    <a:pt x="1508" y="562"/>
                    <a:pt x="1508" y="562"/>
                  </a:cubicBezTo>
                  <a:cubicBezTo>
                    <a:pt x="1502" y="579"/>
                    <a:pt x="1497" y="580"/>
                    <a:pt x="1479" y="586"/>
                  </a:cubicBezTo>
                  <a:cubicBezTo>
                    <a:pt x="1443" y="582"/>
                    <a:pt x="1464" y="582"/>
                    <a:pt x="1443" y="568"/>
                  </a:cubicBezTo>
                  <a:cubicBezTo>
                    <a:pt x="1436" y="547"/>
                    <a:pt x="1421" y="564"/>
                    <a:pt x="1404" y="568"/>
                  </a:cubicBezTo>
                  <a:cubicBezTo>
                    <a:pt x="1396" y="592"/>
                    <a:pt x="1395" y="558"/>
                    <a:pt x="1389" y="610"/>
                  </a:cubicBezTo>
                  <a:cubicBezTo>
                    <a:pt x="1388" y="620"/>
                    <a:pt x="1380" y="628"/>
                    <a:pt x="1377" y="637"/>
                  </a:cubicBezTo>
                  <a:cubicBezTo>
                    <a:pt x="1380" y="660"/>
                    <a:pt x="1401" y="683"/>
                    <a:pt x="1407" y="706"/>
                  </a:cubicBezTo>
                  <a:cubicBezTo>
                    <a:pt x="1401" y="724"/>
                    <a:pt x="1387" y="725"/>
                    <a:pt x="1371" y="730"/>
                  </a:cubicBezTo>
                  <a:cubicBezTo>
                    <a:pt x="1364" y="732"/>
                    <a:pt x="1341" y="741"/>
                    <a:pt x="1335" y="745"/>
                  </a:cubicBezTo>
                  <a:cubicBezTo>
                    <a:pt x="1319" y="755"/>
                    <a:pt x="1308" y="752"/>
                    <a:pt x="1287" y="754"/>
                  </a:cubicBezTo>
                  <a:cubicBezTo>
                    <a:pt x="1273" y="763"/>
                    <a:pt x="1267" y="772"/>
                    <a:pt x="1254" y="781"/>
                  </a:cubicBezTo>
                  <a:cubicBezTo>
                    <a:pt x="1248" y="790"/>
                    <a:pt x="1238" y="808"/>
                    <a:pt x="1238" y="808"/>
                  </a:cubicBezTo>
                  <a:cubicBezTo>
                    <a:pt x="1233" y="823"/>
                    <a:pt x="1221" y="824"/>
                    <a:pt x="1209" y="832"/>
                  </a:cubicBezTo>
                  <a:cubicBezTo>
                    <a:pt x="1166" y="861"/>
                    <a:pt x="1159" y="864"/>
                    <a:pt x="1104" y="868"/>
                  </a:cubicBezTo>
                  <a:cubicBezTo>
                    <a:pt x="1099" y="886"/>
                    <a:pt x="1105" y="879"/>
                    <a:pt x="1083" y="886"/>
                  </a:cubicBezTo>
                  <a:cubicBezTo>
                    <a:pt x="1080" y="887"/>
                    <a:pt x="1074" y="889"/>
                    <a:pt x="1074" y="889"/>
                  </a:cubicBezTo>
                  <a:cubicBezTo>
                    <a:pt x="1061" y="909"/>
                    <a:pt x="1062" y="938"/>
                    <a:pt x="1041" y="952"/>
                  </a:cubicBezTo>
                  <a:cubicBezTo>
                    <a:pt x="1037" y="964"/>
                    <a:pt x="1039" y="965"/>
                    <a:pt x="1028" y="972"/>
                  </a:cubicBezTo>
                  <a:cubicBezTo>
                    <a:pt x="1019" y="985"/>
                    <a:pt x="1022" y="998"/>
                    <a:pt x="1007" y="1003"/>
                  </a:cubicBezTo>
                  <a:cubicBezTo>
                    <a:pt x="998" y="1030"/>
                    <a:pt x="991" y="1021"/>
                    <a:pt x="969" y="1036"/>
                  </a:cubicBezTo>
                  <a:cubicBezTo>
                    <a:pt x="957" y="1072"/>
                    <a:pt x="903" y="1049"/>
                    <a:pt x="876" y="1048"/>
                  </a:cubicBezTo>
                  <a:cubicBezTo>
                    <a:pt x="870" y="1039"/>
                    <a:pt x="853" y="1027"/>
                    <a:pt x="843" y="1024"/>
                  </a:cubicBezTo>
                  <a:cubicBezTo>
                    <a:pt x="837" y="1022"/>
                    <a:pt x="831" y="1020"/>
                    <a:pt x="825" y="1018"/>
                  </a:cubicBezTo>
                  <a:cubicBezTo>
                    <a:pt x="822" y="1017"/>
                    <a:pt x="816" y="1015"/>
                    <a:pt x="816" y="1015"/>
                  </a:cubicBezTo>
                  <a:cubicBezTo>
                    <a:pt x="802" y="993"/>
                    <a:pt x="801" y="985"/>
                    <a:pt x="810" y="958"/>
                  </a:cubicBezTo>
                  <a:cubicBezTo>
                    <a:pt x="808" y="939"/>
                    <a:pt x="807" y="920"/>
                    <a:pt x="801" y="901"/>
                  </a:cubicBezTo>
                  <a:cubicBezTo>
                    <a:pt x="785" y="904"/>
                    <a:pt x="770" y="904"/>
                    <a:pt x="756" y="913"/>
                  </a:cubicBezTo>
                  <a:cubicBezTo>
                    <a:pt x="753" y="922"/>
                    <a:pt x="735" y="934"/>
                    <a:pt x="735" y="934"/>
                  </a:cubicBezTo>
                  <a:cubicBezTo>
                    <a:pt x="729" y="952"/>
                    <a:pt x="734" y="1009"/>
                    <a:pt x="708" y="1018"/>
                  </a:cubicBezTo>
                  <a:cubicBezTo>
                    <a:pt x="704" y="1030"/>
                    <a:pt x="692" y="1041"/>
                    <a:pt x="681" y="1048"/>
                  </a:cubicBezTo>
                  <a:cubicBezTo>
                    <a:pt x="673" y="1060"/>
                    <a:pt x="661" y="1063"/>
                    <a:pt x="648" y="1072"/>
                  </a:cubicBezTo>
                  <a:cubicBezTo>
                    <a:pt x="645" y="1074"/>
                    <a:pt x="639" y="1078"/>
                    <a:pt x="639" y="1078"/>
                  </a:cubicBezTo>
                  <a:cubicBezTo>
                    <a:pt x="631" y="1101"/>
                    <a:pt x="618" y="1092"/>
                    <a:pt x="594" y="1090"/>
                  </a:cubicBezTo>
                  <a:cubicBezTo>
                    <a:pt x="586" y="1087"/>
                    <a:pt x="577" y="1089"/>
                    <a:pt x="570" y="1084"/>
                  </a:cubicBezTo>
                  <a:cubicBezTo>
                    <a:pt x="567" y="1082"/>
                    <a:pt x="569" y="1077"/>
                    <a:pt x="567" y="1075"/>
                  </a:cubicBezTo>
                  <a:cubicBezTo>
                    <a:pt x="565" y="1072"/>
                    <a:pt x="561" y="1071"/>
                    <a:pt x="558" y="1069"/>
                  </a:cubicBezTo>
                  <a:cubicBezTo>
                    <a:pt x="554" y="1056"/>
                    <a:pt x="547" y="1061"/>
                    <a:pt x="543" y="1048"/>
                  </a:cubicBezTo>
                  <a:cubicBezTo>
                    <a:pt x="545" y="1027"/>
                    <a:pt x="542" y="1017"/>
                    <a:pt x="558" y="1006"/>
                  </a:cubicBezTo>
                  <a:cubicBezTo>
                    <a:pt x="560" y="1000"/>
                    <a:pt x="560" y="993"/>
                    <a:pt x="564" y="988"/>
                  </a:cubicBezTo>
                  <a:cubicBezTo>
                    <a:pt x="568" y="982"/>
                    <a:pt x="576" y="970"/>
                    <a:pt x="576" y="970"/>
                  </a:cubicBezTo>
                  <a:cubicBezTo>
                    <a:pt x="571" y="913"/>
                    <a:pt x="577" y="950"/>
                    <a:pt x="570" y="925"/>
                  </a:cubicBezTo>
                  <a:cubicBezTo>
                    <a:pt x="567" y="915"/>
                    <a:pt x="561" y="895"/>
                    <a:pt x="561" y="895"/>
                  </a:cubicBezTo>
                  <a:cubicBezTo>
                    <a:pt x="542" y="896"/>
                    <a:pt x="523" y="894"/>
                    <a:pt x="504" y="898"/>
                  </a:cubicBezTo>
                  <a:cubicBezTo>
                    <a:pt x="497" y="899"/>
                    <a:pt x="493" y="908"/>
                    <a:pt x="486" y="910"/>
                  </a:cubicBezTo>
                  <a:cubicBezTo>
                    <a:pt x="480" y="912"/>
                    <a:pt x="468" y="916"/>
                    <a:pt x="468" y="916"/>
                  </a:cubicBezTo>
                  <a:cubicBezTo>
                    <a:pt x="455" y="935"/>
                    <a:pt x="449" y="931"/>
                    <a:pt x="423" y="934"/>
                  </a:cubicBezTo>
                  <a:cubicBezTo>
                    <a:pt x="395" y="943"/>
                    <a:pt x="411" y="941"/>
                    <a:pt x="372" y="937"/>
                  </a:cubicBezTo>
                  <a:cubicBezTo>
                    <a:pt x="363" y="931"/>
                    <a:pt x="355" y="922"/>
                    <a:pt x="345" y="916"/>
                  </a:cubicBezTo>
                  <a:cubicBezTo>
                    <a:pt x="332" y="909"/>
                    <a:pt x="316" y="908"/>
                    <a:pt x="303" y="904"/>
                  </a:cubicBezTo>
                  <a:cubicBezTo>
                    <a:pt x="293" y="889"/>
                    <a:pt x="270" y="877"/>
                    <a:pt x="252" y="871"/>
                  </a:cubicBezTo>
                  <a:cubicBezTo>
                    <a:pt x="248" y="859"/>
                    <a:pt x="241" y="859"/>
                    <a:pt x="237" y="847"/>
                  </a:cubicBezTo>
                  <a:cubicBezTo>
                    <a:pt x="240" y="830"/>
                    <a:pt x="244" y="805"/>
                    <a:pt x="261" y="799"/>
                  </a:cubicBezTo>
                  <a:cubicBezTo>
                    <a:pt x="274" y="780"/>
                    <a:pt x="268" y="766"/>
                    <a:pt x="261" y="745"/>
                  </a:cubicBezTo>
                  <a:cubicBezTo>
                    <a:pt x="260" y="742"/>
                    <a:pt x="261" y="738"/>
                    <a:pt x="258" y="736"/>
                  </a:cubicBezTo>
                  <a:cubicBezTo>
                    <a:pt x="252" y="732"/>
                    <a:pt x="240" y="724"/>
                    <a:pt x="240" y="724"/>
                  </a:cubicBezTo>
                  <a:cubicBezTo>
                    <a:pt x="214" y="725"/>
                    <a:pt x="209" y="721"/>
                    <a:pt x="183" y="724"/>
                  </a:cubicBezTo>
                  <a:cubicBezTo>
                    <a:pt x="164" y="726"/>
                    <a:pt x="160" y="735"/>
                    <a:pt x="150" y="742"/>
                  </a:cubicBezTo>
                  <a:cubicBezTo>
                    <a:pt x="145" y="746"/>
                    <a:pt x="135" y="751"/>
                    <a:pt x="135" y="751"/>
                  </a:cubicBezTo>
                  <a:cubicBezTo>
                    <a:pt x="128" y="750"/>
                    <a:pt x="118" y="756"/>
                    <a:pt x="111" y="754"/>
                  </a:cubicBezTo>
                  <a:cubicBezTo>
                    <a:pt x="105" y="753"/>
                    <a:pt x="93" y="739"/>
                    <a:pt x="93" y="739"/>
                  </a:cubicBezTo>
                  <a:cubicBezTo>
                    <a:pt x="89" y="733"/>
                    <a:pt x="85" y="727"/>
                    <a:pt x="81" y="721"/>
                  </a:cubicBezTo>
                  <a:cubicBezTo>
                    <a:pt x="77" y="715"/>
                    <a:pt x="63" y="709"/>
                    <a:pt x="63" y="709"/>
                  </a:cubicBezTo>
                  <a:cubicBezTo>
                    <a:pt x="53" y="680"/>
                    <a:pt x="48" y="697"/>
                    <a:pt x="48" y="667"/>
                  </a:cubicBezTo>
                  <a:cubicBezTo>
                    <a:pt x="44" y="660"/>
                    <a:pt x="36" y="624"/>
                    <a:pt x="33" y="616"/>
                  </a:cubicBezTo>
                  <a:cubicBezTo>
                    <a:pt x="30" y="573"/>
                    <a:pt x="38" y="581"/>
                    <a:pt x="42" y="538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Oval 121"/>
            <p:cNvSpPr>
              <a:spLocks noChangeArrowheads="1"/>
            </p:cNvSpPr>
            <p:nvPr/>
          </p:nvSpPr>
          <p:spPr bwMode="auto">
            <a:xfrm>
              <a:off x="5376863" y="2357438"/>
              <a:ext cx="1804987" cy="29083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eaLnBrk="1" hangingPunct="1"/>
              <a:endParaRPr lang="zh-CN" altLang="en-US" sz="2000">
                <a:solidFill>
                  <a:schemeClr val="tx1"/>
                </a:solidFill>
                <a:ea typeface="楷体_GB2312" pitchFamily="49" charset="-122"/>
              </a:endParaRPr>
            </a:p>
          </p:txBody>
        </p:sp>
        <p:sp>
          <p:nvSpPr>
            <p:cNvPr id="42" name="Freeform 122"/>
            <p:cNvSpPr>
              <a:spLocks/>
            </p:cNvSpPr>
            <p:nvPr/>
          </p:nvSpPr>
          <p:spPr bwMode="auto">
            <a:xfrm>
              <a:off x="6516688" y="2016125"/>
              <a:ext cx="71437" cy="1268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2" y="224"/>
                </a:cxn>
                <a:cxn ang="0">
                  <a:pos x="552" y="548"/>
                </a:cxn>
                <a:cxn ang="0">
                  <a:pos x="636" y="908"/>
                </a:cxn>
              </a:cxnLst>
              <a:rect l="0" t="0" r="r" b="b"/>
              <a:pathLst>
                <a:path w="636" h="908">
                  <a:moveTo>
                    <a:pt x="0" y="0"/>
                  </a:moveTo>
                  <a:cubicBezTo>
                    <a:pt x="62" y="37"/>
                    <a:pt x="280" y="133"/>
                    <a:pt x="372" y="224"/>
                  </a:cubicBezTo>
                  <a:cubicBezTo>
                    <a:pt x="464" y="315"/>
                    <a:pt x="508" y="434"/>
                    <a:pt x="552" y="548"/>
                  </a:cubicBezTo>
                  <a:cubicBezTo>
                    <a:pt x="596" y="662"/>
                    <a:pt x="618" y="833"/>
                    <a:pt x="636" y="908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43" name="Picture 123" descr="旋转的风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3925" y="2447925"/>
              <a:ext cx="223838" cy="287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124" descr="旋转的风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65925" y="3587750"/>
              <a:ext cx="223838" cy="287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Picture 125" descr="旋转的风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32588" y="1368425"/>
              <a:ext cx="223837" cy="287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Picture 126" descr="旋转的风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25" y="1728788"/>
              <a:ext cx="223838" cy="2873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7" name="Picture 127" descr="旋转的风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625" y="2232025"/>
              <a:ext cx="223838" cy="287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8" name="Freeform 128"/>
            <p:cNvSpPr>
              <a:spLocks/>
            </p:cNvSpPr>
            <p:nvPr/>
          </p:nvSpPr>
          <p:spPr bwMode="auto">
            <a:xfrm>
              <a:off x="5580063" y="2519363"/>
              <a:ext cx="504825" cy="693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454"/>
                </a:cxn>
                <a:cxn ang="0">
                  <a:pos x="257" y="1006"/>
                </a:cxn>
                <a:cxn ang="0">
                  <a:pos x="407" y="1290"/>
                </a:cxn>
              </a:cxnLst>
              <a:rect l="0" t="0" r="r" b="b"/>
              <a:pathLst>
                <a:path w="407" h="1290">
                  <a:moveTo>
                    <a:pt x="0" y="0"/>
                  </a:moveTo>
                  <a:cubicBezTo>
                    <a:pt x="19" y="76"/>
                    <a:pt x="72" y="286"/>
                    <a:pt x="115" y="454"/>
                  </a:cubicBezTo>
                  <a:cubicBezTo>
                    <a:pt x="158" y="622"/>
                    <a:pt x="208" y="867"/>
                    <a:pt x="257" y="1006"/>
                  </a:cubicBezTo>
                  <a:cubicBezTo>
                    <a:pt x="306" y="1145"/>
                    <a:pt x="376" y="1231"/>
                    <a:pt x="407" y="12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29"/>
            <p:cNvSpPr>
              <a:spLocks/>
            </p:cNvSpPr>
            <p:nvPr/>
          </p:nvSpPr>
          <p:spPr bwMode="auto">
            <a:xfrm>
              <a:off x="3924300" y="2736850"/>
              <a:ext cx="2016125" cy="9080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454"/>
                </a:cxn>
                <a:cxn ang="0">
                  <a:pos x="257" y="1006"/>
                </a:cxn>
                <a:cxn ang="0">
                  <a:pos x="407" y="1290"/>
                </a:cxn>
              </a:cxnLst>
              <a:rect l="0" t="0" r="r" b="b"/>
              <a:pathLst>
                <a:path w="407" h="1290">
                  <a:moveTo>
                    <a:pt x="0" y="0"/>
                  </a:moveTo>
                  <a:cubicBezTo>
                    <a:pt x="19" y="76"/>
                    <a:pt x="72" y="286"/>
                    <a:pt x="115" y="454"/>
                  </a:cubicBezTo>
                  <a:cubicBezTo>
                    <a:pt x="158" y="622"/>
                    <a:pt x="208" y="867"/>
                    <a:pt x="257" y="1006"/>
                  </a:cubicBezTo>
                  <a:cubicBezTo>
                    <a:pt x="306" y="1145"/>
                    <a:pt x="376" y="1231"/>
                    <a:pt x="407" y="12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50" name="Picture 130" descr="旋转的风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275" y="2592388"/>
              <a:ext cx="223838" cy="2873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1" name="Picture 131" descr="旋转的风机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213" y="2257425"/>
              <a:ext cx="223837" cy="287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2" name="Freeform 132"/>
            <p:cNvSpPr>
              <a:spLocks/>
            </p:cNvSpPr>
            <p:nvPr/>
          </p:nvSpPr>
          <p:spPr bwMode="auto">
            <a:xfrm>
              <a:off x="2987675" y="2519363"/>
              <a:ext cx="2879725" cy="16303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" y="454"/>
                </a:cxn>
                <a:cxn ang="0">
                  <a:pos x="257" y="1006"/>
                </a:cxn>
                <a:cxn ang="0">
                  <a:pos x="407" y="1290"/>
                </a:cxn>
              </a:cxnLst>
              <a:rect l="0" t="0" r="r" b="b"/>
              <a:pathLst>
                <a:path w="407" h="1290">
                  <a:moveTo>
                    <a:pt x="0" y="0"/>
                  </a:moveTo>
                  <a:cubicBezTo>
                    <a:pt x="19" y="76"/>
                    <a:pt x="72" y="286"/>
                    <a:pt x="115" y="454"/>
                  </a:cubicBezTo>
                  <a:cubicBezTo>
                    <a:pt x="158" y="622"/>
                    <a:pt x="208" y="867"/>
                    <a:pt x="257" y="1006"/>
                  </a:cubicBezTo>
                  <a:cubicBezTo>
                    <a:pt x="306" y="1145"/>
                    <a:pt x="376" y="1231"/>
                    <a:pt x="407" y="129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33"/>
            <p:cNvSpPr>
              <a:spLocks/>
            </p:cNvSpPr>
            <p:nvPr/>
          </p:nvSpPr>
          <p:spPr bwMode="auto">
            <a:xfrm>
              <a:off x="6359525" y="266700"/>
              <a:ext cx="603250" cy="20859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2" y="69"/>
                </a:cxn>
                <a:cxn ang="0">
                  <a:pos x="102" y="99"/>
                </a:cxn>
                <a:cxn ang="0">
                  <a:pos x="108" y="108"/>
                </a:cxn>
                <a:cxn ang="0">
                  <a:pos x="117" y="111"/>
                </a:cxn>
                <a:cxn ang="0">
                  <a:pos x="129" y="147"/>
                </a:cxn>
                <a:cxn ang="0">
                  <a:pos x="144" y="183"/>
                </a:cxn>
                <a:cxn ang="0">
                  <a:pos x="162" y="189"/>
                </a:cxn>
                <a:cxn ang="0">
                  <a:pos x="296" y="147"/>
                </a:cxn>
                <a:cxn ang="0">
                  <a:pos x="347" y="144"/>
                </a:cxn>
                <a:cxn ang="0">
                  <a:pos x="371" y="213"/>
                </a:cxn>
                <a:cxn ang="0">
                  <a:pos x="357" y="357"/>
                </a:cxn>
                <a:cxn ang="0">
                  <a:pos x="345" y="408"/>
                </a:cxn>
                <a:cxn ang="0">
                  <a:pos x="342" y="435"/>
                </a:cxn>
                <a:cxn ang="0">
                  <a:pos x="336" y="444"/>
                </a:cxn>
                <a:cxn ang="0">
                  <a:pos x="309" y="495"/>
                </a:cxn>
                <a:cxn ang="0">
                  <a:pos x="285" y="516"/>
                </a:cxn>
                <a:cxn ang="0">
                  <a:pos x="255" y="546"/>
                </a:cxn>
                <a:cxn ang="0">
                  <a:pos x="234" y="582"/>
                </a:cxn>
                <a:cxn ang="0">
                  <a:pos x="225" y="609"/>
                </a:cxn>
                <a:cxn ang="0">
                  <a:pos x="222" y="618"/>
                </a:cxn>
                <a:cxn ang="0">
                  <a:pos x="246" y="666"/>
                </a:cxn>
                <a:cxn ang="0">
                  <a:pos x="279" y="696"/>
                </a:cxn>
                <a:cxn ang="0">
                  <a:pos x="285" y="714"/>
                </a:cxn>
                <a:cxn ang="0">
                  <a:pos x="222" y="780"/>
                </a:cxn>
                <a:cxn ang="0">
                  <a:pos x="198" y="804"/>
                </a:cxn>
                <a:cxn ang="0">
                  <a:pos x="207" y="831"/>
                </a:cxn>
                <a:cxn ang="0">
                  <a:pos x="210" y="840"/>
                </a:cxn>
                <a:cxn ang="0">
                  <a:pos x="213" y="852"/>
                </a:cxn>
                <a:cxn ang="0">
                  <a:pos x="219" y="870"/>
                </a:cxn>
                <a:cxn ang="0">
                  <a:pos x="222" y="918"/>
                </a:cxn>
                <a:cxn ang="0">
                  <a:pos x="240" y="942"/>
                </a:cxn>
                <a:cxn ang="0">
                  <a:pos x="267" y="972"/>
                </a:cxn>
                <a:cxn ang="0">
                  <a:pos x="342" y="999"/>
                </a:cxn>
                <a:cxn ang="0">
                  <a:pos x="380" y="1047"/>
                </a:cxn>
                <a:cxn ang="0">
                  <a:pos x="360" y="1083"/>
                </a:cxn>
                <a:cxn ang="0">
                  <a:pos x="333" y="1092"/>
                </a:cxn>
                <a:cxn ang="0">
                  <a:pos x="315" y="1104"/>
                </a:cxn>
                <a:cxn ang="0">
                  <a:pos x="291" y="1125"/>
                </a:cxn>
                <a:cxn ang="0">
                  <a:pos x="234" y="1158"/>
                </a:cxn>
                <a:cxn ang="0">
                  <a:pos x="216" y="1182"/>
                </a:cxn>
                <a:cxn ang="0">
                  <a:pos x="210" y="1191"/>
                </a:cxn>
                <a:cxn ang="0">
                  <a:pos x="201" y="1194"/>
                </a:cxn>
                <a:cxn ang="0">
                  <a:pos x="198" y="1203"/>
                </a:cxn>
                <a:cxn ang="0">
                  <a:pos x="180" y="1209"/>
                </a:cxn>
                <a:cxn ang="0">
                  <a:pos x="171" y="1212"/>
                </a:cxn>
                <a:cxn ang="0">
                  <a:pos x="135" y="1239"/>
                </a:cxn>
                <a:cxn ang="0">
                  <a:pos x="99" y="1224"/>
                </a:cxn>
                <a:cxn ang="0">
                  <a:pos x="99" y="1224"/>
                </a:cxn>
                <a:cxn ang="0">
                  <a:pos x="72" y="1215"/>
                </a:cxn>
                <a:cxn ang="0">
                  <a:pos x="60" y="1314"/>
                </a:cxn>
              </a:cxnLst>
              <a:rect l="0" t="0" r="r" b="b"/>
              <a:pathLst>
                <a:path w="380" h="1314">
                  <a:moveTo>
                    <a:pt x="30" y="0"/>
                  </a:moveTo>
                  <a:cubicBezTo>
                    <a:pt x="25" y="103"/>
                    <a:pt x="36" y="32"/>
                    <a:pt x="12" y="69"/>
                  </a:cubicBezTo>
                  <a:cubicBezTo>
                    <a:pt x="65" y="104"/>
                    <a:pt x="0" y="94"/>
                    <a:pt x="102" y="99"/>
                  </a:cubicBezTo>
                  <a:cubicBezTo>
                    <a:pt x="104" y="102"/>
                    <a:pt x="105" y="106"/>
                    <a:pt x="108" y="108"/>
                  </a:cubicBezTo>
                  <a:cubicBezTo>
                    <a:pt x="110" y="110"/>
                    <a:pt x="116" y="108"/>
                    <a:pt x="117" y="111"/>
                  </a:cubicBezTo>
                  <a:cubicBezTo>
                    <a:pt x="130" y="150"/>
                    <a:pt x="107" y="140"/>
                    <a:pt x="129" y="147"/>
                  </a:cubicBezTo>
                  <a:cubicBezTo>
                    <a:pt x="133" y="160"/>
                    <a:pt x="140" y="170"/>
                    <a:pt x="144" y="183"/>
                  </a:cubicBezTo>
                  <a:cubicBezTo>
                    <a:pt x="146" y="189"/>
                    <a:pt x="162" y="189"/>
                    <a:pt x="162" y="189"/>
                  </a:cubicBezTo>
                  <a:cubicBezTo>
                    <a:pt x="280" y="183"/>
                    <a:pt x="281" y="206"/>
                    <a:pt x="296" y="147"/>
                  </a:cubicBezTo>
                  <a:cubicBezTo>
                    <a:pt x="320" y="139"/>
                    <a:pt x="335" y="133"/>
                    <a:pt x="347" y="144"/>
                  </a:cubicBezTo>
                  <a:cubicBezTo>
                    <a:pt x="359" y="155"/>
                    <a:pt x="369" y="178"/>
                    <a:pt x="371" y="213"/>
                  </a:cubicBezTo>
                  <a:cubicBezTo>
                    <a:pt x="368" y="260"/>
                    <a:pt x="342" y="311"/>
                    <a:pt x="357" y="357"/>
                  </a:cubicBezTo>
                  <a:cubicBezTo>
                    <a:pt x="354" y="388"/>
                    <a:pt x="353" y="385"/>
                    <a:pt x="345" y="408"/>
                  </a:cubicBezTo>
                  <a:cubicBezTo>
                    <a:pt x="344" y="417"/>
                    <a:pt x="344" y="426"/>
                    <a:pt x="342" y="435"/>
                  </a:cubicBezTo>
                  <a:cubicBezTo>
                    <a:pt x="341" y="438"/>
                    <a:pt x="337" y="440"/>
                    <a:pt x="336" y="444"/>
                  </a:cubicBezTo>
                  <a:cubicBezTo>
                    <a:pt x="327" y="485"/>
                    <a:pt x="337" y="476"/>
                    <a:pt x="309" y="495"/>
                  </a:cubicBezTo>
                  <a:cubicBezTo>
                    <a:pt x="302" y="506"/>
                    <a:pt x="297" y="512"/>
                    <a:pt x="285" y="516"/>
                  </a:cubicBezTo>
                  <a:cubicBezTo>
                    <a:pt x="278" y="527"/>
                    <a:pt x="266" y="539"/>
                    <a:pt x="255" y="546"/>
                  </a:cubicBezTo>
                  <a:cubicBezTo>
                    <a:pt x="251" y="562"/>
                    <a:pt x="248" y="572"/>
                    <a:pt x="234" y="582"/>
                  </a:cubicBezTo>
                  <a:cubicBezTo>
                    <a:pt x="231" y="591"/>
                    <a:pt x="228" y="600"/>
                    <a:pt x="225" y="609"/>
                  </a:cubicBezTo>
                  <a:cubicBezTo>
                    <a:pt x="224" y="612"/>
                    <a:pt x="222" y="618"/>
                    <a:pt x="222" y="618"/>
                  </a:cubicBezTo>
                  <a:cubicBezTo>
                    <a:pt x="225" y="645"/>
                    <a:pt x="221" y="658"/>
                    <a:pt x="246" y="666"/>
                  </a:cubicBezTo>
                  <a:cubicBezTo>
                    <a:pt x="253" y="687"/>
                    <a:pt x="258" y="689"/>
                    <a:pt x="279" y="696"/>
                  </a:cubicBezTo>
                  <a:cubicBezTo>
                    <a:pt x="281" y="702"/>
                    <a:pt x="283" y="708"/>
                    <a:pt x="285" y="714"/>
                  </a:cubicBezTo>
                  <a:cubicBezTo>
                    <a:pt x="305" y="773"/>
                    <a:pt x="252" y="760"/>
                    <a:pt x="222" y="780"/>
                  </a:cubicBezTo>
                  <a:cubicBezTo>
                    <a:pt x="215" y="790"/>
                    <a:pt x="207" y="795"/>
                    <a:pt x="198" y="804"/>
                  </a:cubicBezTo>
                  <a:cubicBezTo>
                    <a:pt x="193" y="818"/>
                    <a:pt x="195" y="823"/>
                    <a:pt x="207" y="831"/>
                  </a:cubicBezTo>
                  <a:cubicBezTo>
                    <a:pt x="208" y="834"/>
                    <a:pt x="209" y="837"/>
                    <a:pt x="210" y="840"/>
                  </a:cubicBezTo>
                  <a:cubicBezTo>
                    <a:pt x="211" y="844"/>
                    <a:pt x="212" y="848"/>
                    <a:pt x="213" y="852"/>
                  </a:cubicBezTo>
                  <a:cubicBezTo>
                    <a:pt x="215" y="858"/>
                    <a:pt x="219" y="870"/>
                    <a:pt x="219" y="870"/>
                  </a:cubicBezTo>
                  <a:cubicBezTo>
                    <a:pt x="220" y="884"/>
                    <a:pt x="227" y="904"/>
                    <a:pt x="222" y="918"/>
                  </a:cubicBezTo>
                  <a:cubicBezTo>
                    <a:pt x="225" y="932"/>
                    <a:pt x="226" y="937"/>
                    <a:pt x="240" y="942"/>
                  </a:cubicBezTo>
                  <a:cubicBezTo>
                    <a:pt x="250" y="957"/>
                    <a:pt x="248" y="967"/>
                    <a:pt x="267" y="972"/>
                  </a:cubicBezTo>
                  <a:cubicBezTo>
                    <a:pt x="286" y="985"/>
                    <a:pt x="320" y="996"/>
                    <a:pt x="342" y="999"/>
                  </a:cubicBezTo>
                  <a:cubicBezTo>
                    <a:pt x="357" y="1009"/>
                    <a:pt x="376" y="1030"/>
                    <a:pt x="380" y="1047"/>
                  </a:cubicBezTo>
                  <a:cubicBezTo>
                    <a:pt x="379" y="1060"/>
                    <a:pt x="366" y="1071"/>
                    <a:pt x="360" y="1083"/>
                  </a:cubicBezTo>
                  <a:cubicBezTo>
                    <a:pt x="356" y="1092"/>
                    <a:pt x="342" y="1089"/>
                    <a:pt x="333" y="1092"/>
                  </a:cubicBezTo>
                  <a:cubicBezTo>
                    <a:pt x="326" y="1094"/>
                    <a:pt x="315" y="1104"/>
                    <a:pt x="315" y="1104"/>
                  </a:cubicBezTo>
                  <a:cubicBezTo>
                    <a:pt x="309" y="1113"/>
                    <a:pt x="291" y="1125"/>
                    <a:pt x="291" y="1125"/>
                  </a:cubicBezTo>
                  <a:cubicBezTo>
                    <a:pt x="284" y="1147"/>
                    <a:pt x="252" y="1146"/>
                    <a:pt x="234" y="1158"/>
                  </a:cubicBezTo>
                  <a:cubicBezTo>
                    <a:pt x="227" y="1169"/>
                    <a:pt x="227" y="1175"/>
                    <a:pt x="216" y="1182"/>
                  </a:cubicBezTo>
                  <a:cubicBezTo>
                    <a:pt x="214" y="1185"/>
                    <a:pt x="213" y="1189"/>
                    <a:pt x="210" y="1191"/>
                  </a:cubicBezTo>
                  <a:cubicBezTo>
                    <a:pt x="208" y="1193"/>
                    <a:pt x="203" y="1192"/>
                    <a:pt x="201" y="1194"/>
                  </a:cubicBezTo>
                  <a:cubicBezTo>
                    <a:pt x="199" y="1196"/>
                    <a:pt x="201" y="1201"/>
                    <a:pt x="198" y="1203"/>
                  </a:cubicBezTo>
                  <a:cubicBezTo>
                    <a:pt x="193" y="1207"/>
                    <a:pt x="186" y="1207"/>
                    <a:pt x="180" y="1209"/>
                  </a:cubicBezTo>
                  <a:cubicBezTo>
                    <a:pt x="177" y="1210"/>
                    <a:pt x="171" y="1212"/>
                    <a:pt x="171" y="1212"/>
                  </a:cubicBezTo>
                  <a:cubicBezTo>
                    <a:pt x="161" y="1222"/>
                    <a:pt x="149" y="1234"/>
                    <a:pt x="135" y="1239"/>
                  </a:cubicBezTo>
                  <a:cubicBezTo>
                    <a:pt x="110" y="1235"/>
                    <a:pt x="122" y="1239"/>
                    <a:pt x="99" y="1224"/>
                  </a:cubicBezTo>
                  <a:lnTo>
                    <a:pt x="99" y="1224"/>
                  </a:lnTo>
                  <a:cubicBezTo>
                    <a:pt x="90" y="1221"/>
                    <a:pt x="72" y="1215"/>
                    <a:pt x="72" y="1215"/>
                  </a:cubicBezTo>
                  <a:cubicBezTo>
                    <a:pt x="36" y="1227"/>
                    <a:pt x="86" y="1288"/>
                    <a:pt x="60" y="1314"/>
                  </a:cubicBezTo>
                </a:path>
              </a:pathLst>
            </a:custGeom>
            <a:noFill/>
            <a:ln w="12700" cap="flat" cmpd="sng">
              <a:solidFill>
                <a:srgbClr val="808080"/>
              </a:solidFill>
              <a:prstDash val="solid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4" name="Text Box 134"/>
            <p:cNvSpPr txBox="1">
              <a:spLocks noChangeArrowheads="1"/>
            </p:cNvSpPr>
            <p:nvPr/>
          </p:nvSpPr>
          <p:spPr bwMode="auto">
            <a:xfrm>
              <a:off x="7019925" y="908050"/>
              <a:ext cx="72072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zh-CN" altLang="en-US" sz="2000">
                  <a:solidFill>
                    <a:schemeClr val="tx1"/>
                  </a:solidFill>
                  <a:ea typeface="楷体_GB2312" pitchFamily="49" charset="-122"/>
                </a:rPr>
                <a:t>东  北</a:t>
              </a:r>
            </a:p>
          </p:txBody>
        </p:sp>
        <p:sp>
          <p:nvSpPr>
            <p:cNvPr id="55" name="Text Box 135"/>
            <p:cNvSpPr txBox="1">
              <a:spLocks noChangeArrowheads="1"/>
            </p:cNvSpPr>
            <p:nvPr/>
          </p:nvSpPr>
          <p:spPr bwMode="auto">
            <a:xfrm>
              <a:off x="2555875" y="2935289"/>
              <a:ext cx="792163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  <a:ea typeface="楷体_GB2312" pitchFamily="49" charset="-122"/>
                </a:rPr>
                <a:t>西  北</a:t>
              </a:r>
            </a:p>
          </p:txBody>
        </p:sp>
        <p:sp>
          <p:nvSpPr>
            <p:cNvPr id="56" name="Text Box 136"/>
            <p:cNvSpPr txBox="1">
              <a:spLocks noChangeArrowheads="1"/>
            </p:cNvSpPr>
            <p:nvPr/>
          </p:nvSpPr>
          <p:spPr bwMode="auto">
            <a:xfrm>
              <a:off x="4859339" y="5256212"/>
              <a:ext cx="7921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  <a:ea typeface="楷体_GB2312" pitchFamily="49" charset="-122"/>
                </a:rPr>
                <a:t>南  方</a:t>
              </a:r>
            </a:p>
          </p:txBody>
        </p:sp>
        <p:sp>
          <p:nvSpPr>
            <p:cNvPr id="57" name="Text Box 137"/>
            <p:cNvSpPr txBox="1">
              <a:spLocks noChangeArrowheads="1"/>
            </p:cNvSpPr>
            <p:nvPr/>
          </p:nvSpPr>
          <p:spPr bwMode="auto">
            <a:xfrm>
              <a:off x="1763713" y="3887788"/>
              <a:ext cx="79216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zh-CN" altLang="en-US" sz="2000" dirty="0">
                  <a:solidFill>
                    <a:schemeClr val="tx1"/>
                  </a:solidFill>
                  <a:ea typeface="楷体_GB2312" pitchFamily="49" charset="-122"/>
                </a:rPr>
                <a:t>西  藏</a:t>
              </a:r>
            </a:p>
          </p:txBody>
        </p:sp>
        <p:sp>
          <p:nvSpPr>
            <p:cNvPr id="58" name="Text Box 139"/>
            <p:cNvSpPr txBox="1">
              <a:spLocks noChangeArrowheads="1"/>
            </p:cNvSpPr>
            <p:nvPr/>
          </p:nvSpPr>
          <p:spPr bwMode="auto">
            <a:xfrm>
              <a:off x="2266950" y="2205038"/>
              <a:ext cx="792163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8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哈密</a:t>
              </a:r>
            </a:p>
          </p:txBody>
        </p:sp>
        <p:sp>
          <p:nvSpPr>
            <p:cNvPr id="59" name="Text Box 140"/>
            <p:cNvSpPr txBox="1">
              <a:spLocks noChangeArrowheads="1"/>
            </p:cNvSpPr>
            <p:nvPr/>
          </p:nvSpPr>
          <p:spPr bwMode="auto">
            <a:xfrm>
              <a:off x="3709988" y="2811463"/>
              <a:ext cx="7921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8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酒泉</a:t>
              </a:r>
            </a:p>
          </p:txBody>
        </p:sp>
        <p:sp>
          <p:nvSpPr>
            <p:cNvPr id="60" name="Text Box 141"/>
            <p:cNvSpPr txBox="1">
              <a:spLocks noChangeArrowheads="1"/>
            </p:cNvSpPr>
            <p:nvPr/>
          </p:nvSpPr>
          <p:spPr bwMode="auto">
            <a:xfrm>
              <a:off x="6877050" y="1333500"/>
              <a:ext cx="792163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8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吉林</a:t>
              </a:r>
            </a:p>
          </p:txBody>
        </p:sp>
        <p:sp>
          <p:nvSpPr>
            <p:cNvPr id="61" name="Text Box 142"/>
            <p:cNvSpPr txBox="1">
              <a:spLocks noChangeArrowheads="1"/>
            </p:cNvSpPr>
            <p:nvPr/>
          </p:nvSpPr>
          <p:spPr bwMode="auto">
            <a:xfrm>
              <a:off x="6577013" y="3795713"/>
              <a:ext cx="7921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8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江苏</a:t>
              </a:r>
            </a:p>
          </p:txBody>
        </p:sp>
        <p:sp>
          <p:nvSpPr>
            <p:cNvPr id="62" name="Text Box 143"/>
            <p:cNvSpPr txBox="1">
              <a:spLocks noChangeArrowheads="1"/>
            </p:cNvSpPr>
            <p:nvPr/>
          </p:nvSpPr>
          <p:spPr bwMode="auto">
            <a:xfrm>
              <a:off x="5867400" y="2708275"/>
              <a:ext cx="792163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8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河北</a:t>
              </a:r>
            </a:p>
          </p:txBody>
        </p:sp>
        <p:sp>
          <p:nvSpPr>
            <p:cNvPr id="63" name="Text Box 144"/>
            <p:cNvSpPr txBox="1">
              <a:spLocks noChangeArrowheads="1"/>
            </p:cNvSpPr>
            <p:nvPr/>
          </p:nvSpPr>
          <p:spPr bwMode="auto">
            <a:xfrm>
              <a:off x="4859339" y="2198688"/>
              <a:ext cx="7921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8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蒙西</a:t>
              </a:r>
            </a:p>
          </p:txBody>
        </p:sp>
        <p:sp>
          <p:nvSpPr>
            <p:cNvPr id="64" name="Text Box 145"/>
            <p:cNvSpPr txBox="1">
              <a:spLocks noChangeArrowheads="1"/>
            </p:cNvSpPr>
            <p:nvPr/>
          </p:nvSpPr>
          <p:spPr bwMode="auto">
            <a:xfrm>
              <a:off x="6002338" y="1963738"/>
              <a:ext cx="79216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800" dirty="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蒙东</a:t>
              </a:r>
            </a:p>
          </p:txBody>
        </p:sp>
        <p:sp>
          <p:nvSpPr>
            <p:cNvPr id="65" name="Text Box 146"/>
            <p:cNvSpPr txBox="1">
              <a:spLocks noChangeArrowheads="1"/>
            </p:cNvSpPr>
            <p:nvPr/>
          </p:nvSpPr>
          <p:spPr bwMode="auto">
            <a:xfrm>
              <a:off x="5901856" y="3428783"/>
              <a:ext cx="792163" cy="6808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ea typeface="楷体_GB2312" pitchFamily="49" charset="-122"/>
                </a:rPr>
                <a:t>Load region</a:t>
              </a:r>
              <a:endParaRPr lang="zh-CN" altLang="en-US" sz="2000" dirty="0">
                <a:solidFill>
                  <a:schemeClr val="tx1"/>
                </a:solidFill>
                <a:ea typeface="楷体_GB2312" pitchFamily="49" charset="-122"/>
              </a:endParaRPr>
            </a:p>
          </p:txBody>
        </p:sp>
        <p:sp>
          <p:nvSpPr>
            <p:cNvPr id="66" name="Oval 147"/>
            <p:cNvSpPr>
              <a:spLocks noChangeArrowheads="1"/>
            </p:cNvSpPr>
            <p:nvPr/>
          </p:nvSpPr>
          <p:spPr bwMode="auto">
            <a:xfrm>
              <a:off x="6642100" y="2078038"/>
              <a:ext cx="757238" cy="407987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辽宁</a:t>
              </a:r>
            </a:p>
          </p:txBody>
        </p:sp>
        <p:sp>
          <p:nvSpPr>
            <p:cNvPr id="67" name="Freeform 148"/>
            <p:cNvSpPr>
              <a:spLocks/>
            </p:cNvSpPr>
            <p:nvPr/>
          </p:nvSpPr>
          <p:spPr bwMode="auto">
            <a:xfrm>
              <a:off x="6938963" y="1641475"/>
              <a:ext cx="153987" cy="436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2" y="224"/>
                </a:cxn>
                <a:cxn ang="0">
                  <a:pos x="552" y="548"/>
                </a:cxn>
                <a:cxn ang="0">
                  <a:pos x="636" y="908"/>
                </a:cxn>
              </a:cxnLst>
              <a:rect l="0" t="0" r="r" b="b"/>
              <a:pathLst>
                <a:path w="636" h="908">
                  <a:moveTo>
                    <a:pt x="0" y="0"/>
                  </a:moveTo>
                  <a:cubicBezTo>
                    <a:pt x="62" y="37"/>
                    <a:pt x="280" y="133"/>
                    <a:pt x="372" y="224"/>
                  </a:cubicBezTo>
                  <a:cubicBezTo>
                    <a:pt x="464" y="315"/>
                    <a:pt x="508" y="434"/>
                    <a:pt x="552" y="548"/>
                  </a:cubicBezTo>
                  <a:cubicBezTo>
                    <a:pt x="596" y="662"/>
                    <a:pt x="618" y="833"/>
                    <a:pt x="636" y="908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49"/>
            <p:cNvSpPr>
              <a:spLocks/>
            </p:cNvSpPr>
            <p:nvPr/>
          </p:nvSpPr>
          <p:spPr bwMode="auto">
            <a:xfrm>
              <a:off x="6602413" y="1887538"/>
              <a:ext cx="220662" cy="190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2" y="224"/>
                </a:cxn>
                <a:cxn ang="0">
                  <a:pos x="552" y="548"/>
                </a:cxn>
                <a:cxn ang="0">
                  <a:pos x="636" y="908"/>
                </a:cxn>
              </a:cxnLst>
              <a:rect l="0" t="0" r="r" b="b"/>
              <a:pathLst>
                <a:path w="636" h="908">
                  <a:moveTo>
                    <a:pt x="0" y="0"/>
                  </a:moveTo>
                  <a:cubicBezTo>
                    <a:pt x="62" y="37"/>
                    <a:pt x="280" y="133"/>
                    <a:pt x="372" y="224"/>
                  </a:cubicBezTo>
                  <a:cubicBezTo>
                    <a:pt x="464" y="315"/>
                    <a:pt x="508" y="434"/>
                    <a:pt x="552" y="548"/>
                  </a:cubicBezTo>
                  <a:cubicBezTo>
                    <a:pt x="596" y="662"/>
                    <a:pt x="618" y="833"/>
                    <a:pt x="636" y="908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Next step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696"/>
            <a:ext cx="8229600" cy="46479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energy will keep high increase rate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Three changes need be done: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development speed </a:t>
            </a:r>
          </a:p>
          <a:p>
            <a:pPr lvl="2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→ wind development quality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Installed capacity 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     </a:t>
            </a:r>
            <a:r>
              <a:rPr lang="en-US" sz="2400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 wind electricity generation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Concentrated and scale-up wind farm </a:t>
            </a:r>
          </a:p>
          <a:p>
            <a:pPr lvl="2">
              <a:lnSpc>
                <a:spcPct val="150000"/>
              </a:lnSpc>
              <a:buNone/>
            </a:pPr>
            <a:r>
              <a:rPr lang="en-US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b="1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→ scale-up wind farm and distributed wind farm</a:t>
            </a:r>
            <a:endParaRPr lang="en-US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3068638"/>
            <a:ext cx="6403975" cy="1143000"/>
          </a:xfrm>
        </p:spPr>
        <p:txBody>
          <a:bodyPr/>
          <a:lstStyle/>
          <a:p>
            <a:pPr algn="l">
              <a:defRPr/>
            </a:pPr>
            <a:r>
              <a:rPr lang="en-US" altLang="zh-CN" sz="4000" b="1" dirty="0" smtClean="0">
                <a:ea typeface="黑体" pitchFamily="2" charset="-122"/>
              </a:rPr>
              <a:t/>
            </a:r>
            <a:br>
              <a:rPr lang="en-US" altLang="zh-CN" sz="4000" b="1" dirty="0" smtClean="0">
                <a:ea typeface="黑体" pitchFamily="2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ea typeface="黑体" pitchFamily="2" charset="-122"/>
              </a:rPr>
              <a:t>Thanks</a:t>
            </a:r>
            <a:r>
              <a:rPr lang="zh-CN" altLang="en-US" b="1" dirty="0" smtClean="0">
                <a:solidFill>
                  <a:schemeClr val="tx1"/>
                </a:solidFill>
                <a:ea typeface="黑体" pitchFamily="2" charset="-122"/>
              </a:rPr>
              <a:t>！</a:t>
            </a:r>
            <a:r>
              <a:rPr lang="zh-CN" altLang="en-US" sz="4000" i="1" dirty="0" smtClean="0">
                <a:solidFill>
                  <a:schemeClr val="tx1"/>
                </a:solidFill>
                <a:ea typeface="黑体" pitchFamily="2" charset="-122"/>
              </a:rPr>
              <a:t/>
            </a:r>
            <a:br>
              <a:rPr lang="zh-CN" altLang="en-US" sz="4000" i="1" dirty="0" smtClean="0">
                <a:solidFill>
                  <a:schemeClr val="tx1"/>
                </a:solidFill>
                <a:ea typeface="黑体" pitchFamily="2" charset="-122"/>
              </a:rPr>
            </a:br>
            <a:r>
              <a:rPr lang="en-US" altLang="zh-CN" sz="4000" i="1" dirty="0" smtClean="0">
                <a:solidFill>
                  <a:schemeClr val="tx1"/>
                </a:solidFill>
                <a:ea typeface="黑体" pitchFamily="2" charset="-122"/>
              </a:rPr>
              <a:t/>
            </a:r>
            <a:br>
              <a:rPr lang="en-US" altLang="zh-CN" sz="4000" i="1" dirty="0" smtClean="0">
                <a:solidFill>
                  <a:schemeClr val="tx1"/>
                </a:solidFill>
                <a:ea typeface="黑体" pitchFamily="2" charset="-122"/>
              </a:rPr>
            </a:br>
            <a:r>
              <a:rPr lang="zh-CN" altLang="en-US" sz="4000" i="1" dirty="0" smtClean="0">
                <a:solidFill>
                  <a:schemeClr val="tx1"/>
                </a:solidFill>
                <a:ea typeface="黑体" pitchFamily="2" charset="-122"/>
              </a:rPr>
              <a:t/>
            </a:r>
            <a:br>
              <a:rPr lang="zh-CN" altLang="en-US" sz="4000" i="1" dirty="0" smtClean="0">
                <a:solidFill>
                  <a:schemeClr val="tx1"/>
                </a:solidFill>
                <a:ea typeface="黑体" pitchFamily="2" charset="-122"/>
              </a:rPr>
            </a:br>
            <a:r>
              <a:rPr lang="en-US" altLang="zh-CN" sz="4000" i="1" dirty="0" err="1" smtClean="0">
                <a:solidFill>
                  <a:schemeClr val="tx1"/>
                </a:solidFill>
                <a:latin typeface="+mj-ea"/>
                <a:ea typeface="黑体" pitchFamily="2" charset="-122"/>
              </a:rPr>
              <a:t>Hu</a:t>
            </a:r>
            <a:r>
              <a:rPr lang="en-US" altLang="zh-CN" sz="4000" i="1" dirty="0" smtClean="0">
                <a:solidFill>
                  <a:schemeClr val="tx1"/>
                </a:solidFill>
                <a:latin typeface="+mj-ea"/>
                <a:ea typeface="黑体" pitchFamily="2" charset="-122"/>
              </a:rPr>
              <a:t> </a:t>
            </a:r>
            <a:r>
              <a:rPr lang="en-US" altLang="zh-CN" sz="4000" i="1" dirty="0" err="1" smtClean="0">
                <a:solidFill>
                  <a:schemeClr val="tx1"/>
                </a:solidFill>
                <a:latin typeface="+mj-ea"/>
                <a:ea typeface="黑体" pitchFamily="2" charset="-122"/>
              </a:rPr>
              <a:t>Runqing</a:t>
            </a:r>
            <a:r>
              <a:rPr lang="en-US" altLang="zh-CN" sz="4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zh-CN" sz="4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zh-CN" sz="4000" dirty="0" smtClean="0">
                <a:solidFill>
                  <a:schemeClr val="tx1"/>
                </a:solidFill>
                <a:latin typeface="+mj-ea"/>
              </a:rPr>
              <a:t>hurunqing@amr.gov.cn</a:t>
            </a:r>
            <a:endParaRPr lang="zh-CN" altLang="en-US" sz="4000" b="1" dirty="0" smtClean="0">
              <a:solidFill>
                <a:schemeClr val="tx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138988" cy="1209675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</a:rPr>
              <a:t>Energy consumption</a:t>
            </a:r>
            <a:endParaRPr lang="zh-CN" alt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142875" y="1643063"/>
            <a:ext cx="2786063" cy="4357687"/>
          </a:xfrm>
        </p:spPr>
        <p:txBody>
          <a:bodyPr/>
          <a:lstStyle/>
          <a:p>
            <a:r>
              <a:rPr lang="en-US" altLang="zh-CN" sz="2000" smtClean="0"/>
              <a:t>Quick economic increase brings quick increase of energy consumption </a:t>
            </a:r>
          </a:p>
          <a:p>
            <a:pPr lvl="1"/>
            <a:r>
              <a:rPr lang="en-US" altLang="zh-CN" sz="1600" smtClean="0"/>
              <a:t>More than expected</a:t>
            </a:r>
          </a:p>
          <a:p>
            <a:pPr lvl="1"/>
            <a:endParaRPr lang="en-US" altLang="zh-CN" sz="1600" smtClean="0"/>
          </a:p>
          <a:p>
            <a:r>
              <a:rPr lang="en-US" altLang="zh-CN" sz="2000" smtClean="0"/>
              <a:t>Demand for  RE also increases</a:t>
            </a:r>
          </a:p>
          <a:p>
            <a:endParaRPr lang="en-US" altLang="zh-CN" sz="2000" smtClean="0"/>
          </a:p>
          <a:p>
            <a:r>
              <a:rPr lang="en-US" altLang="zh-CN" sz="2000" smtClean="0"/>
              <a:t>RE must be faster than expected</a:t>
            </a:r>
          </a:p>
        </p:txBody>
      </p:sp>
      <p:graphicFrame>
        <p:nvGraphicFramePr>
          <p:cNvPr id="5" name="图表 4"/>
          <p:cNvGraphicFramePr/>
          <p:nvPr/>
        </p:nvGraphicFramePr>
        <p:xfrm>
          <a:off x="3000364" y="1214422"/>
          <a:ext cx="600079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Power generation </a:t>
            </a:r>
            <a:endParaRPr lang="zh-CN" altLang="en-US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495425"/>
          <a:ext cx="8229600" cy="443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capacity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generation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GW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TWh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4228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</a:tr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hydro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16%</a:t>
                      </a:r>
                    </a:p>
                  </a:txBody>
                  <a:tcPr marL="9525" marR="9525" marT="9525" marB="0" anchor="ctr"/>
                </a:tc>
              </a:tr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coal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3415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81%</a:t>
                      </a:r>
                    </a:p>
                  </a:txBody>
                  <a:tcPr marL="9525" marR="9525" marT="9525" marB="0" anchor="ctr"/>
                </a:tc>
              </a:tr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nuclear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</a:tr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wind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</a:tr>
              <a:tr h="554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others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2400" b="0" i="0" u="none" strike="noStrike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Energy consumption</a:t>
            </a:r>
            <a:endParaRPr lang="zh-CN" altLang="en-US" sz="4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Total energy consumption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2009: 3.06 B 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increase rate 5.2%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2010: 3.25 B 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increase rate 5.9%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Composition in 2009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Coal: 70.4%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Crude oil:  17.9%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Natural gas:  4.3%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Hydro-power, nuclear power, wind power: 7.8%</a:t>
            </a:r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138988" cy="1066800"/>
          </a:xfrm>
        </p:spPr>
        <p:txBody>
          <a:bodyPr/>
          <a:lstStyle/>
          <a:p>
            <a:pPr algn="l">
              <a:defRPr/>
            </a:pPr>
            <a:r>
              <a:rPr kumimoji="1" lang="en-US" altLang="zh-CN" sz="40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 target</a:t>
            </a:r>
            <a:endParaRPr lang="zh-CN" altLang="en-US" sz="4000" b="1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Renewable energy target: 15% in 2020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Barrier:  energy consumption increase very quickly, renewable energy target had to change </a:t>
            </a:r>
            <a:endParaRPr kumimoji="1" lang="en-US" altLang="zh-CN" sz="24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071813"/>
            <a:ext cx="7200900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7138988" cy="1209675"/>
          </a:xfrm>
        </p:spPr>
        <p:txBody>
          <a:bodyPr/>
          <a:lstStyle/>
          <a:p>
            <a:pPr algn="l"/>
            <a:r>
              <a:rPr lang="en-US" altLang="zh-CN" sz="32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 development situation 2010</a:t>
            </a:r>
            <a:endParaRPr lang="zh-CN" altLang="en-US" sz="3200" b="1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243" name="内容占位符 2"/>
          <p:cNvSpPr>
            <a:spLocks noGrp="1"/>
          </p:cNvSpPr>
          <p:nvPr>
            <p:ph idx="1"/>
          </p:nvPr>
        </p:nvSpPr>
        <p:spPr>
          <a:xfrm>
            <a:off x="428625" y="1357313"/>
            <a:ext cx="8429625" cy="45259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Total RE: 286 M </a:t>
            </a:r>
            <a:r>
              <a:rPr lang="en-US" altLang="zh-CN" sz="24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8.8% of energy consumption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Hydro power: 213 GW, 78% of RE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 capacity:  31 GW, 5% of RE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PV: 800 MW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Solar water heater: 170 M m</a:t>
            </a:r>
            <a:r>
              <a:rPr lang="en-US" altLang="zh-CN" sz="2000" baseline="30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, 19.55 M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6.8% of RE 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Biomass: 22.66 M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9% of RE</a:t>
            </a:r>
          </a:p>
          <a:p>
            <a:pPr>
              <a:spcAft>
                <a:spcPts val="600"/>
              </a:spcAft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Comparing: 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2009: 258 M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8.34%; </a:t>
            </a:r>
          </a:p>
          <a:p>
            <a:pPr lvl="1">
              <a:spcAft>
                <a:spcPts val="600"/>
              </a:spcAft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2008:  250 M </a:t>
            </a:r>
            <a:r>
              <a:rPr lang="en-US" altLang="zh-CN" sz="200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tce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8.8%</a:t>
            </a:r>
          </a:p>
          <a:p>
            <a:pPr>
              <a:spcAft>
                <a:spcPts val="600"/>
              </a:spcAft>
            </a:pPr>
            <a:r>
              <a:rPr lang="en-US" altLang="zh-CN" sz="2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 developed very quickly, but proportion didn’t increase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40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Renewable energy policy</a:t>
            </a:r>
            <a:endParaRPr lang="zh-CN" altLang="en-US" sz="40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Wind: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Onshore: fix price according to wind resource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Offshore: concession projects bidding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VAT: 50% off</a:t>
            </a:r>
          </a:p>
          <a:p>
            <a:pPr lvl="1">
              <a:buNone/>
            </a:pPr>
            <a:endParaRPr lang="en-US" altLang="zh-CN" sz="1800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PV: 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Subsidy for woof system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Bidding price for large scale PV concession projects </a:t>
            </a:r>
          </a:p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SWH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</a:t>
            </a:r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commercialized already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Subsidy for rural customers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Mandatory installation by local governments  </a:t>
            </a:r>
          </a:p>
          <a:p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Biomass: 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Fix price for biomass generation, but not for co-firing</a:t>
            </a:r>
          </a:p>
          <a:p>
            <a:pPr lvl="1"/>
            <a:r>
              <a:rPr lang="en-US" altLang="zh-CN" sz="18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Subsidy for pullet</a:t>
            </a:r>
          </a:p>
          <a:p>
            <a:pPr lvl="1"/>
            <a:endParaRPr lang="en-US" altLang="zh-CN" sz="2400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solidFill>
                <a:schemeClr val="tx1"/>
              </a:solidFill>
              <a:ea typeface="华文细黑" pitchFamily="2" charset="-122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2057400" y="5536361"/>
            <a:ext cx="4476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/>
            <a:r>
              <a:rPr lang="zh-CN" sz="1600" dirty="0"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图</a:t>
            </a:r>
            <a:r>
              <a:rPr lang="en-US" altLang="zh-CN" sz="1600" dirty="0"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5  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2000-2010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年</a:t>
            </a:r>
            <a:r>
              <a:rPr lang="zh-CN" altLang="en-US" sz="1600" dirty="0"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中国历年风电装机容量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28596" y="0"/>
            <a:ext cx="7138988" cy="1209675"/>
          </a:xfrm>
        </p:spPr>
        <p:txBody>
          <a:bodyPr/>
          <a:lstStyle/>
          <a:p>
            <a:pPr algn="l"/>
            <a:r>
              <a:rPr lang="en-US" altLang="zh-CN" sz="3600" b="1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Wind developed very quickly</a:t>
            </a:r>
            <a:endParaRPr lang="zh-CN" altLang="en-US" sz="3600" b="1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1214414" y="1785926"/>
            <a:ext cx="5929354" cy="1142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New installation doubled in last 5 years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Total capacity more than 44GW</a:t>
            </a:r>
            <a:endParaRPr lang="zh-CN" altLang="en-US" sz="2400" dirty="0">
              <a:solidFill>
                <a:srgbClr val="0000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能源研究所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-ERI">
      <a:majorFont>
        <a:latin typeface="Times New Roman"/>
        <a:ea typeface="华文新魏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演示文稿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能源研究所</Template>
  <TotalTime>6943</TotalTime>
  <Words>937</Words>
  <Application>Microsoft Office PowerPoint</Application>
  <PresentationFormat>全屏显示(4:3)</PresentationFormat>
  <Paragraphs>286</Paragraphs>
  <Slides>22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能源研究所</vt:lpstr>
      <vt:lpstr>自定义设计方案</vt:lpstr>
      <vt:lpstr> Wind Development in China</vt:lpstr>
      <vt:lpstr>Energy sector overview</vt:lpstr>
      <vt:lpstr>Energy consumption</vt:lpstr>
      <vt:lpstr>Power generation </vt:lpstr>
      <vt:lpstr>Energy consumption</vt:lpstr>
      <vt:lpstr>RE target</vt:lpstr>
      <vt:lpstr>RE development situation 2010</vt:lpstr>
      <vt:lpstr>Renewable energy policy</vt:lpstr>
      <vt:lpstr> Wind developed very quickly</vt:lpstr>
      <vt:lpstr>Manufacture developed very quickly</vt:lpstr>
      <vt:lpstr>Wind price and distribution</vt:lpstr>
      <vt:lpstr>1 GW offshore wind concession projects have been confirmed</vt:lpstr>
      <vt:lpstr>Wind target</vt:lpstr>
      <vt:lpstr>Electricity Cost:  Subsidies and Incentives</vt:lpstr>
      <vt:lpstr>Wind Resource Potential</vt:lpstr>
      <vt:lpstr>Wind map in 10 m height</vt:lpstr>
      <vt:lpstr>幻灯片 17</vt:lpstr>
      <vt:lpstr>Major barriers</vt:lpstr>
      <vt:lpstr>Wind resource concentrated </vt:lpstr>
      <vt:lpstr>幻灯片 20</vt:lpstr>
      <vt:lpstr>Next step</vt:lpstr>
      <vt:lpstr> Thanks！   Hu Runqing hurunqing@amr.gov.cn</vt:lpstr>
    </vt:vector>
  </TitlesOfParts>
  <Company>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基础课题</dc:title>
  <dc:creator>Gao</dc:creator>
  <cp:lastModifiedBy>hu</cp:lastModifiedBy>
  <cp:revision>431</cp:revision>
  <dcterms:created xsi:type="dcterms:W3CDTF">2006-11-03T07:58:48Z</dcterms:created>
  <dcterms:modified xsi:type="dcterms:W3CDTF">2011-06-18T09:51:17Z</dcterms:modified>
</cp:coreProperties>
</file>