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vml" ContentType="application/vnd.openxmlformats-officedocument.vmlDrawing"/>
  <Override PartName="/ppt/diagrams/layout2.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Default Extension="bin" ContentType="application/vnd.openxmlformats-officedocument.oleObject"/>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Default Extension="emf" ContentType="image/x-emf"/>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trictFirstAndLastChars="0" saveSubsetFonts="1">
  <p:sldMasterIdLst>
    <p:sldMasterId id="2147483743" r:id="rId1"/>
    <p:sldMasterId id="2147484064" r:id="rId2"/>
  </p:sldMasterIdLst>
  <p:notesMasterIdLst>
    <p:notesMasterId r:id="rId23"/>
  </p:notesMasterIdLst>
  <p:handoutMasterIdLst>
    <p:handoutMasterId r:id="rId24"/>
  </p:handoutMasterIdLst>
  <p:sldIdLst>
    <p:sldId id="1603" r:id="rId3"/>
    <p:sldId id="2355" r:id="rId4"/>
    <p:sldId id="2301" r:id="rId5"/>
    <p:sldId id="2341" r:id="rId6"/>
    <p:sldId id="2378" r:id="rId7"/>
    <p:sldId id="2377" r:id="rId8"/>
    <p:sldId id="2379" r:id="rId9"/>
    <p:sldId id="2298" r:id="rId10"/>
    <p:sldId id="2237" r:id="rId11"/>
    <p:sldId id="2236" r:id="rId12"/>
    <p:sldId id="2340" r:id="rId13"/>
    <p:sldId id="2193" r:id="rId14"/>
    <p:sldId id="2303" r:id="rId15"/>
    <p:sldId id="2382" r:id="rId16"/>
    <p:sldId id="2318" r:id="rId17"/>
    <p:sldId id="2158" r:id="rId18"/>
    <p:sldId id="2166" r:id="rId19"/>
    <p:sldId id="2167" r:id="rId20"/>
    <p:sldId id="2306" r:id="rId21"/>
    <p:sldId id="2157" r:id="rId22"/>
  </p:sldIdLst>
  <p:sldSz cx="9144000" cy="6858000" type="screen4x3"/>
  <p:notesSz cx="7102475" cy="10234613"/>
  <p:defaultTextStyle>
    <a:defPPr>
      <a:defRPr lang="en-GB"/>
    </a:defPPr>
    <a:lvl1pPr algn="l" rtl="0" fontAlgn="base">
      <a:spcBef>
        <a:spcPct val="0"/>
      </a:spcBef>
      <a:spcAft>
        <a:spcPct val="0"/>
      </a:spcAft>
      <a:defRPr sz="2400" b="1" kern="1200">
        <a:solidFill>
          <a:schemeClr val="folHlink"/>
        </a:solidFill>
        <a:latin typeface="Times New Roman" pitchFamily="18" charset="0"/>
        <a:ea typeface="仿宋_GB2312" pitchFamily="49" charset="-122"/>
        <a:cs typeface="+mn-cs"/>
      </a:defRPr>
    </a:lvl1pPr>
    <a:lvl2pPr marL="457200" algn="l" rtl="0" fontAlgn="base">
      <a:spcBef>
        <a:spcPct val="0"/>
      </a:spcBef>
      <a:spcAft>
        <a:spcPct val="0"/>
      </a:spcAft>
      <a:defRPr sz="2400" b="1" kern="1200">
        <a:solidFill>
          <a:schemeClr val="folHlink"/>
        </a:solidFill>
        <a:latin typeface="Times New Roman" pitchFamily="18" charset="0"/>
        <a:ea typeface="仿宋_GB2312" pitchFamily="49" charset="-122"/>
        <a:cs typeface="+mn-cs"/>
      </a:defRPr>
    </a:lvl2pPr>
    <a:lvl3pPr marL="914400" algn="l" rtl="0" fontAlgn="base">
      <a:spcBef>
        <a:spcPct val="0"/>
      </a:spcBef>
      <a:spcAft>
        <a:spcPct val="0"/>
      </a:spcAft>
      <a:defRPr sz="2400" b="1" kern="1200">
        <a:solidFill>
          <a:schemeClr val="folHlink"/>
        </a:solidFill>
        <a:latin typeface="Times New Roman" pitchFamily="18" charset="0"/>
        <a:ea typeface="仿宋_GB2312" pitchFamily="49" charset="-122"/>
        <a:cs typeface="+mn-cs"/>
      </a:defRPr>
    </a:lvl3pPr>
    <a:lvl4pPr marL="1371600" algn="l" rtl="0" fontAlgn="base">
      <a:spcBef>
        <a:spcPct val="0"/>
      </a:spcBef>
      <a:spcAft>
        <a:spcPct val="0"/>
      </a:spcAft>
      <a:defRPr sz="2400" b="1" kern="1200">
        <a:solidFill>
          <a:schemeClr val="folHlink"/>
        </a:solidFill>
        <a:latin typeface="Times New Roman" pitchFamily="18" charset="0"/>
        <a:ea typeface="仿宋_GB2312" pitchFamily="49" charset="-122"/>
        <a:cs typeface="+mn-cs"/>
      </a:defRPr>
    </a:lvl4pPr>
    <a:lvl5pPr marL="1828800" algn="l" rtl="0" fontAlgn="base">
      <a:spcBef>
        <a:spcPct val="0"/>
      </a:spcBef>
      <a:spcAft>
        <a:spcPct val="0"/>
      </a:spcAft>
      <a:defRPr sz="2400" b="1" kern="1200">
        <a:solidFill>
          <a:schemeClr val="folHlink"/>
        </a:solidFill>
        <a:latin typeface="Times New Roman" pitchFamily="18" charset="0"/>
        <a:ea typeface="仿宋_GB2312" pitchFamily="49" charset="-122"/>
        <a:cs typeface="+mn-cs"/>
      </a:defRPr>
    </a:lvl5pPr>
    <a:lvl6pPr marL="2286000" algn="l" defTabSz="914400" rtl="0" eaLnBrk="1" latinLnBrk="0" hangingPunct="1">
      <a:defRPr sz="2400" b="1" kern="1200">
        <a:solidFill>
          <a:schemeClr val="folHlink"/>
        </a:solidFill>
        <a:latin typeface="Times New Roman" pitchFamily="18" charset="0"/>
        <a:ea typeface="仿宋_GB2312" pitchFamily="49" charset="-122"/>
        <a:cs typeface="+mn-cs"/>
      </a:defRPr>
    </a:lvl6pPr>
    <a:lvl7pPr marL="2743200" algn="l" defTabSz="914400" rtl="0" eaLnBrk="1" latinLnBrk="0" hangingPunct="1">
      <a:defRPr sz="2400" b="1" kern="1200">
        <a:solidFill>
          <a:schemeClr val="folHlink"/>
        </a:solidFill>
        <a:latin typeface="Times New Roman" pitchFamily="18" charset="0"/>
        <a:ea typeface="仿宋_GB2312" pitchFamily="49" charset="-122"/>
        <a:cs typeface="+mn-cs"/>
      </a:defRPr>
    </a:lvl7pPr>
    <a:lvl8pPr marL="3200400" algn="l" defTabSz="914400" rtl="0" eaLnBrk="1" latinLnBrk="0" hangingPunct="1">
      <a:defRPr sz="2400" b="1" kern="1200">
        <a:solidFill>
          <a:schemeClr val="folHlink"/>
        </a:solidFill>
        <a:latin typeface="Times New Roman" pitchFamily="18" charset="0"/>
        <a:ea typeface="仿宋_GB2312" pitchFamily="49" charset="-122"/>
        <a:cs typeface="+mn-cs"/>
      </a:defRPr>
    </a:lvl8pPr>
    <a:lvl9pPr marL="3657600" algn="l" defTabSz="914400" rtl="0" eaLnBrk="1" latinLnBrk="0" hangingPunct="1">
      <a:defRPr sz="2400" b="1" kern="1200">
        <a:solidFill>
          <a:schemeClr val="folHlink"/>
        </a:solidFill>
        <a:latin typeface="Times New Roman" pitchFamily="18" charset="0"/>
        <a:ea typeface="仿宋_GB2312" pitchFamily="49"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showPr>
  <p:clrMru>
    <a:srgbClr val="FFCCFF"/>
    <a:srgbClr val="FF7C80"/>
    <a:srgbClr val="FF0000"/>
    <a:srgbClr val="3333FF"/>
    <a:srgbClr val="CC00CC"/>
    <a:srgbClr val="660033"/>
    <a:srgbClr val="990099"/>
    <a:srgbClr val="660066"/>
    <a:srgbClr val="000066"/>
  </p:clrMru>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561" autoAdjust="0"/>
    <p:restoredTop sz="83498" autoAdjust="0"/>
  </p:normalViewPr>
  <p:slideViewPr>
    <p:cSldViewPr>
      <p:cViewPr varScale="1">
        <p:scale>
          <a:sx n="70" d="100"/>
          <a:sy n="70" d="100"/>
        </p:scale>
        <p:origin x="-1374"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6882"/>
    </p:cViewPr>
  </p:sorterViewPr>
  <p:notesViewPr>
    <p:cSldViewPr>
      <p:cViewPr varScale="1">
        <p:scale>
          <a:sx n="59" d="100"/>
          <a:sy n="59" d="100"/>
        </p:scale>
        <p:origin x="-2035" y="-72"/>
      </p:cViewPr>
      <p:guideLst>
        <p:guide orient="horz" pos="3224"/>
        <p:guide pos="2237"/>
      </p:guideLst>
    </p:cSldViewPr>
  </p:notesViewPr>
  <p:gridSpacing cx="36868100" cy="368681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0610DB0-3F5D-4C46-AA44-FDDB4AB7619B}" type="doc">
      <dgm:prSet loTypeId="urn:microsoft.com/office/officeart/2005/8/layout/chevron2" loCatId="list" qsTypeId="urn:microsoft.com/office/officeart/2005/8/quickstyle/simple5" qsCatId="simple" csTypeId="urn:microsoft.com/office/officeart/2005/8/colors/accent2_5" csCatId="accent2" phldr="1"/>
      <dgm:spPr/>
      <dgm:t>
        <a:bodyPr/>
        <a:lstStyle/>
        <a:p>
          <a:endParaRPr lang="zh-CN" altLang="en-US"/>
        </a:p>
      </dgm:t>
    </dgm:pt>
    <dgm:pt modelId="{35396721-0CA0-400F-9D70-69875C5EF239}">
      <dgm:prSet phldrT="[文本]" custT="1"/>
      <dgm:spPr/>
      <dgm:t>
        <a:bodyPr/>
        <a:lstStyle/>
        <a:p>
          <a:r>
            <a:rPr lang="en-US" altLang="zh-CN" sz="2000" dirty="0" smtClean="0"/>
            <a:t>1</a:t>
          </a:r>
          <a:endParaRPr lang="zh-CN" altLang="en-US" sz="2000" dirty="0"/>
        </a:p>
      </dgm:t>
    </dgm:pt>
    <dgm:pt modelId="{A6BB41AE-8BA9-4C8F-A854-88AFA4A5ACF6}" type="parTrans" cxnId="{C1301E4C-9AD5-47EB-8961-8861E2845969}">
      <dgm:prSet/>
      <dgm:spPr/>
      <dgm:t>
        <a:bodyPr/>
        <a:lstStyle/>
        <a:p>
          <a:endParaRPr lang="zh-CN" altLang="en-US"/>
        </a:p>
      </dgm:t>
    </dgm:pt>
    <dgm:pt modelId="{FAB5717A-33ED-45A2-9849-02F0A1AD1DDC}" type="sibTrans" cxnId="{C1301E4C-9AD5-47EB-8961-8861E2845969}">
      <dgm:prSet/>
      <dgm:spPr/>
      <dgm:t>
        <a:bodyPr/>
        <a:lstStyle/>
        <a:p>
          <a:endParaRPr lang="zh-CN" altLang="en-US"/>
        </a:p>
      </dgm:t>
    </dgm:pt>
    <dgm:pt modelId="{DA8AECCE-C076-4CE2-8A30-C4FC0B922E6C}">
      <dgm:prSet phldrT="[文本]"/>
      <dgm:spPr/>
      <dgm:t>
        <a:bodyPr/>
        <a:lstStyle/>
        <a:p>
          <a:r>
            <a:rPr lang="zh-CN" b="1" dirty="0" smtClean="0"/>
            <a:t>风光储数据采集和联合监视</a:t>
          </a:r>
          <a:endParaRPr lang="zh-CN" altLang="en-US" b="0" dirty="0"/>
        </a:p>
      </dgm:t>
    </dgm:pt>
    <dgm:pt modelId="{19808F54-DAB1-404F-A2DB-272B2EAA4DE2}" type="parTrans" cxnId="{72D5F44A-EFA0-4399-9E99-2FC4D20CE65B}">
      <dgm:prSet/>
      <dgm:spPr/>
      <dgm:t>
        <a:bodyPr/>
        <a:lstStyle/>
        <a:p>
          <a:endParaRPr lang="zh-CN" altLang="en-US"/>
        </a:p>
      </dgm:t>
    </dgm:pt>
    <dgm:pt modelId="{323E18F8-6B25-4E31-A283-6442D75B1BA1}" type="sibTrans" cxnId="{72D5F44A-EFA0-4399-9E99-2FC4D20CE65B}">
      <dgm:prSet/>
      <dgm:spPr/>
      <dgm:t>
        <a:bodyPr/>
        <a:lstStyle/>
        <a:p>
          <a:endParaRPr lang="zh-CN" altLang="en-US"/>
        </a:p>
      </dgm:t>
    </dgm:pt>
    <dgm:pt modelId="{D954E2C2-C3E8-46C7-8899-97F33C8F1616}">
      <dgm:prSet phldrT="[文本]"/>
      <dgm:spPr/>
      <dgm:t>
        <a:bodyPr/>
        <a:lstStyle/>
        <a:p>
          <a:r>
            <a:rPr lang="en-US" altLang="zh-CN" dirty="0" smtClean="0"/>
            <a:t>2</a:t>
          </a:r>
          <a:endParaRPr lang="zh-CN" altLang="en-US" dirty="0"/>
        </a:p>
      </dgm:t>
    </dgm:pt>
    <dgm:pt modelId="{40A4B6CC-E649-4E9E-B98F-9843B6B7426A}" type="parTrans" cxnId="{E7FAFF11-2BF8-42FE-92F7-0EC102962BF6}">
      <dgm:prSet/>
      <dgm:spPr/>
      <dgm:t>
        <a:bodyPr/>
        <a:lstStyle/>
        <a:p>
          <a:endParaRPr lang="zh-CN" altLang="en-US"/>
        </a:p>
      </dgm:t>
    </dgm:pt>
    <dgm:pt modelId="{52F340ED-356B-45A4-8AF6-B4A748824604}" type="sibTrans" cxnId="{E7FAFF11-2BF8-42FE-92F7-0EC102962BF6}">
      <dgm:prSet/>
      <dgm:spPr/>
      <dgm:t>
        <a:bodyPr/>
        <a:lstStyle/>
        <a:p>
          <a:endParaRPr lang="zh-CN" altLang="en-US"/>
        </a:p>
      </dgm:t>
    </dgm:pt>
    <dgm:pt modelId="{98C19950-64F7-4415-9DF7-7AFBE9B97DCE}">
      <dgm:prSet phldrT="[文本]"/>
      <dgm:spPr/>
      <dgm:t>
        <a:bodyPr/>
        <a:lstStyle/>
        <a:p>
          <a:r>
            <a:rPr lang="zh-CN" b="1" dirty="0" smtClean="0"/>
            <a:t>风光储发电预测</a:t>
          </a:r>
          <a:endParaRPr lang="zh-CN" altLang="en-US" b="0" dirty="0"/>
        </a:p>
      </dgm:t>
    </dgm:pt>
    <dgm:pt modelId="{C23EE7CE-1DAF-471A-8E83-5D720D96DAB1}" type="parTrans" cxnId="{8623710F-167B-486C-8148-C324047B0857}">
      <dgm:prSet/>
      <dgm:spPr/>
      <dgm:t>
        <a:bodyPr/>
        <a:lstStyle/>
        <a:p>
          <a:endParaRPr lang="zh-CN" altLang="en-US"/>
        </a:p>
      </dgm:t>
    </dgm:pt>
    <dgm:pt modelId="{9ED20352-0091-4F83-BC5E-7FC982DC85DC}" type="sibTrans" cxnId="{8623710F-167B-486C-8148-C324047B0857}">
      <dgm:prSet/>
      <dgm:spPr/>
      <dgm:t>
        <a:bodyPr/>
        <a:lstStyle/>
        <a:p>
          <a:endParaRPr lang="zh-CN" altLang="en-US"/>
        </a:p>
      </dgm:t>
    </dgm:pt>
    <dgm:pt modelId="{E456335F-EA04-42E7-ADA5-365AD30BD2AD}">
      <dgm:prSet phldrT="[文本]"/>
      <dgm:spPr/>
      <dgm:t>
        <a:bodyPr/>
        <a:lstStyle/>
        <a:p>
          <a:r>
            <a:rPr lang="en-US" altLang="zh-CN" dirty="0" smtClean="0"/>
            <a:t>3</a:t>
          </a:r>
          <a:endParaRPr lang="zh-CN" altLang="en-US" dirty="0"/>
        </a:p>
      </dgm:t>
    </dgm:pt>
    <dgm:pt modelId="{2629858E-0EF2-442D-B01A-EB99B5DD5F9A}" type="parTrans" cxnId="{0E8AB3A4-AF8B-4EEF-B082-90AFD57ADA9E}">
      <dgm:prSet/>
      <dgm:spPr/>
      <dgm:t>
        <a:bodyPr/>
        <a:lstStyle/>
        <a:p>
          <a:endParaRPr lang="zh-CN" altLang="en-US"/>
        </a:p>
      </dgm:t>
    </dgm:pt>
    <dgm:pt modelId="{27427894-DC20-438D-AEE8-27282BB5F162}" type="sibTrans" cxnId="{0E8AB3A4-AF8B-4EEF-B082-90AFD57ADA9E}">
      <dgm:prSet/>
      <dgm:spPr/>
      <dgm:t>
        <a:bodyPr/>
        <a:lstStyle/>
        <a:p>
          <a:endParaRPr lang="zh-CN" altLang="en-US"/>
        </a:p>
      </dgm:t>
    </dgm:pt>
    <dgm:pt modelId="{D0049D19-AAE9-475A-9637-38CB240B049B}">
      <dgm:prSet phldrT="[文本]"/>
      <dgm:spPr/>
      <dgm:t>
        <a:bodyPr/>
        <a:lstStyle/>
        <a:p>
          <a:r>
            <a:rPr lang="zh-CN" b="1" dirty="0" smtClean="0"/>
            <a:t>风光储联合控制</a:t>
          </a:r>
          <a:endParaRPr lang="zh-CN" altLang="en-US" b="0" dirty="0"/>
        </a:p>
      </dgm:t>
    </dgm:pt>
    <dgm:pt modelId="{FA24C7AA-C472-47C0-9B23-585BC787C755}" type="parTrans" cxnId="{CE4E77E7-0AF7-47A7-8FBB-E7611FF890E3}">
      <dgm:prSet/>
      <dgm:spPr/>
      <dgm:t>
        <a:bodyPr/>
        <a:lstStyle/>
        <a:p>
          <a:endParaRPr lang="zh-CN" altLang="en-US"/>
        </a:p>
      </dgm:t>
    </dgm:pt>
    <dgm:pt modelId="{78B58193-1192-47DF-837E-5E927A2EE16E}" type="sibTrans" cxnId="{CE4E77E7-0AF7-47A7-8FBB-E7611FF890E3}">
      <dgm:prSet/>
      <dgm:spPr/>
      <dgm:t>
        <a:bodyPr/>
        <a:lstStyle/>
        <a:p>
          <a:endParaRPr lang="zh-CN" altLang="en-US"/>
        </a:p>
      </dgm:t>
    </dgm:pt>
    <dgm:pt modelId="{1C9E4FD6-44F6-4FDF-A182-084F911E2592}">
      <dgm:prSet/>
      <dgm:spPr/>
      <dgm:t>
        <a:bodyPr/>
        <a:lstStyle/>
        <a:p>
          <a:r>
            <a:rPr lang="en-US" altLang="zh-CN" dirty="0" smtClean="0"/>
            <a:t>4</a:t>
          </a:r>
          <a:endParaRPr lang="zh-CN" altLang="en-US" dirty="0"/>
        </a:p>
      </dgm:t>
    </dgm:pt>
    <dgm:pt modelId="{12C97F78-D4FD-4207-9C20-6B5184634D89}" type="parTrans" cxnId="{41DBE726-94BD-4539-8B20-A068866AED6A}">
      <dgm:prSet/>
      <dgm:spPr/>
      <dgm:t>
        <a:bodyPr/>
        <a:lstStyle/>
        <a:p>
          <a:endParaRPr lang="zh-CN" altLang="en-US"/>
        </a:p>
      </dgm:t>
    </dgm:pt>
    <dgm:pt modelId="{79A69A58-C61D-420D-B573-0BF7392E5EC3}" type="sibTrans" cxnId="{41DBE726-94BD-4539-8B20-A068866AED6A}">
      <dgm:prSet/>
      <dgm:spPr/>
      <dgm:t>
        <a:bodyPr/>
        <a:lstStyle/>
        <a:p>
          <a:endParaRPr lang="zh-CN" altLang="en-US"/>
        </a:p>
      </dgm:t>
    </dgm:pt>
    <dgm:pt modelId="{25F40609-6210-4587-8EF3-F0E863618993}">
      <dgm:prSet/>
      <dgm:spPr/>
      <dgm:t>
        <a:bodyPr/>
        <a:lstStyle/>
        <a:p>
          <a:r>
            <a:rPr lang="en-US" altLang="zh-CN" dirty="0" smtClean="0"/>
            <a:t>5</a:t>
          </a:r>
          <a:endParaRPr lang="zh-CN" altLang="en-US" dirty="0"/>
        </a:p>
      </dgm:t>
    </dgm:pt>
    <dgm:pt modelId="{1F108443-9EEA-40A4-A6AD-5AD70D227EE3}" type="parTrans" cxnId="{C3073E8B-E5F6-4233-A703-8CA59EA4EA04}">
      <dgm:prSet/>
      <dgm:spPr/>
      <dgm:t>
        <a:bodyPr/>
        <a:lstStyle/>
        <a:p>
          <a:endParaRPr lang="zh-CN" altLang="en-US"/>
        </a:p>
      </dgm:t>
    </dgm:pt>
    <dgm:pt modelId="{F05B7DF0-63F0-4D68-9B83-D7E8DA6AB048}" type="sibTrans" cxnId="{C3073E8B-E5F6-4233-A703-8CA59EA4EA04}">
      <dgm:prSet/>
      <dgm:spPr/>
      <dgm:t>
        <a:bodyPr/>
        <a:lstStyle/>
        <a:p>
          <a:endParaRPr lang="zh-CN" altLang="en-US"/>
        </a:p>
      </dgm:t>
    </dgm:pt>
    <dgm:pt modelId="{941E8920-A6CC-4CCE-8449-F74EB59FBACC}">
      <dgm:prSet/>
      <dgm:spPr/>
      <dgm:t>
        <a:bodyPr/>
        <a:lstStyle/>
        <a:p>
          <a:r>
            <a:rPr lang="zh-CN" b="1" dirty="0" smtClean="0"/>
            <a:t>风光储数据分析与评估</a:t>
          </a:r>
          <a:endParaRPr lang="zh-CN" altLang="en-US" b="0" dirty="0"/>
        </a:p>
      </dgm:t>
    </dgm:pt>
    <dgm:pt modelId="{FC286169-FCE3-44EA-A291-64C47F98C15E}" type="parTrans" cxnId="{99C7A115-2A90-4F0B-AFFA-EFA155E9EFAA}">
      <dgm:prSet/>
      <dgm:spPr/>
      <dgm:t>
        <a:bodyPr/>
        <a:lstStyle/>
        <a:p>
          <a:endParaRPr lang="zh-CN" altLang="en-US"/>
        </a:p>
      </dgm:t>
    </dgm:pt>
    <dgm:pt modelId="{892ECF59-9FD8-402A-9BC9-7E2A919C37A1}" type="sibTrans" cxnId="{99C7A115-2A90-4F0B-AFFA-EFA155E9EFAA}">
      <dgm:prSet/>
      <dgm:spPr/>
      <dgm:t>
        <a:bodyPr/>
        <a:lstStyle/>
        <a:p>
          <a:endParaRPr lang="zh-CN" altLang="en-US"/>
        </a:p>
      </dgm:t>
    </dgm:pt>
    <dgm:pt modelId="{28CE59EB-BC86-41CA-A382-85879913CEEA}">
      <dgm:prSet/>
      <dgm:spPr/>
      <dgm:t>
        <a:bodyPr/>
        <a:lstStyle/>
        <a:p>
          <a:r>
            <a:rPr lang="zh-CN" b="1" dirty="0" smtClean="0"/>
            <a:t>风光储联合优化调度</a:t>
          </a:r>
          <a:endParaRPr lang="zh-CN" altLang="en-US" b="0" dirty="0"/>
        </a:p>
      </dgm:t>
    </dgm:pt>
    <dgm:pt modelId="{EFC4F654-E7A2-4212-9EF1-1322F04EA8D4}" type="parTrans" cxnId="{BF2F69D9-351B-43D2-BDA8-2CEAACC88B88}">
      <dgm:prSet/>
      <dgm:spPr/>
      <dgm:t>
        <a:bodyPr/>
        <a:lstStyle/>
        <a:p>
          <a:endParaRPr lang="zh-CN" altLang="en-US"/>
        </a:p>
      </dgm:t>
    </dgm:pt>
    <dgm:pt modelId="{E9703B64-C8DA-438E-90EF-BBBB4C8C18BA}" type="sibTrans" cxnId="{BF2F69D9-351B-43D2-BDA8-2CEAACC88B88}">
      <dgm:prSet/>
      <dgm:spPr/>
      <dgm:t>
        <a:bodyPr/>
        <a:lstStyle/>
        <a:p>
          <a:endParaRPr lang="zh-CN" altLang="en-US"/>
        </a:p>
      </dgm:t>
    </dgm:pt>
    <dgm:pt modelId="{9CCBB905-25BA-4C43-B694-23473FEF81E2}">
      <dgm:prSet/>
      <dgm:spPr/>
      <dgm:t>
        <a:bodyPr/>
        <a:lstStyle/>
        <a:p>
          <a:r>
            <a:rPr lang="en-US" altLang="zh-CN" dirty="0" smtClean="0"/>
            <a:t>6</a:t>
          </a:r>
          <a:endParaRPr lang="zh-CN" altLang="en-US" dirty="0"/>
        </a:p>
      </dgm:t>
    </dgm:pt>
    <dgm:pt modelId="{2C3A6EB0-3F3F-4AD9-B302-011B3CB8AB72}" type="parTrans" cxnId="{F137AB09-3A64-4DEB-AFED-62D33C4C4737}">
      <dgm:prSet/>
      <dgm:spPr/>
      <dgm:t>
        <a:bodyPr/>
        <a:lstStyle/>
        <a:p>
          <a:endParaRPr lang="zh-CN" altLang="en-US"/>
        </a:p>
      </dgm:t>
    </dgm:pt>
    <dgm:pt modelId="{FF4BD61F-D4AB-494E-8007-149F2128BDB5}" type="sibTrans" cxnId="{F137AB09-3A64-4DEB-AFED-62D33C4C4737}">
      <dgm:prSet/>
      <dgm:spPr/>
      <dgm:t>
        <a:bodyPr/>
        <a:lstStyle/>
        <a:p>
          <a:endParaRPr lang="zh-CN" altLang="en-US"/>
        </a:p>
      </dgm:t>
    </dgm:pt>
    <dgm:pt modelId="{C12FAC6A-1615-47F7-8731-E7D170803E9C}">
      <dgm:prSet/>
      <dgm:spPr/>
      <dgm:t>
        <a:bodyPr/>
        <a:lstStyle/>
        <a:p>
          <a:r>
            <a:rPr lang="en-US" altLang="zh-CN" dirty="0" smtClean="0"/>
            <a:t>7</a:t>
          </a:r>
          <a:endParaRPr lang="zh-CN" altLang="en-US" dirty="0"/>
        </a:p>
      </dgm:t>
    </dgm:pt>
    <dgm:pt modelId="{A3CD71BF-6AD6-4C88-BD99-F7D08731A811}" type="parTrans" cxnId="{D7B74A12-DEA6-44C1-956A-9E4A5896E286}">
      <dgm:prSet/>
      <dgm:spPr/>
      <dgm:t>
        <a:bodyPr/>
        <a:lstStyle/>
        <a:p>
          <a:endParaRPr lang="zh-CN" altLang="en-US"/>
        </a:p>
      </dgm:t>
    </dgm:pt>
    <dgm:pt modelId="{C965DBAC-ADE0-4225-8C01-05DA13C5C332}" type="sibTrans" cxnId="{D7B74A12-DEA6-44C1-956A-9E4A5896E286}">
      <dgm:prSet/>
      <dgm:spPr/>
      <dgm:t>
        <a:bodyPr/>
        <a:lstStyle/>
        <a:p>
          <a:endParaRPr lang="zh-CN" altLang="en-US"/>
        </a:p>
      </dgm:t>
    </dgm:pt>
    <dgm:pt modelId="{BE60847D-DD4D-4242-8AE5-D8D72A1D9492}">
      <dgm:prSet/>
      <dgm:spPr/>
      <dgm:t>
        <a:bodyPr/>
        <a:lstStyle/>
        <a:p>
          <a:r>
            <a:rPr lang="zh-CN" b="1" dirty="0" smtClean="0"/>
            <a:t>实现与电网调度系统通信</a:t>
          </a:r>
          <a:endParaRPr lang="zh-CN" altLang="en-US" dirty="0"/>
        </a:p>
      </dgm:t>
    </dgm:pt>
    <dgm:pt modelId="{DC2B98A6-39EB-405C-9F9A-0F10BC823C68}" type="parTrans" cxnId="{3A16EAED-7961-47C2-999C-BF00A54692A4}">
      <dgm:prSet/>
      <dgm:spPr/>
      <dgm:t>
        <a:bodyPr/>
        <a:lstStyle/>
        <a:p>
          <a:endParaRPr lang="zh-CN" altLang="en-US"/>
        </a:p>
      </dgm:t>
    </dgm:pt>
    <dgm:pt modelId="{680D601B-CBA0-4BDB-AF1C-81780014DBE5}" type="sibTrans" cxnId="{3A16EAED-7961-47C2-999C-BF00A54692A4}">
      <dgm:prSet/>
      <dgm:spPr/>
      <dgm:t>
        <a:bodyPr/>
        <a:lstStyle/>
        <a:p>
          <a:endParaRPr lang="zh-CN" altLang="en-US"/>
        </a:p>
      </dgm:t>
    </dgm:pt>
    <dgm:pt modelId="{73AA7159-64F2-4768-9372-88C2224F2DD9}">
      <dgm:prSet/>
      <dgm:spPr/>
      <dgm:t>
        <a:bodyPr/>
        <a:lstStyle/>
        <a:p>
          <a:r>
            <a:rPr lang="zh-CN" b="1" dirty="0" smtClean="0"/>
            <a:t>实现与场站系统通信</a:t>
          </a:r>
          <a:endParaRPr lang="zh-CN" altLang="en-US" dirty="0"/>
        </a:p>
      </dgm:t>
    </dgm:pt>
    <dgm:pt modelId="{61E77F58-FB05-47C3-A67F-918002556B58}" type="parTrans" cxnId="{DA2C32B2-1BE9-4860-A1C0-52D6B5C0478F}">
      <dgm:prSet/>
      <dgm:spPr/>
      <dgm:t>
        <a:bodyPr/>
        <a:lstStyle/>
        <a:p>
          <a:endParaRPr lang="zh-CN" altLang="en-US"/>
        </a:p>
      </dgm:t>
    </dgm:pt>
    <dgm:pt modelId="{3CBD1D80-9420-4E97-BB52-209EF8E18872}" type="sibTrans" cxnId="{DA2C32B2-1BE9-4860-A1C0-52D6B5C0478F}">
      <dgm:prSet/>
      <dgm:spPr/>
      <dgm:t>
        <a:bodyPr/>
        <a:lstStyle/>
        <a:p>
          <a:endParaRPr lang="zh-CN" altLang="en-US"/>
        </a:p>
      </dgm:t>
    </dgm:pt>
    <dgm:pt modelId="{754F5714-701F-4B8A-B149-A3233A495594}" type="pres">
      <dgm:prSet presAssocID="{10610DB0-3F5D-4C46-AA44-FDDB4AB7619B}" presName="linearFlow" presStyleCnt="0">
        <dgm:presLayoutVars>
          <dgm:dir/>
          <dgm:animLvl val="lvl"/>
          <dgm:resizeHandles val="exact"/>
        </dgm:presLayoutVars>
      </dgm:prSet>
      <dgm:spPr/>
      <dgm:t>
        <a:bodyPr/>
        <a:lstStyle/>
        <a:p>
          <a:endParaRPr lang="zh-CN" altLang="en-US"/>
        </a:p>
      </dgm:t>
    </dgm:pt>
    <dgm:pt modelId="{BF27465F-612D-4E5A-BBAA-970A6FD9E431}" type="pres">
      <dgm:prSet presAssocID="{35396721-0CA0-400F-9D70-69875C5EF239}" presName="composite" presStyleCnt="0"/>
      <dgm:spPr/>
    </dgm:pt>
    <dgm:pt modelId="{77AED20E-02D7-4333-B3FB-26F4518BFA35}" type="pres">
      <dgm:prSet presAssocID="{35396721-0CA0-400F-9D70-69875C5EF239}" presName="parentText" presStyleLbl="alignNode1" presStyleIdx="0" presStyleCnt="7">
        <dgm:presLayoutVars>
          <dgm:chMax val="1"/>
          <dgm:bulletEnabled val="1"/>
        </dgm:presLayoutVars>
      </dgm:prSet>
      <dgm:spPr/>
      <dgm:t>
        <a:bodyPr/>
        <a:lstStyle/>
        <a:p>
          <a:endParaRPr lang="zh-CN" altLang="en-US"/>
        </a:p>
      </dgm:t>
    </dgm:pt>
    <dgm:pt modelId="{247F2612-2FC6-4CF1-96C9-73F9085DBE48}" type="pres">
      <dgm:prSet presAssocID="{35396721-0CA0-400F-9D70-69875C5EF239}" presName="descendantText" presStyleLbl="alignAcc1" presStyleIdx="0" presStyleCnt="7">
        <dgm:presLayoutVars>
          <dgm:bulletEnabled val="1"/>
        </dgm:presLayoutVars>
      </dgm:prSet>
      <dgm:spPr/>
      <dgm:t>
        <a:bodyPr/>
        <a:lstStyle/>
        <a:p>
          <a:endParaRPr lang="zh-CN" altLang="en-US"/>
        </a:p>
      </dgm:t>
    </dgm:pt>
    <dgm:pt modelId="{D475A668-4A62-49B1-A641-9ADABE832B06}" type="pres">
      <dgm:prSet presAssocID="{FAB5717A-33ED-45A2-9849-02F0A1AD1DDC}" presName="sp" presStyleCnt="0"/>
      <dgm:spPr/>
    </dgm:pt>
    <dgm:pt modelId="{5AFE4480-AA30-41E4-AB42-B07111F604B6}" type="pres">
      <dgm:prSet presAssocID="{D954E2C2-C3E8-46C7-8899-97F33C8F1616}" presName="composite" presStyleCnt="0"/>
      <dgm:spPr/>
    </dgm:pt>
    <dgm:pt modelId="{3E52B17E-526B-4A46-9651-0C40263B2737}" type="pres">
      <dgm:prSet presAssocID="{D954E2C2-C3E8-46C7-8899-97F33C8F1616}" presName="parentText" presStyleLbl="alignNode1" presStyleIdx="1" presStyleCnt="7">
        <dgm:presLayoutVars>
          <dgm:chMax val="1"/>
          <dgm:bulletEnabled val="1"/>
        </dgm:presLayoutVars>
      </dgm:prSet>
      <dgm:spPr/>
      <dgm:t>
        <a:bodyPr/>
        <a:lstStyle/>
        <a:p>
          <a:endParaRPr lang="zh-CN" altLang="en-US"/>
        </a:p>
      </dgm:t>
    </dgm:pt>
    <dgm:pt modelId="{85C8C16E-774D-40A3-A365-2CE66EE144B1}" type="pres">
      <dgm:prSet presAssocID="{D954E2C2-C3E8-46C7-8899-97F33C8F1616}" presName="descendantText" presStyleLbl="alignAcc1" presStyleIdx="1" presStyleCnt="7">
        <dgm:presLayoutVars>
          <dgm:bulletEnabled val="1"/>
        </dgm:presLayoutVars>
      </dgm:prSet>
      <dgm:spPr/>
      <dgm:t>
        <a:bodyPr/>
        <a:lstStyle/>
        <a:p>
          <a:endParaRPr lang="zh-CN" altLang="en-US"/>
        </a:p>
      </dgm:t>
    </dgm:pt>
    <dgm:pt modelId="{642CD55B-1335-4B28-9BF1-0AB6B27EDBD3}" type="pres">
      <dgm:prSet presAssocID="{52F340ED-356B-45A4-8AF6-B4A748824604}" presName="sp" presStyleCnt="0"/>
      <dgm:spPr/>
    </dgm:pt>
    <dgm:pt modelId="{BBF3493D-0A83-482A-8A85-E90069031D86}" type="pres">
      <dgm:prSet presAssocID="{E456335F-EA04-42E7-ADA5-365AD30BD2AD}" presName="composite" presStyleCnt="0"/>
      <dgm:spPr/>
    </dgm:pt>
    <dgm:pt modelId="{D8B4BE1A-6E35-404A-ABCC-B4B5225BED01}" type="pres">
      <dgm:prSet presAssocID="{E456335F-EA04-42E7-ADA5-365AD30BD2AD}" presName="parentText" presStyleLbl="alignNode1" presStyleIdx="2" presStyleCnt="7">
        <dgm:presLayoutVars>
          <dgm:chMax val="1"/>
          <dgm:bulletEnabled val="1"/>
        </dgm:presLayoutVars>
      </dgm:prSet>
      <dgm:spPr/>
      <dgm:t>
        <a:bodyPr/>
        <a:lstStyle/>
        <a:p>
          <a:endParaRPr lang="zh-CN" altLang="en-US"/>
        </a:p>
      </dgm:t>
    </dgm:pt>
    <dgm:pt modelId="{199A7E45-77E3-44D9-9FA0-7A15237C7107}" type="pres">
      <dgm:prSet presAssocID="{E456335F-EA04-42E7-ADA5-365AD30BD2AD}" presName="descendantText" presStyleLbl="alignAcc1" presStyleIdx="2" presStyleCnt="7">
        <dgm:presLayoutVars>
          <dgm:bulletEnabled val="1"/>
        </dgm:presLayoutVars>
      </dgm:prSet>
      <dgm:spPr/>
      <dgm:t>
        <a:bodyPr/>
        <a:lstStyle/>
        <a:p>
          <a:endParaRPr lang="zh-CN" altLang="en-US"/>
        </a:p>
      </dgm:t>
    </dgm:pt>
    <dgm:pt modelId="{3FC48F3D-ADC0-4C5E-A749-9CC3ADD7BA67}" type="pres">
      <dgm:prSet presAssocID="{27427894-DC20-438D-AEE8-27282BB5F162}" presName="sp" presStyleCnt="0"/>
      <dgm:spPr/>
    </dgm:pt>
    <dgm:pt modelId="{CF7857EC-EF81-41E8-8DA6-33C249D8CE04}" type="pres">
      <dgm:prSet presAssocID="{1C9E4FD6-44F6-4FDF-A182-084F911E2592}" presName="composite" presStyleCnt="0"/>
      <dgm:spPr/>
    </dgm:pt>
    <dgm:pt modelId="{D23EF60A-CDA6-4F6D-9174-A5941E00A654}" type="pres">
      <dgm:prSet presAssocID="{1C9E4FD6-44F6-4FDF-A182-084F911E2592}" presName="parentText" presStyleLbl="alignNode1" presStyleIdx="3" presStyleCnt="7">
        <dgm:presLayoutVars>
          <dgm:chMax val="1"/>
          <dgm:bulletEnabled val="1"/>
        </dgm:presLayoutVars>
      </dgm:prSet>
      <dgm:spPr/>
      <dgm:t>
        <a:bodyPr/>
        <a:lstStyle/>
        <a:p>
          <a:endParaRPr lang="zh-CN" altLang="en-US"/>
        </a:p>
      </dgm:t>
    </dgm:pt>
    <dgm:pt modelId="{012AD207-6267-4977-ACD5-C69012DFBE1F}" type="pres">
      <dgm:prSet presAssocID="{1C9E4FD6-44F6-4FDF-A182-084F911E2592}" presName="descendantText" presStyleLbl="alignAcc1" presStyleIdx="3" presStyleCnt="7">
        <dgm:presLayoutVars>
          <dgm:bulletEnabled val="1"/>
        </dgm:presLayoutVars>
      </dgm:prSet>
      <dgm:spPr/>
      <dgm:t>
        <a:bodyPr/>
        <a:lstStyle/>
        <a:p>
          <a:endParaRPr lang="zh-CN" altLang="en-US"/>
        </a:p>
      </dgm:t>
    </dgm:pt>
    <dgm:pt modelId="{04C55909-95FF-4548-ABD3-B82240372DFD}" type="pres">
      <dgm:prSet presAssocID="{79A69A58-C61D-420D-B573-0BF7392E5EC3}" presName="sp" presStyleCnt="0"/>
      <dgm:spPr/>
    </dgm:pt>
    <dgm:pt modelId="{4F991318-1C23-49B1-8492-1EA0C8609D3F}" type="pres">
      <dgm:prSet presAssocID="{25F40609-6210-4587-8EF3-F0E863618993}" presName="composite" presStyleCnt="0"/>
      <dgm:spPr/>
    </dgm:pt>
    <dgm:pt modelId="{12469262-F998-4414-A1DC-7F927EB97305}" type="pres">
      <dgm:prSet presAssocID="{25F40609-6210-4587-8EF3-F0E863618993}" presName="parentText" presStyleLbl="alignNode1" presStyleIdx="4" presStyleCnt="7">
        <dgm:presLayoutVars>
          <dgm:chMax val="1"/>
          <dgm:bulletEnabled val="1"/>
        </dgm:presLayoutVars>
      </dgm:prSet>
      <dgm:spPr/>
      <dgm:t>
        <a:bodyPr/>
        <a:lstStyle/>
        <a:p>
          <a:endParaRPr lang="zh-CN" altLang="en-US"/>
        </a:p>
      </dgm:t>
    </dgm:pt>
    <dgm:pt modelId="{8D140530-5AAA-44C1-9277-17EE59A82486}" type="pres">
      <dgm:prSet presAssocID="{25F40609-6210-4587-8EF3-F0E863618993}" presName="descendantText" presStyleLbl="alignAcc1" presStyleIdx="4" presStyleCnt="7">
        <dgm:presLayoutVars>
          <dgm:bulletEnabled val="1"/>
        </dgm:presLayoutVars>
      </dgm:prSet>
      <dgm:spPr/>
      <dgm:t>
        <a:bodyPr/>
        <a:lstStyle/>
        <a:p>
          <a:endParaRPr lang="zh-CN" altLang="en-US"/>
        </a:p>
      </dgm:t>
    </dgm:pt>
    <dgm:pt modelId="{4D074673-AD4E-4903-8AA5-4490CC45AF7E}" type="pres">
      <dgm:prSet presAssocID="{F05B7DF0-63F0-4D68-9B83-D7E8DA6AB048}" presName="sp" presStyleCnt="0"/>
      <dgm:spPr/>
    </dgm:pt>
    <dgm:pt modelId="{2F487C88-FBCD-4D2B-9769-E1C40015E2BD}" type="pres">
      <dgm:prSet presAssocID="{9CCBB905-25BA-4C43-B694-23473FEF81E2}" presName="composite" presStyleCnt="0"/>
      <dgm:spPr/>
    </dgm:pt>
    <dgm:pt modelId="{7B523049-D7FF-42D5-A1FF-2E3809D0BF7A}" type="pres">
      <dgm:prSet presAssocID="{9CCBB905-25BA-4C43-B694-23473FEF81E2}" presName="parentText" presStyleLbl="alignNode1" presStyleIdx="5" presStyleCnt="7">
        <dgm:presLayoutVars>
          <dgm:chMax val="1"/>
          <dgm:bulletEnabled val="1"/>
        </dgm:presLayoutVars>
      </dgm:prSet>
      <dgm:spPr/>
      <dgm:t>
        <a:bodyPr/>
        <a:lstStyle/>
        <a:p>
          <a:endParaRPr lang="zh-CN" altLang="en-US"/>
        </a:p>
      </dgm:t>
    </dgm:pt>
    <dgm:pt modelId="{BAD83986-538B-428D-80CE-60990D1D8FD9}" type="pres">
      <dgm:prSet presAssocID="{9CCBB905-25BA-4C43-B694-23473FEF81E2}" presName="descendantText" presStyleLbl="alignAcc1" presStyleIdx="5" presStyleCnt="7">
        <dgm:presLayoutVars>
          <dgm:bulletEnabled val="1"/>
        </dgm:presLayoutVars>
      </dgm:prSet>
      <dgm:spPr/>
      <dgm:t>
        <a:bodyPr/>
        <a:lstStyle/>
        <a:p>
          <a:endParaRPr lang="zh-CN" altLang="en-US"/>
        </a:p>
      </dgm:t>
    </dgm:pt>
    <dgm:pt modelId="{E45B2057-90EA-4466-AEC7-AE2439094664}" type="pres">
      <dgm:prSet presAssocID="{FF4BD61F-D4AB-494E-8007-149F2128BDB5}" presName="sp" presStyleCnt="0"/>
      <dgm:spPr/>
    </dgm:pt>
    <dgm:pt modelId="{ED3C3D7A-6A0B-465F-BA93-6FE2CB95A47A}" type="pres">
      <dgm:prSet presAssocID="{C12FAC6A-1615-47F7-8731-E7D170803E9C}" presName="composite" presStyleCnt="0"/>
      <dgm:spPr/>
    </dgm:pt>
    <dgm:pt modelId="{F6DA57FD-8264-4E1D-8750-63023F36256D}" type="pres">
      <dgm:prSet presAssocID="{C12FAC6A-1615-47F7-8731-E7D170803E9C}" presName="parentText" presStyleLbl="alignNode1" presStyleIdx="6" presStyleCnt="7">
        <dgm:presLayoutVars>
          <dgm:chMax val="1"/>
          <dgm:bulletEnabled val="1"/>
        </dgm:presLayoutVars>
      </dgm:prSet>
      <dgm:spPr/>
      <dgm:t>
        <a:bodyPr/>
        <a:lstStyle/>
        <a:p>
          <a:endParaRPr lang="zh-CN" altLang="en-US"/>
        </a:p>
      </dgm:t>
    </dgm:pt>
    <dgm:pt modelId="{43FECD5B-D520-4058-BEC1-3EE43AF017CB}" type="pres">
      <dgm:prSet presAssocID="{C12FAC6A-1615-47F7-8731-E7D170803E9C}" presName="descendantText" presStyleLbl="alignAcc1" presStyleIdx="6" presStyleCnt="7">
        <dgm:presLayoutVars>
          <dgm:bulletEnabled val="1"/>
        </dgm:presLayoutVars>
      </dgm:prSet>
      <dgm:spPr/>
      <dgm:t>
        <a:bodyPr/>
        <a:lstStyle/>
        <a:p>
          <a:endParaRPr lang="zh-CN" altLang="en-US"/>
        </a:p>
      </dgm:t>
    </dgm:pt>
  </dgm:ptLst>
  <dgm:cxnLst>
    <dgm:cxn modelId="{CB64672B-2808-4E3B-A618-9607B6D5FDD5}" type="presOf" srcId="{C12FAC6A-1615-47F7-8731-E7D170803E9C}" destId="{F6DA57FD-8264-4E1D-8750-63023F36256D}" srcOrd="0" destOrd="0" presId="urn:microsoft.com/office/officeart/2005/8/layout/chevron2"/>
    <dgm:cxn modelId="{809CB420-13B4-48DC-B021-97585ECF355D}" type="presOf" srcId="{DA8AECCE-C076-4CE2-8A30-C4FC0B922E6C}" destId="{247F2612-2FC6-4CF1-96C9-73F9085DBE48}" srcOrd="0" destOrd="0" presId="urn:microsoft.com/office/officeart/2005/8/layout/chevron2"/>
    <dgm:cxn modelId="{A9248352-48D5-4C1B-9E85-75D25F284D58}" type="presOf" srcId="{28CE59EB-BC86-41CA-A382-85879913CEEA}" destId="{8D140530-5AAA-44C1-9277-17EE59A82486}" srcOrd="0" destOrd="0" presId="urn:microsoft.com/office/officeart/2005/8/layout/chevron2"/>
    <dgm:cxn modelId="{07D2B70F-C8E8-47DB-BA54-BDDA21C4CF03}" type="presOf" srcId="{1C9E4FD6-44F6-4FDF-A182-084F911E2592}" destId="{D23EF60A-CDA6-4F6D-9174-A5941E00A654}" srcOrd="0" destOrd="0" presId="urn:microsoft.com/office/officeart/2005/8/layout/chevron2"/>
    <dgm:cxn modelId="{D92079CF-37FB-4639-8003-901DE48155CC}" type="presOf" srcId="{25F40609-6210-4587-8EF3-F0E863618993}" destId="{12469262-F998-4414-A1DC-7F927EB97305}" srcOrd="0" destOrd="0" presId="urn:microsoft.com/office/officeart/2005/8/layout/chevron2"/>
    <dgm:cxn modelId="{BF2F69D9-351B-43D2-BDA8-2CEAACC88B88}" srcId="{25F40609-6210-4587-8EF3-F0E863618993}" destId="{28CE59EB-BC86-41CA-A382-85879913CEEA}" srcOrd="0" destOrd="0" parTransId="{EFC4F654-E7A2-4212-9EF1-1322F04EA8D4}" sibTransId="{E9703B64-C8DA-438E-90EF-BBBB4C8C18BA}"/>
    <dgm:cxn modelId="{41DBE726-94BD-4539-8B20-A068866AED6A}" srcId="{10610DB0-3F5D-4C46-AA44-FDDB4AB7619B}" destId="{1C9E4FD6-44F6-4FDF-A182-084F911E2592}" srcOrd="3" destOrd="0" parTransId="{12C97F78-D4FD-4207-9C20-6B5184634D89}" sibTransId="{79A69A58-C61D-420D-B573-0BF7392E5EC3}"/>
    <dgm:cxn modelId="{CE4E77E7-0AF7-47A7-8FBB-E7611FF890E3}" srcId="{E456335F-EA04-42E7-ADA5-365AD30BD2AD}" destId="{D0049D19-AAE9-475A-9637-38CB240B049B}" srcOrd="0" destOrd="0" parTransId="{FA24C7AA-C472-47C0-9B23-585BC787C755}" sibTransId="{78B58193-1192-47DF-837E-5E927A2EE16E}"/>
    <dgm:cxn modelId="{5D27BB4D-1B11-4473-9AAD-6F85E97F7DD9}" type="presOf" srcId="{35396721-0CA0-400F-9D70-69875C5EF239}" destId="{77AED20E-02D7-4333-B3FB-26F4518BFA35}" srcOrd="0" destOrd="0" presId="urn:microsoft.com/office/officeart/2005/8/layout/chevron2"/>
    <dgm:cxn modelId="{FA71ABE7-63EB-452B-897D-DC03DAC45B26}" type="presOf" srcId="{BE60847D-DD4D-4242-8AE5-D8D72A1D9492}" destId="{BAD83986-538B-428D-80CE-60990D1D8FD9}" srcOrd="0" destOrd="0" presId="urn:microsoft.com/office/officeart/2005/8/layout/chevron2"/>
    <dgm:cxn modelId="{8623710F-167B-486C-8148-C324047B0857}" srcId="{D954E2C2-C3E8-46C7-8899-97F33C8F1616}" destId="{98C19950-64F7-4415-9DF7-7AFBE9B97DCE}" srcOrd="0" destOrd="0" parTransId="{C23EE7CE-1DAF-471A-8E83-5D720D96DAB1}" sibTransId="{9ED20352-0091-4F83-BC5E-7FC982DC85DC}"/>
    <dgm:cxn modelId="{0E8AB3A4-AF8B-4EEF-B082-90AFD57ADA9E}" srcId="{10610DB0-3F5D-4C46-AA44-FDDB4AB7619B}" destId="{E456335F-EA04-42E7-ADA5-365AD30BD2AD}" srcOrd="2" destOrd="0" parTransId="{2629858E-0EF2-442D-B01A-EB99B5DD5F9A}" sibTransId="{27427894-DC20-438D-AEE8-27282BB5F162}"/>
    <dgm:cxn modelId="{C1301E4C-9AD5-47EB-8961-8861E2845969}" srcId="{10610DB0-3F5D-4C46-AA44-FDDB4AB7619B}" destId="{35396721-0CA0-400F-9D70-69875C5EF239}" srcOrd="0" destOrd="0" parTransId="{A6BB41AE-8BA9-4C8F-A854-88AFA4A5ACF6}" sibTransId="{FAB5717A-33ED-45A2-9849-02F0A1AD1DDC}"/>
    <dgm:cxn modelId="{C3073E8B-E5F6-4233-A703-8CA59EA4EA04}" srcId="{10610DB0-3F5D-4C46-AA44-FDDB4AB7619B}" destId="{25F40609-6210-4587-8EF3-F0E863618993}" srcOrd="4" destOrd="0" parTransId="{1F108443-9EEA-40A4-A6AD-5AD70D227EE3}" sibTransId="{F05B7DF0-63F0-4D68-9B83-D7E8DA6AB048}"/>
    <dgm:cxn modelId="{8F0AC3A5-FA2E-4797-BBB5-D40680626FCC}" type="presOf" srcId="{E456335F-EA04-42E7-ADA5-365AD30BD2AD}" destId="{D8B4BE1A-6E35-404A-ABCC-B4B5225BED01}" srcOrd="0" destOrd="0" presId="urn:microsoft.com/office/officeart/2005/8/layout/chevron2"/>
    <dgm:cxn modelId="{31A9C5AD-E6DF-4DAC-9E9E-29191A163245}" type="presOf" srcId="{98C19950-64F7-4415-9DF7-7AFBE9B97DCE}" destId="{85C8C16E-774D-40A3-A365-2CE66EE144B1}" srcOrd="0" destOrd="0" presId="urn:microsoft.com/office/officeart/2005/8/layout/chevron2"/>
    <dgm:cxn modelId="{40EDD4AF-ED89-46A6-9BC3-A9BDA56B0E28}" type="presOf" srcId="{9CCBB905-25BA-4C43-B694-23473FEF81E2}" destId="{7B523049-D7FF-42D5-A1FF-2E3809D0BF7A}" srcOrd="0" destOrd="0" presId="urn:microsoft.com/office/officeart/2005/8/layout/chevron2"/>
    <dgm:cxn modelId="{1BAC7AB8-6BAF-45A2-8EBC-D339B86E7C9E}" type="presOf" srcId="{D954E2C2-C3E8-46C7-8899-97F33C8F1616}" destId="{3E52B17E-526B-4A46-9651-0C40263B2737}" srcOrd="0" destOrd="0" presId="urn:microsoft.com/office/officeart/2005/8/layout/chevron2"/>
    <dgm:cxn modelId="{DA2C32B2-1BE9-4860-A1C0-52D6B5C0478F}" srcId="{C12FAC6A-1615-47F7-8731-E7D170803E9C}" destId="{73AA7159-64F2-4768-9372-88C2224F2DD9}" srcOrd="0" destOrd="0" parTransId="{61E77F58-FB05-47C3-A67F-918002556B58}" sibTransId="{3CBD1D80-9420-4E97-BB52-209EF8E18872}"/>
    <dgm:cxn modelId="{A0F07BA9-1B8E-4936-848D-485D49BC6012}" type="presOf" srcId="{10610DB0-3F5D-4C46-AA44-FDDB4AB7619B}" destId="{754F5714-701F-4B8A-B149-A3233A495594}" srcOrd="0" destOrd="0" presId="urn:microsoft.com/office/officeart/2005/8/layout/chevron2"/>
    <dgm:cxn modelId="{D7B74A12-DEA6-44C1-956A-9E4A5896E286}" srcId="{10610DB0-3F5D-4C46-AA44-FDDB4AB7619B}" destId="{C12FAC6A-1615-47F7-8731-E7D170803E9C}" srcOrd="6" destOrd="0" parTransId="{A3CD71BF-6AD6-4C88-BD99-F7D08731A811}" sibTransId="{C965DBAC-ADE0-4225-8C01-05DA13C5C332}"/>
    <dgm:cxn modelId="{72D5F44A-EFA0-4399-9E99-2FC4D20CE65B}" srcId="{35396721-0CA0-400F-9D70-69875C5EF239}" destId="{DA8AECCE-C076-4CE2-8A30-C4FC0B922E6C}" srcOrd="0" destOrd="0" parTransId="{19808F54-DAB1-404F-A2DB-272B2EAA4DE2}" sibTransId="{323E18F8-6B25-4E31-A283-6442D75B1BA1}"/>
    <dgm:cxn modelId="{E7FAFF11-2BF8-42FE-92F7-0EC102962BF6}" srcId="{10610DB0-3F5D-4C46-AA44-FDDB4AB7619B}" destId="{D954E2C2-C3E8-46C7-8899-97F33C8F1616}" srcOrd="1" destOrd="0" parTransId="{40A4B6CC-E649-4E9E-B98F-9843B6B7426A}" sibTransId="{52F340ED-356B-45A4-8AF6-B4A748824604}"/>
    <dgm:cxn modelId="{6E0E8382-9E90-43BD-A461-26D816DFA873}" type="presOf" srcId="{941E8920-A6CC-4CCE-8449-F74EB59FBACC}" destId="{012AD207-6267-4977-ACD5-C69012DFBE1F}" srcOrd="0" destOrd="0" presId="urn:microsoft.com/office/officeart/2005/8/layout/chevron2"/>
    <dgm:cxn modelId="{5176DF44-4958-4314-9365-F5DAA528BDD3}" type="presOf" srcId="{D0049D19-AAE9-475A-9637-38CB240B049B}" destId="{199A7E45-77E3-44D9-9FA0-7A15237C7107}" srcOrd="0" destOrd="0" presId="urn:microsoft.com/office/officeart/2005/8/layout/chevron2"/>
    <dgm:cxn modelId="{99C7A115-2A90-4F0B-AFFA-EFA155E9EFAA}" srcId="{1C9E4FD6-44F6-4FDF-A182-084F911E2592}" destId="{941E8920-A6CC-4CCE-8449-F74EB59FBACC}" srcOrd="0" destOrd="0" parTransId="{FC286169-FCE3-44EA-A291-64C47F98C15E}" sibTransId="{892ECF59-9FD8-402A-9BC9-7E2A919C37A1}"/>
    <dgm:cxn modelId="{3A16EAED-7961-47C2-999C-BF00A54692A4}" srcId="{9CCBB905-25BA-4C43-B694-23473FEF81E2}" destId="{BE60847D-DD4D-4242-8AE5-D8D72A1D9492}" srcOrd="0" destOrd="0" parTransId="{DC2B98A6-39EB-405C-9F9A-0F10BC823C68}" sibTransId="{680D601B-CBA0-4BDB-AF1C-81780014DBE5}"/>
    <dgm:cxn modelId="{504C4993-7906-46CD-A86D-6B3C30A581C9}" type="presOf" srcId="{73AA7159-64F2-4768-9372-88C2224F2DD9}" destId="{43FECD5B-D520-4058-BEC1-3EE43AF017CB}" srcOrd="0" destOrd="0" presId="urn:microsoft.com/office/officeart/2005/8/layout/chevron2"/>
    <dgm:cxn modelId="{F137AB09-3A64-4DEB-AFED-62D33C4C4737}" srcId="{10610DB0-3F5D-4C46-AA44-FDDB4AB7619B}" destId="{9CCBB905-25BA-4C43-B694-23473FEF81E2}" srcOrd="5" destOrd="0" parTransId="{2C3A6EB0-3F3F-4AD9-B302-011B3CB8AB72}" sibTransId="{FF4BD61F-D4AB-494E-8007-149F2128BDB5}"/>
    <dgm:cxn modelId="{9BE0CC1C-9555-4BA5-A695-50AC4975A0F8}" type="presParOf" srcId="{754F5714-701F-4B8A-B149-A3233A495594}" destId="{BF27465F-612D-4E5A-BBAA-970A6FD9E431}" srcOrd="0" destOrd="0" presId="urn:microsoft.com/office/officeart/2005/8/layout/chevron2"/>
    <dgm:cxn modelId="{EB5EDBE9-74B4-4DFD-A4F7-C48B34A5FF37}" type="presParOf" srcId="{BF27465F-612D-4E5A-BBAA-970A6FD9E431}" destId="{77AED20E-02D7-4333-B3FB-26F4518BFA35}" srcOrd="0" destOrd="0" presId="urn:microsoft.com/office/officeart/2005/8/layout/chevron2"/>
    <dgm:cxn modelId="{47832884-B6BA-49EF-91C2-A6CD030D3EF2}" type="presParOf" srcId="{BF27465F-612D-4E5A-BBAA-970A6FD9E431}" destId="{247F2612-2FC6-4CF1-96C9-73F9085DBE48}" srcOrd="1" destOrd="0" presId="urn:microsoft.com/office/officeart/2005/8/layout/chevron2"/>
    <dgm:cxn modelId="{4CE07A99-4EF8-4EBD-8A3A-326F60DD3230}" type="presParOf" srcId="{754F5714-701F-4B8A-B149-A3233A495594}" destId="{D475A668-4A62-49B1-A641-9ADABE832B06}" srcOrd="1" destOrd="0" presId="urn:microsoft.com/office/officeart/2005/8/layout/chevron2"/>
    <dgm:cxn modelId="{05212881-65FB-44CC-A155-EF9BE4E07721}" type="presParOf" srcId="{754F5714-701F-4B8A-B149-A3233A495594}" destId="{5AFE4480-AA30-41E4-AB42-B07111F604B6}" srcOrd="2" destOrd="0" presId="urn:microsoft.com/office/officeart/2005/8/layout/chevron2"/>
    <dgm:cxn modelId="{72B77A7B-76D0-4A7B-8B1D-9CE237BE7E59}" type="presParOf" srcId="{5AFE4480-AA30-41E4-AB42-B07111F604B6}" destId="{3E52B17E-526B-4A46-9651-0C40263B2737}" srcOrd="0" destOrd="0" presId="urn:microsoft.com/office/officeart/2005/8/layout/chevron2"/>
    <dgm:cxn modelId="{ACBAC163-5522-4204-8BCF-65C018BC5D4E}" type="presParOf" srcId="{5AFE4480-AA30-41E4-AB42-B07111F604B6}" destId="{85C8C16E-774D-40A3-A365-2CE66EE144B1}" srcOrd="1" destOrd="0" presId="urn:microsoft.com/office/officeart/2005/8/layout/chevron2"/>
    <dgm:cxn modelId="{0447EB9B-8626-459A-8585-15C563DA4C3A}" type="presParOf" srcId="{754F5714-701F-4B8A-B149-A3233A495594}" destId="{642CD55B-1335-4B28-9BF1-0AB6B27EDBD3}" srcOrd="3" destOrd="0" presId="urn:microsoft.com/office/officeart/2005/8/layout/chevron2"/>
    <dgm:cxn modelId="{8BD94E74-8619-4FEA-916C-51350DC07438}" type="presParOf" srcId="{754F5714-701F-4B8A-B149-A3233A495594}" destId="{BBF3493D-0A83-482A-8A85-E90069031D86}" srcOrd="4" destOrd="0" presId="urn:microsoft.com/office/officeart/2005/8/layout/chevron2"/>
    <dgm:cxn modelId="{A1AA1EBC-69B7-4FEC-9B9F-B7DBD5764DFB}" type="presParOf" srcId="{BBF3493D-0A83-482A-8A85-E90069031D86}" destId="{D8B4BE1A-6E35-404A-ABCC-B4B5225BED01}" srcOrd="0" destOrd="0" presId="urn:microsoft.com/office/officeart/2005/8/layout/chevron2"/>
    <dgm:cxn modelId="{65035B6C-6566-4F65-B3AC-432946E17B35}" type="presParOf" srcId="{BBF3493D-0A83-482A-8A85-E90069031D86}" destId="{199A7E45-77E3-44D9-9FA0-7A15237C7107}" srcOrd="1" destOrd="0" presId="urn:microsoft.com/office/officeart/2005/8/layout/chevron2"/>
    <dgm:cxn modelId="{5FD91D64-9B23-462C-A860-80A5C145075C}" type="presParOf" srcId="{754F5714-701F-4B8A-B149-A3233A495594}" destId="{3FC48F3D-ADC0-4C5E-A749-9CC3ADD7BA67}" srcOrd="5" destOrd="0" presId="urn:microsoft.com/office/officeart/2005/8/layout/chevron2"/>
    <dgm:cxn modelId="{DD83BC10-1FED-43B0-B8FF-28959C3DF8FF}" type="presParOf" srcId="{754F5714-701F-4B8A-B149-A3233A495594}" destId="{CF7857EC-EF81-41E8-8DA6-33C249D8CE04}" srcOrd="6" destOrd="0" presId="urn:microsoft.com/office/officeart/2005/8/layout/chevron2"/>
    <dgm:cxn modelId="{7DDA143D-32C7-47A8-9A8A-878C9B7FC4A0}" type="presParOf" srcId="{CF7857EC-EF81-41E8-8DA6-33C249D8CE04}" destId="{D23EF60A-CDA6-4F6D-9174-A5941E00A654}" srcOrd="0" destOrd="0" presId="urn:microsoft.com/office/officeart/2005/8/layout/chevron2"/>
    <dgm:cxn modelId="{6DB1F940-44ED-459E-8FFD-27E80F2D0DED}" type="presParOf" srcId="{CF7857EC-EF81-41E8-8DA6-33C249D8CE04}" destId="{012AD207-6267-4977-ACD5-C69012DFBE1F}" srcOrd="1" destOrd="0" presId="urn:microsoft.com/office/officeart/2005/8/layout/chevron2"/>
    <dgm:cxn modelId="{EF3A731F-D602-4F56-ADB6-51FF8004E989}" type="presParOf" srcId="{754F5714-701F-4B8A-B149-A3233A495594}" destId="{04C55909-95FF-4548-ABD3-B82240372DFD}" srcOrd="7" destOrd="0" presId="urn:microsoft.com/office/officeart/2005/8/layout/chevron2"/>
    <dgm:cxn modelId="{5A50CCED-D2EB-4D79-A76F-E1BF16F79CB4}" type="presParOf" srcId="{754F5714-701F-4B8A-B149-A3233A495594}" destId="{4F991318-1C23-49B1-8492-1EA0C8609D3F}" srcOrd="8" destOrd="0" presId="urn:microsoft.com/office/officeart/2005/8/layout/chevron2"/>
    <dgm:cxn modelId="{5BFFD150-E2D1-4868-A5E1-04804B072378}" type="presParOf" srcId="{4F991318-1C23-49B1-8492-1EA0C8609D3F}" destId="{12469262-F998-4414-A1DC-7F927EB97305}" srcOrd="0" destOrd="0" presId="urn:microsoft.com/office/officeart/2005/8/layout/chevron2"/>
    <dgm:cxn modelId="{3260647D-45CA-4C8F-8C49-E87C4637EB3A}" type="presParOf" srcId="{4F991318-1C23-49B1-8492-1EA0C8609D3F}" destId="{8D140530-5AAA-44C1-9277-17EE59A82486}" srcOrd="1" destOrd="0" presId="urn:microsoft.com/office/officeart/2005/8/layout/chevron2"/>
    <dgm:cxn modelId="{CBD6DE26-D798-4585-B1BF-8EAFFCA4FC53}" type="presParOf" srcId="{754F5714-701F-4B8A-B149-A3233A495594}" destId="{4D074673-AD4E-4903-8AA5-4490CC45AF7E}" srcOrd="9" destOrd="0" presId="urn:microsoft.com/office/officeart/2005/8/layout/chevron2"/>
    <dgm:cxn modelId="{3E4669D8-4774-48F3-9650-CAC7FF6DC9C3}" type="presParOf" srcId="{754F5714-701F-4B8A-B149-A3233A495594}" destId="{2F487C88-FBCD-4D2B-9769-E1C40015E2BD}" srcOrd="10" destOrd="0" presId="urn:microsoft.com/office/officeart/2005/8/layout/chevron2"/>
    <dgm:cxn modelId="{5FE65006-E5C7-4C62-9524-F989A0F3691E}" type="presParOf" srcId="{2F487C88-FBCD-4D2B-9769-E1C40015E2BD}" destId="{7B523049-D7FF-42D5-A1FF-2E3809D0BF7A}" srcOrd="0" destOrd="0" presId="urn:microsoft.com/office/officeart/2005/8/layout/chevron2"/>
    <dgm:cxn modelId="{866ADC6E-9A75-401D-A367-0DCE7667FC0F}" type="presParOf" srcId="{2F487C88-FBCD-4D2B-9769-E1C40015E2BD}" destId="{BAD83986-538B-428D-80CE-60990D1D8FD9}" srcOrd="1" destOrd="0" presId="urn:microsoft.com/office/officeart/2005/8/layout/chevron2"/>
    <dgm:cxn modelId="{0F5E7961-81F9-4302-AB33-D087D5AA3111}" type="presParOf" srcId="{754F5714-701F-4B8A-B149-A3233A495594}" destId="{E45B2057-90EA-4466-AEC7-AE2439094664}" srcOrd="11" destOrd="0" presId="urn:microsoft.com/office/officeart/2005/8/layout/chevron2"/>
    <dgm:cxn modelId="{DCFA6EC9-22F6-459A-A1E5-E806D9D4D0BB}" type="presParOf" srcId="{754F5714-701F-4B8A-B149-A3233A495594}" destId="{ED3C3D7A-6A0B-465F-BA93-6FE2CB95A47A}" srcOrd="12" destOrd="0" presId="urn:microsoft.com/office/officeart/2005/8/layout/chevron2"/>
    <dgm:cxn modelId="{2FF1B9BC-D4D0-4149-BA2E-E0E3EB24078C}" type="presParOf" srcId="{ED3C3D7A-6A0B-465F-BA93-6FE2CB95A47A}" destId="{F6DA57FD-8264-4E1D-8750-63023F36256D}" srcOrd="0" destOrd="0" presId="urn:microsoft.com/office/officeart/2005/8/layout/chevron2"/>
    <dgm:cxn modelId="{C62C6FD1-3394-4FDF-B316-842CF94A9BA9}" type="presParOf" srcId="{ED3C3D7A-6A0B-465F-BA93-6FE2CB95A47A}" destId="{43FECD5B-D520-4058-BEC1-3EE43AF017CB}" srcOrd="1" destOrd="0" presId="urn:microsoft.com/office/officeart/2005/8/layout/chevron2"/>
  </dgm:cxnLst>
  <dgm:bg/>
  <dgm:whole/>
</dgm:dataModel>
</file>

<file path=ppt/diagrams/data2.xml><?xml version="1.0" encoding="utf-8"?>
<dgm:dataModel xmlns:dgm="http://schemas.openxmlformats.org/drawingml/2006/diagram" xmlns:a="http://schemas.openxmlformats.org/drawingml/2006/main">
  <dgm:ptLst>
    <dgm:pt modelId="{7711054C-4ED7-4613-A97A-FC54552EBA8B}" type="doc">
      <dgm:prSet loTypeId="urn:microsoft.com/office/officeart/2005/8/layout/radial6" loCatId="cycle" qsTypeId="urn:microsoft.com/office/officeart/2005/8/quickstyle/3d1" qsCatId="3D" csTypeId="urn:microsoft.com/office/officeart/2005/8/colors/accent6_5" csCatId="accent6" phldr="1"/>
      <dgm:spPr/>
      <dgm:t>
        <a:bodyPr/>
        <a:lstStyle/>
        <a:p>
          <a:endParaRPr lang="zh-CN" altLang="en-US"/>
        </a:p>
      </dgm:t>
    </dgm:pt>
    <dgm:pt modelId="{82A384E0-8097-4A78-9592-D199AB8241A1}">
      <dgm:prSet phldrT="[文本]"/>
      <dgm:spPr/>
      <dgm:t>
        <a:bodyPr/>
        <a:lstStyle/>
        <a:p>
          <a:pPr>
            <a:spcAft>
              <a:spcPts val="0"/>
            </a:spcAft>
          </a:pPr>
          <a:r>
            <a:rPr lang="zh-CN" altLang="en-US" b="1" cap="none" spc="0" dirty="0" smtClean="0">
              <a:ln w="1905"/>
              <a:effectLst>
                <a:innerShdw blurRad="69850" dist="43180" dir="5400000">
                  <a:srgbClr val="000000">
                    <a:alpha val="65000"/>
                  </a:srgbClr>
                </a:innerShdw>
              </a:effectLst>
              <a:latin typeface="微软雅黑" pitchFamily="34" charset="-122"/>
              <a:ea typeface="微软雅黑" pitchFamily="34" charset="-122"/>
            </a:rPr>
            <a:t>选型</a:t>
          </a:r>
          <a:endParaRPr lang="en-US" altLang="zh-CN" b="1" cap="none" spc="0" dirty="0" smtClean="0">
            <a:ln w="1905"/>
            <a:effectLst>
              <a:innerShdw blurRad="69850" dist="43180" dir="5400000">
                <a:srgbClr val="000000">
                  <a:alpha val="65000"/>
                </a:srgbClr>
              </a:innerShdw>
            </a:effectLst>
            <a:latin typeface="微软雅黑" pitchFamily="34" charset="-122"/>
            <a:ea typeface="微软雅黑" pitchFamily="34" charset="-122"/>
          </a:endParaRPr>
        </a:p>
        <a:p>
          <a:pPr>
            <a:spcAft>
              <a:spcPts val="0"/>
            </a:spcAft>
          </a:pPr>
          <a:r>
            <a:rPr lang="zh-CN" altLang="en-US" b="1" cap="none" spc="0" dirty="0" smtClean="0">
              <a:ln w="1905"/>
              <a:effectLst>
                <a:innerShdw blurRad="69850" dist="43180" dir="5400000">
                  <a:srgbClr val="000000">
                    <a:alpha val="65000"/>
                  </a:srgbClr>
                </a:innerShdw>
              </a:effectLst>
              <a:latin typeface="微软雅黑" pitchFamily="34" charset="-122"/>
              <a:ea typeface="微软雅黑" pitchFamily="34" charset="-122"/>
            </a:rPr>
            <a:t>原则</a:t>
          </a:r>
          <a:endParaRPr lang="zh-CN" altLang="en-US" b="1" cap="none" spc="0" dirty="0">
            <a:ln w="1905"/>
            <a:effectLst>
              <a:innerShdw blurRad="69850" dist="43180" dir="5400000">
                <a:srgbClr val="000000">
                  <a:alpha val="65000"/>
                </a:srgbClr>
              </a:innerShdw>
            </a:effectLst>
            <a:latin typeface="微软雅黑" pitchFamily="34" charset="-122"/>
            <a:ea typeface="微软雅黑" pitchFamily="34" charset="-122"/>
          </a:endParaRPr>
        </a:p>
      </dgm:t>
    </dgm:pt>
    <dgm:pt modelId="{AD0E3E43-17F0-4728-B14E-59861ABC8D8B}" type="parTrans" cxnId="{B162FCBA-120D-4265-801C-435E197A951A}">
      <dgm:prSet/>
      <dgm:spPr/>
      <dgm:t>
        <a:bodyPr/>
        <a:lstStyle/>
        <a:p>
          <a:endParaRPr lang="zh-CN" altLang="en-US"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微软雅黑" pitchFamily="34" charset="-122"/>
            <a:ea typeface="微软雅黑" pitchFamily="34" charset="-122"/>
          </a:endParaRPr>
        </a:p>
      </dgm:t>
    </dgm:pt>
    <dgm:pt modelId="{10BD1E67-FA71-427B-92DE-42AF08C22041}" type="sibTrans" cxnId="{B162FCBA-120D-4265-801C-435E197A951A}">
      <dgm:prSet/>
      <dgm:spPr/>
      <dgm:t>
        <a:bodyPr/>
        <a:lstStyle/>
        <a:p>
          <a:endParaRPr lang="zh-CN" altLang="en-US"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微软雅黑" pitchFamily="34" charset="-122"/>
            <a:ea typeface="微软雅黑" pitchFamily="34" charset="-122"/>
          </a:endParaRPr>
        </a:p>
      </dgm:t>
    </dgm:pt>
    <dgm:pt modelId="{1EC525B8-3BFC-4835-9877-277DD61480CE}">
      <dgm:prSet phldrT="[文本]"/>
      <dgm:spPr/>
      <dgm:t>
        <a:bodyPr/>
        <a:lstStyle/>
        <a:p>
          <a:pPr>
            <a:spcAft>
              <a:spcPts val="0"/>
            </a:spcAft>
          </a:pPr>
          <a:r>
            <a:rPr lang="zh-CN" altLang="en-US" b="1" cap="none" spc="0" smtClean="0">
              <a:ln w="1905"/>
              <a:effectLst>
                <a:innerShdw blurRad="69850" dist="43180" dir="5400000">
                  <a:srgbClr val="000000">
                    <a:alpha val="65000"/>
                  </a:srgbClr>
                </a:innerShdw>
              </a:effectLst>
              <a:latin typeface="微软雅黑" pitchFamily="34" charset="-122"/>
              <a:ea typeface="微软雅黑" pitchFamily="34" charset="-122"/>
            </a:rPr>
            <a:t>兼顾两种不同的技术路线</a:t>
          </a:r>
          <a:endParaRPr lang="zh-CN" altLang="en-US" b="1" cap="none" spc="0" dirty="0">
            <a:ln w="1905"/>
            <a:effectLst>
              <a:innerShdw blurRad="69850" dist="43180" dir="5400000">
                <a:srgbClr val="000000">
                  <a:alpha val="65000"/>
                </a:srgbClr>
              </a:innerShdw>
            </a:effectLst>
            <a:latin typeface="微软雅黑" pitchFamily="34" charset="-122"/>
            <a:ea typeface="微软雅黑" pitchFamily="34" charset="-122"/>
          </a:endParaRPr>
        </a:p>
      </dgm:t>
    </dgm:pt>
    <dgm:pt modelId="{D6F9111A-E782-4F5E-8C94-590C4D2538DF}" type="parTrans" cxnId="{60E13C0C-0E4D-4751-AD27-410FBC76FA04}">
      <dgm:prSet/>
      <dgm:spPr/>
      <dgm:t>
        <a:bodyPr/>
        <a:lstStyle/>
        <a:p>
          <a:endParaRPr lang="zh-CN" altLang="en-US"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微软雅黑" pitchFamily="34" charset="-122"/>
            <a:ea typeface="微软雅黑" pitchFamily="34" charset="-122"/>
          </a:endParaRPr>
        </a:p>
      </dgm:t>
    </dgm:pt>
    <dgm:pt modelId="{6E8DB760-7240-4865-8970-2A530872572D}" type="sibTrans" cxnId="{60E13C0C-0E4D-4751-AD27-410FBC76FA04}">
      <dgm:prSet/>
      <dgm:spPr/>
      <dgm:t>
        <a:bodyPr/>
        <a:lstStyle/>
        <a:p>
          <a:endParaRPr lang="zh-CN" altLang="en-US"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微软雅黑" pitchFamily="34" charset="-122"/>
            <a:ea typeface="微软雅黑" pitchFamily="34" charset="-122"/>
          </a:endParaRPr>
        </a:p>
      </dgm:t>
    </dgm:pt>
    <dgm:pt modelId="{1C3F5065-516E-42FB-89DC-EBC0E30F21C6}">
      <dgm:prSet phldrT="[文本]"/>
      <dgm:spPr/>
      <dgm:t>
        <a:bodyPr/>
        <a:lstStyle/>
        <a:p>
          <a:pPr>
            <a:spcAft>
              <a:spcPts val="0"/>
            </a:spcAft>
          </a:pPr>
          <a:r>
            <a:rPr lang="zh-CN" altLang="en-US" b="1" cap="none" spc="0" smtClean="0">
              <a:ln w="1905"/>
              <a:effectLst>
                <a:innerShdw blurRad="69850" dist="43180" dir="5400000">
                  <a:srgbClr val="000000">
                    <a:alpha val="65000"/>
                  </a:srgbClr>
                </a:innerShdw>
              </a:effectLst>
              <a:latin typeface="微软雅黑" pitchFamily="34" charset="-122"/>
              <a:ea typeface="微软雅黑" pitchFamily="34" charset="-122"/>
            </a:rPr>
            <a:t>并网友好型机组</a:t>
          </a:r>
          <a:endParaRPr lang="zh-CN" altLang="en-US" b="1" cap="none" spc="0" dirty="0">
            <a:ln w="1905"/>
            <a:effectLst>
              <a:innerShdw blurRad="69850" dist="43180" dir="5400000">
                <a:srgbClr val="000000">
                  <a:alpha val="65000"/>
                </a:srgbClr>
              </a:innerShdw>
            </a:effectLst>
            <a:latin typeface="微软雅黑" pitchFamily="34" charset="-122"/>
            <a:ea typeface="微软雅黑" pitchFamily="34" charset="-122"/>
          </a:endParaRPr>
        </a:p>
      </dgm:t>
    </dgm:pt>
    <dgm:pt modelId="{755A6117-26F1-4A8C-A13A-57A918F59987}" type="parTrans" cxnId="{1F5EE4A6-93F1-4169-A344-535B5652B081}">
      <dgm:prSet/>
      <dgm:spPr/>
      <dgm:t>
        <a:bodyPr/>
        <a:lstStyle/>
        <a:p>
          <a:endParaRPr lang="zh-CN" altLang="en-US"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微软雅黑" pitchFamily="34" charset="-122"/>
            <a:ea typeface="微软雅黑" pitchFamily="34" charset="-122"/>
          </a:endParaRPr>
        </a:p>
      </dgm:t>
    </dgm:pt>
    <dgm:pt modelId="{1DECE0F2-7B2B-49D4-88A1-75C669466677}" type="sibTrans" cxnId="{1F5EE4A6-93F1-4169-A344-535B5652B081}">
      <dgm:prSet/>
      <dgm:spPr/>
      <dgm:t>
        <a:bodyPr/>
        <a:lstStyle/>
        <a:p>
          <a:endParaRPr lang="zh-CN" altLang="en-US"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微软雅黑" pitchFamily="34" charset="-122"/>
            <a:ea typeface="微软雅黑" pitchFamily="34" charset="-122"/>
          </a:endParaRPr>
        </a:p>
      </dgm:t>
    </dgm:pt>
    <dgm:pt modelId="{452C7092-76CF-46DA-ABD3-4E48210A7A66}">
      <dgm:prSet phldrT="[文本]"/>
      <dgm:spPr/>
      <dgm:t>
        <a:bodyPr/>
        <a:lstStyle/>
        <a:p>
          <a:pPr>
            <a:spcAft>
              <a:spcPts val="0"/>
            </a:spcAft>
          </a:pPr>
          <a:r>
            <a:rPr lang="zh-CN" altLang="en-US" b="1" cap="none" spc="0" smtClean="0">
              <a:ln w="1905"/>
              <a:effectLst>
                <a:innerShdw blurRad="69850" dist="43180" dir="5400000">
                  <a:srgbClr val="000000">
                    <a:alpha val="65000"/>
                  </a:srgbClr>
                </a:innerShdw>
              </a:effectLst>
              <a:latin typeface="微软雅黑" pitchFamily="34" charset="-122"/>
              <a:ea typeface="微软雅黑" pitchFamily="34" charset="-122"/>
            </a:rPr>
            <a:t>满足联合发电智能监控系统 </a:t>
          </a:r>
          <a:endParaRPr lang="zh-CN" altLang="en-US" b="1" cap="none" spc="0" dirty="0">
            <a:ln w="1905"/>
            <a:effectLst>
              <a:innerShdw blurRad="69850" dist="43180" dir="5400000">
                <a:srgbClr val="000000">
                  <a:alpha val="65000"/>
                </a:srgbClr>
              </a:innerShdw>
            </a:effectLst>
            <a:latin typeface="微软雅黑" pitchFamily="34" charset="-122"/>
            <a:ea typeface="微软雅黑" pitchFamily="34" charset="-122"/>
          </a:endParaRPr>
        </a:p>
      </dgm:t>
    </dgm:pt>
    <dgm:pt modelId="{85BE2E1D-0DF4-4E25-B878-83EBC7C8E06D}" type="parTrans" cxnId="{0FE1A3A1-5E94-4A86-AEF5-75F129B11701}">
      <dgm:prSet/>
      <dgm:spPr/>
      <dgm:t>
        <a:bodyPr/>
        <a:lstStyle/>
        <a:p>
          <a:endParaRPr lang="zh-CN" altLang="en-US"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微软雅黑" pitchFamily="34" charset="-122"/>
            <a:ea typeface="微软雅黑" pitchFamily="34" charset="-122"/>
          </a:endParaRPr>
        </a:p>
      </dgm:t>
    </dgm:pt>
    <dgm:pt modelId="{D5094FAC-2F7C-4E64-B39D-2AC809746165}" type="sibTrans" cxnId="{0FE1A3A1-5E94-4A86-AEF5-75F129B11701}">
      <dgm:prSet/>
      <dgm:spPr/>
      <dgm:t>
        <a:bodyPr/>
        <a:lstStyle/>
        <a:p>
          <a:endParaRPr lang="zh-CN" altLang="en-US"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微软雅黑" pitchFamily="34" charset="-122"/>
            <a:ea typeface="微软雅黑" pitchFamily="34" charset="-122"/>
          </a:endParaRPr>
        </a:p>
      </dgm:t>
    </dgm:pt>
    <dgm:pt modelId="{CD045EB2-8078-4AD1-8E81-2897CBCF9E2B}">
      <dgm:prSet phldrT="[文本]"/>
      <dgm:spPr/>
      <dgm:t>
        <a:bodyPr/>
        <a:lstStyle/>
        <a:p>
          <a:pPr>
            <a:spcAft>
              <a:spcPts val="0"/>
            </a:spcAft>
          </a:pPr>
          <a:r>
            <a:rPr lang="zh-CN" altLang="en-US" b="1" cap="none" spc="0" smtClean="0">
              <a:ln w="1905"/>
              <a:effectLst>
                <a:innerShdw blurRad="69850" dist="43180" dir="5400000">
                  <a:srgbClr val="000000">
                    <a:alpha val="65000"/>
                  </a:srgbClr>
                </a:innerShdw>
              </a:effectLst>
              <a:latin typeface="微软雅黑" pitchFamily="34" charset="-122"/>
              <a:ea typeface="微软雅黑" pitchFamily="34" charset="-122"/>
            </a:rPr>
            <a:t>兼顾风机的安全性和可靠性</a:t>
          </a:r>
          <a:endParaRPr lang="zh-CN" altLang="en-US" b="1" cap="none" spc="0" dirty="0">
            <a:ln w="1905"/>
            <a:effectLst>
              <a:innerShdw blurRad="69850" dist="43180" dir="5400000">
                <a:srgbClr val="000000">
                  <a:alpha val="65000"/>
                </a:srgbClr>
              </a:innerShdw>
            </a:effectLst>
            <a:latin typeface="微软雅黑" pitchFamily="34" charset="-122"/>
            <a:ea typeface="微软雅黑" pitchFamily="34" charset="-122"/>
          </a:endParaRPr>
        </a:p>
      </dgm:t>
    </dgm:pt>
    <dgm:pt modelId="{017BB686-CD35-4CA8-89D0-6C525E579C9C}" type="parTrans" cxnId="{EB6FED5E-BB08-4896-B243-3BE6D1DE4B0F}">
      <dgm:prSet/>
      <dgm:spPr/>
      <dgm:t>
        <a:bodyPr/>
        <a:lstStyle/>
        <a:p>
          <a:endParaRPr lang="zh-CN" altLang="en-US"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微软雅黑" pitchFamily="34" charset="-122"/>
            <a:ea typeface="微软雅黑" pitchFamily="34" charset="-122"/>
          </a:endParaRPr>
        </a:p>
      </dgm:t>
    </dgm:pt>
    <dgm:pt modelId="{04F23BEF-99B5-44B9-A46D-0A5A55C896E7}" type="sibTrans" cxnId="{EB6FED5E-BB08-4896-B243-3BE6D1DE4B0F}">
      <dgm:prSet/>
      <dgm:spPr/>
      <dgm:t>
        <a:bodyPr/>
        <a:lstStyle/>
        <a:p>
          <a:endParaRPr lang="zh-CN" altLang="en-US"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微软雅黑" pitchFamily="34" charset="-122"/>
            <a:ea typeface="微软雅黑" pitchFamily="34" charset="-122"/>
          </a:endParaRPr>
        </a:p>
      </dgm:t>
    </dgm:pt>
    <dgm:pt modelId="{31D1920F-44B2-4394-AF1B-15A5BC57B4AD}">
      <dgm:prSet phldrT="[文本]"/>
      <dgm:spPr/>
      <dgm:t>
        <a:bodyPr/>
        <a:lstStyle/>
        <a:p>
          <a:pPr>
            <a:spcAft>
              <a:spcPts val="0"/>
            </a:spcAft>
          </a:pPr>
          <a:r>
            <a:rPr lang="zh-CN" altLang="en-US" b="1" cap="none" spc="0" dirty="0" smtClean="0">
              <a:ln w="1905"/>
              <a:effectLst>
                <a:innerShdw blurRad="69850" dist="43180" dir="5400000">
                  <a:srgbClr val="000000">
                    <a:alpha val="65000"/>
                  </a:srgbClr>
                </a:innerShdw>
              </a:effectLst>
              <a:latin typeface="微软雅黑" pitchFamily="34" charset="-122"/>
              <a:ea typeface="微软雅黑" pitchFamily="34" charset="-122"/>
            </a:rPr>
            <a:t>引领风机容量发展趋势</a:t>
          </a:r>
          <a:endParaRPr lang="zh-CN" altLang="en-US" b="1" cap="none" spc="0" dirty="0">
            <a:ln w="1905"/>
            <a:effectLst>
              <a:innerShdw blurRad="69850" dist="43180" dir="5400000">
                <a:srgbClr val="000000">
                  <a:alpha val="65000"/>
                </a:srgbClr>
              </a:innerShdw>
            </a:effectLst>
            <a:latin typeface="微软雅黑" pitchFamily="34" charset="-122"/>
            <a:ea typeface="微软雅黑" pitchFamily="34" charset="-122"/>
          </a:endParaRPr>
        </a:p>
      </dgm:t>
    </dgm:pt>
    <dgm:pt modelId="{D212E9DF-57BD-4A02-A319-6FF4EABD232D}" type="parTrans" cxnId="{01ED1884-3652-42BD-BD78-3D6D5D6E3904}">
      <dgm:prSet/>
      <dgm:spPr/>
      <dgm:t>
        <a:bodyPr/>
        <a:lstStyle/>
        <a:p>
          <a:endParaRPr lang="zh-CN" altLang="en-US"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微软雅黑" pitchFamily="34" charset="-122"/>
            <a:ea typeface="微软雅黑" pitchFamily="34" charset="-122"/>
          </a:endParaRPr>
        </a:p>
      </dgm:t>
    </dgm:pt>
    <dgm:pt modelId="{DA3D4EC8-E2DE-4940-82AE-50D07C92A715}" type="sibTrans" cxnId="{01ED1884-3652-42BD-BD78-3D6D5D6E3904}">
      <dgm:prSet/>
      <dgm:spPr/>
      <dgm:t>
        <a:bodyPr/>
        <a:lstStyle/>
        <a:p>
          <a:endParaRPr lang="zh-CN" altLang="en-US"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微软雅黑" pitchFamily="34" charset="-122"/>
            <a:ea typeface="微软雅黑" pitchFamily="34" charset="-122"/>
          </a:endParaRPr>
        </a:p>
      </dgm:t>
    </dgm:pt>
    <dgm:pt modelId="{67A281A4-71E5-4662-97D7-7942D4C35EF7}" type="pres">
      <dgm:prSet presAssocID="{7711054C-4ED7-4613-A97A-FC54552EBA8B}" presName="Name0" presStyleCnt="0">
        <dgm:presLayoutVars>
          <dgm:chMax val="1"/>
          <dgm:dir/>
          <dgm:animLvl val="ctr"/>
          <dgm:resizeHandles val="exact"/>
        </dgm:presLayoutVars>
      </dgm:prSet>
      <dgm:spPr/>
      <dgm:t>
        <a:bodyPr/>
        <a:lstStyle/>
        <a:p>
          <a:endParaRPr lang="zh-CN" altLang="en-US"/>
        </a:p>
      </dgm:t>
    </dgm:pt>
    <dgm:pt modelId="{43AD941B-A5B7-4D17-9DE0-344CFFCDB174}" type="pres">
      <dgm:prSet presAssocID="{82A384E0-8097-4A78-9592-D199AB8241A1}" presName="centerShape" presStyleLbl="node0" presStyleIdx="0" presStyleCnt="1"/>
      <dgm:spPr/>
      <dgm:t>
        <a:bodyPr/>
        <a:lstStyle/>
        <a:p>
          <a:endParaRPr lang="zh-CN" altLang="en-US"/>
        </a:p>
      </dgm:t>
    </dgm:pt>
    <dgm:pt modelId="{4DAA8784-AA8F-431A-A4BA-2DD2C917BD9B}" type="pres">
      <dgm:prSet presAssocID="{1EC525B8-3BFC-4835-9877-277DD61480CE}" presName="node" presStyleLbl="node1" presStyleIdx="0" presStyleCnt="5">
        <dgm:presLayoutVars>
          <dgm:bulletEnabled val="1"/>
        </dgm:presLayoutVars>
      </dgm:prSet>
      <dgm:spPr/>
      <dgm:t>
        <a:bodyPr/>
        <a:lstStyle/>
        <a:p>
          <a:endParaRPr lang="zh-CN" altLang="en-US"/>
        </a:p>
      </dgm:t>
    </dgm:pt>
    <dgm:pt modelId="{9F13FFCB-9A6B-4840-9127-059EAFAB43EA}" type="pres">
      <dgm:prSet presAssocID="{1EC525B8-3BFC-4835-9877-277DD61480CE}" presName="dummy" presStyleCnt="0"/>
      <dgm:spPr/>
      <dgm:t>
        <a:bodyPr/>
        <a:lstStyle/>
        <a:p>
          <a:endParaRPr lang="zh-CN" altLang="en-US"/>
        </a:p>
      </dgm:t>
    </dgm:pt>
    <dgm:pt modelId="{70DA5FB7-E373-4833-B9A4-2901EAA3B23D}" type="pres">
      <dgm:prSet presAssocID="{6E8DB760-7240-4865-8970-2A530872572D}" presName="sibTrans" presStyleLbl="sibTrans2D1" presStyleIdx="0" presStyleCnt="5"/>
      <dgm:spPr/>
      <dgm:t>
        <a:bodyPr/>
        <a:lstStyle/>
        <a:p>
          <a:endParaRPr lang="zh-CN" altLang="en-US"/>
        </a:p>
      </dgm:t>
    </dgm:pt>
    <dgm:pt modelId="{BD6C31E9-F3C4-4062-8061-5686F5419D50}" type="pres">
      <dgm:prSet presAssocID="{1C3F5065-516E-42FB-89DC-EBC0E30F21C6}" presName="node" presStyleLbl="node1" presStyleIdx="1" presStyleCnt="5">
        <dgm:presLayoutVars>
          <dgm:bulletEnabled val="1"/>
        </dgm:presLayoutVars>
      </dgm:prSet>
      <dgm:spPr/>
      <dgm:t>
        <a:bodyPr/>
        <a:lstStyle/>
        <a:p>
          <a:endParaRPr lang="zh-CN" altLang="en-US"/>
        </a:p>
      </dgm:t>
    </dgm:pt>
    <dgm:pt modelId="{5F2F89E3-72ED-4236-AC34-086EC34EC66B}" type="pres">
      <dgm:prSet presAssocID="{1C3F5065-516E-42FB-89DC-EBC0E30F21C6}" presName="dummy" presStyleCnt="0"/>
      <dgm:spPr/>
      <dgm:t>
        <a:bodyPr/>
        <a:lstStyle/>
        <a:p>
          <a:endParaRPr lang="zh-CN" altLang="en-US"/>
        </a:p>
      </dgm:t>
    </dgm:pt>
    <dgm:pt modelId="{B30EAD66-FE3E-4346-9262-2FC70662765B}" type="pres">
      <dgm:prSet presAssocID="{1DECE0F2-7B2B-49D4-88A1-75C669466677}" presName="sibTrans" presStyleLbl="sibTrans2D1" presStyleIdx="1" presStyleCnt="5"/>
      <dgm:spPr/>
      <dgm:t>
        <a:bodyPr/>
        <a:lstStyle/>
        <a:p>
          <a:endParaRPr lang="zh-CN" altLang="en-US"/>
        </a:p>
      </dgm:t>
    </dgm:pt>
    <dgm:pt modelId="{18629D2A-DC37-4763-B9E0-AD9AEDBDBCB6}" type="pres">
      <dgm:prSet presAssocID="{452C7092-76CF-46DA-ABD3-4E48210A7A66}" presName="node" presStyleLbl="node1" presStyleIdx="2" presStyleCnt="5">
        <dgm:presLayoutVars>
          <dgm:bulletEnabled val="1"/>
        </dgm:presLayoutVars>
      </dgm:prSet>
      <dgm:spPr/>
      <dgm:t>
        <a:bodyPr/>
        <a:lstStyle/>
        <a:p>
          <a:endParaRPr lang="zh-CN" altLang="en-US"/>
        </a:p>
      </dgm:t>
    </dgm:pt>
    <dgm:pt modelId="{30B33F6B-19DD-4758-ABA5-45BCBA12A5EE}" type="pres">
      <dgm:prSet presAssocID="{452C7092-76CF-46DA-ABD3-4E48210A7A66}" presName="dummy" presStyleCnt="0"/>
      <dgm:spPr/>
      <dgm:t>
        <a:bodyPr/>
        <a:lstStyle/>
        <a:p>
          <a:endParaRPr lang="zh-CN" altLang="en-US"/>
        </a:p>
      </dgm:t>
    </dgm:pt>
    <dgm:pt modelId="{F2F5FEDC-A1DD-40AB-A0DA-7582ACEB1181}" type="pres">
      <dgm:prSet presAssocID="{D5094FAC-2F7C-4E64-B39D-2AC809746165}" presName="sibTrans" presStyleLbl="sibTrans2D1" presStyleIdx="2" presStyleCnt="5"/>
      <dgm:spPr/>
      <dgm:t>
        <a:bodyPr/>
        <a:lstStyle/>
        <a:p>
          <a:endParaRPr lang="zh-CN" altLang="en-US"/>
        </a:p>
      </dgm:t>
    </dgm:pt>
    <dgm:pt modelId="{DAD54EAC-64B5-4E6C-B9BE-1E26D395E2BC}" type="pres">
      <dgm:prSet presAssocID="{CD045EB2-8078-4AD1-8E81-2897CBCF9E2B}" presName="node" presStyleLbl="node1" presStyleIdx="3" presStyleCnt="5">
        <dgm:presLayoutVars>
          <dgm:bulletEnabled val="1"/>
        </dgm:presLayoutVars>
      </dgm:prSet>
      <dgm:spPr/>
      <dgm:t>
        <a:bodyPr/>
        <a:lstStyle/>
        <a:p>
          <a:endParaRPr lang="zh-CN" altLang="en-US"/>
        </a:p>
      </dgm:t>
    </dgm:pt>
    <dgm:pt modelId="{078BD399-4F83-4BA1-842E-F6B7D3EC0DA2}" type="pres">
      <dgm:prSet presAssocID="{CD045EB2-8078-4AD1-8E81-2897CBCF9E2B}" presName="dummy" presStyleCnt="0"/>
      <dgm:spPr/>
      <dgm:t>
        <a:bodyPr/>
        <a:lstStyle/>
        <a:p>
          <a:endParaRPr lang="zh-CN" altLang="en-US"/>
        </a:p>
      </dgm:t>
    </dgm:pt>
    <dgm:pt modelId="{A9EFD7F9-7348-4956-9778-52B0A24EBAA9}" type="pres">
      <dgm:prSet presAssocID="{04F23BEF-99B5-44B9-A46D-0A5A55C896E7}" presName="sibTrans" presStyleLbl="sibTrans2D1" presStyleIdx="3" presStyleCnt="5"/>
      <dgm:spPr/>
      <dgm:t>
        <a:bodyPr/>
        <a:lstStyle/>
        <a:p>
          <a:endParaRPr lang="zh-CN" altLang="en-US"/>
        </a:p>
      </dgm:t>
    </dgm:pt>
    <dgm:pt modelId="{3ED71783-9160-4977-AB7F-A1667B10A674}" type="pres">
      <dgm:prSet presAssocID="{31D1920F-44B2-4394-AF1B-15A5BC57B4AD}" presName="node" presStyleLbl="node1" presStyleIdx="4" presStyleCnt="5">
        <dgm:presLayoutVars>
          <dgm:bulletEnabled val="1"/>
        </dgm:presLayoutVars>
      </dgm:prSet>
      <dgm:spPr/>
      <dgm:t>
        <a:bodyPr/>
        <a:lstStyle/>
        <a:p>
          <a:endParaRPr lang="zh-CN" altLang="en-US"/>
        </a:p>
      </dgm:t>
    </dgm:pt>
    <dgm:pt modelId="{F469782B-48E3-4987-8C98-C38BE9634F09}" type="pres">
      <dgm:prSet presAssocID="{31D1920F-44B2-4394-AF1B-15A5BC57B4AD}" presName="dummy" presStyleCnt="0"/>
      <dgm:spPr/>
      <dgm:t>
        <a:bodyPr/>
        <a:lstStyle/>
        <a:p>
          <a:endParaRPr lang="zh-CN" altLang="en-US"/>
        </a:p>
      </dgm:t>
    </dgm:pt>
    <dgm:pt modelId="{DD40D6A7-2A00-4762-8029-8F5A832F89B5}" type="pres">
      <dgm:prSet presAssocID="{DA3D4EC8-E2DE-4940-82AE-50D07C92A715}" presName="sibTrans" presStyleLbl="sibTrans2D1" presStyleIdx="4" presStyleCnt="5"/>
      <dgm:spPr/>
      <dgm:t>
        <a:bodyPr/>
        <a:lstStyle/>
        <a:p>
          <a:endParaRPr lang="zh-CN" altLang="en-US"/>
        </a:p>
      </dgm:t>
    </dgm:pt>
  </dgm:ptLst>
  <dgm:cxnLst>
    <dgm:cxn modelId="{1F5EE4A6-93F1-4169-A344-535B5652B081}" srcId="{82A384E0-8097-4A78-9592-D199AB8241A1}" destId="{1C3F5065-516E-42FB-89DC-EBC0E30F21C6}" srcOrd="1" destOrd="0" parTransId="{755A6117-26F1-4A8C-A13A-57A918F59987}" sibTransId="{1DECE0F2-7B2B-49D4-88A1-75C669466677}"/>
    <dgm:cxn modelId="{B162FCBA-120D-4265-801C-435E197A951A}" srcId="{7711054C-4ED7-4613-A97A-FC54552EBA8B}" destId="{82A384E0-8097-4A78-9592-D199AB8241A1}" srcOrd="0" destOrd="0" parTransId="{AD0E3E43-17F0-4728-B14E-59861ABC8D8B}" sibTransId="{10BD1E67-FA71-427B-92DE-42AF08C22041}"/>
    <dgm:cxn modelId="{60E13C0C-0E4D-4751-AD27-410FBC76FA04}" srcId="{82A384E0-8097-4A78-9592-D199AB8241A1}" destId="{1EC525B8-3BFC-4835-9877-277DD61480CE}" srcOrd="0" destOrd="0" parTransId="{D6F9111A-E782-4F5E-8C94-590C4D2538DF}" sibTransId="{6E8DB760-7240-4865-8970-2A530872572D}"/>
    <dgm:cxn modelId="{EA4FDD87-CF8F-496D-937E-6BDD5413400E}" type="presOf" srcId="{1C3F5065-516E-42FB-89DC-EBC0E30F21C6}" destId="{BD6C31E9-F3C4-4062-8061-5686F5419D50}" srcOrd="0" destOrd="0" presId="urn:microsoft.com/office/officeart/2005/8/layout/radial6"/>
    <dgm:cxn modelId="{22DE9157-B5DA-4911-80C4-7A5117B01C59}" type="presOf" srcId="{DA3D4EC8-E2DE-4940-82AE-50D07C92A715}" destId="{DD40D6A7-2A00-4762-8029-8F5A832F89B5}" srcOrd="0" destOrd="0" presId="urn:microsoft.com/office/officeart/2005/8/layout/radial6"/>
    <dgm:cxn modelId="{D23C5890-4D01-433B-9917-4472CFC927BC}" type="presOf" srcId="{1DECE0F2-7B2B-49D4-88A1-75C669466677}" destId="{B30EAD66-FE3E-4346-9262-2FC70662765B}" srcOrd="0" destOrd="0" presId="urn:microsoft.com/office/officeart/2005/8/layout/radial6"/>
    <dgm:cxn modelId="{0FE1A3A1-5E94-4A86-AEF5-75F129B11701}" srcId="{82A384E0-8097-4A78-9592-D199AB8241A1}" destId="{452C7092-76CF-46DA-ABD3-4E48210A7A66}" srcOrd="2" destOrd="0" parTransId="{85BE2E1D-0DF4-4E25-B878-83EBC7C8E06D}" sibTransId="{D5094FAC-2F7C-4E64-B39D-2AC809746165}"/>
    <dgm:cxn modelId="{2CBEF97C-2756-44F3-9F9D-5C0B6E25B439}" type="presOf" srcId="{04F23BEF-99B5-44B9-A46D-0A5A55C896E7}" destId="{A9EFD7F9-7348-4956-9778-52B0A24EBAA9}" srcOrd="0" destOrd="0" presId="urn:microsoft.com/office/officeart/2005/8/layout/radial6"/>
    <dgm:cxn modelId="{76DD8218-0042-4CC0-A999-A2C31478747D}" type="presOf" srcId="{CD045EB2-8078-4AD1-8E81-2897CBCF9E2B}" destId="{DAD54EAC-64B5-4E6C-B9BE-1E26D395E2BC}" srcOrd="0" destOrd="0" presId="urn:microsoft.com/office/officeart/2005/8/layout/radial6"/>
    <dgm:cxn modelId="{6DF3E774-5747-4616-92CB-979319F5BE54}" type="presOf" srcId="{D5094FAC-2F7C-4E64-B39D-2AC809746165}" destId="{F2F5FEDC-A1DD-40AB-A0DA-7582ACEB1181}" srcOrd="0" destOrd="0" presId="urn:microsoft.com/office/officeart/2005/8/layout/radial6"/>
    <dgm:cxn modelId="{950E2E26-A4C2-424E-8647-5186B25BBAC1}" type="presOf" srcId="{6E8DB760-7240-4865-8970-2A530872572D}" destId="{70DA5FB7-E373-4833-B9A4-2901EAA3B23D}" srcOrd="0" destOrd="0" presId="urn:microsoft.com/office/officeart/2005/8/layout/radial6"/>
    <dgm:cxn modelId="{01ED1884-3652-42BD-BD78-3D6D5D6E3904}" srcId="{82A384E0-8097-4A78-9592-D199AB8241A1}" destId="{31D1920F-44B2-4394-AF1B-15A5BC57B4AD}" srcOrd="4" destOrd="0" parTransId="{D212E9DF-57BD-4A02-A319-6FF4EABD232D}" sibTransId="{DA3D4EC8-E2DE-4940-82AE-50D07C92A715}"/>
    <dgm:cxn modelId="{EB6FED5E-BB08-4896-B243-3BE6D1DE4B0F}" srcId="{82A384E0-8097-4A78-9592-D199AB8241A1}" destId="{CD045EB2-8078-4AD1-8E81-2897CBCF9E2B}" srcOrd="3" destOrd="0" parTransId="{017BB686-CD35-4CA8-89D0-6C525E579C9C}" sibTransId="{04F23BEF-99B5-44B9-A46D-0A5A55C896E7}"/>
    <dgm:cxn modelId="{EC3E66B5-5797-433A-BA0D-E7D178D41A04}" type="presOf" srcId="{82A384E0-8097-4A78-9592-D199AB8241A1}" destId="{43AD941B-A5B7-4D17-9DE0-344CFFCDB174}" srcOrd="0" destOrd="0" presId="urn:microsoft.com/office/officeart/2005/8/layout/radial6"/>
    <dgm:cxn modelId="{70575150-A820-422C-88B6-AD48738F43F5}" type="presOf" srcId="{452C7092-76CF-46DA-ABD3-4E48210A7A66}" destId="{18629D2A-DC37-4763-B9E0-AD9AEDBDBCB6}" srcOrd="0" destOrd="0" presId="urn:microsoft.com/office/officeart/2005/8/layout/radial6"/>
    <dgm:cxn modelId="{54610E24-C6E9-408C-9B1E-D91620B1F5A0}" type="presOf" srcId="{1EC525B8-3BFC-4835-9877-277DD61480CE}" destId="{4DAA8784-AA8F-431A-A4BA-2DD2C917BD9B}" srcOrd="0" destOrd="0" presId="urn:microsoft.com/office/officeart/2005/8/layout/radial6"/>
    <dgm:cxn modelId="{5B3140AA-75CB-417B-BDB6-FEF1BFA25DB2}" type="presOf" srcId="{31D1920F-44B2-4394-AF1B-15A5BC57B4AD}" destId="{3ED71783-9160-4977-AB7F-A1667B10A674}" srcOrd="0" destOrd="0" presId="urn:microsoft.com/office/officeart/2005/8/layout/radial6"/>
    <dgm:cxn modelId="{B170AD67-4ACC-4BF6-AE44-D154D1B776F5}" type="presOf" srcId="{7711054C-4ED7-4613-A97A-FC54552EBA8B}" destId="{67A281A4-71E5-4662-97D7-7942D4C35EF7}" srcOrd="0" destOrd="0" presId="urn:microsoft.com/office/officeart/2005/8/layout/radial6"/>
    <dgm:cxn modelId="{E22C72AC-C698-4AEF-9929-93B5D5E140B4}" type="presParOf" srcId="{67A281A4-71E5-4662-97D7-7942D4C35EF7}" destId="{43AD941B-A5B7-4D17-9DE0-344CFFCDB174}" srcOrd="0" destOrd="0" presId="urn:microsoft.com/office/officeart/2005/8/layout/radial6"/>
    <dgm:cxn modelId="{06DF7580-D40E-4C9F-86B9-D442B8D8DC86}" type="presParOf" srcId="{67A281A4-71E5-4662-97D7-7942D4C35EF7}" destId="{4DAA8784-AA8F-431A-A4BA-2DD2C917BD9B}" srcOrd="1" destOrd="0" presId="urn:microsoft.com/office/officeart/2005/8/layout/radial6"/>
    <dgm:cxn modelId="{A418DBF0-A0B4-473D-A655-C3BC8BE13F7F}" type="presParOf" srcId="{67A281A4-71E5-4662-97D7-7942D4C35EF7}" destId="{9F13FFCB-9A6B-4840-9127-059EAFAB43EA}" srcOrd="2" destOrd="0" presId="urn:microsoft.com/office/officeart/2005/8/layout/radial6"/>
    <dgm:cxn modelId="{FEF4F3CE-49B8-4E0F-A36B-DAE1D9668AA3}" type="presParOf" srcId="{67A281A4-71E5-4662-97D7-7942D4C35EF7}" destId="{70DA5FB7-E373-4833-B9A4-2901EAA3B23D}" srcOrd="3" destOrd="0" presId="urn:microsoft.com/office/officeart/2005/8/layout/radial6"/>
    <dgm:cxn modelId="{92E1F3A4-A60A-4996-8A82-35C8836C1789}" type="presParOf" srcId="{67A281A4-71E5-4662-97D7-7942D4C35EF7}" destId="{BD6C31E9-F3C4-4062-8061-5686F5419D50}" srcOrd="4" destOrd="0" presId="urn:microsoft.com/office/officeart/2005/8/layout/radial6"/>
    <dgm:cxn modelId="{05FEDA7D-26FC-4754-A6C4-5DC7E5A7A2F0}" type="presParOf" srcId="{67A281A4-71E5-4662-97D7-7942D4C35EF7}" destId="{5F2F89E3-72ED-4236-AC34-086EC34EC66B}" srcOrd="5" destOrd="0" presId="urn:microsoft.com/office/officeart/2005/8/layout/radial6"/>
    <dgm:cxn modelId="{1EE3C0DA-8E80-485E-8729-9A0AAD38900A}" type="presParOf" srcId="{67A281A4-71E5-4662-97D7-7942D4C35EF7}" destId="{B30EAD66-FE3E-4346-9262-2FC70662765B}" srcOrd="6" destOrd="0" presId="urn:microsoft.com/office/officeart/2005/8/layout/radial6"/>
    <dgm:cxn modelId="{742C1EAD-70DF-46BD-A790-367573524D04}" type="presParOf" srcId="{67A281A4-71E5-4662-97D7-7942D4C35EF7}" destId="{18629D2A-DC37-4763-B9E0-AD9AEDBDBCB6}" srcOrd="7" destOrd="0" presId="urn:microsoft.com/office/officeart/2005/8/layout/radial6"/>
    <dgm:cxn modelId="{C0AAAEF2-F14A-4EE1-932B-D7060592759B}" type="presParOf" srcId="{67A281A4-71E5-4662-97D7-7942D4C35EF7}" destId="{30B33F6B-19DD-4758-ABA5-45BCBA12A5EE}" srcOrd="8" destOrd="0" presId="urn:microsoft.com/office/officeart/2005/8/layout/radial6"/>
    <dgm:cxn modelId="{06099D47-F95C-482C-9CC2-2461A65D57E3}" type="presParOf" srcId="{67A281A4-71E5-4662-97D7-7942D4C35EF7}" destId="{F2F5FEDC-A1DD-40AB-A0DA-7582ACEB1181}" srcOrd="9" destOrd="0" presId="urn:microsoft.com/office/officeart/2005/8/layout/radial6"/>
    <dgm:cxn modelId="{22915B87-DC9A-497A-BF4C-12060A7DBC24}" type="presParOf" srcId="{67A281A4-71E5-4662-97D7-7942D4C35EF7}" destId="{DAD54EAC-64B5-4E6C-B9BE-1E26D395E2BC}" srcOrd="10" destOrd="0" presId="urn:microsoft.com/office/officeart/2005/8/layout/radial6"/>
    <dgm:cxn modelId="{A1A18CEB-96DB-4D1D-AB7C-526575800967}" type="presParOf" srcId="{67A281A4-71E5-4662-97D7-7942D4C35EF7}" destId="{078BD399-4F83-4BA1-842E-F6B7D3EC0DA2}" srcOrd="11" destOrd="0" presId="urn:microsoft.com/office/officeart/2005/8/layout/radial6"/>
    <dgm:cxn modelId="{447EC51D-53B0-42B7-95AB-6ACBF83C346E}" type="presParOf" srcId="{67A281A4-71E5-4662-97D7-7942D4C35EF7}" destId="{A9EFD7F9-7348-4956-9778-52B0A24EBAA9}" srcOrd="12" destOrd="0" presId="urn:microsoft.com/office/officeart/2005/8/layout/radial6"/>
    <dgm:cxn modelId="{D5537B55-A40C-4E2C-B115-DEE7321FDC4F}" type="presParOf" srcId="{67A281A4-71E5-4662-97D7-7942D4C35EF7}" destId="{3ED71783-9160-4977-AB7F-A1667B10A674}" srcOrd="13" destOrd="0" presId="urn:microsoft.com/office/officeart/2005/8/layout/radial6"/>
    <dgm:cxn modelId="{98E975EC-1203-4179-8170-3056C7DCBFD3}" type="presParOf" srcId="{67A281A4-71E5-4662-97D7-7942D4C35EF7}" destId="{F469782B-48E3-4987-8C98-C38BE9634F09}" srcOrd="14" destOrd="0" presId="urn:microsoft.com/office/officeart/2005/8/layout/radial6"/>
    <dgm:cxn modelId="{E8EFD199-2AF6-4E46-8037-23DEC0F201BE}" type="presParOf" srcId="{67A281A4-71E5-4662-97D7-7942D4C35EF7}" destId="{DD40D6A7-2A00-4762-8029-8F5A832F89B5}" srcOrd="15" destOrd="0" presId="urn:microsoft.com/office/officeart/2005/8/layout/radial6"/>
  </dgm:cxnLst>
  <dgm:bg/>
  <dgm:whole/>
</dgm:dataModel>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1588" y="-1588"/>
            <a:ext cx="3078163" cy="463551"/>
          </a:xfrm>
          <a:prstGeom prst="rect">
            <a:avLst/>
          </a:prstGeom>
          <a:noFill/>
          <a:ln w="9525">
            <a:noFill/>
            <a:miter lim="800000"/>
            <a:headEnd/>
            <a:tailEnd/>
          </a:ln>
        </p:spPr>
        <p:txBody>
          <a:bodyPr vert="horz" wrap="square" lIns="19719" tIns="0" rIns="19719" bIns="0" numCol="1" anchor="t" anchorCtr="0" compatLnSpc="1">
            <a:prstTxWarp prst="textNoShape">
              <a:avLst/>
            </a:prstTxWarp>
          </a:bodyPr>
          <a:lstStyle>
            <a:lvl1pPr defTabSz="977900" eaLnBrk="0" hangingPunct="0">
              <a:defRPr sz="1000" b="0" i="1">
                <a:solidFill>
                  <a:schemeClr val="tx1"/>
                </a:solidFill>
                <a:latin typeface="Arial" charset="0"/>
                <a:ea typeface="宋体" pitchFamily="2" charset="-122"/>
              </a:defRPr>
            </a:lvl1pPr>
          </a:lstStyle>
          <a:p>
            <a:pPr>
              <a:defRPr/>
            </a:pPr>
            <a:endParaRPr lang="zh-CN" altLang="zh-CN"/>
          </a:p>
        </p:txBody>
      </p:sp>
      <p:sp>
        <p:nvSpPr>
          <p:cNvPr id="4099" name="Rectangle 3"/>
          <p:cNvSpPr>
            <a:spLocks noGrp="1" noChangeArrowheads="1"/>
          </p:cNvSpPr>
          <p:nvPr>
            <p:ph type="dt" sz="quarter" idx="1"/>
          </p:nvPr>
        </p:nvSpPr>
        <p:spPr bwMode="auto">
          <a:xfrm>
            <a:off x="4024313" y="-1588"/>
            <a:ext cx="3078162" cy="463551"/>
          </a:xfrm>
          <a:prstGeom prst="rect">
            <a:avLst/>
          </a:prstGeom>
          <a:noFill/>
          <a:ln w="9525">
            <a:noFill/>
            <a:miter lim="800000"/>
            <a:headEnd/>
            <a:tailEnd/>
          </a:ln>
        </p:spPr>
        <p:txBody>
          <a:bodyPr vert="horz" wrap="square" lIns="19719" tIns="0" rIns="19719" bIns="0" numCol="1" anchor="t" anchorCtr="0" compatLnSpc="1">
            <a:prstTxWarp prst="textNoShape">
              <a:avLst/>
            </a:prstTxWarp>
          </a:bodyPr>
          <a:lstStyle>
            <a:lvl1pPr algn="r" defTabSz="977900" eaLnBrk="0" hangingPunct="0">
              <a:defRPr sz="1000" b="0" i="1">
                <a:solidFill>
                  <a:schemeClr val="tx1"/>
                </a:solidFill>
                <a:latin typeface="Arial" charset="0"/>
                <a:ea typeface="宋体" pitchFamily="2" charset="-122"/>
              </a:defRPr>
            </a:lvl1pPr>
          </a:lstStyle>
          <a:p>
            <a:pPr>
              <a:defRPr/>
            </a:pPr>
            <a:endParaRPr lang="zh-CN" altLang="zh-CN"/>
          </a:p>
        </p:txBody>
      </p:sp>
      <p:sp>
        <p:nvSpPr>
          <p:cNvPr id="4100" name="Rectangle 4"/>
          <p:cNvSpPr>
            <a:spLocks noGrp="1" noChangeArrowheads="1"/>
          </p:cNvSpPr>
          <p:nvPr>
            <p:ph type="ftr" sz="quarter" idx="2"/>
          </p:nvPr>
        </p:nvSpPr>
        <p:spPr bwMode="auto">
          <a:xfrm>
            <a:off x="4024313" y="9666288"/>
            <a:ext cx="3078162" cy="568325"/>
          </a:xfrm>
          <a:prstGeom prst="rect">
            <a:avLst/>
          </a:prstGeom>
          <a:noFill/>
          <a:ln w="9525">
            <a:noFill/>
            <a:miter lim="800000"/>
            <a:headEnd/>
            <a:tailEnd/>
          </a:ln>
        </p:spPr>
        <p:txBody>
          <a:bodyPr vert="horz" wrap="square" lIns="19719" tIns="0" rIns="19719" bIns="0" numCol="1" anchor="b" anchorCtr="0" compatLnSpc="1">
            <a:prstTxWarp prst="textNoShape">
              <a:avLst/>
            </a:prstTxWarp>
          </a:bodyPr>
          <a:lstStyle>
            <a:lvl1pPr defTabSz="977900" eaLnBrk="0" hangingPunct="0">
              <a:defRPr sz="1000" b="0" i="1">
                <a:solidFill>
                  <a:schemeClr val="tx1"/>
                </a:solidFill>
                <a:latin typeface="Arial" charset="0"/>
                <a:ea typeface="宋体" pitchFamily="2" charset="-122"/>
              </a:defRPr>
            </a:lvl1pPr>
          </a:lstStyle>
          <a:p>
            <a:pPr>
              <a:defRPr/>
            </a:pPr>
            <a:endParaRPr lang="zh-CN" altLang="zh-CN"/>
          </a:p>
        </p:txBody>
      </p:sp>
      <p:sp>
        <p:nvSpPr>
          <p:cNvPr id="4101" name="Rectangle 5"/>
          <p:cNvSpPr>
            <a:spLocks noGrp="1" noChangeArrowheads="1"/>
          </p:cNvSpPr>
          <p:nvPr>
            <p:ph type="sldNum" sz="quarter" idx="3"/>
          </p:nvPr>
        </p:nvSpPr>
        <p:spPr bwMode="auto">
          <a:xfrm>
            <a:off x="4024313" y="9667875"/>
            <a:ext cx="3078162" cy="568325"/>
          </a:xfrm>
          <a:prstGeom prst="rect">
            <a:avLst/>
          </a:prstGeom>
          <a:noFill/>
          <a:ln w="9525">
            <a:noFill/>
            <a:miter lim="800000"/>
            <a:headEnd/>
            <a:tailEnd/>
          </a:ln>
        </p:spPr>
        <p:txBody>
          <a:bodyPr vert="horz" wrap="square" lIns="19719" tIns="0" rIns="19719" bIns="0" numCol="1" anchor="b" anchorCtr="0" compatLnSpc="1">
            <a:prstTxWarp prst="textNoShape">
              <a:avLst/>
            </a:prstTxWarp>
          </a:bodyPr>
          <a:lstStyle>
            <a:lvl1pPr algn="r" defTabSz="977900" eaLnBrk="0" hangingPunct="0">
              <a:defRPr sz="1000" b="0" i="1">
                <a:solidFill>
                  <a:schemeClr val="tx1"/>
                </a:solidFill>
                <a:latin typeface="Arial" charset="0"/>
                <a:ea typeface="宋体" pitchFamily="2" charset="-122"/>
              </a:defRPr>
            </a:lvl1pPr>
          </a:lstStyle>
          <a:p>
            <a:pPr>
              <a:defRPr/>
            </a:pPr>
            <a:fld id="{13C63F22-3769-4EC4-AA00-244D0DBB4C92}" type="slidenum">
              <a:rPr lang="zh-CN" altLang="en-GB"/>
              <a:pPr>
                <a:defRPr/>
              </a:pPr>
              <a:t>‹#›</a:t>
            </a:fld>
            <a:endParaRPr lang="en-GB" altLang="zh-CN"/>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5634" name="Rectangle 2"/>
          <p:cNvSpPr>
            <a:spLocks noGrp="1" noChangeArrowheads="1"/>
          </p:cNvSpPr>
          <p:nvPr>
            <p:ph type="hdr" sz="quarter"/>
          </p:nvPr>
        </p:nvSpPr>
        <p:spPr bwMode="auto">
          <a:xfrm>
            <a:off x="0" y="0"/>
            <a:ext cx="3078163" cy="565150"/>
          </a:xfrm>
          <a:prstGeom prst="rect">
            <a:avLst/>
          </a:prstGeom>
          <a:noFill/>
          <a:ln w="12700">
            <a:noFill/>
            <a:miter lim="800000"/>
            <a:headEnd/>
            <a:tailEnd/>
          </a:ln>
        </p:spPr>
        <p:txBody>
          <a:bodyPr vert="horz" wrap="none" lIns="94615" tIns="47305" rIns="94615" bIns="47305" numCol="1" anchor="ctr" anchorCtr="0" compatLnSpc="1">
            <a:prstTxWarp prst="textNoShape">
              <a:avLst/>
            </a:prstTxWarp>
          </a:bodyPr>
          <a:lstStyle>
            <a:lvl1pPr defTabSz="947738" eaLnBrk="0" hangingPunct="0">
              <a:defRPr sz="1200" b="0">
                <a:solidFill>
                  <a:schemeClr val="tx1"/>
                </a:solidFill>
                <a:latin typeface="Arial" charset="0"/>
                <a:ea typeface="宋体" pitchFamily="2" charset="-122"/>
              </a:defRPr>
            </a:lvl1pPr>
          </a:lstStyle>
          <a:p>
            <a:pPr>
              <a:defRPr/>
            </a:pPr>
            <a:endParaRPr lang="zh-CN" altLang="zh-CN"/>
          </a:p>
        </p:txBody>
      </p:sp>
      <p:sp>
        <p:nvSpPr>
          <p:cNvPr id="325635" name="Rectangle 3"/>
          <p:cNvSpPr>
            <a:spLocks noGrp="1" noChangeArrowheads="1"/>
          </p:cNvSpPr>
          <p:nvPr>
            <p:ph type="dt" idx="1"/>
          </p:nvPr>
        </p:nvSpPr>
        <p:spPr bwMode="auto">
          <a:xfrm>
            <a:off x="4005263" y="0"/>
            <a:ext cx="3079750" cy="565150"/>
          </a:xfrm>
          <a:prstGeom prst="rect">
            <a:avLst/>
          </a:prstGeom>
          <a:noFill/>
          <a:ln w="12700">
            <a:noFill/>
            <a:miter lim="800000"/>
            <a:headEnd/>
            <a:tailEnd/>
          </a:ln>
        </p:spPr>
        <p:txBody>
          <a:bodyPr vert="horz" wrap="none" lIns="94615" tIns="47305" rIns="94615" bIns="47305" numCol="1" anchor="ctr" anchorCtr="0" compatLnSpc="1">
            <a:prstTxWarp prst="textNoShape">
              <a:avLst/>
            </a:prstTxWarp>
          </a:bodyPr>
          <a:lstStyle>
            <a:lvl1pPr algn="r" defTabSz="947738" eaLnBrk="0" hangingPunct="0">
              <a:defRPr sz="1200" b="0">
                <a:solidFill>
                  <a:schemeClr val="tx1"/>
                </a:solidFill>
                <a:latin typeface="Arial" charset="0"/>
                <a:ea typeface="宋体" pitchFamily="2" charset="-122"/>
              </a:defRPr>
            </a:lvl1pPr>
          </a:lstStyle>
          <a:p>
            <a:pPr>
              <a:defRPr/>
            </a:pPr>
            <a:endParaRPr lang="zh-CN" altLang="zh-CN"/>
          </a:p>
        </p:txBody>
      </p:sp>
      <p:sp>
        <p:nvSpPr>
          <p:cNvPr id="83972" name="Rectangle 4"/>
          <p:cNvSpPr>
            <a:spLocks noGrp="1" noRot="1" noChangeAspect="1" noChangeArrowheads="1" noTextEdit="1"/>
          </p:cNvSpPr>
          <p:nvPr>
            <p:ph type="sldImg" idx="2"/>
          </p:nvPr>
        </p:nvSpPr>
        <p:spPr bwMode="auto">
          <a:xfrm>
            <a:off x="974725" y="796925"/>
            <a:ext cx="5140325" cy="3854450"/>
          </a:xfrm>
          <a:prstGeom prst="rect">
            <a:avLst/>
          </a:prstGeom>
          <a:noFill/>
          <a:ln w="9525">
            <a:solidFill>
              <a:srgbClr val="000000"/>
            </a:solidFill>
            <a:miter lim="800000"/>
            <a:headEnd/>
            <a:tailEnd/>
          </a:ln>
        </p:spPr>
      </p:sp>
      <p:sp>
        <p:nvSpPr>
          <p:cNvPr id="325637" name="Rectangle 5"/>
          <p:cNvSpPr>
            <a:spLocks noGrp="1" noChangeArrowheads="1"/>
          </p:cNvSpPr>
          <p:nvPr>
            <p:ph type="body" sz="quarter" idx="3"/>
          </p:nvPr>
        </p:nvSpPr>
        <p:spPr bwMode="auto">
          <a:xfrm>
            <a:off x="927100" y="4884738"/>
            <a:ext cx="5227638" cy="4543425"/>
          </a:xfrm>
          <a:prstGeom prst="rect">
            <a:avLst/>
          </a:prstGeom>
          <a:noFill/>
          <a:ln w="12700">
            <a:noFill/>
            <a:miter lim="800000"/>
            <a:headEnd/>
            <a:tailEnd/>
          </a:ln>
        </p:spPr>
        <p:txBody>
          <a:bodyPr vert="horz" wrap="none" lIns="94615" tIns="47305" rIns="94615" bIns="47305" numCol="1" anchor="ctr" anchorCtr="0" compatLnSpc="1">
            <a:prstTxWarp prst="textNoShape">
              <a:avLst/>
            </a:prstTxWarp>
          </a:bodyPr>
          <a:lstStyle/>
          <a:p>
            <a:pPr lvl="0"/>
            <a:r>
              <a:rPr lang="en-GB" altLang="zh-CN" noProof="0" smtClean="0"/>
              <a:t>Click to edit Master text styles</a:t>
            </a:r>
          </a:p>
          <a:p>
            <a:pPr lvl="1"/>
            <a:r>
              <a:rPr lang="en-GB" altLang="zh-CN" noProof="0" smtClean="0"/>
              <a:t>Second level</a:t>
            </a:r>
          </a:p>
          <a:p>
            <a:pPr lvl="2"/>
            <a:r>
              <a:rPr lang="en-GB" altLang="zh-CN" noProof="0" smtClean="0"/>
              <a:t>Third level</a:t>
            </a:r>
          </a:p>
          <a:p>
            <a:pPr lvl="3"/>
            <a:r>
              <a:rPr lang="en-GB" altLang="zh-CN" noProof="0" smtClean="0"/>
              <a:t>Fourth level</a:t>
            </a:r>
          </a:p>
          <a:p>
            <a:pPr lvl="4"/>
            <a:r>
              <a:rPr lang="en-GB" altLang="zh-CN" noProof="0" smtClean="0"/>
              <a:t>Fifth level</a:t>
            </a:r>
          </a:p>
        </p:txBody>
      </p:sp>
      <p:sp>
        <p:nvSpPr>
          <p:cNvPr id="325638" name="Rectangle 6"/>
          <p:cNvSpPr>
            <a:spLocks noGrp="1" noChangeArrowheads="1"/>
          </p:cNvSpPr>
          <p:nvPr>
            <p:ph type="ftr" sz="quarter" idx="4"/>
          </p:nvPr>
        </p:nvSpPr>
        <p:spPr bwMode="auto">
          <a:xfrm>
            <a:off x="0" y="9758363"/>
            <a:ext cx="3078163" cy="460375"/>
          </a:xfrm>
          <a:prstGeom prst="rect">
            <a:avLst/>
          </a:prstGeom>
          <a:noFill/>
          <a:ln w="12700">
            <a:noFill/>
            <a:miter lim="800000"/>
            <a:headEnd/>
            <a:tailEnd/>
          </a:ln>
        </p:spPr>
        <p:txBody>
          <a:bodyPr vert="horz" wrap="none" lIns="94615" tIns="47305" rIns="94615" bIns="47305" numCol="1" anchor="b" anchorCtr="0" compatLnSpc="1">
            <a:prstTxWarp prst="textNoShape">
              <a:avLst/>
            </a:prstTxWarp>
          </a:bodyPr>
          <a:lstStyle>
            <a:lvl1pPr defTabSz="947738" eaLnBrk="0" hangingPunct="0">
              <a:defRPr sz="1200" b="0">
                <a:solidFill>
                  <a:schemeClr val="tx1"/>
                </a:solidFill>
                <a:latin typeface="Arial" charset="0"/>
                <a:ea typeface="宋体" pitchFamily="2" charset="-122"/>
              </a:defRPr>
            </a:lvl1pPr>
          </a:lstStyle>
          <a:p>
            <a:pPr>
              <a:defRPr/>
            </a:pPr>
            <a:endParaRPr lang="zh-CN" altLang="zh-CN"/>
          </a:p>
        </p:txBody>
      </p:sp>
      <p:sp>
        <p:nvSpPr>
          <p:cNvPr id="325639" name="Rectangle 7"/>
          <p:cNvSpPr>
            <a:spLocks noGrp="1" noChangeArrowheads="1"/>
          </p:cNvSpPr>
          <p:nvPr>
            <p:ph type="sldNum" sz="quarter" idx="5"/>
          </p:nvPr>
        </p:nvSpPr>
        <p:spPr bwMode="auto">
          <a:xfrm>
            <a:off x="4005263" y="9758363"/>
            <a:ext cx="3079750" cy="460375"/>
          </a:xfrm>
          <a:prstGeom prst="rect">
            <a:avLst/>
          </a:prstGeom>
          <a:noFill/>
          <a:ln w="12700">
            <a:noFill/>
            <a:miter lim="800000"/>
            <a:headEnd/>
            <a:tailEnd/>
          </a:ln>
        </p:spPr>
        <p:txBody>
          <a:bodyPr vert="horz" wrap="none" lIns="94615" tIns="47305" rIns="94615" bIns="47305" numCol="1" anchor="b" anchorCtr="0" compatLnSpc="1">
            <a:prstTxWarp prst="textNoShape">
              <a:avLst/>
            </a:prstTxWarp>
          </a:bodyPr>
          <a:lstStyle>
            <a:lvl1pPr algn="r" defTabSz="947738" eaLnBrk="0" hangingPunct="0">
              <a:defRPr sz="1200" b="0">
                <a:solidFill>
                  <a:schemeClr val="tx1"/>
                </a:solidFill>
                <a:latin typeface="Arial" charset="0"/>
                <a:ea typeface="宋体" pitchFamily="2" charset="-122"/>
              </a:defRPr>
            </a:lvl1pPr>
          </a:lstStyle>
          <a:p>
            <a:pPr>
              <a:defRPr/>
            </a:pPr>
            <a:fld id="{F77F1100-6D61-4216-ACEF-FE957E07E300}" type="slidenum">
              <a:rPr lang="zh-CN" altLang="en-GB"/>
              <a:pPr>
                <a:defRPr/>
              </a:pPr>
              <a:t>‹#›</a:t>
            </a:fld>
            <a:endParaRPr lang="en-GB" altLang="zh-CN"/>
          </a:p>
        </p:txBody>
      </p:sp>
    </p:spTree>
  </p:cSld>
  <p:clrMap bg1="lt1" tx1="dk1" bg2="lt2" tx2="dk2" accent1="accent1" accent2="accent2" accent3="accent3" accent4="accent4" accent5="accent5" accent6="accent6" hlink="hlink" folHlink="folHlink"/>
  <p:notesStyle>
    <a:lvl1pPr marL="201613" indent="-201613" algn="l" defTabSz="1331913" rtl="0" eaLnBrk="0" fontAlgn="base" hangingPunct="0">
      <a:spcBef>
        <a:spcPct val="30000"/>
      </a:spcBef>
      <a:spcAft>
        <a:spcPct val="0"/>
      </a:spcAft>
      <a:buClr>
        <a:srgbClr val="000000"/>
      </a:buClr>
      <a:buSzPct val="70000"/>
      <a:buFont typeface="Wingdings" pitchFamily="2" charset="2"/>
      <a:buChar char="l"/>
      <a:defRPr sz="1700" kern="1200">
        <a:solidFill>
          <a:schemeClr val="tx1"/>
        </a:solidFill>
        <a:latin typeface="Arial" charset="0"/>
        <a:ea typeface="宋体" charset="-122"/>
        <a:cs typeface="+mn-cs"/>
      </a:defRPr>
    </a:lvl1pPr>
    <a:lvl2pPr marL="657225" algn="l" defTabSz="1331913" rtl="0" eaLnBrk="0" fontAlgn="base" hangingPunct="0">
      <a:spcBef>
        <a:spcPct val="30000"/>
      </a:spcBef>
      <a:spcAft>
        <a:spcPct val="0"/>
      </a:spcAft>
      <a:defRPr sz="1700" kern="1200">
        <a:solidFill>
          <a:schemeClr val="tx1"/>
        </a:solidFill>
        <a:latin typeface="Arial" charset="0"/>
        <a:ea typeface="宋体" charset="-122"/>
        <a:cs typeface="+mn-cs"/>
      </a:defRPr>
    </a:lvl2pPr>
    <a:lvl3pPr marL="1312863" algn="l" defTabSz="1331913" rtl="0" eaLnBrk="0" fontAlgn="base" hangingPunct="0">
      <a:spcBef>
        <a:spcPct val="30000"/>
      </a:spcBef>
      <a:spcAft>
        <a:spcPct val="0"/>
      </a:spcAft>
      <a:defRPr sz="1700" kern="1200">
        <a:solidFill>
          <a:schemeClr val="tx1"/>
        </a:solidFill>
        <a:latin typeface="Arial" charset="0"/>
        <a:ea typeface="宋体" charset="-122"/>
        <a:cs typeface="+mn-cs"/>
      </a:defRPr>
    </a:lvl3pPr>
    <a:lvl4pPr marL="1970088" algn="l" defTabSz="1331913" rtl="0" eaLnBrk="0" fontAlgn="base" hangingPunct="0">
      <a:spcBef>
        <a:spcPct val="30000"/>
      </a:spcBef>
      <a:spcAft>
        <a:spcPct val="0"/>
      </a:spcAft>
      <a:defRPr sz="1700" kern="1200">
        <a:solidFill>
          <a:schemeClr val="tx1"/>
        </a:solidFill>
        <a:latin typeface="Arial" charset="0"/>
        <a:ea typeface="宋体" charset="-122"/>
        <a:cs typeface="+mn-cs"/>
      </a:defRPr>
    </a:lvl4pPr>
    <a:lvl5pPr marL="2627313" algn="l" defTabSz="1331913" rtl="0" eaLnBrk="0" fontAlgn="base" hangingPunct="0">
      <a:spcBef>
        <a:spcPct val="30000"/>
      </a:spcBef>
      <a:spcAft>
        <a:spcPct val="0"/>
      </a:spcAft>
      <a:defRPr sz="1700" kern="1200">
        <a:solidFill>
          <a:schemeClr val="tx1"/>
        </a:solidFill>
        <a:latin typeface="Arial" charset="0"/>
        <a:ea typeface="宋体"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pic>
        <p:nvPicPr>
          <p:cNvPr id="4" name="Picture 7"/>
          <p:cNvPicPr>
            <a:picLocks noChangeAspect="1" noChangeArrowheads="1"/>
          </p:cNvPicPr>
          <p:nvPr/>
        </p:nvPicPr>
        <p:blipFill>
          <a:blip r:embed="rId2"/>
          <a:srcRect/>
          <a:stretch>
            <a:fillRect/>
          </a:stretch>
        </p:blipFill>
        <p:spPr bwMode="auto">
          <a:xfrm>
            <a:off x="0" y="0"/>
            <a:ext cx="1800225" cy="1263650"/>
          </a:xfrm>
          <a:prstGeom prst="rect">
            <a:avLst/>
          </a:prstGeom>
          <a:noFill/>
          <a:ln w="9525">
            <a:noFill/>
            <a:miter lim="800000"/>
            <a:headEnd/>
            <a:tailEnd/>
          </a:ln>
        </p:spPr>
      </p:pic>
      <p:sp>
        <p:nvSpPr>
          <p:cNvPr id="2847746" name="Rectangle 2"/>
          <p:cNvSpPr>
            <a:spLocks noGrp="1" noChangeArrowheads="1"/>
          </p:cNvSpPr>
          <p:nvPr>
            <p:ph type="ctrTitle"/>
          </p:nvPr>
        </p:nvSpPr>
        <p:spPr>
          <a:xfrm>
            <a:off x="685800" y="1557338"/>
            <a:ext cx="7772400" cy="2303462"/>
          </a:xfrm>
        </p:spPr>
        <p:txBody>
          <a:bodyPr/>
          <a:lstStyle>
            <a:lvl1pPr>
              <a:defRPr>
                <a:solidFill>
                  <a:srgbClr val="000066"/>
                </a:solidFill>
              </a:defRPr>
            </a:lvl1pPr>
          </a:lstStyle>
          <a:p>
            <a:r>
              <a:rPr lang="zh-CN" altLang="en-US"/>
              <a:t>单击此处编辑母版标题样式</a:t>
            </a:r>
          </a:p>
        </p:txBody>
      </p:sp>
      <p:sp>
        <p:nvSpPr>
          <p:cNvPr id="2847747" name="Rectangle 3"/>
          <p:cNvSpPr>
            <a:spLocks noGrp="1" noChangeArrowheads="1"/>
          </p:cNvSpPr>
          <p:nvPr>
            <p:ph type="subTitle" idx="1"/>
          </p:nvPr>
        </p:nvSpPr>
        <p:spPr>
          <a:xfrm>
            <a:off x="1187450" y="4365625"/>
            <a:ext cx="6769100" cy="1511300"/>
          </a:xfrm>
        </p:spPr>
        <p:txBody>
          <a:bodyPr/>
          <a:lstStyle>
            <a:lvl1pPr marL="0" indent="0" algn="ctr">
              <a:buFont typeface="Wingdings" pitchFamily="2" charset="2"/>
              <a:buNone/>
              <a:defRPr>
                <a:solidFill>
                  <a:srgbClr val="006666"/>
                </a:solidFill>
              </a:defRPr>
            </a:lvl1pPr>
          </a:lstStyle>
          <a:p>
            <a:r>
              <a:rPr lang="zh-CN" altLang="en-US"/>
              <a:t>单击此处编辑母版副标题样式</a:t>
            </a:r>
          </a:p>
        </p:txBody>
      </p:sp>
      <p:sp>
        <p:nvSpPr>
          <p:cNvPr id="5" name="Rectangle 10"/>
          <p:cNvSpPr>
            <a:spLocks noGrp="1" noChangeArrowheads="1"/>
          </p:cNvSpPr>
          <p:nvPr>
            <p:ph type="dt" sz="half" idx="10"/>
          </p:nvPr>
        </p:nvSpPr>
        <p:spPr/>
        <p:txBody>
          <a:bodyPr/>
          <a:lstStyle>
            <a:lvl1pPr>
              <a:defRPr/>
            </a:lvl1pPr>
          </a:lstStyle>
          <a:p>
            <a:pPr>
              <a:defRPr/>
            </a:pPr>
            <a:r>
              <a:rPr lang="zh-CN" altLang="en-US"/>
              <a:t>Header (14pt Bold)</a:t>
            </a:r>
            <a:endParaRPr lang="en-US" altLang="zh-CN"/>
          </a:p>
        </p:txBody>
      </p:sp>
      <p:sp>
        <p:nvSpPr>
          <p:cNvPr id="6" name="Rectangle 11"/>
          <p:cNvSpPr>
            <a:spLocks noGrp="1" noChangeArrowheads="1"/>
          </p:cNvSpPr>
          <p:nvPr>
            <p:ph type="ftr" sz="quarter" idx="11"/>
          </p:nvPr>
        </p:nvSpPr>
        <p:spPr/>
        <p:txBody>
          <a:bodyPr/>
          <a:lstStyle>
            <a:lvl1pPr>
              <a:defRPr/>
            </a:lvl1pPr>
          </a:lstStyle>
          <a:p>
            <a:pPr>
              <a:defRPr/>
            </a:pPr>
            <a:r>
              <a:rPr lang="zh-CN" altLang="en-US"/>
              <a:t>(GroupName)  K:\PowerPnt\(NewFolderName)\(NewFileName)</a:t>
            </a:r>
            <a:endParaRPr lang="en-US" altLang="zh-CN"/>
          </a:p>
        </p:txBody>
      </p:sp>
      <p:sp>
        <p:nvSpPr>
          <p:cNvPr id="7" name="Rectangle 12"/>
          <p:cNvSpPr>
            <a:spLocks noGrp="1" noChangeArrowheads="1"/>
          </p:cNvSpPr>
          <p:nvPr>
            <p:ph type="sldNum" sz="quarter" idx="12"/>
          </p:nvPr>
        </p:nvSpPr>
        <p:spPr/>
        <p:txBody>
          <a:bodyPr/>
          <a:lstStyle>
            <a:lvl1pPr>
              <a:defRPr/>
            </a:lvl1pPr>
          </a:lstStyle>
          <a:p>
            <a:pPr>
              <a:defRPr/>
            </a:pPr>
            <a:fld id="{2C226C5E-11B3-45DE-B77F-F70D73EF81C3}" type="slidenum">
              <a:rPr lang="zh-CN" altLang="en-US"/>
              <a:pPr>
                <a:defRPr/>
              </a:pPr>
              <a:t>‹#›</a:t>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标题和内容">
    <p:spTree>
      <p:nvGrpSpPr>
        <p:cNvPr id="1" name=""/>
        <p:cNvGrpSpPr/>
        <p:nvPr/>
      </p:nvGrpSpPr>
      <p:grpSpPr>
        <a:xfrm>
          <a:off x="0" y="0"/>
          <a:ext cx="0" cy="0"/>
          <a:chOff x="0" y="0"/>
          <a:chExt cx="0" cy="0"/>
        </a:xfrm>
      </p:grpSpPr>
      <p:sp>
        <p:nvSpPr>
          <p:cNvPr id="4" name="Rectangle 10"/>
          <p:cNvSpPr>
            <a:spLocks noChangeArrowheads="1"/>
          </p:cNvSpPr>
          <p:nvPr/>
        </p:nvSpPr>
        <p:spPr bwMode="auto">
          <a:xfrm>
            <a:off x="395288" y="1412875"/>
            <a:ext cx="8353425" cy="71438"/>
          </a:xfrm>
          <a:prstGeom prst="rect">
            <a:avLst/>
          </a:prstGeom>
          <a:gradFill rotWithShape="1">
            <a:gsLst>
              <a:gs pos="0">
                <a:srgbClr val="006666"/>
              </a:gs>
              <a:gs pos="100000">
                <a:srgbClr val="C0C0C0"/>
              </a:gs>
            </a:gsLst>
            <a:lin ang="0" scaled="1"/>
          </a:gradFill>
          <a:ln w="9525">
            <a:noFill/>
            <a:miter lim="800000"/>
            <a:headEnd/>
            <a:tailEnd/>
          </a:ln>
          <a:effectLst/>
        </p:spPr>
        <p:txBody>
          <a:bodyPr anchor="ctr">
            <a:spAutoFit/>
          </a:bodyPr>
          <a:lstStyle/>
          <a:p>
            <a:pPr>
              <a:spcBef>
                <a:spcPct val="20000"/>
              </a:spcBef>
              <a:buClr>
                <a:schemeClr val="hlink"/>
              </a:buClr>
              <a:buSzPct val="120000"/>
              <a:defRPr/>
            </a:pPr>
            <a:endParaRPr lang="zh-CN" altLang="en-US">
              <a:effectLst>
                <a:outerShdw blurRad="38100" dist="38100" dir="2700000" algn="tl">
                  <a:srgbClr val="000000">
                    <a:alpha val="43137"/>
                  </a:srgbClr>
                </a:outerShdw>
              </a:effectLst>
            </a:endParaRPr>
          </a:p>
        </p:txBody>
      </p:sp>
      <p:pic>
        <p:nvPicPr>
          <p:cNvPr id="5" name="Picture 7"/>
          <p:cNvPicPr>
            <a:picLocks noChangeAspect="1" noChangeArrowheads="1"/>
          </p:cNvPicPr>
          <p:nvPr/>
        </p:nvPicPr>
        <p:blipFill>
          <a:blip r:embed="rId2"/>
          <a:srcRect/>
          <a:stretch>
            <a:fillRect/>
          </a:stretch>
        </p:blipFill>
        <p:spPr bwMode="auto">
          <a:xfrm>
            <a:off x="0" y="0"/>
            <a:ext cx="1800225" cy="1263650"/>
          </a:xfrm>
          <a:prstGeom prst="rect">
            <a:avLst/>
          </a:prstGeom>
          <a:noFill/>
          <a:ln w="9525">
            <a:noFill/>
            <a:miter lim="800000"/>
            <a:headEnd/>
            <a:tailEnd/>
          </a:ln>
        </p:spPr>
      </p:pic>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Rectangle 15"/>
          <p:cNvSpPr>
            <a:spLocks noGrp="1" noChangeArrowheads="1"/>
          </p:cNvSpPr>
          <p:nvPr>
            <p:ph type="dt" sz="half" idx="10"/>
          </p:nvPr>
        </p:nvSpPr>
        <p:spPr>
          <a:xfrm>
            <a:off x="409575" y="5546725"/>
            <a:ext cx="2133600" cy="476250"/>
          </a:xfrm>
        </p:spPr>
        <p:txBody>
          <a:bodyPr/>
          <a:lstStyle>
            <a:lvl1pPr>
              <a:defRPr/>
            </a:lvl1pPr>
          </a:lstStyle>
          <a:p>
            <a:pPr>
              <a:defRPr/>
            </a:pPr>
            <a:r>
              <a:rPr lang="zh-CN" altLang="en-US"/>
              <a:t>Header (14pt Bold)</a:t>
            </a:r>
            <a:endParaRPr lang="en-US" altLang="zh-CN"/>
          </a:p>
        </p:txBody>
      </p:sp>
      <p:sp>
        <p:nvSpPr>
          <p:cNvPr id="7" name="Rectangle 16"/>
          <p:cNvSpPr>
            <a:spLocks noGrp="1" noChangeArrowheads="1"/>
          </p:cNvSpPr>
          <p:nvPr>
            <p:ph type="ftr" sz="quarter" idx="11"/>
          </p:nvPr>
        </p:nvSpPr>
        <p:spPr/>
        <p:txBody>
          <a:bodyPr/>
          <a:lstStyle>
            <a:lvl1pPr>
              <a:defRPr/>
            </a:lvl1pPr>
          </a:lstStyle>
          <a:p>
            <a:pPr>
              <a:defRPr/>
            </a:pPr>
            <a:r>
              <a:rPr lang="zh-CN" altLang="en-US"/>
              <a:t>(GroupName)  K:\PowerPnt\(NewFolderName)\(NewFileName)</a:t>
            </a:r>
            <a:endParaRPr lang="en-US" altLang="zh-CN"/>
          </a:p>
        </p:txBody>
      </p:sp>
      <p:sp>
        <p:nvSpPr>
          <p:cNvPr id="8" name="Rectangle 17"/>
          <p:cNvSpPr>
            <a:spLocks noGrp="1" noChangeArrowheads="1"/>
          </p:cNvSpPr>
          <p:nvPr>
            <p:ph type="sldNum" sz="quarter" idx="12"/>
          </p:nvPr>
        </p:nvSpPr>
        <p:spPr/>
        <p:txBody>
          <a:bodyPr/>
          <a:lstStyle>
            <a:lvl1pPr>
              <a:defRPr/>
            </a:lvl1pPr>
          </a:lstStyle>
          <a:p>
            <a:pPr>
              <a:defRPr/>
            </a:pPr>
            <a:fld id="{BA8296A5-9184-4F56-8669-AB1D976916A6}" type="slidenum">
              <a:rPr lang="zh-CN" altLang="en-US"/>
              <a:pPr>
                <a:defRPr/>
              </a:pPr>
              <a:t>‹#›</a:t>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15"/>
          <p:cNvSpPr>
            <a:spLocks noGrp="1" noChangeArrowheads="1"/>
          </p:cNvSpPr>
          <p:nvPr>
            <p:ph type="dt" sz="half" idx="10"/>
          </p:nvPr>
        </p:nvSpPr>
        <p:spPr>
          <a:ln/>
        </p:spPr>
        <p:txBody>
          <a:bodyPr/>
          <a:lstStyle>
            <a:lvl1pPr>
              <a:defRPr/>
            </a:lvl1pPr>
          </a:lstStyle>
          <a:p>
            <a:pPr>
              <a:defRPr/>
            </a:pPr>
            <a:r>
              <a:rPr lang="zh-CN" altLang="en-US"/>
              <a:t>Header (14pt Bold)</a:t>
            </a:r>
            <a:endParaRPr lang="en-US" altLang="zh-CN"/>
          </a:p>
        </p:txBody>
      </p:sp>
      <p:sp>
        <p:nvSpPr>
          <p:cNvPr id="5" name="Rectangle 16"/>
          <p:cNvSpPr>
            <a:spLocks noGrp="1" noChangeArrowheads="1"/>
          </p:cNvSpPr>
          <p:nvPr>
            <p:ph type="ftr" sz="quarter" idx="11"/>
          </p:nvPr>
        </p:nvSpPr>
        <p:spPr>
          <a:ln/>
        </p:spPr>
        <p:txBody>
          <a:bodyPr/>
          <a:lstStyle>
            <a:lvl1pPr>
              <a:defRPr/>
            </a:lvl1pPr>
          </a:lstStyle>
          <a:p>
            <a:pPr>
              <a:defRPr/>
            </a:pPr>
            <a:r>
              <a:rPr lang="zh-CN" altLang="en-US"/>
              <a:t>(GroupName)  K:\PowerPnt\(NewFolderName)\(NewFileName)</a:t>
            </a:r>
            <a:endParaRPr lang="en-US" altLang="zh-CN"/>
          </a:p>
        </p:txBody>
      </p:sp>
      <p:sp>
        <p:nvSpPr>
          <p:cNvPr id="6" name="Rectangle 17"/>
          <p:cNvSpPr>
            <a:spLocks noGrp="1" noChangeArrowheads="1"/>
          </p:cNvSpPr>
          <p:nvPr>
            <p:ph type="sldNum" sz="quarter" idx="12"/>
          </p:nvPr>
        </p:nvSpPr>
        <p:spPr>
          <a:ln/>
        </p:spPr>
        <p:txBody>
          <a:bodyPr/>
          <a:lstStyle>
            <a:lvl1pPr>
              <a:defRPr/>
            </a:lvl1pPr>
          </a:lstStyle>
          <a:p>
            <a:pPr>
              <a:defRPr/>
            </a:pPr>
            <a:fld id="{9AE08F84-7F35-4168-968D-2A671EF98BA1}" type="slidenum">
              <a:rPr lang="zh-CN" altLang="en-US"/>
              <a:pPr>
                <a:defRPr/>
              </a:pPr>
              <a:t>‹#›</a:t>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15"/>
          <p:cNvSpPr>
            <a:spLocks noGrp="1" noChangeArrowheads="1"/>
          </p:cNvSpPr>
          <p:nvPr>
            <p:ph type="dt" sz="half" idx="10"/>
          </p:nvPr>
        </p:nvSpPr>
        <p:spPr/>
        <p:txBody>
          <a:bodyPr/>
          <a:lstStyle>
            <a:lvl1pPr>
              <a:defRPr/>
            </a:lvl1pPr>
          </a:lstStyle>
          <a:p>
            <a:pPr>
              <a:defRPr/>
            </a:pPr>
            <a:r>
              <a:rPr lang="zh-CN" altLang="en-US"/>
              <a:t>Header (14pt Bold)</a:t>
            </a:r>
            <a:endParaRPr lang="en-US" altLang="zh-CN"/>
          </a:p>
        </p:txBody>
      </p:sp>
      <p:sp>
        <p:nvSpPr>
          <p:cNvPr id="6" name="Rectangle 16"/>
          <p:cNvSpPr>
            <a:spLocks noGrp="1" noChangeArrowheads="1"/>
          </p:cNvSpPr>
          <p:nvPr>
            <p:ph type="ftr" sz="quarter" idx="11"/>
          </p:nvPr>
        </p:nvSpPr>
        <p:spPr>
          <a:xfrm>
            <a:off x="3074988" y="5656263"/>
            <a:ext cx="1814512" cy="476250"/>
          </a:xfrm>
        </p:spPr>
        <p:txBody>
          <a:bodyPr/>
          <a:lstStyle>
            <a:lvl1pPr>
              <a:defRPr/>
            </a:lvl1pPr>
          </a:lstStyle>
          <a:p>
            <a:pPr>
              <a:defRPr/>
            </a:pPr>
            <a:r>
              <a:rPr lang="zh-CN" altLang="en-US"/>
              <a:t>(GroupName)  K:\PowerPnt\(NewFolderName)\(NewFileName)</a:t>
            </a:r>
            <a:endParaRPr lang="en-US" altLang="zh-CN"/>
          </a:p>
        </p:txBody>
      </p:sp>
      <p:sp>
        <p:nvSpPr>
          <p:cNvPr id="7" name="Rectangle 17"/>
          <p:cNvSpPr>
            <a:spLocks noGrp="1" noChangeArrowheads="1"/>
          </p:cNvSpPr>
          <p:nvPr>
            <p:ph type="sldNum" sz="quarter" idx="12"/>
          </p:nvPr>
        </p:nvSpPr>
        <p:spPr/>
        <p:txBody>
          <a:bodyPr/>
          <a:lstStyle>
            <a:lvl1pPr>
              <a:defRPr/>
            </a:lvl1pPr>
          </a:lstStyle>
          <a:p>
            <a:pPr>
              <a:defRPr/>
            </a:pPr>
            <a:fld id="{820433DB-0A32-46EE-A525-8C434D4C2F8D}" type="slidenum">
              <a:rPr lang="zh-CN" altLang="en-US"/>
              <a:pPr>
                <a:defRPr/>
              </a:pPr>
              <a:t>‹#›</a:t>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15"/>
          <p:cNvSpPr>
            <a:spLocks noGrp="1" noChangeArrowheads="1"/>
          </p:cNvSpPr>
          <p:nvPr>
            <p:ph type="dt" sz="half" idx="10"/>
          </p:nvPr>
        </p:nvSpPr>
        <p:spPr>
          <a:ln/>
        </p:spPr>
        <p:txBody>
          <a:bodyPr/>
          <a:lstStyle>
            <a:lvl1pPr>
              <a:defRPr/>
            </a:lvl1pPr>
          </a:lstStyle>
          <a:p>
            <a:pPr>
              <a:defRPr/>
            </a:pPr>
            <a:r>
              <a:rPr lang="zh-CN" altLang="en-US"/>
              <a:t>Header (14pt Bold)</a:t>
            </a:r>
            <a:endParaRPr lang="en-US" altLang="zh-CN"/>
          </a:p>
        </p:txBody>
      </p:sp>
      <p:sp>
        <p:nvSpPr>
          <p:cNvPr id="8" name="Rectangle 16"/>
          <p:cNvSpPr>
            <a:spLocks noGrp="1" noChangeArrowheads="1"/>
          </p:cNvSpPr>
          <p:nvPr>
            <p:ph type="ftr" sz="quarter" idx="11"/>
          </p:nvPr>
        </p:nvSpPr>
        <p:spPr>
          <a:ln/>
        </p:spPr>
        <p:txBody>
          <a:bodyPr/>
          <a:lstStyle>
            <a:lvl1pPr>
              <a:defRPr/>
            </a:lvl1pPr>
          </a:lstStyle>
          <a:p>
            <a:pPr>
              <a:defRPr/>
            </a:pPr>
            <a:r>
              <a:rPr lang="zh-CN" altLang="en-US"/>
              <a:t>(GroupName)  K:\PowerPnt\(NewFolderName)\(NewFileName)</a:t>
            </a:r>
            <a:endParaRPr lang="en-US" altLang="zh-CN"/>
          </a:p>
        </p:txBody>
      </p:sp>
      <p:sp>
        <p:nvSpPr>
          <p:cNvPr id="9" name="Rectangle 17"/>
          <p:cNvSpPr>
            <a:spLocks noGrp="1" noChangeArrowheads="1"/>
          </p:cNvSpPr>
          <p:nvPr>
            <p:ph type="sldNum" sz="quarter" idx="12"/>
          </p:nvPr>
        </p:nvSpPr>
        <p:spPr>
          <a:ln/>
        </p:spPr>
        <p:txBody>
          <a:bodyPr/>
          <a:lstStyle>
            <a:lvl1pPr>
              <a:defRPr/>
            </a:lvl1pPr>
          </a:lstStyle>
          <a:p>
            <a:pPr>
              <a:defRPr/>
            </a:pPr>
            <a:fld id="{1243B9D6-136D-444D-B728-E28E988F1835}" type="slidenum">
              <a:rPr lang="zh-CN" altLang="en-US"/>
              <a:pPr>
                <a:defRPr/>
              </a:pPr>
              <a:t>‹#›</a:t>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15"/>
          <p:cNvSpPr>
            <a:spLocks noGrp="1" noChangeArrowheads="1"/>
          </p:cNvSpPr>
          <p:nvPr>
            <p:ph type="dt" sz="half" idx="10"/>
          </p:nvPr>
        </p:nvSpPr>
        <p:spPr>
          <a:ln/>
        </p:spPr>
        <p:txBody>
          <a:bodyPr/>
          <a:lstStyle>
            <a:lvl1pPr>
              <a:defRPr/>
            </a:lvl1pPr>
          </a:lstStyle>
          <a:p>
            <a:pPr>
              <a:defRPr/>
            </a:pPr>
            <a:r>
              <a:rPr lang="zh-CN" altLang="en-US"/>
              <a:t>Header (14pt Bold)</a:t>
            </a:r>
            <a:endParaRPr lang="en-US" altLang="zh-CN"/>
          </a:p>
        </p:txBody>
      </p:sp>
      <p:sp>
        <p:nvSpPr>
          <p:cNvPr id="4" name="Rectangle 16"/>
          <p:cNvSpPr>
            <a:spLocks noGrp="1" noChangeArrowheads="1"/>
          </p:cNvSpPr>
          <p:nvPr>
            <p:ph type="ftr" sz="quarter" idx="11"/>
          </p:nvPr>
        </p:nvSpPr>
        <p:spPr>
          <a:ln/>
        </p:spPr>
        <p:txBody>
          <a:bodyPr/>
          <a:lstStyle>
            <a:lvl1pPr>
              <a:defRPr/>
            </a:lvl1pPr>
          </a:lstStyle>
          <a:p>
            <a:pPr>
              <a:defRPr/>
            </a:pPr>
            <a:r>
              <a:rPr lang="zh-CN" altLang="en-US"/>
              <a:t>(GroupName)  K:\PowerPnt\(NewFolderName)\(NewFileName)</a:t>
            </a:r>
            <a:endParaRPr lang="en-US" altLang="zh-CN"/>
          </a:p>
        </p:txBody>
      </p:sp>
      <p:sp>
        <p:nvSpPr>
          <p:cNvPr id="5" name="Rectangle 17"/>
          <p:cNvSpPr>
            <a:spLocks noGrp="1" noChangeArrowheads="1"/>
          </p:cNvSpPr>
          <p:nvPr>
            <p:ph type="sldNum" sz="quarter" idx="12"/>
          </p:nvPr>
        </p:nvSpPr>
        <p:spPr>
          <a:ln/>
        </p:spPr>
        <p:txBody>
          <a:bodyPr/>
          <a:lstStyle>
            <a:lvl1pPr>
              <a:defRPr/>
            </a:lvl1pPr>
          </a:lstStyle>
          <a:p>
            <a:pPr>
              <a:defRPr/>
            </a:pPr>
            <a:fld id="{4A4C809C-89DD-4A05-8F84-62B0DF821B47}" type="slidenum">
              <a:rPr lang="zh-CN" altLang="en-US"/>
              <a:pPr>
                <a:defRPr/>
              </a:pPr>
              <a:t>‹#›</a:t>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5"/>
          <p:cNvSpPr>
            <a:spLocks noGrp="1" noChangeArrowheads="1"/>
          </p:cNvSpPr>
          <p:nvPr>
            <p:ph type="dt" sz="half" idx="10"/>
          </p:nvPr>
        </p:nvSpPr>
        <p:spPr>
          <a:ln/>
        </p:spPr>
        <p:txBody>
          <a:bodyPr/>
          <a:lstStyle>
            <a:lvl1pPr>
              <a:defRPr/>
            </a:lvl1pPr>
          </a:lstStyle>
          <a:p>
            <a:pPr>
              <a:defRPr/>
            </a:pPr>
            <a:r>
              <a:rPr lang="zh-CN" altLang="en-US"/>
              <a:t>Header (14pt Bold)</a:t>
            </a:r>
            <a:endParaRPr lang="en-US" altLang="zh-CN"/>
          </a:p>
        </p:txBody>
      </p:sp>
      <p:sp>
        <p:nvSpPr>
          <p:cNvPr id="3" name="Rectangle 16"/>
          <p:cNvSpPr>
            <a:spLocks noGrp="1" noChangeArrowheads="1"/>
          </p:cNvSpPr>
          <p:nvPr>
            <p:ph type="ftr" sz="quarter" idx="11"/>
          </p:nvPr>
        </p:nvSpPr>
        <p:spPr>
          <a:ln/>
        </p:spPr>
        <p:txBody>
          <a:bodyPr/>
          <a:lstStyle>
            <a:lvl1pPr>
              <a:defRPr/>
            </a:lvl1pPr>
          </a:lstStyle>
          <a:p>
            <a:pPr>
              <a:defRPr/>
            </a:pPr>
            <a:r>
              <a:rPr lang="zh-CN" altLang="en-US"/>
              <a:t>(GroupName)  K:\PowerPnt\(NewFolderName)\(NewFileName)</a:t>
            </a:r>
            <a:endParaRPr lang="en-US" altLang="zh-CN"/>
          </a:p>
        </p:txBody>
      </p:sp>
      <p:sp>
        <p:nvSpPr>
          <p:cNvPr id="4" name="Rectangle 17"/>
          <p:cNvSpPr>
            <a:spLocks noGrp="1" noChangeArrowheads="1"/>
          </p:cNvSpPr>
          <p:nvPr>
            <p:ph type="sldNum" sz="quarter" idx="12"/>
          </p:nvPr>
        </p:nvSpPr>
        <p:spPr>
          <a:ln/>
        </p:spPr>
        <p:txBody>
          <a:bodyPr/>
          <a:lstStyle>
            <a:lvl1pPr>
              <a:defRPr/>
            </a:lvl1pPr>
          </a:lstStyle>
          <a:p>
            <a:pPr>
              <a:defRPr/>
            </a:pPr>
            <a:fld id="{9C836041-6912-4035-BAAB-45A56EBFE4E2}" type="slidenum">
              <a:rPr lang="zh-CN" altLang="en-US"/>
              <a:pPr>
                <a:defRPr/>
              </a:pPr>
              <a:t>‹#›</a:t>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15"/>
          <p:cNvSpPr>
            <a:spLocks noGrp="1" noChangeArrowheads="1"/>
          </p:cNvSpPr>
          <p:nvPr>
            <p:ph type="dt" sz="half" idx="10"/>
          </p:nvPr>
        </p:nvSpPr>
        <p:spPr>
          <a:ln/>
        </p:spPr>
        <p:txBody>
          <a:bodyPr/>
          <a:lstStyle>
            <a:lvl1pPr>
              <a:defRPr/>
            </a:lvl1pPr>
          </a:lstStyle>
          <a:p>
            <a:pPr>
              <a:defRPr/>
            </a:pPr>
            <a:r>
              <a:rPr lang="zh-CN" altLang="en-US"/>
              <a:t>Header (14pt Bold)</a:t>
            </a:r>
            <a:endParaRPr lang="en-US" altLang="zh-CN"/>
          </a:p>
        </p:txBody>
      </p:sp>
      <p:sp>
        <p:nvSpPr>
          <p:cNvPr id="4" name="Rectangle 16"/>
          <p:cNvSpPr>
            <a:spLocks noGrp="1" noChangeArrowheads="1"/>
          </p:cNvSpPr>
          <p:nvPr>
            <p:ph type="ftr" sz="quarter" idx="11"/>
          </p:nvPr>
        </p:nvSpPr>
        <p:spPr>
          <a:ln/>
        </p:spPr>
        <p:txBody>
          <a:bodyPr/>
          <a:lstStyle>
            <a:lvl1pPr>
              <a:defRPr/>
            </a:lvl1pPr>
          </a:lstStyle>
          <a:p>
            <a:pPr>
              <a:defRPr/>
            </a:pPr>
            <a:r>
              <a:rPr lang="zh-CN" altLang="en-US"/>
              <a:t>(GroupName)  K:\PowerPnt\(NewFolderName)\(NewFileName)</a:t>
            </a:r>
            <a:endParaRPr lang="en-US" altLang="zh-CN"/>
          </a:p>
        </p:txBody>
      </p:sp>
      <p:sp>
        <p:nvSpPr>
          <p:cNvPr id="5" name="Rectangle 17"/>
          <p:cNvSpPr>
            <a:spLocks noGrp="1" noChangeArrowheads="1"/>
          </p:cNvSpPr>
          <p:nvPr>
            <p:ph type="sldNum" sz="quarter" idx="12"/>
          </p:nvPr>
        </p:nvSpPr>
        <p:spPr>
          <a:ln/>
        </p:spPr>
        <p:txBody>
          <a:bodyPr/>
          <a:lstStyle>
            <a:lvl1pPr>
              <a:defRPr/>
            </a:lvl1pPr>
          </a:lstStyle>
          <a:p>
            <a:pPr>
              <a:defRPr/>
            </a:pPr>
            <a:fld id="{58E39AEB-4F24-4B72-A7F8-4DB99F6BD8C3}" type="slidenum">
              <a:rPr lang="zh-CN" altLang="en-US"/>
              <a:pPr>
                <a:defRPr/>
              </a:pPr>
              <a:t>‹#›</a:t>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15"/>
          <p:cNvSpPr>
            <a:spLocks noGrp="1" noChangeArrowheads="1"/>
          </p:cNvSpPr>
          <p:nvPr>
            <p:ph type="dt" sz="half" idx="10"/>
          </p:nvPr>
        </p:nvSpPr>
        <p:spPr>
          <a:ln/>
        </p:spPr>
        <p:txBody>
          <a:bodyPr/>
          <a:lstStyle>
            <a:lvl1pPr>
              <a:defRPr/>
            </a:lvl1pPr>
          </a:lstStyle>
          <a:p>
            <a:pPr>
              <a:defRPr/>
            </a:pPr>
            <a:r>
              <a:rPr lang="zh-CN" altLang="en-US"/>
              <a:t>Header (14pt Bold)</a:t>
            </a:r>
            <a:endParaRPr lang="en-US" altLang="zh-CN"/>
          </a:p>
        </p:txBody>
      </p:sp>
      <p:sp>
        <p:nvSpPr>
          <p:cNvPr id="6" name="Rectangle 16"/>
          <p:cNvSpPr>
            <a:spLocks noGrp="1" noChangeArrowheads="1"/>
          </p:cNvSpPr>
          <p:nvPr>
            <p:ph type="ftr" sz="quarter" idx="11"/>
          </p:nvPr>
        </p:nvSpPr>
        <p:spPr>
          <a:ln/>
        </p:spPr>
        <p:txBody>
          <a:bodyPr/>
          <a:lstStyle>
            <a:lvl1pPr>
              <a:defRPr/>
            </a:lvl1pPr>
          </a:lstStyle>
          <a:p>
            <a:pPr>
              <a:defRPr/>
            </a:pPr>
            <a:r>
              <a:rPr lang="zh-CN" altLang="en-US"/>
              <a:t>(GroupName)  K:\PowerPnt\(NewFolderName)\(NewFileName)</a:t>
            </a:r>
            <a:endParaRPr lang="en-US" altLang="zh-CN"/>
          </a:p>
        </p:txBody>
      </p:sp>
      <p:sp>
        <p:nvSpPr>
          <p:cNvPr id="7" name="Rectangle 17"/>
          <p:cNvSpPr>
            <a:spLocks noGrp="1" noChangeArrowheads="1"/>
          </p:cNvSpPr>
          <p:nvPr>
            <p:ph type="sldNum" sz="quarter" idx="12"/>
          </p:nvPr>
        </p:nvSpPr>
        <p:spPr>
          <a:ln/>
        </p:spPr>
        <p:txBody>
          <a:bodyPr/>
          <a:lstStyle>
            <a:lvl1pPr>
              <a:defRPr/>
            </a:lvl1pPr>
          </a:lstStyle>
          <a:p>
            <a:pPr>
              <a:defRPr/>
            </a:pPr>
            <a:fld id="{F2069037-020D-4CFD-BF31-E2E6307D8AB1}" type="slidenum">
              <a:rPr lang="zh-CN" altLang="en-US"/>
              <a:pPr>
                <a:defRPr/>
              </a:pPr>
              <a:t>‹#›</a:t>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15"/>
          <p:cNvSpPr>
            <a:spLocks noGrp="1" noChangeArrowheads="1"/>
          </p:cNvSpPr>
          <p:nvPr>
            <p:ph type="dt" sz="half" idx="10"/>
          </p:nvPr>
        </p:nvSpPr>
        <p:spPr/>
        <p:txBody>
          <a:bodyPr/>
          <a:lstStyle>
            <a:lvl1pPr>
              <a:defRPr/>
            </a:lvl1pPr>
          </a:lstStyle>
          <a:p>
            <a:pPr>
              <a:defRPr/>
            </a:pPr>
            <a:r>
              <a:rPr lang="zh-CN" altLang="en-US"/>
              <a:t>Header (14pt Bold)</a:t>
            </a:r>
            <a:endParaRPr lang="en-US" altLang="zh-CN"/>
          </a:p>
        </p:txBody>
      </p:sp>
      <p:sp>
        <p:nvSpPr>
          <p:cNvPr id="6" name="Rectangle 16"/>
          <p:cNvSpPr>
            <a:spLocks noGrp="1" noChangeArrowheads="1"/>
          </p:cNvSpPr>
          <p:nvPr>
            <p:ph type="ftr" sz="quarter" idx="11"/>
          </p:nvPr>
        </p:nvSpPr>
        <p:spPr>
          <a:xfrm>
            <a:off x="3732213" y="6167438"/>
            <a:ext cx="2690812" cy="476250"/>
          </a:xfrm>
        </p:spPr>
        <p:txBody>
          <a:bodyPr/>
          <a:lstStyle>
            <a:lvl1pPr>
              <a:defRPr/>
            </a:lvl1pPr>
          </a:lstStyle>
          <a:p>
            <a:pPr>
              <a:defRPr/>
            </a:pPr>
            <a:r>
              <a:rPr lang="zh-CN" altLang="en-US"/>
              <a:t>(GroupName)  K:\PowerPnt\(NewFolderName)\(NewFileName)</a:t>
            </a:r>
            <a:endParaRPr lang="en-US" altLang="zh-CN"/>
          </a:p>
        </p:txBody>
      </p:sp>
      <p:sp>
        <p:nvSpPr>
          <p:cNvPr id="7" name="Rectangle 17"/>
          <p:cNvSpPr>
            <a:spLocks noGrp="1" noChangeArrowheads="1"/>
          </p:cNvSpPr>
          <p:nvPr>
            <p:ph type="sldNum" sz="quarter" idx="12"/>
          </p:nvPr>
        </p:nvSpPr>
        <p:spPr/>
        <p:txBody>
          <a:bodyPr/>
          <a:lstStyle>
            <a:lvl1pPr>
              <a:defRPr/>
            </a:lvl1pPr>
          </a:lstStyle>
          <a:p>
            <a:pPr>
              <a:defRPr/>
            </a:pPr>
            <a:fld id="{5C3ED086-8EEA-4D5A-92B8-B22437625702}" type="slidenum">
              <a:rPr lang="zh-CN" altLang="en-US"/>
              <a:pPr>
                <a:defRPr/>
              </a:pPr>
              <a:t>‹#›</a:t>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x" preserve="1">
  <p:cSld name="标题和竖排文字">
    <p:spTree>
      <p:nvGrpSpPr>
        <p:cNvPr id="1" name=""/>
        <p:cNvGrpSpPr/>
        <p:nvPr/>
      </p:nvGrpSpPr>
      <p:grpSpPr>
        <a:xfrm>
          <a:off x="0" y="0"/>
          <a:ext cx="0" cy="0"/>
          <a:chOff x="0" y="0"/>
          <a:chExt cx="0" cy="0"/>
        </a:xfrm>
      </p:grpSpPr>
      <p:sp>
        <p:nvSpPr>
          <p:cNvPr id="4" name="Rectangle 10"/>
          <p:cNvSpPr>
            <a:spLocks noChangeArrowheads="1"/>
          </p:cNvSpPr>
          <p:nvPr/>
        </p:nvSpPr>
        <p:spPr bwMode="auto">
          <a:xfrm>
            <a:off x="395288" y="1412875"/>
            <a:ext cx="8353425" cy="71438"/>
          </a:xfrm>
          <a:prstGeom prst="rect">
            <a:avLst/>
          </a:prstGeom>
          <a:gradFill rotWithShape="1">
            <a:gsLst>
              <a:gs pos="0">
                <a:srgbClr val="006666"/>
              </a:gs>
              <a:gs pos="100000">
                <a:srgbClr val="C0C0C0"/>
              </a:gs>
            </a:gsLst>
            <a:lin ang="0" scaled="1"/>
          </a:gradFill>
          <a:ln w="9525">
            <a:noFill/>
            <a:miter lim="800000"/>
            <a:headEnd/>
            <a:tailEnd/>
          </a:ln>
          <a:effectLst/>
        </p:spPr>
        <p:txBody>
          <a:bodyPr anchor="ctr">
            <a:spAutoFit/>
          </a:bodyPr>
          <a:lstStyle/>
          <a:p>
            <a:pPr>
              <a:spcBef>
                <a:spcPct val="20000"/>
              </a:spcBef>
              <a:buClr>
                <a:schemeClr val="hlink"/>
              </a:buClr>
              <a:buSzPct val="120000"/>
              <a:defRPr/>
            </a:pPr>
            <a:endParaRPr lang="zh-CN" altLang="en-US">
              <a:effectLst>
                <a:outerShdw blurRad="38100" dist="38100" dir="2700000" algn="tl">
                  <a:srgbClr val="000000">
                    <a:alpha val="43137"/>
                  </a:srgbClr>
                </a:outerShdw>
              </a:effectLst>
            </a:endParaRPr>
          </a:p>
        </p:txBody>
      </p:sp>
      <p:pic>
        <p:nvPicPr>
          <p:cNvPr id="5" name="Picture 7"/>
          <p:cNvPicPr>
            <a:picLocks noChangeAspect="1" noChangeArrowheads="1"/>
          </p:cNvPicPr>
          <p:nvPr/>
        </p:nvPicPr>
        <p:blipFill>
          <a:blip r:embed="rId2"/>
          <a:srcRect/>
          <a:stretch>
            <a:fillRect/>
          </a:stretch>
        </p:blipFill>
        <p:spPr bwMode="auto">
          <a:xfrm>
            <a:off x="0" y="0"/>
            <a:ext cx="1800225" cy="1263650"/>
          </a:xfrm>
          <a:prstGeom prst="rect">
            <a:avLst/>
          </a:prstGeom>
          <a:noFill/>
          <a:ln w="9525">
            <a:noFill/>
            <a:miter lim="800000"/>
            <a:headEnd/>
            <a:tailEnd/>
          </a:ln>
        </p:spPr>
      </p:pic>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Rectangle 16"/>
          <p:cNvSpPr>
            <a:spLocks noGrp="1" noChangeArrowheads="1"/>
          </p:cNvSpPr>
          <p:nvPr>
            <p:ph type="ftr" sz="quarter" idx="10"/>
          </p:nvPr>
        </p:nvSpPr>
        <p:spPr/>
        <p:txBody>
          <a:bodyPr/>
          <a:lstStyle>
            <a:lvl1pPr>
              <a:defRPr/>
            </a:lvl1pPr>
          </a:lstStyle>
          <a:p>
            <a:pPr>
              <a:defRPr/>
            </a:pPr>
            <a:r>
              <a:rPr lang="zh-CN" altLang="en-US"/>
              <a:t>(GroupName)  K:\PowerPnt\(NewFolderName)\(NewFileName)</a:t>
            </a:r>
            <a:endParaRPr lang="en-US" altLang="zh-CN"/>
          </a:p>
        </p:txBody>
      </p:sp>
      <p:sp>
        <p:nvSpPr>
          <p:cNvPr id="7" name="Rectangle 17"/>
          <p:cNvSpPr>
            <a:spLocks noGrp="1" noChangeArrowheads="1"/>
          </p:cNvSpPr>
          <p:nvPr>
            <p:ph type="sldNum" sz="quarter" idx="11"/>
          </p:nvPr>
        </p:nvSpPr>
        <p:spPr/>
        <p:txBody>
          <a:bodyPr/>
          <a:lstStyle>
            <a:lvl1pPr>
              <a:defRPr/>
            </a:lvl1pPr>
          </a:lstStyle>
          <a:p>
            <a:pPr>
              <a:defRPr/>
            </a:pPr>
            <a:fld id="{21808DC7-F7C1-48CE-BCBC-6C7EBA7576B8}" type="slidenum">
              <a:rPr lang="zh-CN" altLang="en-US"/>
              <a:pPr>
                <a:defRPr/>
              </a:pPr>
              <a:t>‹#›</a:t>
            </a:fld>
            <a:endParaRPr lang="en-US" altLang="zh-CN"/>
          </a:p>
        </p:txBody>
      </p:sp>
      <p:sp>
        <p:nvSpPr>
          <p:cNvPr id="8" name="Rectangle 15"/>
          <p:cNvSpPr>
            <a:spLocks noGrp="1" noChangeArrowheads="1"/>
          </p:cNvSpPr>
          <p:nvPr>
            <p:ph type="dt" sz="half" idx="12"/>
          </p:nvPr>
        </p:nvSpPr>
        <p:spPr/>
        <p:txBody>
          <a:bodyPr/>
          <a:lstStyle>
            <a:lvl1pPr>
              <a:defRPr/>
            </a:lvl1pPr>
          </a:lstStyle>
          <a:p>
            <a:pPr>
              <a:defRPr/>
            </a:pPr>
            <a:r>
              <a:rPr lang="zh-CN" altLang="en-US"/>
              <a:t>Header (14pt Bold)</a:t>
            </a:r>
            <a:endParaRPr lang="en-US" alt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15"/>
          <p:cNvSpPr>
            <a:spLocks noGrp="1" noChangeArrowheads="1"/>
          </p:cNvSpPr>
          <p:nvPr>
            <p:ph type="dt" sz="half" idx="10"/>
          </p:nvPr>
        </p:nvSpPr>
        <p:spPr>
          <a:ln/>
        </p:spPr>
        <p:txBody>
          <a:bodyPr/>
          <a:lstStyle>
            <a:lvl1pPr>
              <a:defRPr/>
            </a:lvl1pPr>
          </a:lstStyle>
          <a:p>
            <a:pPr>
              <a:defRPr/>
            </a:pPr>
            <a:r>
              <a:rPr lang="zh-CN" altLang="en-US"/>
              <a:t>Header (14pt Bold)</a:t>
            </a:r>
            <a:endParaRPr lang="en-US" altLang="zh-CN"/>
          </a:p>
        </p:txBody>
      </p:sp>
      <p:sp>
        <p:nvSpPr>
          <p:cNvPr id="5" name="Rectangle 16"/>
          <p:cNvSpPr>
            <a:spLocks noGrp="1" noChangeArrowheads="1"/>
          </p:cNvSpPr>
          <p:nvPr>
            <p:ph type="ftr" sz="quarter" idx="11"/>
          </p:nvPr>
        </p:nvSpPr>
        <p:spPr>
          <a:ln/>
        </p:spPr>
        <p:txBody>
          <a:bodyPr/>
          <a:lstStyle>
            <a:lvl1pPr>
              <a:defRPr/>
            </a:lvl1pPr>
          </a:lstStyle>
          <a:p>
            <a:pPr>
              <a:defRPr/>
            </a:pPr>
            <a:r>
              <a:rPr lang="zh-CN" altLang="en-US"/>
              <a:t>(GroupName)  K:\PowerPnt\(NewFolderName)\(NewFileName)</a:t>
            </a:r>
            <a:endParaRPr lang="en-US" altLang="zh-CN"/>
          </a:p>
        </p:txBody>
      </p:sp>
      <p:sp>
        <p:nvSpPr>
          <p:cNvPr id="6" name="Rectangle 17"/>
          <p:cNvSpPr>
            <a:spLocks noGrp="1" noChangeArrowheads="1"/>
          </p:cNvSpPr>
          <p:nvPr>
            <p:ph type="sldNum" sz="quarter" idx="12"/>
          </p:nvPr>
        </p:nvSpPr>
        <p:spPr>
          <a:ln/>
        </p:spPr>
        <p:txBody>
          <a:bodyPr/>
          <a:lstStyle>
            <a:lvl1pPr>
              <a:defRPr/>
            </a:lvl1pPr>
          </a:lstStyle>
          <a:p>
            <a:pPr>
              <a:defRPr/>
            </a:pPr>
            <a:fld id="{530B322F-9570-49DB-B5CA-AB69381784C1}" type="slidenum">
              <a:rPr lang="zh-CN" altLang="en-US"/>
              <a:pPr>
                <a:defRPr/>
              </a:pPr>
              <a:t>‹#›</a:t>
            </a:fld>
            <a:endParaRPr lang="en-US" alt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EE26FB6F-7276-4180-8F35-32884E87F570}" type="datetimeFigureOut">
              <a:rPr lang="zh-CN" altLang="en-US"/>
              <a:pPr>
                <a:defRPr/>
              </a:pPr>
              <a:t>2013/9/12</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AFCC2A8B-AF8A-49EB-9912-055B99266F95}" type="slidenum">
              <a:rPr lang="zh-CN" altLang="en-US"/>
              <a:pPr>
                <a:defRPr/>
              </a:pPr>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16597D0D-C89D-4093-8B34-6F9B1AA8B3B9}" type="datetimeFigureOut">
              <a:rPr lang="zh-CN" altLang="en-US"/>
              <a:pPr>
                <a:defRPr/>
              </a:pPr>
              <a:t>2013/9/12</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915C5DBF-AAA5-4502-AA5D-33AB4C5ECA69}" type="slidenum">
              <a:rPr lang="zh-CN" altLang="en-US"/>
              <a:pPr>
                <a:defRPr/>
              </a:pPr>
              <a:t>‹#›</a:t>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B16D9900-BC36-46B3-A0E6-BC1AFB186D98}" type="datetimeFigureOut">
              <a:rPr lang="zh-CN" altLang="en-US"/>
              <a:pPr>
                <a:defRPr/>
              </a:pPr>
              <a:t>2013/9/12</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94D05ED7-B550-4397-988C-37F4A8189A8B}" type="slidenum">
              <a:rPr lang="zh-CN" altLang="en-US"/>
              <a:pPr>
                <a:defRPr/>
              </a:pPr>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A45A86E3-D5D2-4195-AA37-1198D4EB4552}" type="datetimeFigureOut">
              <a:rPr lang="zh-CN" altLang="en-US"/>
              <a:pPr>
                <a:defRPr/>
              </a:pPr>
              <a:t>2013/9/12</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FB1F1E71-1047-4E02-AFD2-854B79028D51}" type="slidenum">
              <a:rPr lang="zh-CN" altLang="en-US"/>
              <a:pPr>
                <a:defRPr/>
              </a:pPr>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D54E7B99-8AF6-4B93-A738-A297225BDA98}" type="datetimeFigureOut">
              <a:rPr lang="zh-CN" altLang="en-US"/>
              <a:pPr>
                <a:defRPr/>
              </a:pPr>
              <a:t>2013/9/12</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A8E4C7BD-591E-4305-9E19-4D6BA7E80FDB}" type="slidenum">
              <a:rPr lang="zh-CN" altLang="en-US"/>
              <a:pPr>
                <a:defRPr/>
              </a:pPr>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52207936-4E92-466F-BC06-7E5316188365}" type="datetimeFigureOut">
              <a:rPr lang="zh-CN" altLang="en-US"/>
              <a:pPr>
                <a:defRPr/>
              </a:pPr>
              <a:t>2013/9/12</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FB08C331-01AD-44F2-AF91-FA0EC6FCA214}" type="slidenum">
              <a:rPr lang="zh-CN" altLang="en-US"/>
              <a:pPr>
                <a:defRPr/>
              </a:pPr>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B560D9EC-0299-454A-9B82-7CC8E5E9C463}" type="datetimeFigureOut">
              <a:rPr lang="zh-CN" altLang="en-US"/>
              <a:pPr>
                <a:defRPr/>
              </a:pPr>
              <a:t>2013/9/12</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95BBD7A6-9302-49E5-84BA-D6793BA4188E}" type="slidenum">
              <a:rPr lang="zh-CN" altLang="en-US"/>
              <a:pPr>
                <a:defRPr/>
              </a:pPr>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B0D0477F-7E2D-44DD-9352-FF61DD377F67}" type="datetimeFigureOut">
              <a:rPr lang="zh-CN" altLang="en-US"/>
              <a:pPr>
                <a:defRPr/>
              </a:pPr>
              <a:t>2013/9/12</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C2A2955E-49FA-42A3-95A0-6B111204BD9A}" type="slidenum">
              <a:rPr lang="zh-CN" altLang="en-US"/>
              <a:pPr>
                <a:defRPr/>
              </a:pPr>
              <a:t>‹#›</a:t>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AB852872-00E7-4487-B1CB-7C7469B2E8FB}" type="datetimeFigureOut">
              <a:rPr lang="zh-CN" altLang="en-US"/>
              <a:pPr>
                <a:defRPr/>
              </a:pPr>
              <a:t>2013/9/12</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4C7149FA-44E4-4511-AFF1-9D62C7DF12D7}" type="slidenum">
              <a:rPr lang="zh-CN" altLang="en-US"/>
              <a:pPr>
                <a:defRPr/>
              </a:pPr>
              <a:t>‹#›</a:t>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B8AE3CD1-3F34-48F4-872A-72DD4017ADD4}" type="datetimeFigureOut">
              <a:rPr lang="zh-CN" altLang="en-US"/>
              <a:pPr>
                <a:defRPr/>
              </a:pPr>
              <a:t>2013/9/12</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6CAE9389-5423-4A11-B14A-F72CE45D6C11}" type="slidenum">
              <a:rPr lang="zh-CN" altLang="en-US"/>
              <a:pPr>
                <a:defRPr/>
              </a:pPr>
              <a:t>‹#›</a:t>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B5D64E57-AE4F-4974-A4D1-6E74BCA5F60D}" type="datetimeFigureOut">
              <a:rPr lang="zh-CN" altLang="en-US"/>
              <a:pPr>
                <a:defRPr/>
              </a:pPr>
              <a:t>2013/9/12</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E93D483A-4C76-4C4A-8ECE-4E7542AA5DB2}" type="slidenum">
              <a:rPr lang="zh-CN" altLang="en-US"/>
              <a:pPr>
                <a:defRPr/>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846722"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2846723"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2846730" name="Rectangle 10"/>
          <p:cNvSpPr>
            <a:spLocks noChangeArrowheads="1"/>
          </p:cNvSpPr>
          <p:nvPr/>
        </p:nvSpPr>
        <p:spPr bwMode="auto">
          <a:xfrm>
            <a:off x="395288" y="1412875"/>
            <a:ext cx="8353425" cy="71438"/>
          </a:xfrm>
          <a:prstGeom prst="rect">
            <a:avLst/>
          </a:prstGeom>
          <a:gradFill rotWithShape="1">
            <a:gsLst>
              <a:gs pos="0">
                <a:srgbClr val="006666"/>
              </a:gs>
              <a:gs pos="100000">
                <a:srgbClr val="C0C0C0"/>
              </a:gs>
            </a:gsLst>
            <a:lin ang="0" scaled="1"/>
          </a:gradFill>
          <a:ln w="9525">
            <a:noFill/>
            <a:miter lim="800000"/>
            <a:headEnd/>
            <a:tailEnd/>
          </a:ln>
          <a:effectLst/>
        </p:spPr>
        <p:txBody>
          <a:bodyPr anchor="ctr">
            <a:spAutoFit/>
          </a:bodyPr>
          <a:lstStyle/>
          <a:p>
            <a:pPr>
              <a:spcBef>
                <a:spcPct val="20000"/>
              </a:spcBef>
              <a:buClr>
                <a:schemeClr val="hlink"/>
              </a:buClr>
              <a:buSzPct val="120000"/>
              <a:defRPr/>
            </a:pPr>
            <a:endParaRPr lang="zh-CN" altLang="en-US">
              <a:effectLst>
                <a:outerShdw blurRad="38100" dist="38100" dir="2700000" algn="tl">
                  <a:srgbClr val="000000">
                    <a:alpha val="43137"/>
                  </a:srgbClr>
                </a:outerShdw>
              </a:effectLst>
            </a:endParaRPr>
          </a:p>
        </p:txBody>
      </p:sp>
      <p:sp>
        <p:nvSpPr>
          <p:cNvPr id="2846735" name="Rectangle 15"/>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spcBef>
                <a:spcPct val="0"/>
              </a:spcBef>
              <a:buClrTx/>
              <a:buSzTx/>
              <a:defRPr sz="1400" b="0">
                <a:solidFill>
                  <a:schemeClr val="tx1"/>
                </a:solidFill>
                <a:effectLst/>
                <a:latin typeface="+mn-lt"/>
                <a:ea typeface="宋体" charset="-122"/>
              </a:defRPr>
            </a:lvl1pPr>
          </a:lstStyle>
          <a:p>
            <a:pPr>
              <a:defRPr/>
            </a:pPr>
            <a:r>
              <a:rPr lang="zh-CN" altLang="en-US"/>
              <a:t>Header (14pt Bold)</a:t>
            </a:r>
            <a:endParaRPr lang="en-US" altLang="zh-CN"/>
          </a:p>
        </p:txBody>
      </p:sp>
      <p:sp>
        <p:nvSpPr>
          <p:cNvPr id="2846736" name="Rectangle 16"/>
          <p:cNvSpPr>
            <a:spLocks noGrp="1" noChangeArrowheads="1"/>
          </p:cNvSpPr>
          <p:nvPr>
            <p:ph type="ftr" sz="quarter" idx="3"/>
          </p:nvPr>
        </p:nvSpPr>
        <p:spPr bwMode="auto">
          <a:xfrm>
            <a:off x="3779838" y="6245225"/>
            <a:ext cx="1814512"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spcBef>
                <a:spcPct val="0"/>
              </a:spcBef>
              <a:buClrTx/>
              <a:buSzTx/>
              <a:defRPr sz="1400" b="0">
                <a:solidFill>
                  <a:schemeClr val="tx1"/>
                </a:solidFill>
                <a:effectLst/>
                <a:latin typeface="+mn-lt"/>
                <a:ea typeface="宋体" charset="-122"/>
              </a:defRPr>
            </a:lvl1pPr>
          </a:lstStyle>
          <a:p>
            <a:pPr>
              <a:defRPr/>
            </a:pPr>
            <a:r>
              <a:rPr lang="zh-CN" altLang="en-US"/>
              <a:t>(GroupName)  K:\PowerPnt\(NewFolderName)\(NewFileName)</a:t>
            </a:r>
            <a:endParaRPr lang="en-US" altLang="zh-CN"/>
          </a:p>
        </p:txBody>
      </p:sp>
      <p:sp>
        <p:nvSpPr>
          <p:cNvPr id="2846737" name="Rectangle 17"/>
          <p:cNvSpPr>
            <a:spLocks noGrp="1" noChangeArrowheads="1"/>
          </p:cNvSpPr>
          <p:nvPr>
            <p:ph type="sldNum" sz="quarter" idx="4"/>
          </p:nvPr>
        </p:nvSpPr>
        <p:spPr bwMode="auto">
          <a:xfrm>
            <a:off x="7010400" y="6518275"/>
            <a:ext cx="2133600" cy="339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spcBef>
                <a:spcPct val="0"/>
              </a:spcBef>
              <a:buClrTx/>
              <a:buSzTx/>
              <a:defRPr sz="1400" b="0">
                <a:solidFill>
                  <a:schemeClr val="tx1"/>
                </a:solidFill>
                <a:effectLst/>
                <a:latin typeface="+mn-lt"/>
                <a:ea typeface="宋体" charset="-122"/>
              </a:defRPr>
            </a:lvl1pPr>
          </a:lstStyle>
          <a:p>
            <a:pPr>
              <a:defRPr/>
            </a:pPr>
            <a:fld id="{7DE546A3-9929-4E91-8095-67C904A24E28}" type="slidenum">
              <a:rPr lang="zh-CN" altLang="en-US"/>
              <a:pPr>
                <a:defRPr/>
              </a:pPr>
              <a:t>‹#›</a:t>
            </a:fld>
            <a:endParaRPr lang="en-US" altLang="zh-CN"/>
          </a:p>
        </p:txBody>
      </p:sp>
      <p:pic>
        <p:nvPicPr>
          <p:cNvPr id="4104" name="Picture 7"/>
          <p:cNvPicPr>
            <a:picLocks noChangeAspect="1" noChangeArrowheads="1"/>
          </p:cNvPicPr>
          <p:nvPr/>
        </p:nvPicPr>
        <p:blipFill>
          <a:blip r:embed="rId14"/>
          <a:srcRect/>
          <a:stretch>
            <a:fillRect/>
          </a:stretch>
        </p:blipFill>
        <p:spPr bwMode="auto">
          <a:xfrm>
            <a:off x="0" y="0"/>
            <a:ext cx="1800225" cy="126365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464" r:id="rId1"/>
    <p:sldLayoutId id="2147484465" r:id="rId2"/>
    <p:sldLayoutId id="2147484446" r:id="rId3"/>
    <p:sldLayoutId id="2147484466" r:id="rId4"/>
    <p:sldLayoutId id="2147484447" r:id="rId5"/>
    <p:sldLayoutId id="2147484448" r:id="rId6"/>
    <p:sldLayoutId id="2147484449" r:id="rId7"/>
    <p:sldLayoutId id="2147484450" r:id="rId8"/>
    <p:sldLayoutId id="2147484451" r:id="rId9"/>
    <p:sldLayoutId id="2147484467" r:id="rId10"/>
    <p:sldLayoutId id="2147484468" r:id="rId11"/>
    <p:sldLayoutId id="2147484452" r:id="rId12"/>
  </p:sldLayoutIdLst>
  <p:transition>
    <p:fade/>
  </p:transition>
  <p:timing>
    <p:tnLst>
      <p:par>
        <p:cTn id="1" dur="indefinite" restart="never" nodeType="tmRoot"/>
      </p:par>
    </p:tnLst>
  </p:timing>
  <p:hf hdr="0" ftr="0" dt="0"/>
  <p:txStyles>
    <p:titleStyle>
      <a:lvl1pPr algn="ctr" rtl="0" eaLnBrk="0" fontAlgn="base" hangingPunct="0">
        <a:spcBef>
          <a:spcPct val="0"/>
        </a:spcBef>
        <a:spcAft>
          <a:spcPct val="0"/>
        </a:spcAft>
        <a:defRPr sz="3600" b="1">
          <a:solidFill>
            <a:srgbClr val="006666"/>
          </a:solidFill>
          <a:effectLst>
            <a:outerShdw blurRad="38100" dist="38100" dir="2700000" algn="tl">
              <a:srgbClr val="C0C0C0"/>
            </a:outerShdw>
          </a:effectLst>
          <a:latin typeface="+mj-lt"/>
          <a:ea typeface="+mj-ea"/>
          <a:cs typeface="+mj-cs"/>
        </a:defRPr>
      </a:lvl1pPr>
      <a:lvl2pPr algn="ctr" rtl="0" eaLnBrk="0" fontAlgn="base" hangingPunct="0">
        <a:spcBef>
          <a:spcPct val="0"/>
        </a:spcBef>
        <a:spcAft>
          <a:spcPct val="0"/>
        </a:spcAft>
        <a:defRPr sz="3600" b="1">
          <a:solidFill>
            <a:srgbClr val="006666"/>
          </a:solidFill>
          <a:effectLst>
            <a:outerShdw blurRad="38100" dist="38100" dir="2700000" algn="tl">
              <a:srgbClr val="C0C0C0"/>
            </a:outerShdw>
          </a:effectLst>
          <a:latin typeface="Arial" charset="0"/>
          <a:ea typeface="黑体" pitchFamily="2" charset="-122"/>
        </a:defRPr>
      </a:lvl2pPr>
      <a:lvl3pPr algn="ctr" rtl="0" eaLnBrk="0" fontAlgn="base" hangingPunct="0">
        <a:spcBef>
          <a:spcPct val="0"/>
        </a:spcBef>
        <a:spcAft>
          <a:spcPct val="0"/>
        </a:spcAft>
        <a:defRPr sz="3600" b="1">
          <a:solidFill>
            <a:srgbClr val="006666"/>
          </a:solidFill>
          <a:effectLst>
            <a:outerShdw blurRad="38100" dist="38100" dir="2700000" algn="tl">
              <a:srgbClr val="C0C0C0"/>
            </a:outerShdw>
          </a:effectLst>
          <a:latin typeface="Arial" charset="0"/>
          <a:ea typeface="黑体" pitchFamily="2" charset="-122"/>
        </a:defRPr>
      </a:lvl3pPr>
      <a:lvl4pPr algn="ctr" rtl="0" eaLnBrk="0" fontAlgn="base" hangingPunct="0">
        <a:spcBef>
          <a:spcPct val="0"/>
        </a:spcBef>
        <a:spcAft>
          <a:spcPct val="0"/>
        </a:spcAft>
        <a:defRPr sz="3600" b="1">
          <a:solidFill>
            <a:srgbClr val="006666"/>
          </a:solidFill>
          <a:effectLst>
            <a:outerShdw blurRad="38100" dist="38100" dir="2700000" algn="tl">
              <a:srgbClr val="C0C0C0"/>
            </a:outerShdw>
          </a:effectLst>
          <a:latin typeface="Arial" charset="0"/>
          <a:ea typeface="黑体" pitchFamily="2" charset="-122"/>
        </a:defRPr>
      </a:lvl4pPr>
      <a:lvl5pPr algn="ctr" rtl="0" eaLnBrk="0" fontAlgn="base" hangingPunct="0">
        <a:spcBef>
          <a:spcPct val="0"/>
        </a:spcBef>
        <a:spcAft>
          <a:spcPct val="0"/>
        </a:spcAft>
        <a:defRPr sz="3600" b="1">
          <a:solidFill>
            <a:srgbClr val="006666"/>
          </a:solidFill>
          <a:effectLst>
            <a:outerShdw blurRad="38100" dist="38100" dir="2700000" algn="tl">
              <a:srgbClr val="C0C0C0"/>
            </a:outerShdw>
          </a:effectLst>
          <a:latin typeface="Arial" charset="0"/>
          <a:ea typeface="黑体" pitchFamily="2" charset="-122"/>
        </a:defRPr>
      </a:lvl5pPr>
      <a:lvl6pPr marL="457200" algn="ctr" rtl="0" fontAlgn="base">
        <a:spcBef>
          <a:spcPct val="0"/>
        </a:spcBef>
        <a:spcAft>
          <a:spcPct val="0"/>
        </a:spcAft>
        <a:defRPr sz="3600" b="1">
          <a:solidFill>
            <a:srgbClr val="006666"/>
          </a:solidFill>
          <a:effectLst>
            <a:outerShdw blurRad="38100" dist="38100" dir="2700000" algn="tl">
              <a:srgbClr val="C0C0C0"/>
            </a:outerShdw>
          </a:effectLst>
          <a:latin typeface="Arial" charset="0"/>
          <a:ea typeface="黑体" pitchFamily="2" charset="-122"/>
        </a:defRPr>
      </a:lvl6pPr>
      <a:lvl7pPr marL="914400" algn="ctr" rtl="0" fontAlgn="base">
        <a:spcBef>
          <a:spcPct val="0"/>
        </a:spcBef>
        <a:spcAft>
          <a:spcPct val="0"/>
        </a:spcAft>
        <a:defRPr sz="3600" b="1">
          <a:solidFill>
            <a:srgbClr val="006666"/>
          </a:solidFill>
          <a:effectLst>
            <a:outerShdw blurRad="38100" dist="38100" dir="2700000" algn="tl">
              <a:srgbClr val="C0C0C0"/>
            </a:outerShdw>
          </a:effectLst>
          <a:latin typeface="Arial" charset="0"/>
          <a:ea typeface="黑体" pitchFamily="2" charset="-122"/>
        </a:defRPr>
      </a:lvl7pPr>
      <a:lvl8pPr marL="1371600" algn="ctr" rtl="0" fontAlgn="base">
        <a:spcBef>
          <a:spcPct val="0"/>
        </a:spcBef>
        <a:spcAft>
          <a:spcPct val="0"/>
        </a:spcAft>
        <a:defRPr sz="3600" b="1">
          <a:solidFill>
            <a:srgbClr val="006666"/>
          </a:solidFill>
          <a:effectLst>
            <a:outerShdw blurRad="38100" dist="38100" dir="2700000" algn="tl">
              <a:srgbClr val="C0C0C0"/>
            </a:outerShdw>
          </a:effectLst>
          <a:latin typeface="Arial" charset="0"/>
          <a:ea typeface="黑体" pitchFamily="2" charset="-122"/>
        </a:defRPr>
      </a:lvl8pPr>
      <a:lvl9pPr marL="1828800" algn="ctr" rtl="0" fontAlgn="base">
        <a:spcBef>
          <a:spcPct val="0"/>
        </a:spcBef>
        <a:spcAft>
          <a:spcPct val="0"/>
        </a:spcAft>
        <a:defRPr sz="3600" b="1">
          <a:solidFill>
            <a:srgbClr val="006666"/>
          </a:solidFill>
          <a:effectLst>
            <a:outerShdw blurRad="38100" dist="38100" dir="2700000" algn="tl">
              <a:srgbClr val="C0C0C0"/>
            </a:outerShdw>
          </a:effectLst>
          <a:latin typeface="Arial" charset="0"/>
          <a:ea typeface="黑体" pitchFamily="2" charset="-122"/>
        </a:defRPr>
      </a:lvl9pPr>
    </p:titleStyle>
    <p:bodyStyle>
      <a:lvl1pPr marL="342900" indent="-342900" algn="l" rtl="0" eaLnBrk="0" fontAlgn="base" hangingPunct="0">
        <a:spcBef>
          <a:spcPct val="20000"/>
        </a:spcBef>
        <a:spcAft>
          <a:spcPct val="0"/>
        </a:spcAft>
        <a:buSzPct val="75000"/>
        <a:buFont typeface="Wingdings" pitchFamily="2" charset="2"/>
        <a:buChar char="n"/>
        <a:defRPr sz="2800">
          <a:solidFill>
            <a:schemeClr val="tx1"/>
          </a:solidFill>
          <a:latin typeface="+mn-lt"/>
          <a:ea typeface="+mn-ea"/>
          <a:cs typeface="+mn-cs"/>
        </a:defRPr>
      </a:lvl1pPr>
      <a:lvl2pPr marL="742950" indent="-285750" algn="l" rtl="0" eaLnBrk="0" fontAlgn="base" hangingPunct="0">
        <a:spcBef>
          <a:spcPct val="20000"/>
        </a:spcBef>
        <a:spcAft>
          <a:spcPct val="0"/>
        </a:spcAft>
        <a:buSzPct val="75000"/>
        <a:buFont typeface="Wingdings" pitchFamily="2" charset="2"/>
        <a:buChar char="u"/>
        <a:defRPr sz="2400">
          <a:solidFill>
            <a:schemeClr val="tx1"/>
          </a:solidFill>
          <a:effectLst>
            <a:outerShdw blurRad="38100" dist="38100" dir="2700000" algn="tl">
              <a:srgbClr val="C0C0C0"/>
            </a:outerShdw>
          </a:effectLst>
          <a:latin typeface="+mn-lt"/>
          <a:ea typeface="华文细黑" pitchFamily="2" charset="-122"/>
        </a:defRPr>
      </a:lvl2pPr>
      <a:lvl3pPr marL="1143000" indent="-228600" algn="l" rtl="0" eaLnBrk="0" fontAlgn="base" hangingPunct="0">
        <a:spcBef>
          <a:spcPct val="20000"/>
        </a:spcBef>
        <a:spcAft>
          <a:spcPct val="0"/>
        </a:spcAft>
        <a:buSzPct val="75000"/>
        <a:buFont typeface="Wingdings" pitchFamily="2" charset="2"/>
        <a:buChar char="l"/>
        <a:defRPr sz="2000">
          <a:solidFill>
            <a:schemeClr val="tx1"/>
          </a:solidFill>
          <a:latin typeface="+mn-lt"/>
          <a:ea typeface="华文细黑" pitchFamily="2" charset="-122"/>
        </a:defRPr>
      </a:lvl3pPr>
      <a:lvl4pPr marL="1600200" indent="-228600" algn="l" rtl="0" eaLnBrk="0" fontAlgn="base" hangingPunct="0">
        <a:spcBef>
          <a:spcPct val="20000"/>
        </a:spcBef>
        <a:spcAft>
          <a:spcPct val="0"/>
        </a:spcAft>
        <a:buSzPct val="75000"/>
        <a:buFont typeface="Wingdings" pitchFamily="2" charset="2"/>
        <a:buChar char="l"/>
        <a:defRPr sz="2000">
          <a:solidFill>
            <a:schemeClr val="tx1"/>
          </a:solidFill>
          <a:latin typeface="+mn-lt"/>
          <a:ea typeface="宋体" charset="-122"/>
        </a:defRPr>
      </a:lvl4pPr>
      <a:lvl5pPr marL="2057400" indent="-228600" algn="l" rtl="0" eaLnBrk="0" fontAlgn="base" hangingPunct="0">
        <a:spcBef>
          <a:spcPct val="20000"/>
        </a:spcBef>
        <a:spcAft>
          <a:spcPct val="0"/>
        </a:spcAft>
        <a:buSzPct val="75000"/>
        <a:buFont typeface="Wingdings" pitchFamily="2" charset="2"/>
        <a:buChar char="l"/>
        <a:defRPr sz="2000">
          <a:solidFill>
            <a:schemeClr val="tx1"/>
          </a:solidFill>
          <a:latin typeface="+mn-lt"/>
          <a:ea typeface="宋体" charset="-122"/>
        </a:defRPr>
      </a:lvl5pPr>
      <a:lvl6pPr marL="2514600" indent="-228600" algn="l" rtl="0" fontAlgn="base">
        <a:spcBef>
          <a:spcPct val="20000"/>
        </a:spcBef>
        <a:spcAft>
          <a:spcPct val="0"/>
        </a:spcAft>
        <a:buSzPct val="75000"/>
        <a:buFont typeface="Wingdings" pitchFamily="2" charset="2"/>
        <a:buChar char="l"/>
        <a:defRPr sz="2000">
          <a:solidFill>
            <a:schemeClr val="tx1"/>
          </a:solidFill>
          <a:latin typeface="+mn-lt"/>
          <a:ea typeface="宋体" charset="-122"/>
        </a:defRPr>
      </a:lvl6pPr>
      <a:lvl7pPr marL="2971800" indent="-228600" algn="l" rtl="0" fontAlgn="base">
        <a:spcBef>
          <a:spcPct val="20000"/>
        </a:spcBef>
        <a:spcAft>
          <a:spcPct val="0"/>
        </a:spcAft>
        <a:buSzPct val="75000"/>
        <a:buFont typeface="Wingdings" pitchFamily="2" charset="2"/>
        <a:buChar char="l"/>
        <a:defRPr sz="2000">
          <a:solidFill>
            <a:schemeClr val="tx1"/>
          </a:solidFill>
          <a:latin typeface="+mn-lt"/>
          <a:ea typeface="宋体" charset="-122"/>
        </a:defRPr>
      </a:lvl7pPr>
      <a:lvl8pPr marL="3429000" indent="-228600" algn="l" rtl="0" fontAlgn="base">
        <a:spcBef>
          <a:spcPct val="20000"/>
        </a:spcBef>
        <a:spcAft>
          <a:spcPct val="0"/>
        </a:spcAft>
        <a:buSzPct val="75000"/>
        <a:buFont typeface="Wingdings" pitchFamily="2" charset="2"/>
        <a:buChar char="l"/>
        <a:defRPr sz="2000">
          <a:solidFill>
            <a:schemeClr val="tx1"/>
          </a:solidFill>
          <a:latin typeface="+mn-lt"/>
          <a:ea typeface="宋体" charset="-122"/>
        </a:defRPr>
      </a:lvl8pPr>
      <a:lvl9pPr marL="3886200" indent="-228600" algn="l" rtl="0" fontAlgn="base">
        <a:spcBef>
          <a:spcPct val="20000"/>
        </a:spcBef>
        <a:spcAft>
          <a:spcPct val="0"/>
        </a:spcAft>
        <a:buSzPct val="75000"/>
        <a:buFont typeface="Wingdings" pitchFamily="2" charset="2"/>
        <a:buChar char="l"/>
        <a:defRPr sz="2000">
          <a:solidFill>
            <a:schemeClr val="tx1"/>
          </a:solidFill>
          <a:latin typeface="+mn-lt"/>
          <a:ea typeface="宋体"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22" name="标题占位符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5123" name="文本占位符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11EC0299-E043-487C-984E-1151E08CDED7}" type="datetimeFigureOut">
              <a:rPr lang="zh-CN" altLang="en-US"/>
              <a:pPr>
                <a:defRPr/>
              </a:pPr>
              <a:t>2013/9/12</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2BC6859E-F1CE-4C33-857F-8DC69D50ADFB}"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4453" r:id="rId1"/>
    <p:sldLayoutId id="2147484454" r:id="rId2"/>
    <p:sldLayoutId id="2147484455" r:id="rId3"/>
    <p:sldLayoutId id="2147484456" r:id="rId4"/>
    <p:sldLayoutId id="2147484457" r:id="rId5"/>
    <p:sldLayoutId id="2147484458" r:id="rId6"/>
    <p:sldLayoutId id="2147484459" r:id="rId7"/>
    <p:sldLayoutId id="2147484460" r:id="rId8"/>
    <p:sldLayoutId id="2147484461" r:id="rId9"/>
    <p:sldLayoutId id="2147484462" r:id="rId10"/>
    <p:sldLayoutId id="2147484463" r:id="rId11"/>
  </p:sldLayoutIdLst>
  <p:transition>
    <p:fade/>
  </p:transition>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pn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wmf"/><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jpe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png"/><Relationship Id="rId4" Type="http://schemas.openxmlformats.org/officeDocument/2006/relationships/image" Target="../media/image20.jpeg"/></Relationships>
</file>

<file path=ppt/slides/_rels/slide2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11" descr="43b11f7d2c3806c4eae6dff8fbe9300e"/>
          <p:cNvPicPr>
            <a:picLocks noChangeAspect="1" noChangeArrowheads="1"/>
          </p:cNvPicPr>
          <p:nvPr/>
        </p:nvPicPr>
        <p:blipFill>
          <a:blip r:embed="rId2"/>
          <a:srcRect/>
          <a:stretch>
            <a:fillRect/>
          </a:stretch>
        </p:blipFill>
        <p:spPr bwMode="auto">
          <a:xfrm>
            <a:off x="3255963" y="49213"/>
            <a:ext cx="2401887" cy="1268412"/>
          </a:xfrm>
          <a:prstGeom prst="rect">
            <a:avLst/>
          </a:prstGeom>
          <a:noFill/>
          <a:ln w="9525">
            <a:noFill/>
            <a:miter lim="800000"/>
            <a:headEnd/>
            <a:tailEnd/>
          </a:ln>
        </p:spPr>
      </p:pic>
      <p:pic>
        <p:nvPicPr>
          <p:cNvPr id="11267" name="Picture 12" descr="xin_1030904061441484968528"/>
          <p:cNvPicPr>
            <a:picLocks noChangeAspect="1" noChangeArrowheads="1"/>
          </p:cNvPicPr>
          <p:nvPr/>
        </p:nvPicPr>
        <p:blipFill>
          <a:blip r:embed="rId3"/>
          <a:srcRect/>
          <a:stretch>
            <a:fillRect/>
          </a:stretch>
        </p:blipFill>
        <p:spPr bwMode="auto">
          <a:xfrm>
            <a:off x="5838825" y="49213"/>
            <a:ext cx="2125663" cy="1268412"/>
          </a:xfrm>
          <a:prstGeom prst="rect">
            <a:avLst/>
          </a:prstGeom>
          <a:noFill/>
          <a:ln w="9525">
            <a:noFill/>
            <a:miter lim="800000"/>
            <a:headEnd/>
            <a:tailEnd/>
          </a:ln>
        </p:spPr>
      </p:pic>
      <p:pic>
        <p:nvPicPr>
          <p:cNvPr id="11268" name="Picture 6"/>
          <p:cNvPicPr>
            <a:picLocks noChangeAspect="1" noChangeArrowheads="1"/>
          </p:cNvPicPr>
          <p:nvPr/>
        </p:nvPicPr>
        <p:blipFill>
          <a:blip r:embed="rId4"/>
          <a:srcRect/>
          <a:stretch>
            <a:fillRect/>
          </a:stretch>
        </p:blipFill>
        <p:spPr bwMode="auto">
          <a:xfrm>
            <a:off x="2286000" y="49213"/>
            <a:ext cx="701675" cy="1268412"/>
          </a:xfrm>
          <a:prstGeom prst="rect">
            <a:avLst/>
          </a:prstGeom>
          <a:noFill/>
          <a:ln w="9525">
            <a:noFill/>
            <a:miter lim="800000"/>
            <a:headEnd/>
            <a:tailEnd/>
          </a:ln>
        </p:spPr>
      </p:pic>
      <p:pic>
        <p:nvPicPr>
          <p:cNvPr id="11269" name="Picture 5"/>
          <p:cNvPicPr>
            <a:picLocks noChangeAspect="1" noChangeArrowheads="1"/>
          </p:cNvPicPr>
          <p:nvPr/>
        </p:nvPicPr>
        <p:blipFill>
          <a:blip r:embed="rId5"/>
          <a:srcRect/>
          <a:stretch>
            <a:fillRect/>
          </a:stretch>
        </p:blipFill>
        <p:spPr bwMode="auto">
          <a:xfrm>
            <a:off x="8053388" y="49213"/>
            <a:ext cx="942975" cy="1268412"/>
          </a:xfrm>
          <a:prstGeom prst="rect">
            <a:avLst/>
          </a:prstGeom>
          <a:noFill/>
          <a:ln w="9525">
            <a:noFill/>
            <a:miter lim="800000"/>
            <a:headEnd/>
            <a:tailEnd/>
          </a:ln>
        </p:spPr>
      </p:pic>
      <p:sp>
        <p:nvSpPr>
          <p:cNvPr id="18435" name="Rectangle 2"/>
          <p:cNvSpPr>
            <a:spLocks noChangeArrowheads="1"/>
          </p:cNvSpPr>
          <p:nvPr/>
        </p:nvSpPr>
        <p:spPr bwMode="auto">
          <a:xfrm>
            <a:off x="120652" y="2532076"/>
            <a:ext cx="8613830" cy="1919288"/>
          </a:xfrm>
          <a:prstGeom prst="rect">
            <a:avLst/>
          </a:prstGeom>
          <a:noFill/>
          <a:ln w="9525">
            <a:noFill/>
            <a:miter lim="800000"/>
            <a:headEnd/>
            <a:tailEnd/>
          </a:ln>
        </p:spPr>
        <p:txBody>
          <a:bodyPr anchor="ctr"/>
          <a:lstStyle/>
          <a:p>
            <a:pPr algn="ctr"/>
            <a:r>
              <a:rPr lang="en-US" altLang="en-US" sz="3600" dirty="0" smtClean="0">
                <a:solidFill>
                  <a:srgbClr val="FF0000"/>
                </a:solidFill>
                <a:effectLst>
                  <a:outerShdw blurRad="38100" dist="38100" dir="2700000" algn="tl">
                    <a:srgbClr val="C0C0C0"/>
                  </a:outerShdw>
                </a:effectLst>
                <a:latin typeface="微软雅黑" pitchFamily="34" charset="-122"/>
                <a:ea typeface="微软雅黑" pitchFamily="34" charset="-122"/>
              </a:rPr>
              <a:t>Introduction of National Wind and Solar Energy      Storage and Transmission                Demonstration Project</a:t>
            </a:r>
            <a:r>
              <a:rPr lang="en-US" sz="3600" dirty="0" smtClean="0"/>
              <a:t/>
            </a:r>
            <a:br>
              <a:rPr lang="en-US" sz="3600" dirty="0" smtClean="0"/>
            </a:br>
            <a:endParaRPr lang="en-US" sz="3600" dirty="0" smtClean="0"/>
          </a:p>
          <a:p>
            <a:pPr algn="ctr"/>
            <a:endParaRPr lang="zh-CN" altLang="en-US" sz="3600" dirty="0">
              <a:solidFill>
                <a:srgbClr val="FF0000"/>
              </a:solidFill>
              <a:effectLst>
                <a:outerShdw blurRad="38100" dist="38100" dir="2700000" algn="tl">
                  <a:srgbClr val="C0C0C0"/>
                </a:outerShdw>
              </a:effectLst>
              <a:latin typeface="微软雅黑" pitchFamily="34" charset="-122"/>
              <a:ea typeface="微软雅黑" pitchFamily="34" charset="-122"/>
            </a:endParaRPr>
          </a:p>
        </p:txBody>
      </p:sp>
      <p:sp>
        <p:nvSpPr>
          <p:cNvPr id="8203" name="Text Box 3"/>
          <p:cNvSpPr txBox="1">
            <a:spLocks noChangeArrowheads="1"/>
          </p:cNvSpPr>
          <p:nvPr/>
        </p:nvSpPr>
        <p:spPr bwMode="auto">
          <a:xfrm>
            <a:off x="0" y="4578227"/>
            <a:ext cx="9144000" cy="1673600"/>
          </a:xfrm>
          <a:prstGeom prst="rect">
            <a:avLst/>
          </a:prstGeom>
          <a:noFill/>
          <a:ln w="9525">
            <a:noFill/>
            <a:miter lim="800000"/>
            <a:headEnd/>
            <a:tailEnd/>
          </a:ln>
        </p:spPr>
        <p:txBody>
          <a:bodyPr>
            <a:spAutoFit/>
          </a:bodyPr>
          <a:lstStyle/>
          <a:p>
            <a:pPr algn="ctr">
              <a:lnSpc>
                <a:spcPct val="120000"/>
              </a:lnSpc>
            </a:pPr>
            <a:endParaRPr lang="zh-CN" altLang="en-US" sz="3200" dirty="0">
              <a:solidFill>
                <a:srgbClr val="7030A0"/>
              </a:solidFill>
              <a:effectLst>
                <a:outerShdw blurRad="38100" dist="38100" dir="2700000" algn="tl">
                  <a:srgbClr val="C0C0C0"/>
                </a:outerShdw>
              </a:effectLst>
              <a:latin typeface="微软雅黑" pitchFamily="34" charset="-122"/>
              <a:ea typeface="微软雅黑" pitchFamily="34" charset="-122"/>
            </a:endParaRPr>
          </a:p>
          <a:p>
            <a:pPr algn="ctr">
              <a:lnSpc>
                <a:spcPct val="120000"/>
              </a:lnSpc>
            </a:pPr>
            <a:r>
              <a:rPr lang="en-US" altLang="en-US" sz="2800" dirty="0" smtClean="0">
                <a:solidFill>
                  <a:srgbClr val="7030A0"/>
                </a:solidFill>
                <a:effectLst>
                  <a:outerShdw blurRad="38100" dist="38100" dir="2700000" algn="tl">
                    <a:srgbClr val="C0C0C0"/>
                  </a:outerShdw>
                </a:effectLst>
                <a:latin typeface="微软雅黑" pitchFamily="34" charset="-122"/>
                <a:ea typeface="微软雅黑" pitchFamily="34" charset="-122"/>
              </a:rPr>
              <a:t>Yao </a:t>
            </a:r>
            <a:r>
              <a:rPr lang="en-US" altLang="en-US" sz="2800" dirty="0" err="1" smtClean="0">
                <a:solidFill>
                  <a:srgbClr val="7030A0"/>
                </a:solidFill>
                <a:effectLst>
                  <a:outerShdw blurRad="38100" dist="38100" dir="2700000" algn="tl">
                    <a:srgbClr val="C0C0C0"/>
                  </a:outerShdw>
                </a:effectLst>
                <a:latin typeface="微软雅黑" pitchFamily="34" charset="-122"/>
                <a:ea typeface="微软雅黑" pitchFamily="34" charset="-122"/>
              </a:rPr>
              <a:t>Hongchun</a:t>
            </a:r>
            <a:endParaRPr lang="en-US" altLang="en-US" sz="2800" dirty="0" smtClean="0">
              <a:solidFill>
                <a:srgbClr val="7030A0"/>
              </a:solidFill>
              <a:effectLst>
                <a:outerShdw blurRad="38100" dist="38100" dir="2700000" algn="tl">
                  <a:srgbClr val="C0C0C0"/>
                </a:outerShdw>
              </a:effectLst>
              <a:latin typeface="微软雅黑" pitchFamily="34" charset="-122"/>
              <a:ea typeface="微软雅黑" pitchFamily="34" charset="-122"/>
            </a:endParaRPr>
          </a:p>
          <a:p>
            <a:pPr algn="ctr">
              <a:lnSpc>
                <a:spcPct val="120000"/>
              </a:lnSpc>
            </a:pPr>
            <a:r>
              <a:rPr lang="en-US" altLang="en-US" sz="2800" dirty="0" smtClean="0">
                <a:solidFill>
                  <a:srgbClr val="7030A0"/>
                </a:solidFill>
                <a:effectLst>
                  <a:outerShdw blurRad="38100" dist="38100" dir="2700000" algn="tl">
                    <a:srgbClr val="C0C0C0"/>
                  </a:outerShdw>
                </a:effectLst>
                <a:latin typeface="微软雅黑" pitchFamily="34" charset="-122"/>
                <a:ea typeface="微软雅黑" pitchFamily="34" charset="-122"/>
              </a:rPr>
              <a:t>China </a:t>
            </a:r>
            <a:r>
              <a:rPr lang="en-US" altLang="en-US" sz="2800" dirty="0">
                <a:solidFill>
                  <a:srgbClr val="7030A0"/>
                </a:solidFill>
                <a:effectLst>
                  <a:outerShdw blurRad="38100" dist="38100" dir="2700000" algn="tl">
                    <a:srgbClr val="C0C0C0"/>
                  </a:outerShdw>
                </a:effectLst>
                <a:latin typeface="微软雅黑" pitchFamily="34" charset="-122"/>
                <a:ea typeface="微软雅黑" pitchFamily="34" charset="-122"/>
              </a:rPr>
              <a:t>Electric Power Research Institute</a:t>
            </a:r>
            <a:endParaRPr lang="zh-CN" altLang="en-US" sz="2800" dirty="0">
              <a:solidFill>
                <a:srgbClr val="7030A0"/>
              </a:solidFill>
              <a:effectLst>
                <a:outerShdw blurRad="38100" dist="38100" dir="2700000" algn="tl">
                  <a:srgbClr val="C0C0C0"/>
                </a:outerShdw>
              </a:effectLst>
              <a:latin typeface="微软雅黑" pitchFamily="34" charset="-122"/>
              <a:ea typeface="微软雅黑" pitchFamily="34" charset="-122"/>
            </a:endParaRP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12"/>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595313" y="3114697"/>
            <a:ext cx="669925" cy="334962"/>
          </a:xfrm>
          <a:prstGeom prst="rect">
            <a:avLst/>
          </a:prstGeom>
          <a:noFill/>
          <a:ln w="9525">
            <a:noFill/>
            <a:miter lim="800000"/>
            <a:headEnd/>
            <a:tailEnd/>
          </a:ln>
        </p:spPr>
      </p:pic>
      <p:sp>
        <p:nvSpPr>
          <p:cNvPr id="2" name="AutoShape 47">
            <a:hlinkClick r:id="rId3" action="ppaction://hlinksldjump"/>
          </p:cNvPr>
          <p:cNvSpPr>
            <a:spLocks noChangeArrowheads="1"/>
          </p:cNvSpPr>
          <p:nvPr/>
        </p:nvSpPr>
        <p:spPr bwMode="gray">
          <a:xfrm>
            <a:off x="1446213" y="4043377"/>
            <a:ext cx="6000750" cy="481013"/>
          </a:xfrm>
          <a:prstGeom prst="roundRect">
            <a:avLst>
              <a:gd name="adj" fmla="val 10889"/>
            </a:avLst>
          </a:prstGeom>
          <a:gradFill rotWithShape="1">
            <a:gsLst>
              <a:gs pos="0">
                <a:srgbClr val="33CCCC">
                  <a:gamma/>
                  <a:shade val="73333"/>
                  <a:invGamma/>
                </a:srgbClr>
              </a:gs>
              <a:gs pos="50000">
                <a:srgbClr val="33CCCC"/>
              </a:gs>
              <a:gs pos="100000">
                <a:srgbClr val="33CCCC">
                  <a:gamma/>
                  <a:shade val="73333"/>
                  <a:invGamma/>
                </a:srgbClr>
              </a:gs>
            </a:gsLst>
            <a:lin ang="5400000" scaled="1"/>
          </a:gradFill>
          <a:ln w="38100" algn="ctr">
            <a:solidFill>
              <a:srgbClr val="FFFFFF"/>
            </a:solidFill>
            <a:round/>
            <a:headEnd/>
            <a:tailEnd/>
          </a:ln>
          <a:effectLst>
            <a:outerShdw dist="135003" dir="2928844" algn="ctr" rotWithShape="0">
              <a:srgbClr val="000000">
                <a:alpha val="50000"/>
              </a:srgbClr>
            </a:outerShdw>
          </a:effectLst>
        </p:spPr>
        <p:txBody>
          <a:bodyPr wrap="none" lIns="91429" tIns="45715" rIns="91429" bIns="45715" anchor="ctr"/>
          <a:lstStyle/>
          <a:p>
            <a:r>
              <a:rPr lang="zh-CN" altLang="en-US" dirty="0">
                <a:solidFill>
                  <a:schemeClr val="bg1"/>
                </a:solidFill>
                <a:latin typeface="Arial" charset="0"/>
                <a:ea typeface="微软雅黑" pitchFamily="34" charset="-122"/>
              </a:rPr>
              <a:t>二</a:t>
            </a:r>
            <a:r>
              <a:rPr lang="zh-CN" altLang="en-US" dirty="0" smtClean="0">
                <a:solidFill>
                  <a:schemeClr val="bg1"/>
                </a:solidFill>
                <a:latin typeface="Arial" charset="0"/>
                <a:ea typeface="微软雅黑" pitchFamily="34" charset="-122"/>
              </a:rPr>
              <a:t>、工程技术方案</a:t>
            </a:r>
            <a:endParaRPr lang="zh-CN" altLang="en-US" dirty="0">
              <a:solidFill>
                <a:schemeClr val="bg1"/>
              </a:solidFill>
              <a:latin typeface="Arial" charset="0"/>
              <a:ea typeface="微软雅黑" pitchFamily="34" charset="-122"/>
            </a:endParaRPr>
          </a:p>
        </p:txBody>
      </p:sp>
      <p:sp>
        <p:nvSpPr>
          <p:cNvPr id="5" name="AutoShape 47">
            <a:hlinkClick r:id="rId3" action="ppaction://hlinksldjump"/>
          </p:cNvPr>
          <p:cNvSpPr>
            <a:spLocks noChangeArrowheads="1"/>
          </p:cNvSpPr>
          <p:nvPr/>
        </p:nvSpPr>
        <p:spPr bwMode="gray">
          <a:xfrm>
            <a:off x="1439863" y="3006747"/>
            <a:ext cx="6000750" cy="481012"/>
          </a:xfrm>
          <a:prstGeom prst="roundRect">
            <a:avLst>
              <a:gd name="adj" fmla="val 10889"/>
            </a:avLst>
          </a:prstGeom>
          <a:gradFill rotWithShape="1">
            <a:gsLst>
              <a:gs pos="0">
                <a:srgbClr val="33CCCC">
                  <a:gamma/>
                  <a:shade val="73333"/>
                  <a:invGamma/>
                </a:srgbClr>
              </a:gs>
              <a:gs pos="50000">
                <a:srgbClr val="33CCCC"/>
              </a:gs>
              <a:gs pos="100000">
                <a:srgbClr val="33CCCC">
                  <a:gamma/>
                  <a:shade val="73333"/>
                  <a:invGamma/>
                </a:srgbClr>
              </a:gs>
            </a:gsLst>
            <a:lin ang="5400000" scaled="1"/>
          </a:gradFill>
          <a:ln w="38100" algn="ctr">
            <a:solidFill>
              <a:srgbClr val="FFFFFF"/>
            </a:solidFill>
            <a:round/>
            <a:headEnd/>
            <a:tailEnd/>
          </a:ln>
          <a:effectLst>
            <a:outerShdw dist="135003" dir="2928844" algn="ctr" rotWithShape="0">
              <a:srgbClr val="000000">
                <a:alpha val="50000"/>
              </a:srgbClr>
            </a:outerShdw>
          </a:effectLst>
        </p:spPr>
        <p:txBody>
          <a:bodyPr wrap="none" lIns="91429" tIns="45715" rIns="91429" bIns="45715" anchor="ctr"/>
          <a:lstStyle/>
          <a:p>
            <a:r>
              <a:rPr lang="zh-CN" altLang="en-US" dirty="0">
                <a:solidFill>
                  <a:srgbClr val="FF0000"/>
                </a:solidFill>
                <a:latin typeface="Arial" charset="0"/>
                <a:ea typeface="微软雅黑" pitchFamily="34" charset="-122"/>
              </a:rPr>
              <a:t>一、工程基本</a:t>
            </a:r>
            <a:r>
              <a:rPr lang="zh-CN" altLang="en-US" dirty="0" smtClean="0">
                <a:solidFill>
                  <a:srgbClr val="FF0000"/>
                </a:solidFill>
                <a:latin typeface="Arial" charset="0"/>
                <a:ea typeface="微软雅黑" pitchFamily="34" charset="-122"/>
              </a:rPr>
              <a:t>情况</a:t>
            </a:r>
            <a:endParaRPr lang="zh-CN" altLang="en-US" dirty="0">
              <a:solidFill>
                <a:srgbClr val="FF0000"/>
              </a:solidFill>
              <a:latin typeface="Arial" charset="0"/>
              <a:ea typeface="微软雅黑" pitchFamily="34"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1000" fill="hold"/>
                                        <p:tgtEl>
                                          <p:spTgt spid="25"/>
                                        </p:tgtEl>
                                        <p:attrNameLst>
                                          <p:attrName>ppt_x</p:attrName>
                                        </p:attrNameLst>
                                      </p:cBhvr>
                                      <p:tavLst>
                                        <p:tav tm="0">
                                          <p:val>
                                            <p:strVal val="0-#ppt_w/2"/>
                                          </p:val>
                                        </p:tav>
                                        <p:tav tm="100000">
                                          <p:val>
                                            <p:strVal val="#ppt_x"/>
                                          </p:val>
                                        </p:tav>
                                      </p:tavLst>
                                    </p:anim>
                                    <p:anim calcmode="lin" valueType="num">
                                      <p:cBhvr additive="base">
                                        <p:cTn id="8" dur="1000" fill="hold"/>
                                        <p:tgtEl>
                                          <p:spTgt spid="25"/>
                                        </p:tgtEl>
                                        <p:attrNameLst>
                                          <p:attrName>ppt_y</p:attrName>
                                        </p:attrNameLst>
                                      </p:cBhvr>
                                      <p:tavLst>
                                        <p:tav tm="0">
                                          <p:val>
                                            <p:strVal val="#ppt_y"/>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ppt_x"/>
                                          </p:val>
                                        </p:tav>
                                        <p:tav tm="100000">
                                          <p:val>
                                            <p:strVal val="#ppt_x"/>
                                          </p:val>
                                        </p:tav>
                                      </p:tavLst>
                                    </p:anim>
                                    <p:anim calcmode="lin" valueType="num">
                                      <p:cBhvr additive="base">
                                        <p:cTn id="12" dur="1000" fill="hold"/>
                                        <p:tgtEl>
                                          <p:spTgt spid="2"/>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ppt_x"/>
                                          </p:val>
                                        </p:tav>
                                        <p:tav tm="100000">
                                          <p:val>
                                            <p:strVal val="#ppt_x"/>
                                          </p:val>
                                        </p:tav>
                                      </p:tavLst>
                                    </p:anim>
                                    <p:anim calcmode="lin" valueType="num">
                                      <p:cBhvr additive="base">
                                        <p:cTn id="16" dur="10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4"/>
          <p:cNvSpPr>
            <a:spLocks noChangeArrowheads="1"/>
          </p:cNvSpPr>
          <p:nvPr/>
        </p:nvSpPr>
        <p:spPr bwMode="gray">
          <a:xfrm>
            <a:off x="358775" y="1520825"/>
            <a:ext cx="8389938" cy="431800"/>
          </a:xfrm>
          <a:prstGeom prst="roundRect">
            <a:avLst>
              <a:gd name="adj" fmla="val 10889"/>
            </a:avLst>
          </a:prstGeom>
          <a:gradFill rotWithShape="1">
            <a:gsLst>
              <a:gs pos="0">
                <a:srgbClr val="DDDDDD"/>
              </a:gs>
              <a:gs pos="50000">
                <a:srgbClr val="DDDDDD">
                  <a:gamma/>
                  <a:tint val="36471"/>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pPr>
              <a:defRPr/>
            </a:pPr>
            <a:endParaRPr lang="zh-CN" altLang="en-US">
              <a:latin typeface="微软雅黑" pitchFamily="34" charset="-122"/>
              <a:ea typeface="微软雅黑" pitchFamily="34" charset="-122"/>
            </a:endParaRPr>
          </a:p>
        </p:txBody>
      </p:sp>
      <p:sp>
        <p:nvSpPr>
          <p:cNvPr id="14339" name="AutoShape 5"/>
          <p:cNvSpPr>
            <a:spLocks noChangeArrowheads="1"/>
          </p:cNvSpPr>
          <p:nvPr/>
        </p:nvSpPr>
        <p:spPr bwMode="gray">
          <a:xfrm>
            <a:off x="468313" y="1557338"/>
            <a:ext cx="8172450" cy="387350"/>
          </a:xfrm>
          <a:prstGeom prst="roundRect">
            <a:avLst>
              <a:gd name="adj" fmla="val 11921"/>
            </a:avLst>
          </a:prstGeom>
          <a:gradFill rotWithShape="1">
            <a:gsLst>
              <a:gs pos="0">
                <a:srgbClr val="CC00FF"/>
              </a:gs>
              <a:gs pos="100000">
                <a:srgbClr val="660066"/>
              </a:gs>
            </a:gsLst>
            <a:lin ang="5400000" scaled="1"/>
          </a:gradFill>
          <a:ln w="38100">
            <a:solidFill>
              <a:schemeClr val="bg1"/>
            </a:solidFill>
            <a:round/>
            <a:headEnd/>
            <a:tailEnd/>
          </a:ln>
        </p:spPr>
        <p:txBody>
          <a:bodyPr wrap="none" anchor="ctr"/>
          <a:lstStyle/>
          <a:p>
            <a:endParaRPr lang="zh-CN" altLang="en-US">
              <a:latin typeface="微软雅黑" pitchFamily="34" charset="-122"/>
              <a:ea typeface="微软雅黑" pitchFamily="34" charset="-122"/>
            </a:endParaRPr>
          </a:p>
        </p:txBody>
      </p:sp>
      <p:sp>
        <p:nvSpPr>
          <p:cNvPr id="14340" name="Text Box 7"/>
          <p:cNvSpPr txBox="1">
            <a:spLocks noChangeArrowheads="1"/>
          </p:cNvSpPr>
          <p:nvPr/>
        </p:nvSpPr>
        <p:spPr bwMode="gray">
          <a:xfrm>
            <a:off x="503238" y="1555750"/>
            <a:ext cx="8172450" cy="396875"/>
          </a:xfrm>
          <a:prstGeom prst="rect">
            <a:avLst/>
          </a:prstGeom>
          <a:noFill/>
          <a:ln w="9525" algn="ctr">
            <a:noFill/>
            <a:miter lim="800000"/>
            <a:headEnd/>
            <a:tailEnd/>
          </a:ln>
        </p:spPr>
        <p:txBody>
          <a:bodyPr>
            <a:spAutoFit/>
          </a:bodyPr>
          <a:lstStyle/>
          <a:p>
            <a:pPr eaLnBrk="0" hangingPunct="0">
              <a:spcBef>
                <a:spcPts val="1800"/>
              </a:spcBef>
              <a:buSzPct val="75000"/>
              <a:buFont typeface="Wingdings" pitchFamily="2" charset="2"/>
              <a:buNone/>
            </a:pPr>
            <a:r>
              <a:rPr kumimoji="1" lang="zh-CN" altLang="en-US" sz="2000" dirty="0" smtClean="0">
                <a:solidFill>
                  <a:schemeClr val="bg1"/>
                </a:solidFill>
                <a:latin typeface="微软雅黑" pitchFamily="34" charset="-122"/>
                <a:ea typeface="微软雅黑" pitchFamily="34" charset="-122"/>
              </a:rPr>
              <a:t>我国新能源发电面临的突出问题 </a:t>
            </a:r>
            <a:endParaRPr kumimoji="1" lang="zh-CN" altLang="en-US" sz="2000" dirty="0">
              <a:solidFill>
                <a:schemeClr val="bg1"/>
              </a:solidFill>
              <a:latin typeface="微软雅黑" pitchFamily="34" charset="-122"/>
              <a:ea typeface="微软雅黑" pitchFamily="34" charset="-122"/>
            </a:endParaRPr>
          </a:p>
        </p:txBody>
      </p:sp>
      <p:sp>
        <p:nvSpPr>
          <p:cNvPr id="4" name="圆角矩形 3"/>
          <p:cNvSpPr/>
          <p:nvPr/>
        </p:nvSpPr>
        <p:spPr bwMode="auto">
          <a:xfrm>
            <a:off x="412694" y="2644297"/>
            <a:ext cx="8344680" cy="695063"/>
          </a:xfrm>
          <a:prstGeom prst="roundRect">
            <a:avLst>
              <a:gd name="adj" fmla="val 10568"/>
            </a:avLst>
          </a:prstGeom>
          <a:gradFill rotWithShape="1">
            <a:gsLst>
              <a:gs pos="0">
                <a:schemeClr val="bg2">
                  <a:gamma/>
                  <a:tint val="0"/>
                  <a:invGamma/>
                </a:schemeClr>
              </a:gs>
              <a:gs pos="100000">
                <a:schemeClr val="bg1">
                  <a:lumMod val="85000"/>
                </a:schemeClr>
              </a:gs>
            </a:gsLst>
            <a:lin ang="5400000" scaled="1"/>
          </a:gradFill>
          <a:ln w="12700" algn="ctr">
            <a:solidFill>
              <a:schemeClr val="bg1">
                <a:lumMod val="50000"/>
              </a:schemeClr>
            </a:solidFill>
            <a:round/>
            <a:headEnd/>
            <a:tailEnd/>
          </a:ln>
          <a:effectLst>
            <a:outerShdw blurRad="50800" dist="38100" dir="2700000" algn="tl" rotWithShape="0">
              <a:prstClr val="black">
                <a:alpha val="40000"/>
              </a:prstClr>
            </a:outerShdw>
          </a:effectLst>
          <a:scene3d>
            <a:camera prst="perspectiveFront"/>
            <a:lightRig rig="threePt" dir="t"/>
          </a:scene3d>
        </p:spPr>
        <p:txBody>
          <a:bodyPr wrap="none" anchor="ctr"/>
          <a:lstStyle/>
          <a:p>
            <a:pPr marL="0" lvl="2" defTabSz="912813" eaLnBrk="0" fontAlgn="auto" hangingPunct="0">
              <a:lnSpc>
                <a:spcPct val="140000"/>
              </a:lnSpc>
              <a:spcBef>
                <a:spcPts val="0"/>
              </a:spcBef>
              <a:spcAft>
                <a:spcPts val="0"/>
              </a:spcAft>
              <a:buClr>
                <a:srgbClr val="FF0000"/>
              </a:buClr>
              <a:buSzPct val="70000"/>
              <a:buFont typeface="Wingdings" pitchFamily="2" charset="2"/>
              <a:buChar char="u"/>
              <a:tabLst>
                <a:tab pos="136525" algn="l"/>
              </a:tabLst>
              <a:defRPr/>
            </a:pPr>
            <a:endParaRPr lang="zh-CN" altLang="en-US" sz="1400" b="0" dirty="0">
              <a:solidFill>
                <a:schemeClr val="tx1"/>
              </a:solidFill>
              <a:latin typeface="微软雅黑" pitchFamily="34" charset="-122"/>
              <a:ea typeface="微软雅黑" pitchFamily="34" charset="-122"/>
            </a:endParaRPr>
          </a:p>
        </p:txBody>
      </p:sp>
      <p:sp>
        <p:nvSpPr>
          <p:cNvPr id="14342" name="矩形 19"/>
          <p:cNvSpPr>
            <a:spLocks noChangeArrowheads="1"/>
          </p:cNvSpPr>
          <p:nvPr/>
        </p:nvSpPr>
        <p:spPr bwMode="auto">
          <a:xfrm>
            <a:off x="193726" y="2693245"/>
            <a:ext cx="8066087" cy="553998"/>
          </a:xfrm>
          <a:prstGeom prst="rect">
            <a:avLst/>
          </a:prstGeom>
          <a:noFill/>
          <a:ln w="28575">
            <a:noFill/>
            <a:round/>
            <a:headEnd/>
            <a:tailEnd/>
          </a:ln>
        </p:spPr>
        <p:txBody>
          <a:bodyPr>
            <a:spAutoFit/>
          </a:bodyPr>
          <a:lstStyle/>
          <a:p>
            <a:pPr marL="800100" lvl="1" indent="-342900" eaLnBrk="0" hangingPunct="0">
              <a:lnSpc>
                <a:spcPct val="150000"/>
              </a:lnSpc>
              <a:spcBef>
                <a:spcPct val="20000"/>
              </a:spcBef>
              <a:defRPr/>
            </a:pPr>
            <a:r>
              <a:rPr lang="zh-CN" altLang="en-US" sz="2000" b="0" dirty="0" smtClean="0">
                <a:solidFill>
                  <a:schemeClr val="tx2"/>
                </a:solidFill>
                <a:effectLst>
                  <a:outerShdw blurRad="38100" dist="38100" dir="2700000" algn="tl">
                    <a:srgbClr val="000000">
                      <a:alpha val="43137"/>
                    </a:srgbClr>
                  </a:outerShdw>
                </a:effectLst>
                <a:latin typeface="微软雅黑" pitchFamily="34" charset="-122"/>
                <a:ea typeface="微软雅黑" pitchFamily="34" charset="-122"/>
              </a:rPr>
              <a:t>具有随机性、波动性和间歇性，需要改善</a:t>
            </a:r>
            <a:r>
              <a:rPr lang="zh-CN" altLang="en-US" sz="2000" dirty="0" smtClean="0">
                <a:solidFill>
                  <a:srgbClr val="0000FF"/>
                </a:solidFill>
                <a:effectLst>
                  <a:outerShdw blurRad="38100" dist="38100" dir="2700000" algn="tl">
                    <a:srgbClr val="000000">
                      <a:alpha val="43137"/>
                    </a:srgbClr>
                  </a:outerShdw>
                </a:effectLst>
                <a:latin typeface="微软雅黑" pitchFamily="34" charset="-122"/>
                <a:ea typeface="微软雅黑" pitchFamily="34" charset="-122"/>
              </a:rPr>
              <a:t>发电特性</a:t>
            </a:r>
            <a:endParaRPr lang="en-US" altLang="zh-CN" sz="2000" dirty="0">
              <a:solidFill>
                <a:srgbClr val="0000FF"/>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 name="圆角矩形 3"/>
          <p:cNvSpPr/>
          <p:nvPr/>
        </p:nvSpPr>
        <p:spPr bwMode="auto">
          <a:xfrm>
            <a:off x="412694" y="3694507"/>
            <a:ext cx="8344680" cy="703730"/>
          </a:xfrm>
          <a:prstGeom prst="roundRect">
            <a:avLst>
              <a:gd name="adj" fmla="val 10568"/>
            </a:avLst>
          </a:prstGeom>
          <a:gradFill rotWithShape="1">
            <a:gsLst>
              <a:gs pos="0">
                <a:schemeClr val="bg2">
                  <a:gamma/>
                  <a:tint val="0"/>
                  <a:invGamma/>
                </a:schemeClr>
              </a:gs>
              <a:gs pos="100000">
                <a:schemeClr val="bg1">
                  <a:lumMod val="85000"/>
                </a:schemeClr>
              </a:gs>
            </a:gsLst>
            <a:lin ang="5400000" scaled="1"/>
          </a:gradFill>
          <a:ln w="12700" algn="ctr">
            <a:solidFill>
              <a:schemeClr val="bg1">
                <a:lumMod val="50000"/>
              </a:schemeClr>
            </a:solidFill>
            <a:round/>
            <a:headEnd/>
            <a:tailEnd/>
          </a:ln>
          <a:effectLst>
            <a:outerShdw blurRad="50800" dist="38100" dir="2700000" algn="tl" rotWithShape="0">
              <a:prstClr val="black">
                <a:alpha val="40000"/>
              </a:prstClr>
            </a:outerShdw>
          </a:effectLst>
          <a:scene3d>
            <a:camera prst="perspectiveFront"/>
            <a:lightRig rig="threePt" dir="t"/>
          </a:scene3d>
        </p:spPr>
        <p:txBody>
          <a:bodyPr wrap="none" anchor="ctr"/>
          <a:lstStyle/>
          <a:p>
            <a:pPr marL="0" lvl="2" defTabSz="912813" eaLnBrk="0" fontAlgn="auto" hangingPunct="0">
              <a:lnSpc>
                <a:spcPct val="140000"/>
              </a:lnSpc>
              <a:spcBef>
                <a:spcPts val="0"/>
              </a:spcBef>
              <a:spcAft>
                <a:spcPts val="0"/>
              </a:spcAft>
              <a:buClr>
                <a:srgbClr val="FF0000"/>
              </a:buClr>
              <a:buSzPct val="70000"/>
              <a:buFont typeface="Wingdings" pitchFamily="2" charset="2"/>
              <a:buChar char="u"/>
              <a:tabLst>
                <a:tab pos="136525" algn="l"/>
              </a:tabLst>
              <a:defRPr/>
            </a:pPr>
            <a:endParaRPr lang="zh-CN" altLang="en-US" sz="1400" b="0" dirty="0">
              <a:solidFill>
                <a:schemeClr val="tx1"/>
              </a:solidFill>
              <a:latin typeface="微软雅黑" pitchFamily="34" charset="-122"/>
              <a:ea typeface="微软雅黑" pitchFamily="34" charset="-122"/>
            </a:endParaRPr>
          </a:p>
        </p:txBody>
      </p:sp>
      <p:sp>
        <p:nvSpPr>
          <p:cNvPr id="14344" name="矩形 19"/>
          <p:cNvSpPr>
            <a:spLocks noChangeArrowheads="1"/>
          </p:cNvSpPr>
          <p:nvPr/>
        </p:nvSpPr>
        <p:spPr bwMode="auto">
          <a:xfrm>
            <a:off x="157213" y="3744181"/>
            <a:ext cx="8066087" cy="553998"/>
          </a:xfrm>
          <a:prstGeom prst="rect">
            <a:avLst/>
          </a:prstGeom>
          <a:noFill/>
          <a:ln w="28575">
            <a:noFill/>
            <a:round/>
            <a:headEnd/>
            <a:tailEnd/>
          </a:ln>
        </p:spPr>
        <p:txBody>
          <a:bodyPr>
            <a:spAutoFit/>
          </a:bodyPr>
          <a:lstStyle/>
          <a:p>
            <a:pPr marL="800100" lvl="1" indent="-342900" eaLnBrk="0" hangingPunct="0">
              <a:lnSpc>
                <a:spcPct val="150000"/>
              </a:lnSpc>
              <a:spcBef>
                <a:spcPct val="20000"/>
              </a:spcBef>
              <a:defRPr/>
            </a:pPr>
            <a:r>
              <a:rPr lang="zh-CN" altLang="en-US" sz="2000" b="0" dirty="0" smtClean="0">
                <a:solidFill>
                  <a:schemeClr val="tx2"/>
                </a:solidFill>
                <a:effectLst>
                  <a:outerShdw blurRad="38100" dist="38100" dir="2700000" algn="tl">
                    <a:srgbClr val="000000">
                      <a:alpha val="43137"/>
                    </a:srgbClr>
                  </a:outerShdw>
                </a:effectLst>
                <a:latin typeface="微软雅黑" pitchFamily="34" charset="-122"/>
                <a:ea typeface="微软雅黑" pitchFamily="34" charset="-122"/>
              </a:rPr>
              <a:t>难以有效预测、调度和控制，需要提高</a:t>
            </a:r>
            <a:r>
              <a:rPr lang="zh-CN" altLang="en-US" sz="2000" dirty="0" smtClean="0">
                <a:solidFill>
                  <a:srgbClr val="0000FF"/>
                </a:solidFill>
                <a:effectLst>
                  <a:outerShdw blurRad="38100" dist="38100" dir="2700000" algn="tl">
                    <a:srgbClr val="000000">
                      <a:alpha val="43137"/>
                    </a:srgbClr>
                  </a:outerShdw>
                </a:effectLst>
                <a:latin typeface="微软雅黑" pitchFamily="34" charset="-122"/>
                <a:ea typeface="微软雅黑" pitchFamily="34" charset="-122"/>
              </a:rPr>
              <a:t>源网协调能力</a:t>
            </a:r>
            <a:endParaRPr lang="en-US" altLang="zh-CN" sz="2000" dirty="0">
              <a:solidFill>
                <a:srgbClr val="0000FF"/>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3" name="圆角矩形 3"/>
          <p:cNvSpPr/>
          <p:nvPr/>
        </p:nvSpPr>
        <p:spPr bwMode="auto">
          <a:xfrm>
            <a:off x="412694" y="4735026"/>
            <a:ext cx="8344680" cy="693747"/>
          </a:xfrm>
          <a:prstGeom prst="roundRect">
            <a:avLst>
              <a:gd name="adj" fmla="val 10568"/>
            </a:avLst>
          </a:prstGeom>
          <a:gradFill rotWithShape="1">
            <a:gsLst>
              <a:gs pos="0">
                <a:schemeClr val="bg2">
                  <a:gamma/>
                  <a:tint val="0"/>
                  <a:invGamma/>
                </a:schemeClr>
              </a:gs>
              <a:gs pos="100000">
                <a:schemeClr val="bg1">
                  <a:lumMod val="85000"/>
                </a:schemeClr>
              </a:gs>
            </a:gsLst>
            <a:lin ang="5400000" scaled="1"/>
          </a:gradFill>
          <a:ln w="12700" algn="ctr">
            <a:solidFill>
              <a:schemeClr val="bg1">
                <a:lumMod val="50000"/>
              </a:schemeClr>
            </a:solidFill>
            <a:round/>
            <a:headEnd/>
            <a:tailEnd/>
          </a:ln>
          <a:effectLst>
            <a:outerShdw blurRad="50800" dist="38100" dir="2700000" algn="tl" rotWithShape="0">
              <a:prstClr val="black">
                <a:alpha val="40000"/>
              </a:prstClr>
            </a:outerShdw>
          </a:effectLst>
          <a:scene3d>
            <a:camera prst="perspectiveFront"/>
            <a:lightRig rig="threePt" dir="t"/>
          </a:scene3d>
        </p:spPr>
        <p:txBody>
          <a:bodyPr wrap="none" anchor="ctr"/>
          <a:lstStyle/>
          <a:p>
            <a:pPr marL="0" lvl="2" defTabSz="912813" eaLnBrk="0" fontAlgn="auto" hangingPunct="0">
              <a:lnSpc>
                <a:spcPct val="140000"/>
              </a:lnSpc>
              <a:spcBef>
                <a:spcPts val="0"/>
              </a:spcBef>
              <a:spcAft>
                <a:spcPts val="0"/>
              </a:spcAft>
              <a:buClr>
                <a:srgbClr val="FF0000"/>
              </a:buClr>
              <a:buSzPct val="70000"/>
              <a:buFont typeface="Wingdings" pitchFamily="2" charset="2"/>
              <a:buChar char="u"/>
              <a:tabLst>
                <a:tab pos="136525" algn="l"/>
              </a:tabLst>
              <a:defRPr/>
            </a:pPr>
            <a:endParaRPr lang="zh-CN" altLang="en-US" sz="1400" b="0" dirty="0">
              <a:solidFill>
                <a:schemeClr val="tx1"/>
              </a:solidFill>
              <a:latin typeface="微软雅黑" pitchFamily="34" charset="-122"/>
              <a:ea typeface="微软雅黑" pitchFamily="34" charset="-122"/>
            </a:endParaRPr>
          </a:p>
        </p:txBody>
      </p:sp>
      <p:sp>
        <p:nvSpPr>
          <p:cNvPr id="14346" name="矩形 19"/>
          <p:cNvSpPr>
            <a:spLocks noChangeArrowheads="1"/>
          </p:cNvSpPr>
          <p:nvPr/>
        </p:nvSpPr>
        <p:spPr bwMode="auto">
          <a:xfrm>
            <a:off x="611188" y="4855654"/>
            <a:ext cx="8066087" cy="837152"/>
          </a:xfrm>
          <a:prstGeom prst="rect">
            <a:avLst/>
          </a:prstGeom>
          <a:noFill/>
          <a:ln w="28575">
            <a:noFill/>
            <a:round/>
            <a:headEnd/>
            <a:tailEnd/>
          </a:ln>
        </p:spPr>
        <p:txBody>
          <a:bodyPr>
            <a:spAutoFit/>
          </a:bodyPr>
          <a:lstStyle/>
          <a:p>
            <a:pPr marL="0" lvl="1" defTabSz="912813" eaLnBrk="0" hangingPunct="0">
              <a:lnSpc>
                <a:spcPct val="110000"/>
              </a:lnSpc>
            </a:pPr>
            <a:r>
              <a:rPr lang="zh-CN" altLang="en-US" sz="2000" b="0" dirty="0" smtClean="0">
                <a:solidFill>
                  <a:schemeClr val="tx2"/>
                </a:solidFill>
                <a:effectLst>
                  <a:outerShdw blurRad="38100" dist="38100" dir="2700000" algn="tl">
                    <a:srgbClr val="000000">
                      <a:alpha val="43137"/>
                    </a:srgbClr>
                  </a:outerShdw>
                </a:effectLst>
                <a:latin typeface="微软雅黑" pitchFamily="34" charset="-122"/>
                <a:ea typeface="微软雅黑" pitchFamily="34" charset="-122"/>
              </a:rPr>
              <a:t>资源的地域特征明显，与需求呈逆向分布，</a:t>
            </a:r>
            <a:r>
              <a:rPr lang="zh-CN" altLang="en-US" sz="2000" dirty="0" smtClean="0">
                <a:solidFill>
                  <a:srgbClr val="0000FF"/>
                </a:solidFill>
                <a:effectLst>
                  <a:outerShdw blurRad="38100" dist="38100" dir="2700000" algn="tl">
                    <a:srgbClr val="000000">
                      <a:alpha val="43137"/>
                    </a:srgbClr>
                  </a:outerShdw>
                </a:effectLst>
                <a:latin typeface="微软雅黑" pitchFamily="34" charset="-122"/>
                <a:ea typeface="微软雅黑" pitchFamily="34" charset="-122"/>
              </a:rPr>
              <a:t>资源有效配置问题</a:t>
            </a:r>
            <a:r>
              <a:rPr lang="zh-CN" altLang="en-US" sz="2000" b="0" dirty="0" smtClean="0">
                <a:solidFill>
                  <a:schemeClr val="tx2"/>
                </a:solidFill>
                <a:effectLst>
                  <a:outerShdw blurRad="38100" dist="38100" dir="2700000" algn="tl">
                    <a:srgbClr val="000000">
                      <a:alpha val="43137"/>
                    </a:srgbClr>
                  </a:outerShdw>
                </a:effectLst>
                <a:latin typeface="微软雅黑" pitchFamily="34" charset="-122"/>
                <a:ea typeface="微软雅黑" pitchFamily="34" charset="-122"/>
              </a:rPr>
              <a:t>有待解决</a:t>
            </a:r>
          </a:p>
          <a:p>
            <a:pPr defTabSz="912813" eaLnBrk="0" hangingPunct="0">
              <a:lnSpc>
                <a:spcPct val="110000"/>
              </a:lnSpc>
            </a:pPr>
            <a:endParaRPr kumimoji="1" lang="zh-CN" altLang="en-US" dirty="0">
              <a:solidFill>
                <a:schemeClr val="accent2"/>
              </a:solidFill>
              <a:latin typeface="微软雅黑" pitchFamily="34" charset="-122"/>
              <a:ea typeface="微软雅黑" pitchFamily="34" charset="-122"/>
            </a:endParaRPr>
          </a:p>
        </p:txBody>
      </p:sp>
      <p:sp>
        <p:nvSpPr>
          <p:cNvPr id="12" name="Rectangle 2"/>
          <p:cNvSpPr>
            <a:spLocks noChangeArrowheads="1"/>
          </p:cNvSpPr>
          <p:nvPr/>
        </p:nvSpPr>
        <p:spPr bwMode="auto">
          <a:xfrm>
            <a:off x="914400" y="0"/>
            <a:ext cx="8229600" cy="692150"/>
          </a:xfrm>
          <a:prstGeom prst="rect">
            <a:avLst/>
          </a:prstGeom>
          <a:noFill/>
          <a:ln w="9525">
            <a:noFill/>
            <a:miter lim="800000"/>
            <a:headEnd/>
            <a:tailEnd/>
          </a:ln>
        </p:spPr>
        <p:txBody>
          <a:bodyPr anchor="ctr"/>
          <a:lstStyle/>
          <a:p>
            <a:pPr algn="r"/>
            <a:r>
              <a:rPr lang="en-US" altLang="zh-CN" sz="3200" dirty="0">
                <a:solidFill>
                  <a:srgbClr val="0000CC"/>
                </a:solidFill>
                <a:effectLst>
                  <a:outerShdw blurRad="38100" dist="38100" dir="2700000" algn="tl">
                    <a:srgbClr val="C0C0C0"/>
                  </a:outerShdw>
                </a:effectLst>
                <a:latin typeface="微软雅黑" pitchFamily="34" charset="-122"/>
                <a:ea typeface="微软雅黑" pitchFamily="34" charset="-122"/>
              </a:rPr>
              <a:t>          </a:t>
            </a:r>
            <a:r>
              <a:rPr lang="zh-CN" altLang="en-US" sz="3600" dirty="0">
                <a:solidFill>
                  <a:srgbClr val="FF0000"/>
                </a:solidFill>
                <a:effectLst>
                  <a:outerShdw blurRad="38100" dist="38100" dir="2700000" algn="tl">
                    <a:srgbClr val="C0C0C0"/>
                  </a:outerShdw>
                </a:effectLst>
                <a:latin typeface="微软雅黑" pitchFamily="34" charset="-122"/>
                <a:ea typeface="微软雅黑" pitchFamily="34" charset="-122"/>
              </a:rPr>
              <a:t>工程基本情况</a:t>
            </a: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4"/>
          <p:cNvSpPr>
            <a:spLocks noChangeArrowheads="1"/>
          </p:cNvSpPr>
          <p:nvPr/>
        </p:nvSpPr>
        <p:spPr bwMode="gray">
          <a:xfrm>
            <a:off x="358775" y="1520825"/>
            <a:ext cx="8389938" cy="431800"/>
          </a:xfrm>
          <a:prstGeom prst="roundRect">
            <a:avLst>
              <a:gd name="adj" fmla="val 10889"/>
            </a:avLst>
          </a:prstGeom>
          <a:gradFill rotWithShape="1">
            <a:gsLst>
              <a:gs pos="0">
                <a:srgbClr val="DDDDDD"/>
              </a:gs>
              <a:gs pos="50000">
                <a:srgbClr val="DDDDDD">
                  <a:gamma/>
                  <a:tint val="36471"/>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pPr>
              <a:defRPr/>
            </a:pPr>
            <a:endParaRPr lang="zh-CN" altLang="en-US">
              <a:latin typeface="微软雅黑" pitchFamily="34" charset="-122"/>
              <a:ea typeface="微软雅黑" pitchFamily="34" charset="-122"/>
            </a:endParaRPr>
          </a:p>
        </p:txBody>
      </p:sp>
      <p:sp>
        <p:nvSpPr>
          <p:cNvPr id="113667" name="AutoShape 5"/>
          <p:cNvSpPr>
            <a:spLocks noChangeArrowheads="1"/>
          </p:cNvSpPr>
          <p:nvPr/>
        </p:nvSpPr>
        <p:spPr bwMode="gray">
          <a:xfrm>
            <a:off x="468313" y="1557338"/>
            <a:ext cx="8172450" cy="387350"/>
          </a:xfrm>
          <a:prstGeom prst="roundRect">
            <a:avLst>
              <a:gd name="adj" fmla="val 11921"/>
            </a:avLst>
          </a:prstGeom>
          <a:gradFill rotWithShape="1">
            <a:gsLst>
              <a:gs pos="0">
                <a:srgbClr val="CC00FF"/>
              </a:gs>
              <a:gs pos="100000">
                <a:srgbClr val="660066"/>
              </a:gs>
            </a:gsLst>
            <a:lin ang="5400000" scaled="1"/>
          </a:gradFill>
          <a:ln w="38100">
            <a:solidFill>
              <a:schemeClr val="bg1"/>
            </a:solidFill>
            <a:round/>
            <a:headEnd/>
            <a:tailEnd/>
          </a:ln>
        </p:spPr>
        <p:txBody>
          <a:bodyPr wrap="none" anchor="ctr"/>
          <a:lstStyle/>
          <a:p>
            <a:endParaRPr lang="zh-CN" altLang="en-US">
              <a:latin typeface="微软雅黑" pitchFamily="34" charset="-122"/>
              <a:ea typeface="微软雅黑" pitchFamily="34" charset="-122"/>
            </a:endParaRPr>
          </a:p>
        </p:txBody>
      </p:sp>
      <p:sp>
        <p:nvSpPr>
          <p:cNvPr id="113668" name="Text Box 7"/>
          <p:cNvSpPr txBox="1">
            <a:spLocks noChangeArrowheads="1"/>
          </p:cNvSpPr>
          <p:nvPr/>
        </p:nvSpPr>
        <p:spPr bwMode="gray">
          <a:xfrm>
            <a:off x="503238" y="1555750"/>
            <a:ext cx="8172450" cy="396875"/>
          </a:xfrm>
          <a:prstGeom prst="rect">
            <a:avLst/>
          </a:prstGeom>
          <a:noFill/>
          <a:ln w="9525" algn="ctr">
            <a:noFill/>
            <a:miter lim="800000"/>
            <a:headEnd/>
            <a:tailEnd/>
          </a:ln>
        </p:spPr>
        <p:txBody>
          <a:bodyPr>
            <a:spAutoFit/>
          </a:bodyPr>
          <a:lstStyle/>
          <a:p>
            <a:pPr eaLnBrk="0" hangingPunct="0">
              <a:spcBef>
                <a:spcPts val="1800"/>
              </a:spcBef>
              <a:buSzPct val="75000"/>
              <a:buFont typeface="Wingdings" pitchFamily="2" charset="2"/>
              <a:buNone/>
            </a:pPr>
            <a:r>
              <a:rPr kumimoji="1" lang="zh-CN" altLang="en-US" sz="2000" dirty="0" smtClean="0">
                <a:solidFill>
                  <a:schemeClr val="bg1"/>
                </a:solidFill>
                <a:latin typeface="微软雅黑" pitchFamily="34" charset="-122"/>
                <a:ea typeface="微软雅黑" pitchFamily="34" charset="-122"/>
              </a:rPr>
              <a:t>示范工程的基本情况</a:t>
            </a:r>
            <a:endParaRPr kumimoji="1" lang="zh-CN" altLang="en-US" sz="2000" dirty="0">
              <a:solidFill>
                <a:schemeClr val="bg1"/>
              </a:solidFill>
              <a:latin typeface="微软雅黑" pitchFamily="34" charset="-122"/>
              <a:ea typeface="微软雅黑" pitchFamily="34" charset="-122"/>
            </a:endParaRPr>
          </a:p>
        </p:txBody>
      </p:sp>
      <p:sp>
        <p:nvSpPr>
          <p:cNvPr id="1121282" name="Rectangle 2"/>
          <p:cNvSpPr>
            <a:spLocks noChangeArrowheads="1"/>
          </p:cNvSpPr>
          <p:nvPr/>
        </p:nvSpPr>
        <p:spPr bwMode="auto">
          <a:xfrm>
            <a:off x="914400" y="0"/>
            <a:ext cx="8229600" cy="692150"/>
          </a:xfrm>
          <a:prstGeom prst="rect">
            <a:avLst/>
          </a:prstGeom>
          <a:noFill/>
          <a:ln w="9525">
            <a:noFill/>
            <a:miter lim="800000"/>
            <a:headEnd/>
            <a:tailEnd/>
          </a:ln>
        </p:spPr>
        <p:txBody>
          <a:bodyPr anchor="ctr"/>
          <a:lstStyle/>
          <a:p>
            <a:pPr algn="r"/>
            <a:r>
              <a:rPr lang="en-US" altLang="zh-CN" sz="3200" dirty="0">
                <a:solidFill>
                  <a:srgbClr val="0000CC"/>
                </a:solidFill>
                <a:effectLst>
                  <a:outerShdw blurRad="38100" dist="38100" dir="2700000" algn="tl">
                    <a:srgbClr val="C0C0C0"/>
                  </a:outerShdw>
                </a:effectLst>
                <a:latin typeface="微软雅黑" pitchFamily="34" charset="-122"/>
                <a:ea typeface="微软雅黑" pitchFamily="34" charset="-122"/>
              </a:rPr>
              <a:t>          </a:t>
            </a:r>
            <a:r>
              <a:rPr lang="zh-CN" altLang="en-US" sz="3600" dirty="0">
                <a:solidFill>
                  <a:srgbClr val="FF0000"/>
                </a:solidFill>
                <a:effectLst>
                  <a:outerShdw blurRad="38100" dist="38100" dir="2700000" algn="tl">
                    <a:srgbClr val="C0C0C0"/>
                  </a:outerShdw>
                </a:effectLst>
                <a:latin typeface="微软雅黑" pitchFamily="34" charset="-122"/>
                <a:ea typeface="微软雅黑" pitchFamily="34" charset="-122"/>
              </a:rPr>
              <a:t>工程基本情况</a:t>
            </a:r>
          </a:p>
        </p:txBody>
      </p:sp>
      <p:sp>
        <p:nvSpPr>
          <p:cNvPr id="4" name="圆角矩形 3"/>
          <p:cNvSpPr/>
          <p:nvPr/>
        </p:nvSpPr>
        <p:spPr bwMode="auto">
          <a:xfrm>
            <a:off x="447862" y="2222350"/>
            <a:ext cx="8382092" cy="2119475"/>
          </a:xfrm>
          <a:prstGeom prst="roundRect">
            <a:avLst>
              <a:gd name="adj" fmla="val 10568"/>
            </a:avLst>
          </a:prstGeom>
          <a:gradFill rotWithShape="1">
            <a:gsLst>
              <a:gs pos="0">
                <a:schemeClr val="bg2">
                  <a:gamma/>
                  <a:tint val="0"/>
                  <a:invGamma/>
                </a:schemeClr>
              </a:gs>
              <a:gs pos="100000">
                <a:schemeClr val="bg1">
                  <a:lumMod val="85000"/>
                </a:schemeClr>
              </a:gs>
            </a:gsLst>
            <a:lin ang="5400000" scaled="1"/>
          </a:gradFill>
          <a:ln w="12700" algn="ctr">
            <a:solidFill>
              <a:schemeClr val="bg1">
                <a:lumMod val="50000"/>
              </a:schemeClr>
            </a:solidFill>
            <a:round/>
            <a:headEnd/>
            <a:tailEnd/>
          </a:ln>
          <a:effectLst>
            <a:outerShdw blurRad="50800" dist="38100" dir="2700000" algn="tl" rotWithShape="0">
              <a:prstClr val="black">
                <a:alpha val="40000"/>
              </a:prstClr>
            </a:outerShdw>
          </a:effectLst>
          <a:scene3d>
            <a:camera prst="perspectiveFront"/>
            <a:lightRig rig="threePt" dir="t"/>
          </a:scene3d>
        </p:spPr>
        <p:txBody>
          <a:bodyPr wrap="none" anchor="ctr"/>
          <a:lstStyle/>
          <a:p>
            <a:pPr marL="0" lvl="2" defTabSz="912813" eaLnBrk="0" fontAlgn="auto" hangingPunct="0">
              <a:lnSpc>
                <a:spcPct val="140000"/>
              </a:lnSpc>
              <a:spcBef>
                <a:spcPts val="0"/>
              </a:spcBef>
              <a:spcAft>
                <a:spcPts val="0"/>
              </a:spcAft>
              <a:buClr>
                <a:srgbClr val="FF0000"/>
              </a:buClr>
              <a:buSzPct val="70000"/>
              <a:buFont typeface="Wingdings" pitchFamily="2" charset="2"/>
              <a:buChar char="u"/>
              <a:tabLst>
                <a:tab pos="136525" algn="l"/>
              </a:tabLst>
              <a:defRPr/>
            </a:pPr>
            <a:endParaRPr lang="zh-CN" altLang="en-US" sz="1400" b="0" dirty="0">
              <a:solidFill>
                <a:schemeClr val="tx1"/>
              </a:solidFill>
              <a:latin typeface="微软雅黑" pitchFamily="34" charset="-122"/>
              <a:ea typeface="微软雅黑" pitchFamily="34" charset="-122"/>
            </a:endParaRPr>
          </a:p>
        </p:txBody>
      </p:sp>
      <p:sp>
        <p:nvSpPr>
          <p:cNvPr id="113671" name="矩形 19"/>
          <p:cNvSpPr>
            <a:spLocks noChangeArrowheads="1"/>
          </p:cNvSpPr>
          <p:nvPr/>
        </p:nvSpPr>
        <p:spPr bwMode="auto">
          <a:xfrm>
            <a:off x="576263" y="2333610"/>
            <a:ext cx="8115300" cy="2308324"/>
          </a:xfrm>
          <a:prstGeom prst="rect">
            <a:avLst/>
          </a:prstGeom>
          <a:noFill/>
          <a:ln w="28575">
            <a:noFill/>
            <a:round/>
            <a:headEnd/>
            <a:tailEnd/>
          </a:ln>
        </p:spPr>
        <p:txBody>
          <a:bodyPr>
            <a:spAutoFit/>
          </a:bodyPr>
          <a:lstStyle/>
          <a:p>
            <a:pPr defTabSz="912813">
              <a:lnSpc>
                <a:spcPct val="120000"/>
              </a:lnSpc>
              <a:buFont typeface="Wingdings" pitchFamily="2" charset="2"/>
              <a:buChar char="Ø"/>
            </a:pPr>
            <a:r>
              <a:rPr kumimoji="1" lang="zh-CN" altLang="en-US" sz="2000" dirty="0">
                <a:solidFill>
                  <a:schemeClr val="accent2"/>
                </a:solidFill>
                <a:latin typeface="微软雅黑" pitchFamily="34" charset="-122"/>
                <a:ea typeface="微软雅黑" pitchFamily="34" charset="-122"/>
              </a:rPr>
              <a:t>国家风光储输示范工程位于河北省张家口市张北县与尚义县境内的坝上地区，距张北县城约</a:t>
            </a:r>
            <a:r>
              <a:rPr kumimoji="1" lang="en-US" altLang="zh-CN" sz="2000" dirty="0">
                <a:solidFill>
                  <a:schemeClr val="accent2"/>
                </a:solidFill>
                <a:latin typeface="微软雅黑" pitchFamily="34" charset="-122"/>
                <a:ea typeface="微软雅黑" pitchFamily="34" charset="-122"/>
              </a:rPr>
              <a:t>20km</a:t>
            </a:r>
            <a:r>
              <a:rPr kumimoji="1" lang="zh-CN" altLang="en-US" sz="2000" dirty="0">
                <a:solidFill>
                  <a:schemeClr val="accent2"/>
                </a:solidFill>
                <a:latin typeface="微软雅黑" pitchFamily="34" charset="-122"/>
                <a:ea typeface="微软雅黑" pitchFamily="34" charset="-122"/>
              </a:rPr>
              <a:t>、距张家口</a:t>
            </a:r>
            <a:r>
              <a:rPr kumimoji="1" lang="zh-CN" altLang="en-US" sz="2000" dirty="0" smtClean="0">
                <a:solidFill>
                  <a:schemeClr val="accent2"/>
                </a:solidFill>
                <a:latin typeface="微软雅黑" pitchFamily="34" charset="-122"/>
                <a:ea typeface="微软雅黑" pitchFamily="34" charset="-122"/>
              </a:rPr>
              <a:t>市约</a:t>
            </a:r>
            <a:r>
              <a:rPr kumimoji="1" lang="en-US" altLang="zh-CN" sz="2000" dirty="0" smtClean="0">
                <a:solidFill>
                  <a:schemeClr val="accent2"/>
                </a:solidFill>
                <a:latin typeface="微软雅黑" pitchFamily="34" charset="-122"/>
                <a:ea typeface="微软雅黑" pitchFamily="34" charset="-122"/>
              </a:rPr>
              <a:t>50km</a:t>
            </a:r>
            <a:r>
              <a:rPr kumimoji="1" lang="zh-CN" altLang="en-US" sz="2000" dirty="0" smtClean="0">
                <a:solidFill>
                  <a:schemeClr val="accent2"/>
                </a:solidFill>
                <a:latin typeface="微软雅黑" pitchFamily="34" charset="-122"/>
                <a:ea typeface="微软雅黑" pitchFamily="34" charset="-122"/>
              </a:rPr>
              <a:t>、距北京约</a:t>
            </a:r>
            <a:r>
              <a:rPr kumimoji="1" lang="en-US" altLang="zh-CN" sz="2000" dirty="0" smtClean="0">
                <a:solidFill>
                  <a:schemeClr val="accent2"/>
                </a:solidFill>
                <a:latin typeface="微软雅黑" pitchFamily="34" charset="-122"/>
                <a:ea typeface="微软雅黑" pitchFamily="34" charset="-122"/>
              </a:rPr>
              <a:t>200km</a:t>
            </a:r>
            <a:r>
              <a:rPr kumimoji="1" lang="zh-CN" altLang="en-US" sz="2000" dirty="0" smtClean="0">
                <a:solidFill>
                  <a:schemeClr val="accent2"/>
                </a:solidFill>
                <a:latin typeface="微软雅黑" pitchFamily="34" charset="-122"/>
                <a:ea typeface="微软雅黑" pitchFamily="34" charset="-122"/>
              </a:rPr>
              <a:t>。</a:t>
            </a:r>
            <a:endParaRPr kumimoji="1" lang="zh-CN" altLang="en-US" sz="2000" dirty="0">
              <a:solidFill>
                <a:schemeClr val="accent2"/>
              </a:solidFill>
              <a:latin typeface="微软雅黑" pitchFamily="34" charset="-122"/>
              <a:ea typeface="微软雅黑" pitchFamily="34" charset="-122"/>
            </a:endParaRPr>
          </a:p>
          <a:p>
            <a:pPr defTabSz="912813">
              <a:lnSpc>
                <a:spcPct val="120000"/>
              </a:lnSpc>
              <a:buFont typeface="Wingdings" pitchFamily="2" charset="2"/>
              <a:buChar char="Ø"/>
            </a:pPr>
            <a:r>
              <a:rPr kumimoji="1" lang="zh-CN" altLang="en-US" sz="2000" dirty="0">
                <a:solidFill>
                  <a:schemeClr val="accent2"/>
                </a:solidFill>
                <a:latin typeface="微软雅黑" pitchFamily="34" charset="-122"/>
                <a:ea typeface="微软雅黑" pitchFamily="34" charset="-122"/>
              </a:rPr>
              <a:t>规划总容量为：风力发电</a:t>
            </a:r>
            <a:r>
              <a:rPr kumimoji="1" lang="en-US" altLang="zh-CN" sz="2000" dirty="0">
                <a:solidFill>
                  <a:schemeClr val="accent2"/>
                </a:solidFill>
                <a:latin typeface="微软雅黑" pitchFamily="34" charset="-122"/>
                <a:ea typeface="微软雅黑" pitchFamily="34" charset="-122"/>
              </a:rPr>
              <a:t>500MW</a:t>
            </a:r>
            <a:r>
              <a:rPr kumimoji="1" lang="zh-CN" altLang="en-US" sz="2000" dirty="0">
                <a:solidFill>
                  <a:schemeClr val="accent2"/>
                </a:solidFill>
                <a:latin typeface="微软雅黑" pitchFamily="34" charset="-122"/>
                <a:ea typeface="微软雅黑" pitchFamily="34" charset="-122"/>
              </a:rPr>
              <a:t>，光伏发电</a:t>
            </a:r>
            <a:r>
              <a:rPr kumimoji="1" lang="en-US" altLang="zh-CN" sz="2000" dirty="0">
                <a:solidFill>
                  <a:schemeClr val="accent2"/>
                </a:solidFill>
                <a:latin typeface="微软雅黑" pitchFamily="34" charset="-122"/>
                <a:ea typeface="微软雅黑" pitchFamily="34" charset="-122"/>
              </a:rPr>
              <a:t>100MW</a:t>
            </a:r>
            <a:r>
              <a:rPr kumimoji="1" lang="zh-CN" altLang="en-US" sz="2000" dirty="0">
                <a:solidFill>
                  <a:schemeClr val="accent2"/>
                </a:solidFill>
                <a:latin typeface="微软雅黑" pitchFamily="34" charset="-122"/>
                <a:ea typeface="微软雅黑" pitchFamily="34" charset="-122"/>
              </a:rPr>
              <a:t>，储能系统</a:t>
            </a:r>
            <a:r>
              <a:rPr kumimoji="1" lang="en-US" altLang="zh-CN" sz="2000" dirty="0">
                <a:solidFill>
                  <a:schemeClr val="accent2"/>
                </a:solidFill>
                <a:latin typeface="微软雅黑" pitchFamily="34" charset="-122"/>
                <a:ea typeface="微软雅黑" pitchFamily="34" charset="-122"/>
              </a:rPr>
              <a:t>70</a:t>
            </a:r>
            <a:r>
              <a:rPr kumimoji="1" lang="zh-CN" altLang="en-US" sz="2000" dirty="0">
                <a:solidFill>
                  <a:schemeClr val="accent2"/>
                </a:solidFill>
                <a:latin typeface="微软雅黑" pitchFamily="34" charset="-122"/>
                <a:ea typeface="微软雅黑" pitchFamily="34" charset="-122"/>
              </a:rPr>
              <a:t>～</a:t>
            </a:r>
            <a:r>
              <a:rPr kumimoji="1" lang="en-US" altLang="zh-CN" sz="2000" dirty="0">
                <a:solidFill>
                  <a:schemeClr val="accent2"/>
                </a:solidFill>
                <a:latin typeface="微软雅黑" pitchFamily="34" charset="-122"/>
                <a:ea typeface="微软雅黑" pitchFamily="34" charset="-122"/>
              </a:rPr>
              <a:t>110MW</a:t>
            </a:r>
            <a:r>
              <a:rPr kumimoji="1" lang="zh-CN" altLang="en-US" sz="2000" dirty="0">
                <a:solidFill>
                  <a:schemeClr val="accent2"/>
                </a:solidFill>
                <a:latin typeface="微软雅黑" pitchFamily="34" charset="-122"/>
                <a:ea typeface="微软雅黑" pitchFamily="34" charset="-122"/>
              </a:rPr>
              <a:t>。一期工程拟建设风力发电</a:t>
            </a:r>
            <a:r>
              <a:rPr kumimoji="1" lang="en-US" altLang="zh-CN" sz="2000" dirty="0">
                <a:solidFill>
                  <a:schemeClr val="accent2"/>
                </a:solidFill>
                <a:latin typeface="微软雅黑" pitchFamily="34" charset="-122"/>
                <a:ea typeface="微软雅黑" pitchFamily="34" charset="-122"/>
              </a:rPr>
              <a:t>100MW</a:t>
            </a:r>
            <a:r>
              <a:rPr kumimoji="1" lang="zh-CN" altLang="en-US" sz="2000" dirty="0">
                <a:solidFill>
                  <a:schemeClr val="accent2"/>
                </a:solidFill>
                <a:latin typeface="微软雅黑" pitchFamily="34" charset="-122"/>
                <a:ea typeface="微软雅黑" pitchFamily="34" charset="-122"/>
              </a:rPr>
              <a:t>、光伏发电</a:t>
            </a:r>
            <a:r>
              <a:rPr kumimoji="1" lang="en-US" altLang="zh-CN" sz="2000" dirty="0">
                <a:solidFill>
                  <a:schemeClr val="accent2"/>
                </a:solidFill>
                <a:latin typeface="微软雅黑" pitchFamily="34" charset="-122"/>
                <a:ea typeface="微软雅黑" pitchFamily="34" charset="-122"/>
              </a:rPr>
              <a:t>40MW</a:t>
            </a:r>
            <a:r>
              <a:rPr kumimoji="1" lang="zh-CN" altLang="en-US" sz="2000" dirty="0">
                <a:solidFill>
                  <a:schemeClr val="accent2"/>
                </a:solidFill>
                <a:latin typeface="微软雅黑" pitchFamily="34" charset="-122"/>
                <a:ea typeface="微软雅黑" pitchFamily="34" charset="-122"/>
              </a:rPr>
              <a:t>和储能</a:t>
            </a:r>
            <a:r>
              <a:rPr kumimoji="1" lang="zh-CN" altLang="en-US" sz="2000" dirty="0" smtClean="0">
                <a:solidFill>
                  <a:schemeClr val="accent2"/>
                </a:solidFill>
                <a:latin typeface="微软雅黑" pitchFamily="34" charset="-122"/>
                <a:ea typeface="微软雅黑" pitchFamily="34" charset="-122"/>
              </a:rPr>
              <a:t>系统</a:t>
            </a:r>
            <a:r>
              <a:rPr kumimoji="1" lang="en-US" altLang="zh-CN" sz="2000" dirty="0" smtClean="0">
                <a:solidFill>
                  <a:schemeClr val="accent2"/>
                </a:solidFill>
                <a:latin typeface="微软雅黑" pitchFamily="34" charset="-122"/>
                <a:ea typeface="微软雅黑" pitchFamily="34" charset="-122"/>
              </a:rPr>
              <a:t>20MW</a:t>
            </a:r>
            <a:r>
              <a:rPr kumimoji="1" lang="zh-CN" altLang="en-US" sz="2000" dirty="0" smtClean="0">
                <a:solidFill>
                  <a:schemeClr val="accent2"/>
                </a:solidFill>
                <a:latin typeface="微软雅黑" pitchFamily="34" charset="-122"/>
                <a:ea typeface="微软雅黑" pitchFamily="34" charset="-122"/>
              </a:rPr>
              <a:t>。</a:t>
            </a:r>
            <a:endParaRPr kumimoji="1" lang="zh-CN" altLang="en-US" sz="2000" dirty="0">
              <a:solidFill>
                <a:schemeClr val="accent2"/>
              </a:solidFill>
              <a:latin typeface="微软雅黑" pitchFamily="34" charset="-122"/>
              <a:ea typeface="微软雅黑" pitchFamily="34" charset="-122"/>
            </a:endParaRPr>
          </a:p>
          <a:p>
            <a:pPr defTabSz="912813">
              <a:lnSpc>
                <a:spcPct val="120000"/>
              </a:lnSpc>
              <a:buFont typeface="Wingdings" pitchFamily="2" charset="2"/>
              <a:buChar char="Ø"/>
            </a:pPr>
            <a:endParaRPr kumimoji="1" lang="zh-CN" altLang="en-US" sz="2000" dirty="0">
              <a:solidFill>
                <a:schemeClr val="accent2"/>
              </a:solidFill>
              <a:latin typeface="微软雅黑" pitchFamily="34" charset="-122"/>
              <a:ea typeface="微软雅黑" pitchFamily="34" charset="-122"/>
            </a:endParaRPr>
          </a:p>
        </p:txBody>
      </p:sp>
      <p:grpSp>
        <p:nvGrpSpPr>
          <p:cNvPr id="8" name="Group 13"/>
          <p:cNvGrpSpPr>
            <a:grpSpLocks/>
          </p:cNvGrpSpPr>
          <p:nvPr/>
        </p:nvGrpSpPr>
        <p:grpSpPr bwMode="auto">
          <a:xfrm>
            <a:off x="577853" y="4528486"/>
            <a:ext cx="3728247" cy="2267610"/>
            <a:chOff x="295" y="1162"/>
            <a:chExt cx="5465" cy="3085"/>
          </a:xfrm>
        </p:grpSpPr>
        <p:pic>
          <p:nvPicPr>
            <p:cNvPr id="9" name="Picture 2" descr="太阳能资源分布"/>
            <p:cNvPicPr>
              <a:picLocks noChangeAspect="1" noChangeArrowheads="1"/>
            </p:cNvPicPr>
            <p:nvPr/>
          </p:nvPicPr>
          <p:blipFill>
            <a:blip r:embed="rId2"/>
            <a:srcRect/>
            <a:stretch>
              <a:fillRect/>
            </a:stretch>
          </p:blipFill>
          <p:spPr bwMode="auto">
            <a:xfrm>
              <a:off x="295" y="1162"/>
              <a:ext cx="5465" cy="3085"/>
            </a:xfrm>
            <a:prstGeom prst="rect">
              <a:avLst/>
            </a:prstGeom>
            <a:noFill/>
            <a:ln w="9525">
              <a:noFill/>
              <a:miter lim="800000"/>
              <a:headEnd/>
              <a:tailEnd/>
            </a:ln>
          </p:spPr>
        </p:pic>
        <p:sp>
          <p:nvSpPr>
            <p:cNvPr id="10" name="Line 4"/>
            <p:cNvSpPr>
              <a:spLocks noChangeShapeType="1"/>
            </p:cNvSpPr>
            <p:nvPr/>
          </p:nvSpPr>
          <p:spPr bwMode="auto">
            <a:xfrm>
              <a:off x="3902" y="2349"/>
              <a:ext cx="460" cy="412"/>
            </a:xfrm>
            <a:prstGeom prst="line">
              <a:avLst/>
            </a:prstGeom>
            <a:noFill/>
            <a:ln w="9525">
              <a:solidFill>
                <a:schemeClr val="tx1"/>
              </a:solidFill>
              <a:round/>
              <a:headEnd/>
              <a:tailEnd/>
            </a:ln>
          </p:spPr>
          <p:txBody>
            <a:bodyPr/>
            <a:lstStyle/>
            <a:p>
              <a:endParaRPr lang="zh-CN" altLang="en-US"/>
            </a:p>
          </p:txBody>
        </p:sp>
        <p:sp>
          <p:nvSpPr>
            <p:cNvPr id="11" name="Text Box 5"/>
            <p:cNvSpPr txBox="1">
              <a:spLocks noChangeArrowheads="1"/>
            </p:cNvSpPr>
            <p:nvPr/>
          </p:nvSpPr>
          <p:spPr bwMode="auto">
            <a:xfrm>
              <a:off x="3955" y="2498"/>
              <a:ext cx="1660" cy="628"/>
            </a:xfrm>
            <a:prstGeom prst="rect">
              <a:avLst/>
            </a:prstGeom>
            <a:noFill/>
            <a:ln w="9525">
              <a:noFill/>
              <a:miter lim="800000"/>
              <a:headEnd/>
              <a:tailEnd/>
            </a:ln>
          </p:spPr>
          <p:txBody>
            <a:bodyPr wrap="square">
              <a:spAutoFit/>
            </a:bodyPr>
            <a:lstStyle/>
            <a:p>
              <a:pPr>
                <a:spcBef>
                  <a:spcPct val="50000"/>
                </a:spcBef>
              </a:pPr>
              <a:r>
                <a:rPr lang="zh-CN" altLang="en-US" sz="1200" dirty="0">
                  <a:solidFill>
                    <a:schemeClr val="tx1"/>
                  </a:solidFill>
                  <a:latin typeface="微软雅黑" pitchFamily="34" charset="-122"/>
                  <a:ea typeface="微软雅黑" pitchFamily="34" charset="-122"/>
                </a:rPr>
                <a:t>张</a:t>
              </a:r>
              <a:r>
                <a:rPr lang="zh-CN" altLang="en-US" sz="1200" dirty="0" smtClean="0">
                  <a:solidFill>
                    <a:schemeClr val="tx1"/>
                  </a:solidFill>
                  <a:latin typeface="微软雅黑" pitchFamily="34" charset="-122"/>
                  <a:ea typeface="微软雅黑" pitchFamily="34" charset="-122"/>
                </a:rPr>
                <a:t>北：年光照</a:t>
              </a:r>
              <a:r>
                <a:rPr lang="en-US" altLang="en-US" sz="1200" dirty="0">
                  <a:solidFill>
                    <a:schemeClr val="tx1"/>
                  </a:solidFill>
                  <a:latin typeface="微软雅黑" pitchFamily="34" charset="-122"/>
                  <a:ea typeface="微软雅黑" pitchFamily="34" charset="-122"/>
                </a:rPr>
                <a:t>3000</a:t>
              </a:r>
              <a:r>
                <a:rPr lang="zh-CN" altLang="en-US" sz="1200" dirty="0">
                  <a:solidFill>
                    <a:schemeClr val="tx1"/>
                  </a:solidFill>
                  <a:latin typeface="微软雅黑" pitchFamily="34" charset="-122"/>
                  <a:ea typeface="微软雅黑" pitchFamily="34" charset="-122"/>
                </a:rPr>
                <a:t>小时</a:t>
              </a:r>
              <a:endParaRPr lang="en-US" sz="1200" dirty="0">
                <a:solidFill>
                  <a:schemeClr val="tx1"/>
                </a:solidFill>
                <a:latin typeface="微软雅黑" pitchFamily="34" charset="-122"/>
                <a:ea typeface="微软雅黑" pitchFamily="34" charset="-122"/>
              </a:endParaRPr>
            </a:p>
          </p:txBody>
        </p:sp>
      </p:grpSp>
      <p:grpSp>
        <p:nvGrpSpPr>
          <p:cNvPr id="18" name="Group 3"/>
          <p:cNvGrpSpPr>
            <a:grpSpLocks/>
          </p:cNvGrpSpPr>
          <p:nvPr/>
        </p:nvGrpSpPr>
        <p:grpSpPr bwMode="auto">
          <a:xfrm>
            <a:off x="4754565" y="4524390"/>
            <a:ext cx="3756269" cy="2261295"/>
            <a:chOff x="0" y="799"/>
            <a:chExt cx="5753" cy="3547"/>
          </a:xfrm>
        </p:grpSpPr>
        <p:pic>
          <p:nvPicPr>
            <p:cNvPr id="19" name="图片 1" descr="中国有效风功率密度分布图"/>
            <p:cNvPicPr>
              <a:picLocks noChangeAspect="1" noChangeArrowheads="1"/>
            </p:cNvPicPr>
            <p:nvPr/>
          </p:nvPicPr>
          <p:blipFill>
            <a:blip r:embed="rId3"/>
            <a:srcRect/>
            <a:stretch>
              <a:fillRect/>
            </a:stretch>
          </p:blipFill>
          <p:spPr bwMode="auto">
            <a:xfrm>
              <a:off x="0" y="799"/>
              <a:ext cx="5753" cy="3521"/>
            </a:xfrm>
            <a:prstGeom prst="rect">
              <a:avLst/>
            </a:prstGeom>
            <a:noFill/>
            <a:ln w="9525">
              <a:noFill/>
              <a:miter lim="800000"/>
              <a:headEnd/>
              <a:tailEnd/>
            </a:ln>
          </p:spPr>
        </p:pic>
        <p:sp>
          <p:nvSpPr>
            <p:cNvPr id="20" name="Line 4"/>
            <p:cNvSpPr>
              <a:spLocks noChangeShapeType="1"/>
            </p:cNvSpPr>
            <p:nvPr/>
          </p:nvSpPr>
          <p:spPr bwMode="auto">
            <a:xfrm>
              <a:off x="4029" y="2058"/>
              <a:ext cx="389" cy="459"/>
            </a:xfrm>
            <a:prstGeom prst="line">
              <a:avLst/>
            </a:prstGeom>
            <a:noFill/>
            <a:ln w="9525">
              <a:solidFill>
                <a:schemeClr val="tx1"/>
              </a:solidFill>
              <a:round/>
              <a:headEnd/>
              <a:tailEnd/>
            </a:ln>
          </p:spPr>
          <p:txBody>
            <a:bodyPr/>
            <a:lstStyle/>
            <a:p>
              <a:endParaRPr lang="zh-CN" altLang="en-US"/>
            </a:p>
          </p:txBody>
        </p:sp>
        <p:sp>
          <p:nvSpPr>
            <p:cNvPr id="21" name="Text Box 5"/>
            <p:cNvSpPr txBox="1">
              <a:spLocks noChangeArrowheads="1"/>
            </p:cNvSpPr>
            <p:nvPr/>
          </p:nvSpPr>
          <p:spPr bwMode="auto">
            <a:xfrm>
              <a:off x="4362" y="2174"/>
              <a:ext cx="1337" cy="2172"/>
            </a:xfrm>
            <a:prstGeom prst="rect">
              <a:avLst/>
            </a:prstGeom>
            <a:noFill/>
            <a:ln w="9525">
              <a:noFill/>
              <a:miter lim="800000"/>
              <a:headEnd/>
              <a:tailEnd/>
            </a:ln>
          </p:spPr>
          <p:txBody>
            <a:bodyPr>
              <a:spAutoFit/>
            </a:bodyPr>
            <a:lstStyle/>
            <a:p>
              <a:pPr>
                <a:spcBef>
                  <a:spcPct val="50000"/>
                </a:spcBef>
              </a:pPr>
              <a:r>
                <a:rPr lang="zh-CN" altLang="en-US" sz="1200" dirty="0">
                  <a:solidFill>
                    <a:schemeClr val="tx1"/>
                  </a:solidFill>
                  <a:latin typeface="微软雅黑" pitchFamily="34" charset="-122"/>
                  <a:ea typeface="微软雅黑" pitchFamily="34" charset="-122"/>
                </a:rPr>
                <a:t>张</a:t>
              </a:r>
              <a:r>
                <a:rPr lang="zh-CN" altLang="en-US" sz="1200" dirty="0" smtClean="0">
                  <a:solidFill>
                    <a:schemeClr val="tx1"/>
                  </a:solidFill>
                  <a:latin typeface="微软雅黑" pitchFamily="34" charset="-122"/>
                  <a:ea typeface="微软雅黑" pitchFamily="34" charset="-122"/>
                </a:rPr>
                <a:t>北：</a:t>
              </a:r>
              <a:r>
                <a:rPr lang="en-US" altLang="en-US" sz="1200" dirty="0" smtClean="0">
                  <a:solidFill>
                    <a:schemeClr val="tx1"/>
                  </a:solidFill>
                  <a:latin typeface="微软雅黑" pitchFamily="34" charset="-122"/>
                  <a:ea typeface="微软雅黑" pitchFamily="34" charset="-122"/>
                </a:rPr>
                <a:t> </a:t>
              </a:r>
              <a:r>
                <a:rPr lang="en-US" altLang="en-US" sz="1200" dirty="0">
                  <a:solidFill>
                    <a:schemeClr val="tx1"/>
                  </a:solidFill>
                  <a:latin typeface="微软雅黑" pitchFamily="34" charset="-122"/>
                  <a:ea typeface="微软雅黑" pitchFamily="34" charset="-122"/>
                </a:rPr>
                <a:t>70m</a:t>
              </a:r>
              <a:r>
                <a:rPr lang="zh-CN" altLang="en-US" sz="1200" dirty="0">
                  <a:solidFill>
                    <a:schemeClr val="tx1"/>
                  </a:solidFill>
                  <a:latin typeface="微软雅黑" pitchFamily="34" charset="-122"/>
                  <a:ea typeface="微软雅黑" pitchFamily="34" charset="-122"/>
                </a:rPr>
                <a:t>高年平均风速</a:t>
              </a:r>
              <a:r>
                <a:rPr lang="en-US" altLang="zh-CN" sz="1200" dirty="0">
                  <a:solidFill>
                    <a:schemeClr val="tx1"/>
                  </a:solidFill>
                  <a:latin typeface="微软雅黑" pitchFamily="34" charset="-122"/>
                  <a:ea typeface="微软雅黑" pitchFamily="34" charset="-122"/>
                </a:rPr>
                <a:t>6.4-8m/s</a:t>
              </a:r>
              <a:r>
                <a:rPr lang="en-US" altLang="en-US" sz="1200" dirty="0">
                  <a:solidFill>
                    <a:schemeClr val="tx1"/>
                  </a:solidFill>
                  <a:latin typeface="微软雅黑" pitchFamily="34" charset="-122"/>
                  <a:ea typeface="微软雅黑" pitchFamily="34" charset="-122"/>
                </a:rPr>
                <a:t> ，</a:t>
              </a:r>
              <a:r>
                <a:rPr lang="en-US" altLang="zh-CN" sz="1200" dirty="0">
                  <a:solidFill>
                    <a:schemeClr val="tx1"/>
                  </a:solidFill>
                  <a:latin typeface="微软雅黑" pitchFamily="34" charset="-122"/>
                  <a:ea typeface="微软雅黑" pitchFamily="34" charset="-122"/>
                </a:rPr>
                <a:t>200-450</a:t>
              </a:r>
              <a:r>
                <a:rPr lang="en-US" altLang="en-US" sz="1200" dirty="0">
                  <a:solidFill>
                    <a:schemeClr val="tx1"/>
                  </a:solidFill>
                  <a:latin typeface="微软雅黑" pitchFamily="34" charset="-122"/>
                  <a:ea typeface="微软雅黑" pitchFamily="34" charset="-122"/>
                </a:rPr>
                <a:t>W/m2</a:t>
              </a:r>
            </a:p>
          </p:txBody>
        </p:sp>
      </p:gr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4"/>
          <p:cNvSpPr>
            <a:spLocks noChangeArrowheads="1"/>
          </p:cNvSpPr>
          <p:nvPr/>
        </p:nvSpPr>
        <p:spPr bwMode="gray">
          <a:xfrm>
            <a:off x="358775" y="1520825"/>
            <a:ext cx="8389938" cy="431800"/>
          </a:xfrm>
          <a:prstGeom prst="roundRect">
            <a:avLst>
              <a:gd name="adj" fmla="val 10889"/>
            </a:avLst>
          </a:prstGeom>
          <a:gradFill rotWithShape="1">
            <a:gsLst>
              <a:gs pos="0">
                <a:srgbClr val="DDDDDD"/>
              </a:gs>
              <a:gs pos="50000">
                <a:srgbClr val="DDDDDD">
                  <a:gamma/>
                  <a:tint val="36471"/>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pPr>
              <a:defRPr/>
            </a:pPr>
            <a:endParaRPr lang="zh-CN" altLang="en-US">
              <a:latin typeface="微软雅黑" pitchFamily="34" charset="-122"/>
              <a:ea typeface="微软雅黑" pitchFamily="34" charset="-122"/>
            </a:endParaRPr>
          </a:p>
        </p:txBody>
      </p:sp>
      <p:sp>
        <p:nvSpPr>
          <p:cNvPr id="163843" name="AutoShape 5"/>
          <p:cNvSpPr>
            <a:spLocks noChangeArrowheads="1"/>
          </p:cNvSpPr>
          <p:nvPr/>
        </p:nvSpPr>
        <p:spPr bwMode="gray">
          <a:xfrm>
            <a:off x="468313" y="1557338"/>
            <a:ext cx="8172450" cy="387350"/>
          </a:xfrm>
          <a:prstGeom prst="roundRect">
            <a:avLst>
              <a:gd name="adj" fmla="val 11921"/>
            </a:avLst>
          </a:prstGeom>
          <a:gradFill rotWithShape="1">
            <a:gsLst>
              <a:gs pos="0">
                <a:srgbClr val="CC00FF"/>
              </a:gs>
              <a:gs pos="100000">
                <a:srgbClr val="660066"/>
              </a:gs>
            </a:gsLst>
            <a:lin ang="5400000" scaled="1"/>
          </a:gradFill>
          <a:ln w="38100">
            <a:solidFill>
              <a:schemeClr val="bg1"/>
            </a:solidFill>
            <a:round/>
            <a:headEnd/>
            <a:tailEnd/>
          </a:ln>
        </p:spPr>
        <p:txBody>
          <a:bodyPr wrap="none" anchor="ctr"/>
          <a:lstStyle/>
          <a:p>
            <a:endParaRPr lang="zh-CN" altLang="en-US">
              <a:latin typeface="微软雅黑" pitchFamily="34" charset="-122"/>
              <a:ea typeface="微软雅黑" pitchFamily="34" charset="-122"/>
            </a:endParaRPr>
          </a:p>
        </p:txBody>
      </p:sp>
      <p:sp>
        <p:nvSpPr>
          <p:cNvPr id="163844" name="Text Box 7"/>
          <p:cNvSpPr txBox="1">
            <a:spLocks noChangeArrowheads="1"/>
          </p:cNvSpPr>
          <p:nvPr/>
        </p:nvSpPr>
        <p:spPr bwMode="gray">
          <a:xfrm>
            <a:off x="503238" y="1555750"/>
            <a:ext cx="8172450" cy="396875"/>
          </a:xfrm>
          <a:prstGeom prst="rect">
            <a:avLst/>
          </a:prstGeom>
          <a:noFill/>
          <a:ln w="9525" algn="ctr">
            <a:noFill/>
            <a:miter lim="800000"/>
            <a:headEnd/>
            <a:tailEnd/>
          </a:ln>
        </p:spPr>
        <p:txBody>
          <a:bodyPr>
            <a:spAutoFit/>
          </a:bodyPr>
          <a:lstStyle/>
          <a:p>
            <a:pPr eaLnBrk="0" hangingPunct="0">
              <a:spcBef>
                <a:spcPts val="1800"/>
              </a:spcBef>
              <a:buSzPct val="75000"/>
              <a:buFont typeface="Wingdings" pitchFamily="2" charset="2"/>
              <a:buNone/>
            </a:pPr>
            <a:r>
              <a:rPr kumimoji="1" lang="zh-CN" altLang="en-US" sz="2000" dirty="0">
                <a:solidFill>
                  <a:schemeClr val="bg1"/>
                </a:solidFill>
                <a:latin typeface="微软雅黑" pitchFamily="34" charset="-122"/>
                <a:ea typeface="微软雅黑" pitchFamily="34" charset="-122"/>
              </a:rPr>
              <a:t>风光互补</a:t>
            </a:r>
            <a:r>
              <a:rPr kumimoji="1" lang="zh-CN" altLang="en-US" sz="2000" dirty="0" smtClean="0">
                <a:solidFill>
                  <a:schemeClr val="bg1"/>
                </a:solidFill>
                <a:latin typeface="微软雅黑" pitchFamily="34" charset="-122"/>
                <a:ea typeface="微软雅黑" pitchFamily="34" charset="-122"/>
              </a:rPr>
              <a:t>特性及储能作用分析 </a:t>
            </a:r>
            <a:endParaRPr kumimoji="1" lang="zh-CN" altLang="en-US" sz="2000" dirty="0">
              <a:solidFill>
                <a:schemeClr val="bg1"/>
              </a:solidFill>
              <a:latin typeface="微软雅黑" pitchFamily="34" charset="-122"/>
              <a:ea typeface="微软雅黑" pitchFamily="34" charset="-122"/>
            </a:endParaRPr>
          </a:p>
        </p:txBody>
      </p:sp>
      <p:sp>
        <p:nvSpPr>
          <p:cNvPr id="4" name="圆角矩形 3"/>
          <p:cNvSpPr/>
          <p:nvPr/>
        </p:nvSpPr>
        <p:spPr bwMode="auto">
          <a:xfrm>
            <a:off x="412694" y="2546741"/>
            <a:ext cx="8344680" cy="974315"/>
          </a:xfrm>
          <a:prstGeom prst="roundRect">
            <a:avLst>
              <a:gd name="adj" fmla="val 10568"/>
            </a:avLst>
          </a:prstGeom>
          <a:gradFill rotWithShape="1">
            <a:gsLst>
              <a:gs pos="0">
                <a:schemeClr val="bg2">
                  <a:gamma/>
                  <a:tint val="0"/>
                  <a:invGamma/>
                </a:schemeClr>
              </a:gs>
              <a:gs pos="100000">
                <a:schemeClr val="bg1">
                  <a:lumMod val="85000"/>
                </a:schemeClr>
              </a:gs>
            </a:gsLst>
            <a:lin ang="5400000" scaled="1"/>
          </a:gradFill>
          <a:ln w="12700" algn="ctr">
            <a:solidFill>
              <a:schemeClr val="bg1">
                <a:lumMod val="50000"/>
              </a:schemeClr>
            </a:solidFill>
            <a:round/>
            <a:headEnd/>
            <a:tailEnd/>
          </a:ln>
          <a:effectLst>
            <a:outerShdw blurRad="50800" dist="38100" dir="2700000" algn="tl" rotWithShape="0">
              <a:prstClr val="black">
                <a:alpha val="40000"/>
              </a:prstClr>
            </a:outerShdw>
          </a:effectLst>
          <a:scene3d>
            <a:camera prst="perspectiveFront"/>
            <a:lightRig rig="threePt" dir="t"/>
          </a:scene3d>
        </p:spPr>
        <p:txBody>
          <a:bodyPr wrap="none" anchor="ctr"/>
          <a:lstStyle/>
          <a:p>
            <a:pPr marL="0" lvl="2" defTabSz="912813" eaLnBrk="0" fontAlgn="auto" hangingPunct="0">
              <a:lnSpc>
                <a:spcPct val="140000"/>
              </a:lnSpc>
              <a:spcBef>
                <a:spcPts val="0"/>
              </a:spcBef>
              <a:spcAft>
                <a:spcPts val="0"/>
              </a:spcAft>
              <a:buClr>
                <a:srgbClr val="FF0000"/>
              </a:buClr>
              <a:buSzPct val="70000"/>
              <a:buFont typeface="Wingdings" pitchFamily="2" charset="2"/>
              <a:buChar char="u"/>
              <a:tabLst>
                <a:tab pos="136525" algn="l"/>
              </a:tabLst>
              <a:defRPr/>
            </a:pPr>
            <a:endParaRPr lang="zh-CN" altLang="en-US" sz="1400" b="0" dirty="0">
              <a:solidFill>
                <a:schemeClr val="tx1"/>
              </a:solidFill>
              <a:latin typeface="微软雅黑" pitchFamily="34" charset="-122"/>
              <a:ea typeface="微软雅黑" pitchFamily="34" charset="-122"/>
            </a:endParaRPr>
          </a:p>
        </p:txBody>
      </p:sp>
      <p:sp>
        <p:nvSpPr>
          <p:cNvPr id="163872" name="矩形 19"/>
          <p:cNvSpPr>
            <a:spLocks noChangeArrowheads="1"/>
          </p:cNvSpPr>
          <p:nvPr/>
        </p:nvSpPr>
        <p:spPr bwMode="auto">
          <a:xfrm>
            <a:off x="431800" y="2592394"/>
            <a:ext cx="8388350" cy="769441"/>
          </a:xfrm>
          <a:prstGeom prst="rect">
            <a:avLst/>
          </a:prstGeom>
          <a:noFill/>
          <a:ln w="28575">
            <a:noFill/>
            <a:round/>
            <a:headEnd/>
            <a:tailEnd/>
          </a:ln>
        </p:spPr>
        <p:txBody>
          <a:bodyPr>
            <a:spAutoFit/>
          </a:bodyPr>
          <a:lstStyle/>
          <a:p>
            <a:pPr defTabSz="912813" eaLnBrk="0" hangingPunct="0">
              <a:lnSpc>
                <a:spcPct val="110000"/>
              </a:lnSpc>
            </a:pPr>
            <a:r>
              <a:rPr lang="zh-CN" altLang="en-US" sz="2000" dirty="0" smtClean="0">
                <a:solidFill>
                  <a:schemeClr val="accent2"/>
                </a:solidFill>
                <a:latin typeface="微软雅黑" pitchFamily="34" charset="-122"/>
                <a:ea typeface="微软雅黑" pitchFamily="34" charset="-122"/>
              </a:rPr>
              <a:t>通过分析张</a:t>
            </a:r>
            <a:r>
              <a:rPr lang="zh-CN" altLang="en-US" sz="2000" dirty="0">
                <a:solidFill>
                  <a:schemeClr val="accent2"/>
                </a:solidFill>
                <a:latin typeface="微软雅黑" pitchFamily="34" charset="-122"/>
                <a:ea typeface="微软雅黑" pitchFamily="34" charset="-122"/>
              </a:rPr>
              <a:t>北地区风光</a:t>
            </a:r>
            <a:r>
              <a:rPr lang="zh-CN" altLang="en-US" sz="2000" dirty="0" smtClean="0">
                <a:solidFill>
                  <a:schemeClr val="accent2"/>
                </a:solidFill>
                <a:latin typeface="微软雅黑" pitchFamily="34" charset="-122"/>
                <a:ea typeface="微软雅黑" pitchFamily="34" charset="-122"/>
              </a:rPr>
              <a:t>资源，</a:t>
            </a:r>
            <a:r>
              <a:rPr lang="zh-CN" altLang="en-US" sz="2000" dirty="0">
                <a:solidFill>
                  <a:schemeClr val="accent2"/>
                </a:solidFill>
                <a:latin typeface="微软雅黑" pitchFamily="34" charset="-122"/>
                <a:ea typeface="微软雅黑" pitchFamily="34" charset="-122"/>
              </a:rPr>
              <a:t>风光比例从</a:t>
            </a:r>
            <a:r>
              <a:rPr lang="en-US" altLang="zh-CN" sz="2000" dirty="0">
                <a:solidFill>
                  <a:schemeClr val="accent2"/>
                </a:solidFill>
                <a:latin typeface="微软雅黑" pitchFamily="34" charset="-122"/>
                <a:ea typeface="微软雅黑" pitchFamily="34" charset="-122"/>
              </a:rPr>
              <a:t>10:0</a:t>
            </a:r>
            <a:r>
              <a:rPr lang="zh-CN" altLang="en-US" sz="2000" dirty="0">
                <a:solidFill>
                  <a:schemeClr val="accent2"/>
                </a:solidFill>
                <a:latin typeface="微软雅黑" pitchFamily="34" charset="-122"/>
                <a:ea typeface="微软雅黑" pitchFamily="34" charset="-122"/>
              </a:rPr>
              <a:t>－</a:t>
            </a:r>
            <a:r>
              <a:rPr lang="en-US" altLang="zh-CN" sz="2000" dirty="0">
                <a:solidFill>
                  <a:schemeClr val="accent2"/>
                </a:solidFill>
                <a:latin typeface="微软雅黑" pitchFamily="34" charset="-122"/>
                <a:ea typeface="微软雅黑" pitchFamily="34" charset="-122"/>
              </a:rPr>
              <a:t>10:10</a:t>
            </a:r>
            <a:r>
              <a:rPr lang="zh-CN" altLang="en-US" sz="2000" dirty="0">
                <a:solidFill>
                  <a:schemeClr val="accent2"/>
                </a:solidFill>
                <a:latin typeface="微软雅黑" pitchFamily="34" charset="-122"/>
                <a:ea typeface="微软雅黑" pitchFamily="34" charset="-122"/>
              </a:rPr>
              <a:t>时，联合出力波动在</a:t>
            </a:r>
            <a:r>
              <a:rPr lang="en-US" altLang="zh-CN" sz="2000" dirty="0">
                <a:solidFill>
                  <a:schemeClr val="accent2"/>
                </a:solidFill>
                <a:latin typeface="微软雅黑" pitchFamily="34" charset="-122"/>
                <a:ea typeface="微软雅黑" pitchFamily="34" charset="-122"/>
              </a:rPr>
              <a:t>30%</a:t>
            </a:r>
            <a:r>
              <a:rPr lang="zh-CN" altLang="en-US" sz="2000" dirty="0">
                <a:solidFill>
                  <a:schemeClr val="accent2"/>
                </a:solidFill>
                <a:latin typeface="微软雅黑" pitchFamily="34" charset="-122"/>
                <a:ea typeface="微软雅黑" pitchFamily="34" charset="-122"/>
              </a:rPr>
              <a:t>－</a:t>
            </a:r>
            <a:r>
              <a:rPr lang="en-US" altLang="zh-CN" sz="2000" dirty="0">
                <a:solidFill>
                  <a:schemeClr val="accent2"/>
                </a:solidFill>
                <a:latin typeface="微软雅黑" pitchFamily="34" charset="-122"/>
                <a:ea typeface="微软雅黑" pitchFamily="34" charset="-122"/>
              </a:rPr>
              <a:t>12%</a:t>
            </a:r>
            <a:r>
              <a:rPr lang="zh-CN" altLang="en-US" sz="2000" dirty="0">
                <a:solidFill>
                  <a:schemeClr val="accent2"/>
                </a:solidFill>
                <a:latin typeface="微软雅黑" pitchFamily="34" charset="-122"/>
                <a:ea typeface="微软雅黑" pitchFamily="34" charset="-122"/>
              </a:rPr>
              <a:t>之间。因此，可利用风光互补特性改善输出功率</a:t>
            </a:r>
            <a:r>
              <a:rPr lang="zh-CN" altLang="en-US" sz="2000" dirty="0" smtClean="0">
                <a:solidFill>
                  <a:schemeClr val="accent2"/>
                </a:solidFill>
                <a:latin typeface="微软雅黑" pitchFamily="34" charset="-122"/>
                <a:ea typeface="微软雅黑" pitchFamily="34" charset="-122"/>
              </a:rPr>
              <a:t>波动。</a:t>
            </a:r>
            <a:endParaRPr lang="en-US" altLang="zh-CN" sz="2000" dirty="0">
              <a:solidFill>
                <a:schemeClr val="accent2"/>
              </a:solidFill>
              <a:latin typeface="微软雅黑" pitchFamily="34" charset="-122"/>
              <a:ea typeface="微软雅黑" pitchFamily="34" charset="-122"/>
            </a:endParaRPr>
          </a:p>
        </p:txBody>
      </p:sp>
      <p:sp>
        <p:nvSpPr>
          <p:cNvPr id="12" name="圆角矩形 11"/>
          <p:cNvSpPr/>
          <p:nvPr/>
        </p:nvSpPr>
        <p:spPr bwMode="auto">
          <a:xfrm>
            <a:off x="412694" y="3829327"/>
            <a:ext cx="8344680" cy="1060193"/>
          </a:xfrm>
          <a:prstGeom prst="roundRect">
            <a:avLst>
              <a:gd name="adj" fmla="val 10568"/>
            </a:avLst>
          </a:prstGeom>
          <a:gradFill rotWithShape="1">
            <a:gsLst>
              <a:gs pos="0">
                <a:schemeClr val="bg2">
                  <a:gamma/>
                  <a:tint val="0"/>
                  <a:invGamma/>
                </a:schemeClr>
              </a:gs>
              <a:gs pos="100000">
                <a:schemeClr val="bg1">
                  <a:lumMod val="85000"/>
                </a:schemeClr>
              </a:gs>
            </a:gsLst>
            <a:lin ang="5400000" scaled="1"/>
          </a:gradFill>
          <a:ln w="12700" algn="ctr">
            <a:solidFill>
              <a:schemeClr val="bg1">
                <a:lumMod val="50000"/>
              </a:schemeClr>
            </a:solidFill>
            <a:round/>
            <a:headEnd/>
            <a:tailEnd/>
          </a:ln>
          <a:effectLst>
            <a:outerShdw blurRad="50800" dist="38100" dir="2700000" algn="tl" rotWithShape="0">
              <a:prstClr val="black">
                <a:alpha val="40000"/>
              </a:prstClr>
            </a:outerShdw>
          </a:effectLst>
          <a:scene3d>
            <a:camera prst="perspectiveFront"/>
            <a:lightRig rig="threePt" dir="t"/>
          </a:scene3d>
        </p:spPr>
        <p:txBody>
          <a:bodyPr wrap="none" anchor="ctr"/>
          <a:lstStyle/>
          <a:p>
            <a:pPr marL="0" lvl="2" defTabSz="912813" eaLnBrk="0" fontAlgn="auto" hangingPunct="0">
              <a:lnSpc>
                <a:spcPct val="140000"/>
              </a:lnSpc>
              <a:spcBef>
                <a:spcPts val="0"/>
              </a:spcBef>
              <a:spcAft>
                <a:spcPts val="0"/>
              </a:spcAft>
              <a:buClr>
                <a:srgbClr val="FF0000"/>
              </a:buClr>
              <a:buSzPct val="70000"/>
              <a:buFont typeface="Wingdings" pitchFamily="2" charset="2"/>
              <a:buChar char="u"/>
              <a:tabLst>
                <a:tab pos="136525" algn="l"/>
              </a:tabLst>
              <a:defRPr/>
            </a:pPr>
            <a:endParaRPr lang="zh-CN" altLang="en-US" sz="1400" b="0" dirty="0">
              <a:solidFill>
                <a:schemeClr val="tx1"/>
              </a:solidFill>
              <a:latin typeface="微软雅黑" pitchFamily="34" charset="-122"/>
              <a:ea typeface="微软雅黑" pitchFamily="34" charset="-122"/>
            </a:endParaRPr>
          </a:p>
        </p:txBody>
      </p:sp>
      <p:sp>
        <p:nvSpPr>
          <p:cNvPr id="13" name="矩形 19"/>
          <p:cNvSpPr>
            <a:spLocks noChangeArrowheads="1"/>
          </p:cNvSpPr>
          <p:nvPr/>
        </p:nvSpPr>
        <p:spPr bwMode="auto">
          <a:xfrm>
            <a:off x="431800" y="3961110"/>
            <a:ext cx="8388350" cy="745845"/>
          </a:xfrm>
          <a:prstGeom prst="rect">
            <a:avLst/>
          </a:prstGeom>
          <a:noFill/>
          <a:ln w="28575">
            <a:noFill/>
            <a:round/>
            <a:headEnd/>
            <a:tailEnd/>
          </a:ln>
        </p:spPr>
        <p:txBody>
          <a:bodyPr wrap="square">
            <a:spAutoFit/>
          </a:bodyPr>
          <a:lstStyle/>
          <a:p>
            <a:pPr defTabSz="912813" eaLnBrk="0" hangingPunct="0">
              <a:lnSpc>
                <a:spcPct val="110000"/>
              </a:lnSpc>
            </a:pPr>
            <a:r>
              <a:rPr lang="zh-CN" altLang="en-US" sz="2000" dirty="0">
                <a:solidFill>
                  <a:schemeClr val="accent2"/>
                </a:solidFill>
                <a:latin typeface="微软雅黑" pitchFamily="34" charset="-122"/>
                <a:ea typeface="微软雅黑" pitchFamily="34" charset="-122"/>
              </a:rPr>
              <a:t>研究表明，风光比例越小，储能平抑作用越明显；储能容量为</a:t>
            </a:r>
            <a:r>
              <a:rPr lang="en-US" altLang="zh-CN" sz="2000" dirty="0">
                <a:solidFill>
                  <a:schemeClr val="accent2"/>
                </a:solidFill>
                <a:latin typeface="微软雅黑" pitchFamily="34" charset="-122"/>
                <a:ea typeface="微软雅黑" pitchFamily="34" charset="-122"/>
              </a:rPr>
              <a:t>20-40MW</a:t>
            </a:r>
            <a:r>
              <a:rPr lang="zh-CN" altLang="en-US" sz="2000" dirty="0">
                <a:solidFill>
                  <a:schemeClr val="accent2"/>
                </a:solidFill>
                <a:latin typeface="微软雅黑" pitchFamily="34" charset="-122"/>
                <a:ea typeface="微软雅黑" pitchFamily="34" charset="-122"/>
              </a:rPr>
              <a:t>时，平抑波动效率最高；储能容量为</a:t>
            </a:r>
            <a:r>
              <a:rPr lang="en-US" altLang="zh-CN" sz="2000" dirty="0">
                <a:solidFill>
                  <a:schemeClr val="accent2"/>
                </a:solidFill>
                <a:latin typeface="微软雅黑" pitchFamily="34" charset="-122"/>
                <a:ea typeface="微软雅黑" pitchFamily="34" charset="-122"/>
              </a:rPr>
              <a:t>60-80MW</a:t>
            </a:r>
            <a:r>
              <a:rPr lang="zh-CN" altLang="en-US" sz="2000" dirty="0">
                <a:solidFill>
                  <a:schemeClr val="accent2"/>
                </a:solidFill>
                <a:latin typeface="微软雅黑" pitchFamily="34" charset="-122"/>
                <a:ea typeface="微软雅黑" pitchFamily="34" charset="-122"/>
              </a:rPr>
              <a:t>时，平抑波动效果最佳。</a:t>
            </a:r>
            <a:endParaRPr lang="en-US" altLang="zh-CN" sz="2000" dirty="0">
              <a:solidFill>
                <a:schemeClr val="accent2"/>
              </a:solidFill>
              <a:latin typeface="微软雅黑" pitchFamily="34" charset="-122"/>
              <a:ea typeface="微软雅黑" pitchFamily="34" charset="-122"/>
            </a:endParaRPr>
          </a:p>
        </p:txBody>
      </p:sp>
      <p:sp>
        <p:nvSpPr>
          <p:cNvPr id="14" name="Rectangle 2"/>
          <p:cNvSpPr>
            <a:spLocks noChangeArrowheads="1"/>
          </p:cNvSpPr>
          <p:nvPr/>
        </p:nvSpPr>
        <p:spPr bwMode="auto">
          <a:xfrm>
            <a:off x="914400" y="0"/>
            <a:ext cx="8229600" cy="692150"/>
          </a:xfrm>
          <a:prstGeom prst="rect">
            <a:avLst/>
          </a:prstGeom>
          <a:noFill/>
          <a:ln w="9525">
            <a:noFill/>
            <a:miter lim="800000"/>
            <a:headEnd/>
            <a:tailEnd/>
          </a:ln>
        </p:spPr>
        <p:txBody>
          <a:bodyPr anchor="ctr"/>
          <a:lstStyle/>
          <a:p>
            <a:pPr algn="r"/>
            <a:r>
              <a:rPr lang="en-US" altLang="zh-CN" sz="3200" dirty="0">
                <a:solidFill>
                  <a:srgbClr val="0000CC"/>
                </a:solidFill>
                <a:effectLst>
                  <a:outerShdw blurRad="38100" dist="38100" dir="2700000" algn="tl">
                    <a:srgbClr val="C0C0C0"/>
                  </a:outerShdw>
                </a:effectLst>
                <a:latin typeface="微软雅黑" pitchFamily="34" charset="-122"/>
                <a:ea typeface="微软雅黑" pitchFamily="34" charset="-122"/>
              </a:rPr>
              <a:t>          </a:t>
            </a:r>
            <a:r>
              <a:rPr lang="zh-CN" altLang="en-US" sz="3600" dirty="0">
                <a:solidFill>
                  <a:srgbClr val="FF0000"/>
                </a:solidFill>
                <a:effectLst>
                  <a:outerShdw blurRad="38100" dist="38100" dir="2700000" algn="tl">
                    <a:srgbClr val="C0C0C0"/>
                  </a:outerShdw>
                </a:effectLst>
                <a:latin typeface="微软雅黑" pitchFamily="34" charset="-122"/>
                <a:ea typeface="微软雅黑" pitchFamily="34" charset="-122"/>
              </a:rPr>
              <a:t>工程基本情况</a:t>
            </a: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AutoShape 6"/>
          <p:cNvSpPr>
            <a:spLocks noChangeArrowheads="1"/>
          </p:cNvSpPr>
          <p:nvPr/>
        </p:nvSpPr>
        <p:spPr bwMode="blackWhite">
          <a:xfrm>
            <a:off x="5651500" y="2312988"/>
            <a:ext cx="1368425" cy="4213225"/>
          </a:xfrm>
          <a:prstGeom prst="roundRect">
            <a:avLst>
              <a:gd name="adj" fmla="val 9106"/>
            </a:avLst>
          </a:prstGeom>
          <a:solidFill>
            <a:srgbClr val="CCFFCC"/>
          </a:solidFill>
          <a:ln w="25400">
            <a:solidFill>
              <a:schemeClr val="bg1"/>
            </a:solidFill>
            <a:round/>
            <a:headEnd/>
            <a:tailEnd/>
          </a:ln>
        </p:spPr>
        <p:txBody>
          <a:bodyPr wrap="none" anchor="ctr"/>
          <a:lstStyle/>
          <a:p>
            <a:pPr algn="ctr" eaLnBrk="0" hangingPunct="0"/>
            <a:endParaRPr lang="zh-CN" altLang="en-US" sz="1800">
              <a:solidFill>
                <a:srgbClr val="FF3300"/>
              </a:solidFill>
              <a:ea typeface="微软雅黑" pitchFamily="34" charset="-122"/>
            </a:endParaRPr>
          </a:p>
        </p:txBody>
      </p:sp>
      <p:sp>
        <p:nvSpPr>
          <p:cNvPr id="8" name="AutoShape 3"/>
          <p:cNvSpPr>
            <a:spLocks noChangeArrowheads="1"/>
          </p:cNvSpPr>
          <p:nvPr/>
        </p:nvSpPr>
        <p:spPr bwMode="ltGray">
          <a:xfrm>
            <a:off x="4356100" y="4724400"/>
            <a:ext cx="1439863" cy="252413"/>
          </a:xfrm>
          <a:prstGeom prst="rightArrow">
            <a:avLst>
              <a:gd name="adj1" fmla="val 19500"/>
              <a:gd name="adj2" fmla="val 146915"/>
            </a:avLst>
          </a:prstGeom>
          <a:gradFill rotWithShape="1">
            <a:gsLst>
              <a:gs pos="0">
                <a:srgbClr val="FFFFFF"/>
              </a:gs>
              <a:gs pos="100000">
                <a:schemeClr val="accent1"/>
              </a:gs>
            </a:gsLst>
            <a:lin ang="0" scaled="1"/>
          </a:gradFill>
          <a:ln w="9525">
            <a:noFill/>
            <a:miter lim="800000"/>
            <a:headEnd/>
            <a:tailEnd/>
          </a:ln>
        </p:spPr>
        <p:txBody>
          <a:bodyPr wrap="none" anchor="ctr"/>
          <a:lstStyle/>
          <a:p>
            <a:endParaRPr lang="zh-CN" altLang="en-US" sz="1800">
              <a:ea typeface="微软雅黑" pitchFamily="34" charset="-122"/>
            </a:endParaRPr>
          </a:p>
        </p:txBody>
      </p:sp>
      <p:sp>
        <p:nvSpPr>
          <p:cNvPr id="32" name="AutoShape 4"/>
          <p:cNvSpPr>
            <a:spLocks noChangeArrowheads="1"/>
          </p:cNvSpPr>
          <p:nvPr/>
        </p:nvSpPr>
        <p:spPr bwMode="blackWhite">
          <a:xfrm>
            <a:off x="3167063" y="3824288"/>
            <a:ext cx="1368425" cy="1333500"/>
          </a:xfrm>
          <a:prstGeom prst="roundRect">
            <a:avLst>
              <a:gd name="adj" fmla="val 9106"/>
            </a:avLst>
          </a:prstGeom>
          <a:gradFill rotWithShape="1">
            <a:gsLst>
              <a:gs pos="0">
                <a:schemeClr val="accent2"/>
              </a:gs>
              <a:gs pos="100000">
                <a:schemeClr val="accent2">
                  <a:gamma/>
                  <a:tint val="69804"/>
                  <a:invGamma/>
                </a:schemeClr>
              </a:gs>
            </a:gsLst>
            <a:lin ang="5400000" scaled="1"/>
          </a:gradFill>
          <a:ln w="25400">
            <a:solidFill>
              <a:schemeClr val="bg1"/>
            </a:solidFill>
            <a:round/>
            <a:headEnd/>
            <a:tailEnd/>
          </a:ln>
          <a:effectLst/>
        </p:spPr>
        <p:txBody>
          <a:bodyPr wrap="none" anchor="ctr"/>
          <a:lstStyle/>
          <a:p>
            <a:pPr algn="ctr" eaLnBrk="0" hangingPunct="0">
              <a:defRPr/>
            </a:pPr>
            <a:r>
              <a:rPr lang="zh-CN" altLang="en-US" sz="1800">
                <a:solidFill>
                  <a:schemeClr val="bg1"/>
                </a:solidFill>
                <a:ea typeface="微软雅黑" pitchFamily="34" charset="-122"/>
              </a:rPr>
              <a:t>大容量</a:t>
            </a:r>
          </a:p>
          <a:p>
            <a:pPr algn="ctr" eaLnBrk="0" hangingPunct="0">
              <a:defRPr/>
            </a:pPr>
            <a:r>
              <a:rPr lang="zh-CN" altLang="en-US" sz="1800">
                <a:solidFill>
                  <a:schemeClr val="bg1"/>
                </a:solidFill>
                <a:ea typeface="微软雅黑" pitchFamily="34" charset="-122"/>
              </a:rPr>
              <a:t>储能系统</a:t>
            </a:r>
            <a:endParaRPr lang="en-US" altLang="zh-CN" sz="1800">
              <a:solidFill>
                <a:schemeClr val="bg1"/>
              </a:solidFill>
              <a:ea typeface="微软雅黑" pitchFamily="34" charset="-122"/>
            </a:endParaRPr>
          </a:p>
        </p:txBody>
      </p:sp>
      <p:sp>
        <p:nvSpPr>
          <p:cNvPr id="6" name="AutoShape 4"/>
          <p:cNvSpPr>
            <a:spLocks noChangeArrowheads="1"/>
          </p:cNvSpPr>
          <p:nvPr/>
        </p:nvSpPr>
        <p:spPr bwMode="gray">
          <a:xfrm>
            <a:off x="358775" y="1520825"/>
            <a:ext cx="8389938" cy="431800"/>
          </a:xfrm>
          <a:prstGeom prst="roundRect">
            <a:avLst>
              <a:gd name="adj" fmla="val 10889"/>
            </a:avLst>
          </a:prstGeom>
          <a:gradFill rotWithShape="1">
            <a:gsLst>
              <a:gs pos="0">
                <a:srgbClr val="DDDDDD"/>
              </a:gs>
              <a:gs pos="50000">
                <a:srgbClr val="DDDDDD">
                  <a:gamma/>
                  <a:tint val="36471"/>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pPr>
              <a:defRPr/>
            </a:pPr>
            <a:endParaRPr lang="zh-CN" altLang="en-US">
              <a:latin typeface="微软雅黑" pitchFamily="34" charset="-122"/>
              <a:ea typeface="微软雅黑" pitchFamily="34" charset="-122"/>
            </a:endParaRPr>
          </a:p>
        </p:txBody>
      </p:sp>
      <p:sp>
        <p:nvSpPr>
          <p:cNvPr id="162819" name="AutoShape 5"/>
          <p:cNvSpPr>
            <a:spLocks noChangeArrowheads="1"/>
          </p:cNvSpPr>
          <p:nvPr/>
        </p:nvSpPr>
        <p:spPr bwMode="gray">
          <a:xfrm>
            <a:off x="468313" y="1557338"/>
            <a:ext cx="8172450" cy="387350"/>
          </a:xfrm>
          <a:prstGeom prst="roundRect">
            <a:avLst>
              <a:gd name="adj" fmla="val 11921"/>
            </a:avLst>
          </a:prstGeom>
          <a:gradFill rotWithShape="1">
            <a:gsLst>
              <a:gs pos="0">
                <a:srgbClr val="CC00FF"/>
              </a:gs>
              <a:gs pos="100000">
                <a:srgbClr val="660066"/>
              </a:gs>
            </a:gsLst>
            <a:lin ang="5400000" scaled="1"/>
          </a:gradFill>
          <a:ln w="38100">
            <a:solidFill>
              <a:schemeClr val="bg1"/>
            </a:solidFill>
            <a:round/>
            <a:headEnd/>
            <a:tailEnd/>
          </a:ln>
        </p:spPr>
        <p:txBody>
          <a:bodyPr wrap="none" anchor="ctr"/>
          <a:lstStyle/>
          <a:p>
            <a:endParaRPr lang="zh-CN" altLang="en-US">
              <a:latin typeface="微软雅黑" pitchFamily="34" charset="-122"/>
              <a:ea typeface="微软雅黑" pitchFamily="34" charset="-122"/>
            </a:endParaRPr>
          </a:p>
        </p:txBody>
      </p:sp>
      <p:sp>
        <p:nvSpPr>
          <p:cNvPr id="162820" name="Text Box 7"/>
          <p:cNvSpPr txBox="1">
            <a:spLocks noChangeArrowheads="1"/>
          </p:cNvSpPr>
          <p:nvPr/>
        </p:nvSpPr>
        <p:spPr bwMode="gray">
          <a:xfrm>
            <a:off x="503238" y="1555750"/>
            <a:ext cx="8172450" cy="396875"/>
          </a:xfrm>
          <a:prstGeom prst="rect">
            <a:avLst/>
          </a:prstGeom>
          <a:noFill/>
          <a:ln w="9525" algn="ctr">
            <a:noFill/>
            <a:miter lim="800000"/>
            <a:headEnd/>
            <a:tailEnd/>
          </a:ln>
        </p:spPr>
        <p:txBody>
          <a:bodyPr>
            <a:spAutoFit/>
          </a:bodyPr>
          <a:lstStyle/>
          <a:p>
            <a:pPr eaLnBrk="0" hangingPunct="0">
              <a:spcBef>
                <a:spcPts val="1800"/>
              </a:spcBef>
              <a:buSzPct val="75000"/>
              <a:buFont typeface="Wingdings" pitchFamily="2" charset="2"/>
              <a:buNone/>
            </a:pPr>
            <a:r>
              <a:rPr kumimoji="1" lang="zh-CN" altLang="en-US" sz="2000" dirty="0" smtClean="0">
                <a:solidFill>
                  <a:schemeClr val="bg1"/>
                </a:solidFill>
                <a:latin typeface="微软雅黑" pitchFamily="34" charset="-122"/>
                <a:ea typeface="微软雅黑" pitchFamily="34" charset="-122"/>
              </a:rPr>
              <a:t>示范工程的技术</a:t>
            </a:r>
            <a:r>
              <a:rPr kumimoji="1" lang="zh-CN" altLang="en-US" sz="2000" dirty="0">
                <a:solidFill>
                  <a:schemeClr val="bg1"/>
                </a:solidFill>
                <a:latin typeface="微软雅黑" pitchFamily="34" charset="-122"/>
                <a:ea typeface="微软雅黑" pitchFamily="34" charset="-122"/>
              </a:rPr>
              <a:t>路线</a:t>
            </a:r>
          </a:p>
        </p:txBody>
      </p:sp>
      <p:sp>
        <p:nvSpPr>
          <p:cNvPr id="31" name="AutoShape 3"/>
          <p:cNvSpPr>
            <a:spLocks noChangeArrowheads="1"/>
          </p:cNvSpPr>
          <p:nvPr/>
        </p:nvSpPr>
        <p:spPr bwMode="ltGray">
          <a:xfrm>
            <a:off x="1292225" y="5337175"/>
            <a:ext cx="1906588" cy="1116013"/>
          </a:xfrm>
          <a:prstGeom prst="rightArrow">
            <a:avLst>
              <a:gd name="adj1" fmla="val 79306"/>
              <a:gd name="adj2" fmla="val 32395"/>
            </a:avLst>
          </a:prstGeom>
          <a:gradFill rotWithShape="1">
            <a:gsLst>
              <a:gs pos="0">
                <a:schemeClr val="accent1">
                  <a:gamma/>
                  <a:tint val="0"/>
                  <a:invGamma/>
                </a:schemeClr>
              </a:gs>
              <a:gs pos="100000">
                <a:schemeClr val="accent1"/>
              </a:gs>
            </a:gsLst>
            <a:lin ang="0" scaled="1"/>
          </a:gradFill>
          <a:ln w="9525">
            <a:noFill/>
            <a:miter lim="800000"/>
            <a:headEnd/>
            <a:tailEnd/>
          </a:ln>
          <a:effectLst/>
        </p:spPr>
        <p:txBody>
          <a:bodyPr wrap="none" anchor="ctr"/>
          <a:lstStyle/>
          <a:p>
            <a:pPr>
              <a:defRPr/>
            </a:pPr>
            <a:endParaRPr lang="zh-CN" altLang="en-US">
              <a:ea typeface="微软雅黑" pitchFamily="34" charset="-122"/>
            </a:endParaRPr>
          </a:p>
        </p:txBody>
      </p:sp>
      <p:sp>
        <p:nvSpPr>
          <p:cNvPr id="188426" name="Text Box 10"/>
          <p:cNvSpPr txBox="1">
            <a:spLocks noChangeArrowheads="1"/>
          </p:cNvSpPr>
          <p:nvPr/>
        </p:nvSpPr>
        <p:spPr bwMode="auto">
          <a:xfrm>
            <a:off x="2238375" y="5535613"/>
            <a:ext cx="641350" cy="641350"/>
          </a:xfrm>
          <a:prstGeom prst="rect">
            <a:avLst/>
          </a:prstGeom>
          <a:noFill/>
          <a:ln w="9525">
            <a:noFill/>
            <a:miter lim="800000"/>
            <a:headEnd/>
            <a:tailEnd/>
          </a:ln>
        </p:spPr>
        <p:txBody>
          <a:bodyPr wrap="none">
            <a:spAutoFit/>
          </a:bodyPr>
          <a:lstStyle/>
          <a:p>
            <a:pPr algn="ctr"/>
            <a:r>
              <a:rPr lang="zh-CN" altLang="en-US" sz="1800">
                <a:solidFill>
                  <a:srgbClr val="3333FF"/>
                </a:solidFill>
                <a:ea typeface="微软雅黑" pitchFamily="34" charset="-122"/>
              </a:rPr>
              <a:t>预测</a:t>
            </a:r>
          </a:p>
          <a:p>
            <a:pPr algn="ctr"/>
            <a:r>
              <a:rPr lang="zh-CN" altLang="en-US" sz="1800">
                <a:solidFill>
                  <a:srgbClr val="3333FF"/>
                </a:solidFill>
                <a:ea typeface="微软雅黑" pitchFamily="34" charset="-122"/>
              </a:rPr>
              <a:t>出力</a:t>
            </a:r>
          </a:p>
        </p:txBody>
      </p:sp>
      <p:sp>
        <p:nvSpPr>
          <p:cNvPr id="2" name="AutoShape 3"/>
          <p:cNvSpPr>
            <a:spLocks noChangeArrowheads="1"/>
          </p:cNvSpPr>
          <p:nvPr/>
        </p:nvSpPr>
        <p:spPr bwMode="ltGray">
          <a:xfrm>
            <a:off x="7056438" y="2600325"/>
            <a:ext cx="936625" cy="3781425"/>
          </a:xfrm>
          <a:prstGeom prst="rightArrow">
            <a:avLst>
              <a:gd name="adj1" fmla="val 70111"/>
              <a:gd name="adj2" fmla="val 37838"/>
            </a:avLst>
          </a:prstGeom>
          <a:solidFill>
            <a:schemeClr val="accent1"/>
          </a:solidFill>
          <a:ln w="9525">
            <a:noFill/>
            <a:miter lim="800000"/>
            <a:headEnd/>
            <a:tailEnd/>
          </a:ln>
        </p:spPr>
        <p:txBody>
          <a:bodyPr wrap="none" anchor="ctr"/>
          <a:lstStyle/>
          <a:p>
            <a:pPr>
              <a:defRPr/>
            </a:pPr>
            <a:endParaRPr lang="zh-CN" altLang="en-US">
              <a:ea typeface="微软雅黑" pitchFamily="34" charset="-122"/>
            </a:endParaRPr>
          </a:p>
        </p:txBody>
      </p:sp>
      <p:sp>
        <p:nvSpPr>
          <p:cNvPr id="3" name="AutoShape 3"/>
          <p:cNvSpPr>
            <a:spLocks noChangeArrowheads="1"/>
          </p:cNvSpPr>
          <p:nvPr/>
        </p:nvSpPr>
        <p:spPr bwMode="ltGray">
          <a:xfrm>
            <a:off x="3924300" y="5265738"/>
            <a:ext cx="1908175" cy="1260475"/>
          </a:xfrm>
          <a:prstGeom prst="rightArrow">
            <a:avLst>
              <a:gd name="adj1" fmla="val 79306"/>
              <a:gd name="adj2" fmla="val 32395"/>
            </a:avLst>
          </a:prstGeom>
          <a:gradFill rotWithShape="1">
            <a:gsLst>
              <a:gs pos="0">
                <a:schemeClr val="accent1">
                  <a:gamma/>
                  <a:tint val="0"/>
                  <a:invGamma/>
                </a:schemeClr>
              </a:gs>
              <a:gs pos="100000">
                <a:schemeClr val="accent1"/>
              </a:gs>
            </a:gsLst>
            <a:lin ang="0" scaled="1"/>
          </a:gradFill>
          <a:ln w="9525">
            <a:noFill/>
            <a:miter lim="800000"/>
            <a:headEnd/>
            <a:tailEnd/>
          </a:ln>
          <a:effectLst/>
        </p:spPr>
        <p:txBody>
          <a:bodyPr wrap="none" anchor="ctr"/>
          <a:lstStyle/>
          <a:p>
            <a:pPr>
              <a:defRPr/>
            </a:pPr>
            <a:endParaRPr lang="zh-CN" altLang="en-US">
              <a:ea typeface="微软雅黑" pitchFamily="34" charset="-122"/>
            </a:endParaRPr>
          </a:p>
        </p:txBody>
      </p:sp>
      <p:sp>
        <p:nvSpPr>
          <p:cNvPr id="4" name="AutoShape 3"/>
          <p:cNvSpPr>
            <a:spLocks noChangeArrowheads="1"/>
          </p:cNvSpPr>
          <p:nvPr/>
        </p:nvSpPr>
        <p:spPr bwMode="ltGray">
          <a:xfrm>
            <a:off x="1263650" y="2384425"/>
            <a:ext cx="1906588" cy="1116013"/>
          </a:xfrm>
          <a:prstGeom prst="rightArrow">
            <a:avLst>
              <a:gd name="adj1" fmla="val 79306"/>
              <a:gd name="adj2" fmla="val 32395"/>
            </a:avLst>
          </a:prstGeom>
          <a:gradFill rotWithShape="1">
            <a:gsLst>
              <a:gs pos="0">
                <a:schemeClr val="accent1">
                  <a:gamma/>
                  <a:tint val="0"/>
                  <a:invGamma/>
                </a:schemeClr>
              </a:gs>
              <a:gs pos="100000">
                <a:schemeClr val="accent1"/>
              </a:gs>
            </a:gsLst>
            <a:lin ang="0" scaled="1"/>
          </a:gradFill>
          <a:ln w="9525">
            <a:noFill/>
            <a:miter lim="800000"/>
            <a:headEnd/>
            <a:tailEnd/>
          </a:ln>
          <a:effectLst/>
        </p:spPr>
        <p:txBody>
          <a:bodyPr wrap="none" anchor="ctr"/>
          <a:lstStyle/>
          <a:p>
            <a:pPr>
              <a:defRPr/>
            </a:pPr>
            <a:endParaRPr lang="zh-CN" altLang="en-US">
              <a:ea typeface="微软雅黑" pitchFamily="34" charset="-122"/>
            </a:endParaRPr>
          </a:p>
        </p:txBody>
      </p:sp>
      <p:sp>
        <p:nvSpPr>
          <p:cNvPr id="33" name="AutoShape 5"/>
          <p:cNvSpPr>
            <a:spLocks noChangeArrowheads="1"/>
          </p:cNvSpPr>
          <p:nvPr/>
        </p:nvSpPr>
        <p:spPr bwMode="blackWhite">
          <a:xfrm>
            <a:off x="581025" y="2362200"/>
            <a:ext cx="1479550" cy="490538"/>
          </a:xfrm>
          <a:prstGeom prst="roundRect">
            <a:avLst>
              <a:gd name="adj" fmla="val 9106"/>
            </a:avLst>
          </a:prstGeom>
          <a:gradFill rotWithShape="1">
            <a:gsLst>
              <a:gs pos="0">
                <a:srgbClr val="699D5F"/>
              </a:gs>
              <a:gs pos="100000">
                <a:srgbClr val="96BB8F"/>
              </a:gs>
            </a:gsLst>
            <a:lin ang="5400000" scaled="1"/>
          </a:gradFill>
          <a:ln w="25400">
            <a:solidFill>
              <a:schemeClr val="bg1"/>
            </a:solidFill>
            <a:round/>
            <a:headEnd/>
            <a:tailEnd/>
          </a:ln>
        </p:spPr>
        <p:txBody>
          <a:bodyPr wrap="none" anchor="ctr"/>
          <a:lstStyle/>
          <a:p>
            <a:pPr algn="ctr" eaLnBrk="0" hangingPunct="0"/>
            <a:r>
              <a:rPr lang="zh-CN" altLang="en-US" sz="1800">
                <a:solidFill>
                  <a:schemeClr val="bg1"/>
                </a:solidFill>
                <a:ea typeface="微软雅黑" pitchFamily="34" charset="-122"/>
              </a:rPr>
              <a:t>风电特性分析</a:t>
            </a:r>
            <a:endParaRPr lang="en-US" altLang="zh-CN" sz="1800">
              <a:solidFill>
                <a:schemeClr val="bg1"/>
              </a:solidFill>
              <a:ea typeface="微软雅黑" pitchFamily="34" charset="-122"/>
            </a:endParaRPr>
          </a:p>
        </p:txBody>
      </p:sp>
      <p:sp>
        <p:nvSpPr>
          <p:cNvPr id="5" name="AutoShape 5"/>
          <p:cNvSpPr>
            <a:spLocks noChangeArrowheads="1"/>
          </p:cNvSpPr>
          <p:nvPr/>
        </p:nvSpPr>
        <p:spPr bwMode="blackWhite">
          <a:xfrm>
            <a:off x="576263" y="2997200"/>
            <a:ext cx="1479550" cy="490538"/>
          </a:xfrm>
          <a:prstGeom prst="roundRect">
            <a:avLst>
              <a:gd name="adj" fmla="val 9106"/>
            </a:avLst>
          </a:prstGeom>
          <a:gradFill rotWithShape="1">
            <a:gsLst>
              <a:gs pos="0">
                <a:srgbClr val="699D5F"/>
              </a:gs>
              <a:gs pos="100000">
                <a:srgbClr val="96BB8F"/>
              </a:gs>
            </a:gsLst>
            <a:lin ang="5400000" scaled="1"/>
          </a:gradFill>
          <a:ln w="25400">
            <a:solidFill>
              <a:schemeClr val="bg1"/>
            </a:solidFill>
            <a:round/>
            <a:headEnd/>
            <a:tailEnd/>
          </a:ln>
        </p:spPr>
        <p:txBody>
          <a:bodyPr wrap="none" anchor="ctr"/>
          <a:lstStyle/>
          <a:p>
            <a:pPr algn="ctr" eaLnBrk="0" hangingPunct="0"/>
            <a:r>
              <a:rPr lang="zh-CN" altLang="en-US" sz="1800">
                <a:solidFill>
                  <a:schemeClr val="bg1"/>
                </a:solidFill>
                <a:ea typeface="微软雅黑" pitchFamily="34" charset="-122"/>
              </a:rPr>
              <a:t>光伏特性分析</a:t>
            </a:r>
            <a:endParaRPr lang="en-US" altLang="zh-CN" sz="1800">
              <a:solidFill>
                <a:schemeClr val="bg1"/>
              </a:solidFill>
              <a:ea typeface="微软雅黑" pitchFamily="34" charset="-122"/>
            </a:endParaRPr>
          </a:p>
        </p:txBody>
      </p:sp>
      <p:sp>
        <p:nvSpPr>
          <p:cNvPr id="7" name="AutoShape 6"/>
          <p:cNvSpPr>
            <a:spLocks noChangeArrowheads="1"/>
          </p:cNvSpPr>
          <p:nvPr/>
        </p:nvSpPr>
        <p:spPr bwMode="blackWhite">
          <a:xfrm>
            <a:off x="3203575" y="5373688"/>
            <a:ext cx="1368425" cy="1044575"/>
          </a:xfrm>
          <a:prstGeom prst="roundRect">
            <a:avLst>
              <a:gd name="adj" fmla="val 9106"/>
            </a:avLst>
          </a:prstGeom>
          <a:gradFill rotWithShape="1">
            <a:gsLst>
              <a:gs pos="0">
                <a:schemeClr val="hlink"/>
              </a:gs>
              <a:gs pos="100000">
                <a:schemeClr val="hlink">
                  <a:gamma/>
                  <a:tint val="69804"/>
                  <a:invGamma/>
                </a:schemeClr>
              </a:gs>
            </a:gsLst>
            <a:lin ang="5400000" scaled="1"/>
          </a:gradFill>
          <a:ln w="25400">
            <a:solidFill>
              <a:schemeClr val="bg1"/>
            </a:solidFill>
            <a:round/>
            <a:headEnd/>
            <a:tailEnd/>
          </a:ln>
          <a:effectLst/>
        </p:spPr>
        <p:txBody>
          <a:bodyPr wrap="none" anchor="ctr"/>
          <a:lstStyle/>
          <a:p>
            <a:pPr algn="ctr" eaLnBrk="0" hangingPunct="0">
              <a:defRPr/>
            </a:pPr>
            <a:r>
              <a:rPr lang="zh-CN" altLang="en-US" sz="1800">
                <a:solidFill>
                  <a:schemeClr val="bg1"/>
                </a:solidFill>
                <a:ea typeface="微软雅黑" pitchFamily="34" charset="-122"/>
              </a:rPr>
              <a:t>联合</a:t>
            </a:r>
          </a:p>
          <a:p>
            <a:pPr algn="ctr" eaLnBrk="0" hangingPunct="0">
              <a:defRPr/>
            </a:pPr>
            <a:r>
              <a:rPr lang="zh-CN" altLang="en-US" sz="1800">
                <a:solidFill>
                  <a:schemeClr val="bg1"/>
                </a:solidFill>
                <a:ea typeface="微软雅黑" pitchFamily="34" charset="-122"/>
              </a:rPr>
              <a:t>预测系统</a:t>
            </a:r>
          </a:p>
        </p:txBody>
      </p:sp>
      <p:sp>
        <p:nvSpPr>
          <p:cNvPr id="188436" name="Text Box 20"/>
          <p:cNvSpPr txBox="1">
            <a:spLocks noChangeArrowheads="1"/>
          </p:cNvSpPr>
          <p:nvPr/>
        </p:nvSpPr>
        <p:spPr bwMode="auto">
          <a:xfrm>
            <a:off x="1981200" y="2582863"/>
            <a:ext cx="1098550" cy="641350"/>
          </a:xfrm>
          <a:prstGeom prst="rect">
            <a:avLst/>
          </a:prstGeom>
          <a:noFill/>
          <a:ln w="9525">
            <a:noFill/>
            <a:miter lim="800000"/>
            <a:headEnd/>
            <a:tailEnd/>
          </a:ln>
        </p:spPr>
        <p:txBody>
          <a:bodyPr wrap="none">
            <a:spAutoFit/>
          </a:bodyPr>
          <a:lstStyle/>
          <a:p>
            <a:pPr algn="ctr"/>
            <a:r>
              <a:rPr lang="zh-CN" altLang="en-US" sz="1800">
                <a:solidFill>
                  <a:srgbClr val="3333FF"/>
                </a:solidFill>
                <a:ea typeface="微软雅黑" pitchFamily="34" charset="-122"/>
              </a:rPr>
              <a:t>改善</a:t>
            </a:r>
          </a:p>
          <a:p>
            <a:pPr algn="ctr"/>
            <a:r>
              <a:rPr lang="zh-CN" altLang="en-US" sz="1800">
                <a:solidFill>
                  <a:srgbClr val="3333FF"/>
                </a:solidFill>
                <a:ea typeface="微软雅黑" pitchFamily="34" charset="-122"/>
              </a:rPr>
              <a:t>不确定性</a:t>
            </a:r>
          </a:p>
        </p:txBody>
      </p:sp>
      <p:sp>
        <p:nvSpPr>
          <p:cNvPr id="9" name="AutoShape 3"/>
          <p:cNvSpPr>
            <a:spLocks noChangeArrowheads="1"/>
          </p:cNvSpPr>
          <p:nvPr/>
        </p:nvSpPr>
        <p:spPr bwMode="ltGray">
          <a:xfrm>
            <a:off x="4822825" y="2528888"/>
            <a:ext cx="936625" cy="2124075"/>
          </a:xfrm>
          <a:prstGeom prst="rightArrow">
            <a:avLst>
              <a:gd name="adj1" fmla="val 49472"/>
              <a:gd name="adj2" fmla="val 26921"/>
            </a:avLst>
          </a:prstGeom>
          <a:gradFill rotWithShape="1">
            <a:gsLst>
              <a:gs pos="0">
                <a:srgbClr val="FFFFFF"/>
              </a:gs>
              <a:gs pos="100000">
                <a:schemeClr val="accent1"/>
              </a:gs>
            </a:gsLst>
            <a:lin ang="0" scaled="1"/>
          </a:gradFill>
          <a:ln w="9525">
            <a:noFill/>
            <a:miter lim="800000"/>
            <a:headEnd/>
            <a:tailEnd/>
          </a:ln>
        </p:spPr>
        <p:txBody>
          <a:bodyPr wrap="none" anchor="ctr"/>
          <a:lstStyle/>
          <a:p>
            <a:endParaRPr lang="zh-CN" altLang="en-US" sz="1800">
              <a:ea typeface="微软雅黑" pitchFamily="34" charset="-122"/>
            </a:endParaRPr>
          </a:p>
        </p:txBody>
      </p:sp>
      <p:sp>
        <p:nvSpPr>
          <p:cNvPr id="188438" name="Text Box 22"/>
          <p:cNvSpPr txBox="1">
            <a:spLocks noChangeArrowheads="1"/>
          </p:cNvSpPr>
          <p:nvPr/>
        </p:nvSpPr>
        <p:spPr bwMode="auto">
          <a:xfrm>
            <a:off x="4500563" y="4659313"/>
            <a:ext cx="1098550" cy="641350"/>
          </a:xfrm>
          <a:prstGeom prst="rect">
            <a:avLst/>
          </a:prstGeom>
          <a:noFill/>
          <a:ln w="9525">
            <a:noFill/>
            <a:miter lim="800000"/>
            <a:headEnd/>
            <a:tailEnd/>
          </a:ln>
        </p:spPr>
        <p:txBody>
          <a:bodyPr wrap="none">
            <a:spAutoFit/>
          </a:bodyPr>
          <a:lstStyle/>
          <a:p>
            <a:pPr algn="ctr"/>
            <a:r>
              <a:rPr lang="zh-CN" altLang="en-US" sz="1800">
                <a:solidFill>
                  <a:srgbClr val="3333FF"/>
                </a:solidFill>
                <a:ea typeface="微软雅黑" pitchFamily="34" charset="-122"/>
              </a:rPr>
              <a:t>参与</a:t>
            </a:r>
          </a:p>
          <a:p>
            <a:pPr algn="ctr"/>
            <a:r>
              <a:rPr lang="zh-CN" altLang="en-US" sz="1800">
                <a:solidFill>
                  <a:srgbClr val="3333FF"/>
                </a:solidFill>
                <a:ea typeface="微软雅黑" pitchFamily="34" charset="-122"/>
              </a:rPr>
              <a:t>系统调频</a:t>
            </a:r>
          </a:p>
        </p:txBody>
      </p:sp>
      <p:sp>
        <p:nvSpPr>
          <p:cNvPr id="10" name="AutoShape 6"/>
          <p:cNvSpPr>
            <a:spLocks noChangeArrowheads="1"/>
          </p:cNvSpPr>
          <p:nvPr/>
        </p:nvSpPr>
        <p:spPr bwMode="blackWhite">
          <a:xfrm>
            <a:off x="3175000" y="2349500"/>
            <a:ext cx="1368425" cy="1116013"/>
          </a:xfrm>
          <a:prstGeom prst="roundRect">
            <a:avLst>
              <a:gd name="adj" fmla="val 9106"/>
            </a:avLst>
          </a:prstGeom>
          <a:gradFill rotWithShape="1">
            <a:gsLst>
              <a:gs pos="0">
                <a:schemeClr val="hlink"/>
              </a:gs>
              <a:gs pos="100000">
                <a:schemeClr val="hlink">
                  <a:gamma/>
                  <a:tint val="69804"/>
                  <a:invGamma/>
                </a:schemeClr>
              </a:gs>
            </a:gsLst>
            <a:lin ang="5400000" scaled="1"/>
          </a:gradFill>
          <a:ln w="25400">
            <a:solidFill>
              <a:schemeClr val="bg1"/>
            </a:solidFill>
            <a:round/>
            <a:headEnd/>
            <a:tailEnd/>
          </a:ln>
          <a:effectLst/>
        </p:spPr>
        <p:txBody>
          <a:bodyPr wrap="none" anchor="ctr"/>
          <a:lstStyle/>
          <a:p>
            <a:pPr algn="ctr" eaLnBrk="0" hangingPunct="0"/>
            <a:r>
              <a:rPr lang="zh-CN" altLang="en-US" sz="1800">
                <a:solidFill>
                  <a:schemeClr val="bg1"/>
                </a:solidFill>
                <a:ea typeface="微软雅黑" pitchFamily="34" charset="-122"/>
              </a:rPr>
              <a:t>机组控制</a:t>
            </a:r>
          </a:p>
          <a:p>
            <a:pPr algn="ctr" eaLnBrk="0" hangingPunct="0"/>
            <a:r>
              <a:rPr lang="zh-CN" altLang="en-US" sz="1800">
                <a:solidFill>
                  <a:schemeClr val="bg1"/>
                </a:solidFill>
                <a:ea typeface="微软雅黑" pitchFamily="34" charset="-122"/>
              </a:rPr>
              <a:t>场站控制</a:t>
            </a:r>
            <a:endParaRPr lang="en-US" altLang="zh-CN" sz="1800">
              <a:solidFill>
                <a:schemeClr val="bg1"/>
              </a:solidFill>
              <a:ea typeface="微软雅黑" pitchFamily="34" charset="-122"/>
            </a:endParaRPr>
          </a:p>
        </p:txBody>
      </p:sp>
      <p:sp>
        <p:nvSpPr>
          <p:cNvPr id="188440" name="Text Box 24"/>
          <p:cNvSpPr txBox="1">
            <a:spLocks noChangeArrowheads="1"/>
          </p:cNvSpPr>
          <p:nvPr/>
        </p:nvSpPr>
        <p:spPr bwMode="auto">
          <a:xfrm>
            <a:off x="4608513" y="5553075"/>
            <a:ext cx="950912" cy="641350"/>
          </a:xfrm>
          <a:prstGeom prst="rect">
            <a:avLst/>
          </a:prstGeom>
          <a:noFill/>
          <a:ln w="9525">
            <a:noFill/>
            <a:miter lim="800000"/>
            <a:headEnd/>
            <a:tailEnd/>
          </a:ln>
        </p:spPr>
        <p:txBody>
          <a:bodyPr>
            <a:spAutoFit/>
          </a:bodyPr>
          <a:lstStyle/>
          <a:p>
            <a:pPr algn="ctr"/>
            <a:r>
              <a:rPr lang="zh-CN" altLang="en-US" sz="1800">
                <a:solidFill>
                  <a:srgbClr val="3333FF"/>
                </a:solidFill>
                <a:ea typeface="微软雅黑" pitchFamily="34" charset="-122"/>
              </a:rPr>
              <a:t>改善</a:t>
            </a:r>
          </a:p>
          <a:p>
            <a:pPr algn="ctr"/>
            <a:r>
              <a:rPr lang="zh-CN" altLang="en-US" sz="1800">
                <a:solidFill>
                  <a:srgbClr val="3333FF"/>
                </a:solidFill>
                <a:ea typeface="微软雅黑" pitchFamily="34" charset="-122"/>
              </a:rPr>
              <a:t>可调性</a:t>
            </a:r>
          </a:p>
        </p:txBody>
      </p:sp>
      <p:sp>
        <p:nvSpPr>
          <p:cNvPr id="15" name="AutoShape 4"/>
          <p:cNvSpPr>
            <a:spLocks noChangeArrowheads="1"/>
          </p:cNvSpPr>
          <p:nvPr/>
        </p:nvSpPr>
        <p:spPr bwMode="blackWhite">
          <a:xfrm>
            <a:off x="3167063" y="3824288"/>
            <a:ext cx="1368425" cy="1333500"/>
          </a:xfrm>
          <a:prstGeom prst="roundRect">
            <a:avLst>
              <a:gd name="adj" fmla="val 9106"/>
            </a:avLst>
          </a:prstGeom>
          <a:gradFill rotWithShape="1">
            <a:gsLst>
              <a:gs pos="0">
                <a:schemeClr val="accent2"/>
              </a:gs>
              <a:gs pos="100000">
                <a:schemeClr val="accent2">
                  <a:gamma/>
                  <a:tint val="69804"/>
                  <a:invGamma/>
                </a:schemeClr>
              </a:gs>
            </a:gsLst>
            <a:lin ang="5400000" scaled="1"/>
          </a:gradFill>
          <a:ln w="25400">
            <a:solidFill>
              <a:schemeClr val="bg1"/>
            </a:solidFill>
            <a:round/>
            <a:headEnd/>
            <a:tailEnd/>
          </a:ln>
          <a:effectLst/>
        </p:spPr>
        <p:txBody>
          <a:bodyPr wrap="none" anchor="ctr"/>
          <a:lstStyle/>
          <a:p>
            <a:pPr algn="ctr" eaLnBrk="0" hangingPunct="0">
              <a:defRPr/>
            </a:pPr>
            <a:r>
              <a:rPr lang="zh-CN" altLang="en-US" sz="1800">
                <a:solidFill>
                  <a:schemeClr val="bg1"/>
                </a:solidFill>
                <a:ea typeface="微软雅黑" pitchFamily="34" charset="-122"/>
              </a:rPr>
              <a:t>大容量</a:t>
            </a:r>
          </a:p>
          <a:p>
            <a:pPr algn="ctr" eaLnBrk="0" hangingPunct="0">
              <a:defRPr/>
            </a:pPr>
            <a:r>
              <a:rPr lang="zh-CN" altLang="en-US" sz="1800">
                <a:solidFill>
                  <a:schemeClr val="bg1"/>
                </a:solidFill>
                <a:ea typeface="微软雅黑" pitchFamily="34" charset="-122"/>
              </a:rPr>
              <a:t>储能系统</a:t>
            </a:r>
            <a:endParaRPr lang="en-US" altLang="zh-CN" sz="1800">
              <a:solidFill>
                <a:schemeClr val="bg1"/>
              </a:solidFill>
              <a:ea typeface="微软雅黑" pitchFamily="34" charset="-122"/>
            </a:endParaRPr>
          </a:p>
        </p:txBody>
      </p:sp>
      <p:sp>
        <p:nvSpPr>
          <p:cNvPr id="188444" name="Text Box 28"/>
          <p:cNvSpPr txBox="1">
            <a:spLocks noChangeArrowheads="1"/>
          </p:cNvSpPr>
          <p:nvPr/>
        </p:nvSpPr>
        <p:spPr bwMode="auto">
          <a:xfrm>
            <a:off x="7175500" y="3429000"/>
            <a:ext cx="549275" cy="2225675"/>
          </a:xfrm>
          <a:prstGeom prst="rect">
            <a:avLst/>
          </a:prstGeom>
          <a:noFill/>
          <a:ln w="9525">
            <a:noFill/>
            <a:miter lim="800000"/>
            <a:headEnd/>
            <a:tailEnd/>
          </a:ln>
        </p:spPr>
        <p:txBody>
          <a:bodyPr vert="eaVert" wrap="none">
            <a:spAutoFit/>
          </a:bodyPr>
          <a:lstStyle/>
          <a:p>
            <a:r>
              <a:rPr lang="zh-CN" altLang="en-US">
                <a:solidFill>
                  <a:srgbClr val="0066FF"/>
                </a:solidFill>
                <a:ea typeface="微软雅黑" pitchFamily="34" charset="-122"/>
              </a:rPr>
              <a:t>源、网友好互动</a:t>
            </a:r>
          </a:p>
        </p:txBody>
      </p:sp>
      <p:sp>
        <p:nvSpPr>
          <p:cNvPr id="11" name="AutoShape 6"/>
          <p:cNvSpPr>
            <a:spLocks noChangeArrowheads="1"/>
          </p:cNvSpPr>
          <p:nvPr/>
        </p:nvSpPr>
        <p:spPr bwMode="blackWhite">
          <a:xfrm>
            <a:off x="8061325" y="2995613"/>
            <a:ext cx="611188" cy="2952750"/>
          </a:xfrm>
          <a:prstGeom prst="roundRect">
            <a:avLst>
              <a:gd name="adj" fmla="val 9106"/>
            </a:avLst>
          </a:prstGeom>
          <a:solidFill>
            <a:srgbClr val="FF6600"/>
          </a:solidFill>
          <a:ln w="25400">
            <a:solidFill>
              <a:schemeClr val="bg1"/>
            </a:solidFill>
            <a:round/>
            <a:headEnd/>
            <a:tailEnd/>
          </a:ln>
        </p:spPr>
        <p:txBody>
          <a:bodyPr wrap="none" anchor="ctr"/>
          <a:lstStyle/>
          <a:p>
            <a:pPr algn="ctr" eaLnBrk="0" hangingPunct="0"/>
            <a:endParaRPr lang="zh-CN" altLang="en-US" sz="1800">
              <a:solidFill>
                <a:srgbClr val="FF3300"/>
              </a:solidFill>
              <a:ea typeface="微软雅黑" pitchFamily="34" charset="-122"/>
            </a:endParaRPr>
          </a:p>
        </p:txBody>
      </p:sp>
      <p:sp>
        <p:nvSpPr>
          <p:cNvPr id="188446" name="Text Box 30"/>
          <p:cNvSpPr txBox="1">
            <a:spLocks noChangeArrowheads="1"/>
          </p:cNvSpPr>
          <p:nvPr/>
        </p:nvSpPr>
        <p:spPr bwMode="auto">
          <a:xfrm>
            <a:off x="8105775" y="3895725"/>
            <a:ext cx="549275" cy="1311275"/>
          </a:xfrm>
          <a:prstGeom prst="rect">
            <a:avLst/>
          </a:prstGeom>
          <a:noFill/>
          <a:ln w="9525">
            <a:noFill/>
            <a:miter lim="800000"/>
            <a:headEnd/>
            <a:tailEnd/>
          </a:ln>
        </p:spPr>
        <p:txBody>
          <a:bodyPr vert="eaVert" wrap="none">
            <a:spAutoFit/>
          </a:bodyPr>
          <a:lstStyle/>
          <a:p>
            <a:r>
              <a:rPr lang="zh-CN" altLang="en-US">
                <a:solidFill>
                  <a:schemeClr val="bg1"/>
                </a:solidFill>
                <a:ea typeface="微软雅黑" pitchFamily="34" charset="-122"/>
              </a:rPr>
              <a:t>共同发展</a:t>
            </a:r>
          </a:p>
        </p:txBody>
      </p:sp>
      <p:sp>
        <p:nvSpPr>
          <p:cNvPr id="12" name="AutoShape 5"/>
          <p:cNvSpPr>
            <a:spLocks noChangeArrowheads="1"/>
          </p:cNvSpPr>
          <p:nvPr/>
        </p:nvSpPr>
        <p:spPr bwMode="blackWhite">
          <a:xfrm>
            <a:off x="604838" y="5410200"/>
            <a:ext cx="1479550" cy="971550"/>
          </a:xfrm>
          <a:prstGeom prst="roundRect">
            <a:avLst>
              <a:gd name="adj" fmla="val 9106"/>
            </a:avLst>
          </a:prstGeom>
          <a:gradFill rotWithShape="1">
            <a:gsLst>
              <a:gs pos="0">
                <a:srgbClr val="699D5F"/>
              </a:gs>
              <a:gs pos="100000">
                <a:srgbClr val="96BB8F"/>
              </a:gs>
            </a:gsLst>
            <a:lin ang="5400000" scaled="1"/>
          </a:gradFill>
          <a:ln w="25400">
            <a:solidFill>
              <a:schemeClr val="bg1"/>
            </a:solidFill>
            <a:round/>
            <a:headEnd/>
            <a:tailEnd/>
          </a:ln>
        </p:spPr>
        <p:txBody>
          <a:bodyPr wrap="none" anchor="ctr"/>
          <a:lstStyle/>
          <a:p>
            <a:pPr algn="ctr" eaLnBrk="0" hangingPunct="0"/>
            <a:r>
              <a:rPr lang="zh-CN" altLang="en-US" sz="1800">
                <a:solidFill>
                  <a:schemeClr val="bg1"/>
                </a:solidFill>
                <a:ea typeface="微软雅黑" pitchFamily="34" charset="-122"/>
              </a:rPr>
              <a:t>天气预报</a:t>
            </a:r>
          </a:p>
          <a:p>
            <a:pPr algn="ctr" eaLnBrk="0" hangingPunct="0"/>
            <a:r>
              <a:rPr lang="zh-CN" altLang="en-US" sz="1800">
                <a:solidFill>
                  <a:schemeClr val="bg1"/>
                </a:solidFill>
                <a:ea typeface="微软雅黑" pitchFamily="34" charset="-122"/>
              </a:rPr>
              <a:t>预测模型</a:t>
            </a:r>
          </a:p>
        </p:txBody>
      </p:sp>
      <p:sp>
        <p:nvSpPr>
          <p:cNvPr id="13" name="AutoShape 3"/>
          <p:cNvSpPr>
            <a:spLocks noChangeArrowheads="1"/>
          </p:cNvSpPr>
          <p:nvPr/>
        </p:nvSpPr>
        <p:spPr bwMode="ltGray">
          <a:xfrm>
            <a:off x="1268413" y="3952875"/>
            <a:ext cx="1906587" cy="1116013"/>
          </a:xfrm>
          <a:prstGeom prst="rightArrow">
            <a:avLst>
              <a:gd name="adj1" fmla="val 79306"/>
              <a:gd name="adj2" fmla="val 32395"/>
            </a:avLst>
          </a:prstGeom>
          <a:gradFill rotWithShape="1">
            <a:gsLst>
              <a:gs pos="0">
                <a:schemeClr val="accent1">
                  <a:gamma/>
                  <a:tint val="0"/>
                  <a:invGamma/>
                </a:schemeClr>
              </a:gs>
              <a:gs pos="100000">
                <a:schemeClr val="accent1"/>
              </a:gs>
            </a:gsLst>
            <a:lin ang="0" scaled="1"/>
          </a:gradFill>
          <a:ln w="9525">
            <a:noFill/>
            <a:miter lim="800000"/>
            <a:headEnd/>
            <a:tailEnd/>
          </a:ln>
          <a:effectLst/>
        </p:spPr>
        <p:txBody>
          <a:bodyPr wrap="none" anchor="ctr"/>
          <a:lstStyle/>
          <a:p>
            <a:pPr>
              <a:defRPr/>
            </a:pPr>
            <a:endParaRPr lang="zh-CN" altLang="en-US">
              <a:ea typeface="微软雅黑" pitchFamily="34" charset="-122"/>
            </a:endParaRPr>
          </a:p>
        </p:txBody>
      </p:sp>
      <p:sp>
        <p:nvSpPr>
          <p:cNvPr id="188449" name="Text Box 33"/>
          <p:cNvSpPr txBox="1">
            <a:spLocks noChangeArrowheads="1"/>
          </p:cNvSpPr>
          <p:nvPr/>
        </p:nvSpPr>
        <p:spPr bwMode="auto">
          <a:xfrm>
            <a:off x="2214563" y="4151313"/>
            <a:ext cx="641350" cy="641350"/>
          </a:xfrm>
          <a:prstGeom prst="rect">
            <a:avLst/>
          </a:prstGeom>
          <a:noFill/>
          <a:ln w="9525">
            <a:noFill/>
            <a:miter lim="800000"/>
            <a:headEnd/>
            <a:tailEnd/>
          </a:ln>
        </p:spPr>
        <p:txBody>
          <a:bodyPr wrap="none">
            <a:spAutoFit/>
          </a:bodyPr>
          <a:lstStyle/>
          <a:p>
            <a:pPr algn="ctr"/>
            <a:r>
              <a:rPr lang="zh-CN" altLang="en-US" sz="1800">
                <a:solidFill>
                  <a:srgbClr val="3333FF"/>
                </a:solidFill>
                <a:ea typeface="微软雅黑" pitchFamily="34" charset="-122"/>
              </a:rPr>
              <a:t>协调</a:t>
            </a:r>
          </a:p>
          <a:p>
            <a:pPr algn="ctr"/>
            <a:r>
              <a:rPr lang="zh-CN" altLang="en-US" sz="1800">
                <a:solidFill>
                  <a:srgbClr val="3333FF"/>
                </a:solidFill>
                <a:ea typeface="微软雅黑" pitchFamily="34" charset="-122"/>
              </a:rPr>
              <a:t>配置</a:t>
            </a:r>
          </a:p>
        </p:txBody>
      </p:sp>
      <p:sp>
        <p:nvSpPr>
          <p:cNvPr id="14" name="AutoShape 5"/>
          <p:cNvSpPr>
            <a:spLocks noChangeArrowheads="1"/>
          </p:cNvSpPr>
          <p:nvPr/>
        </p:nvSpPr>
        <p:spPr bwMode="blackWhite">
          <a:xfrm>
            <a:off x="581025" y="4025900"/>
            <a:ext cx="1479550" cy="971550"/>
          </a:xfrm>
          <a:prstGeom prst="roundRect">
            <a:avLst>
              <a:gd name="adj" fmla="val 9106"/>
            </a:avLst>
          </a:prstGeom>
          <a:gradFill rotWithShape="1">
            <a:gsLst>
              <a:gs pos="0">
                <a:srgbClr val="699D5F"/>
              </a:gs>
              <a:gs pos="100000">
                <a:srgbClr val="96BB8F"/>
              </a:gs>
            </a:gsLst>
            <a:lin ang="5400000" scaled="1"/>
          </a:gradFill>
          <a:ln w="25400">
            <a:solidFill>
              <a:schemeClr val="bg1"/>
            </a:solidFill>
            <a:round/>
            <a:headEnd/>
            <a:tailEnd/>
          </a:ln>
        </p:spPr>
        <p:txBody>
          <a:bodyPr wrap="none" anchor="ctr"/>
          <a:lstStyle/>
          <a:p>
            <a:pPr algn="ctr" eaLnBrk="0" hangingPunct="0"/>
            <a:r>
              <a:rPr lang="zh-CN" altLang="en-US" sz="1800">
                <a:solidFill>
                  <a:schemeClr val="bg1"/>
                </a:solidFill>
                <a:ea typeface="微软雅黑" pitchFamily="34" charset="-122"/>
              </a:rPr>
              <a:t>储能技术</a:t>
            </a:r>
          </a:p>
          <a:p>
            <a:pPr algn="ctr" eaLnBrk="0" hangingPunct="0"/>
            <a:r>
              <a:rPr lang="zh-CN" altLang="en-US" sz="1800">
                <a:solidFill>
                  <a:schemeClr val="bg1"/>
                </a:solidFill>
                <a:ea typeface="微软雅黑" pitchFamily="34" charset="-122"/>
              </a:rPr>
              <a:t>系统集成</a:t>
            </a:r>
          </a:p>
        </p:txBody>
      </p:sp>
      <p:sp>
        <p:nvSpPr>
          <p:cNvPr id="16" name="AutoShape 3"/>
          <p:cNvSpPr>
            <a:spLocks noChangeArrowheads="1"/>
          </p:cNvSpPr>
          <p:nvPr/>
        </p:nvSpPr>
        <p:spPr bwMode="ltGray">
          <a:xfrm>
            <a:off x="1263650" y="2400300"/>
            <a:ext cx="1906588" cy="1116013"/>
          </a:xfrm>
          <a:prstGeom prst="rightArrow">
            <a:avLst>
              <a:gd name="adj1" fmla="val 79306"/>
              <a:gd name="adj2" fmla="val 32395"/>
            </a:avLst>
          </a:prstGeom>
          <a:gradFill rotWithShape="1">
            <a:gsLst>
              <a:gs pos="0">
                <a:schemeClr val="accent1">
                  <a:gamma/>
                  <a:tint val="0"/>
                  <a:invGamma/>
                </a:schemeClr>
              </a:gs>
              <a:gs pos="100000">
                <a:schemeClr val="accent1"/>
              </a:gs>
            </a:gsLst>
            <a:lin ang="0" scaled="1"/>
          </a:gradFill>
          <a:ln w="9525">
            <a:noFill/>
            <a:miter lim="800000"/>
            <a:headEnd/>
            <a:tailEnd/>
          </a:ln>
          <a:effectLst/>
        </p:spPr>
        <p:txBody>
          <a:bodyPr wrap="none" anchor="ctr"/>
          <a:lstStyle/>
          <a:p>
            <a:pPr>
              <a:defRPr/>
            </a:pPr>
            <a:endParaRPr lang="zh-CN" altLang="en-US">
              <a:ea typeface="微软雅黑" pitchFamily="34" charset="-122"/>
            </a:endParaRPr>
          </a:p>
        </p:txBody>
      </p:sp>
      <p:sp>
        <p:nvSpPr>
          <p:cNvPr id="17" name="AutoShape 5"/>
          <p:cNvSpPr>
            <a:spLocks noChangeArrowheads="1"/>
          </p:cNvSpPr>
          <p:nvPr/>
        </p:nvSpPr>
        <p:spPr bwMode="blackWhite">
          <a:xfrm>
            <a:off x="581025" y="2378075"/>
            <a:ext cx="1479550" cy="490538"/>
          </a:xfrm>
          <a:prstGeom prst="roundRect">
            <a:avLst>
              <a:gd name="adj" fmla="val 9106"/>
            </a:avLst>
          </a:prstGeom>
          <a:gradFill rotWithShape="1">
            <a:gsLst>
              <a:gs pos="0">
                <a:srgbClr val="699D5F"/>
              </a:gs>
              <a:gs pos="100000">
                <a:srgbClr val="96BB8F"/>
              </a:gs>
            </a:gsLst>
            <a:lin ang="5400000" scaled="1"/>
          </a:gradFill>
          <a:ln w="25400">
            <a:solidFill>
              <a:schemeClr val="bg1"/>
            </a:solidFill>
            <a:round/>
            <a:headEnd/>
            <a:tailEnd/>
          </a:ln>
        </p:spPr>
        <p:txBody>
          <a:bodyPr wrap="none" anchor="ctr"/>
          <a:lstStyle/>
          <a:p>
            <a:pPr algn="ctr" eaLnBrk="0" hangingPunct="0"/>
            <a:r>
              <a:rPr lang="zh-CN" altLang="en-US" sz="1800">
                <a:solidFill>
                  <a:schemeClr val="bg1"/>
                </a:solidFill>
                <a:ea typeface="微软雅黑" pitchFamily="34" charset="-122"/>
              </a:rPr>
              <a:t>风电特性分析</a:t>
            </a:r>
            <a:endParaRPr lang="en-US" altLang="zh-CN" sz="1800">
              <a:solidFill>
                <a:schemeClr val="bg1"/>
              </a:solidFill>
              <a:ea typeface="微软雅黑" pitchFamily="34" charset="-122"/>
            </a:endParaRPr>
          </a:p>
        </p:txBody>
      </p:sp>
      <p:sp>
        <p:nvSpPr>
          <p:cNvPr id="18" name="AutoShape 5"/>
          <p:cNvSpPr>
            <a:spLocks noChangeArrowheads="1"/>
          </p:cNvSpPr>
          <p:nvPr/>
        </p:nvSpPr>
        <p:spPr bwMode="blackWhite">
          <a:xfrm>
            <a:off x="576263" y="3013075"/>
            <a:ext cx="1479550" cy="490538"/>
          </a:xfrm>
          <a:prstGeom prst="roundRect">
            <a:avLst>
              <a:gd name="adj" fmla="val 9106"/>
            </a:avLst>
          </a:prstGeom>
          <a:gradFill rotWithShape="1">
            <a:gsLst>
              <a:gs pos="0">
                <a:srgbClr val="699D5F"/>
              </a:gs>
              <a:gs pos="100000">
                <a:srgbClr val="96BB8F"/>
              </a:gs>
            </a:gsLst>
            <a:lin ang="5400000" scaled="1"/>
          </a:gradFill>
          <a:ln w="25400">
            <a:solidFill>
              <a:schemeClr val="bg1"/>
            </a:solidFill>
            <a:round/>
            <a:headEnd/>
            <a:tailEnd/>
          </a:ln>
        </p:spPr>
        <p:txBody>
          <a:bodyPr wrap="none" anchor="ctr"/>
          <a:lstStyle/>
          <a:p>
            <a:pPr algn="ctr" eaLnBrk="0" hangingPunct="0"/>
            <a:r>
              <a:rPr lang="zh-CN" altLang="en-US" sz="1800">
                <a:solidFill>
                  <a:schemeClr val="bg1"/>
                </a:solidFill>
                <a:ea typeface="微软雅黑" pitchFamily="34" charset="-122"/>
              </a:rPr>
              <a:t>光伏特性分析</a:t>
            </a:r>
            <a:endParaRPr lang="en-US" altLang="zh-CN" sz="1800">
              <a:solidFill>
                <a:schemeClr val="bg1"/>
              </a:solidFill>
              <a:ea typeface="微软雅黑" pitchFamily="34" charset="-122"/>
            </a:endParaRPr>
          </a:p>
        </p:txBody>
      </p:sp>
      <p:sp>
        <p:nvSpPr>
          <p:cNvPr id="19" name="Text Box 20"/>
          <p:cNvSpPr txBox="1">
            <a:spLocks noChangeArrowheads="1"/>
          </p:cNvSpPr>
          <p:nvPr/>
        </p:nvSpPr>
        <p:spPr bwMode="auto">
          <a:xfrm>
            <a:off x="1981200" y="2598738"/>
            <a:ext cx="1098550" cy="641350"/>
          </a:xfrm>
          <a:prstGeom prst="rect">
            <a:avLst/>
          </a:prstGeom>
          <a:noFill/>
          <a:ln w="9525">
            <a:noFill/>
            <a:miter lim="800000"/>
            <a:headEnd/>
            <a:tailEnd/>
          </a:ln>
        </p:spPr>
        <p:txBody>
          <a:bodyPr wrap="none">
            <a:spAutoFit/>
          </a:bodyPr>
          <a:lstStyle/>
          <a:p>
            <a:pPr algn="ctr"/>
            <a:r>
              <a:rPr lang="zh-CN" altLang="en-US" sz="1800">
                <a:solidFill>
                  <a:srgbClr val="3333FF"/>
                </a:solidFill>
                <a:ea typeface="微软雅黑" pitchFamily="34" charset="-122"/>
              </a:rPr>
              <a:t>改善</a:t>
            </a:r>
          </a:p>
          <a:p>
            <a:pPr algn="ctr"/>
            <a:r>
              <a:rPr lang="zh-CN" altLang="en-US" sz="1800">
                <a:solidFill>
                  <a:srgbClr val="3333FF"/>
                </a:solidFill>
                <a:ea typeface="微软雅黑" pitchFamily="34" charset="-122"/>
              </a:rPr>
              <a:t>不确定性</a:t>
            </a:r>
          </a:p>
        </p:txBody>
      </p:sp>
      <p:sp>
        <p:nvSpPr>
          <p:cNvPr id="20" name="AutoShape 6"/>
          <p:cNvSpPr>
            <a:spLocks noChangeArrowheads="1"/>
          </p:cNvSpPr>
          <p:nvPr/>
        </p:nvSpPr>
        <p:spPr bwMode="blackWhite">
          <a:xfrm>
            <a:off x="3175000" y="2365375"/>
            <a:ext cx="1368425" cy="1116013"/>
          </a:xfrm>
          <a:prstGeom prst="roundRect">
            <a:avLst>
              <a:gd name="adj" fmla="val 9106"/>
            </a:avLst>
          </a:prstGeom>
          <a:gradFill rotWithShape="1">
            <a:gsLst>
              <a:gs pos="0">
                <a:schemeClr val="hlink"/>
              </a:gs>
              <a:gs pos="100000">
                <a:schemeClr val="hlink">
                  <a:gamma/>
                  <a:tint val="69804"/>
                  <a:invGamma/>
                </a:schemeClr>
              </a:gs>
            </a:gsLst>
            <a:lin ang="5400000" scaled="1"/>
          </a:gradFill>
          <a:ln w="25400">
            <a:solidFill>
              <a:schemeClr val="bg1"/>
            </a:solidFill>
            <a:round/>
            <a:headEnd/>
            <a:tailEnd/>
          </a:ln>
          <a:effectLst/>
        </p:spPr>
        <p:txBody>
          <a:bodyPr wrap="none" anchor="ctr"/>
          <a:lstStyle/>
          <a:p>
            <a:pPr algn="ctr" eaLnBrk="0" hangingPunct="0"/>
            <a:r>
              <a:rPr lang="zh-CN" altLang="en-US" sz="1800">
                <a:solidFill>
                  <a:schemeClr val="bg1"/>
                </a:solidFill>
                <a:ea typeface="微软雅黑" pitchFamily="34" charset="-122"/>
              </a:rPr>
              <a:t>机组控制</a:t>
            </a:r>
          </a:p>
          <a:p>
            <a:pPr algn="ctr" eaLnBrk="0" hangingPunct="0"/>
            <a:r>
              <a:rPr lang="zh-CN" altLang="en-US" sz="1800">
                <a:solidFill>
                  <a:schemeClr val="bg1"/>
                </a:solidFill>
                <a:ea typeface="微软雅黑" pitchFamily="34" charset="-122"/>
              </a:rPr>
              <a:t>场站控制</a:t>
            </a:r>
            <a:endParaRPr lang="en-US" altLang="zh-CN" sz="1800">
              <a:solidFill>
                <a:schemeClr val="bg1"/>
              </a:solidFill>
              <a:ea typeface="微软雅黑" pitchFamily="34" charset="-122"/>
            </a:endParaRPr>
          </a:p>
        </p:txBody>
      </p:sp>
      <p:sp>
        <p:nvSpPr>
          <p:cNvPr id="21" name="AutoShape 4"/>
          <p:cNvSpPr>
            <a:spLocks noChangeArrowheads="1"/>
          </p:cNvSpPr>
          <p:nvPr/>
        </p:nvSpPr>
        <p:spPr bwMode="blackWhite">
          <a:xfrm>
            <a:off x="3167063" y="3840163"/>
            <a:ext cx="1368425" cy="1333500"/>
          </a:xfrm>
          <a:prstGeom prst="roundRect">
            <a:avLst>
              <a:gd name="adj" fmla="val 9106"/>
            </a:avLst>
          </a:prstGeom>
          <a:gradFill rotWithShape="1">
            <a:gsLst>
              <a:gs pos="0">
                <a:schemeClr val="accent2"/>
              </a:gs>
              <a:gs pos="100000">
                <a:schemeClr val="accent2">
                  <a:gamma/>
                  <a:tint val="69804"/>
                  <a:invGamma/>
                </a:schemeClr>
              </a:gs>
            </a:gsLst>
            <a:lin ang="5400000" scaled="1"/>
          </a:gradFill>
          <a:ln w="25400">
            <a:solidFill>
              <a:schemeClr val="bg1"/>
            </a:solidFill>
            <a:round/>
            <a:headEnd/>
            <a:tailEnd/>
          </a:ln>
          <a:effectLst/>
        </p:spPr>
        <p:txBody>
          <a:bodyPr wrap="none" anchor="ctr"/>
          <a:lstStyle/>
          <a:p>
            <a:pPr algn="ctr" eaLnBrk="0" hangingPunct="0">
              <a:defRPr/>
            </a:pPr>
            <a:r>
              <a:rPr lang="zh-CN" altLang="en-US" sz="1800">
                <a:solidFill>
                  <a:schemeClr val="bg1"/>
                </a:solidFill>
                <a:ea typeface="微软雅黑" pitchFamily="34" charset="-122"/>
              </a:rPr>
              <a:t>大容量</a:t>
            </a:r>
          </a:p>
          <a:p>
            <a:pPr algn="ctr" eaLnBrk="0" hangingPunct="0">
              <a:defRPr/>
            </a:pPr>
            <a:r>
              <a:rPr lang="zh-CN" altLang="en-US" sz="1800">
                <a:solidFill>
                  <a:schemeClr val="bg1"/>
                </a:solidFill>
                <a:ea typeface="微软雅黑" pitchFamily="34" charset="-122"/>
              </a:rPr>
              <a:t>储能系统</a:t>
            </a:r>
            <a:endParaRPr lang="en-US" altLang="zh-CN" sz="1800">
              <a:solidFill>
                <a:schemeClr val="bg1"/>
              </a:solidFill>
              <a:ea typeface="微软雅黑" pitchFamily="34" charset="-122"/>
            </a:endParaRPr>
          </a:p>
        </p:txBody>
      </p:sp>
      <p:sp>
        <p:nvSpPr>
          <p:cNvPr id="22" name="AutoShape 3"/>
          <p:cNvSpPr>
            <a:spLocks noChangeArrowheads="1"/>
          </p:cNvSpPr>
          <p:nvPr/>
        </p:nvSpPr>
        <p:spPr bwMode="ltGray">
          <a:xfrm>
            <a:off x="1268413" y="3968750"/>
            <a:ext cx="1906587" cy="1116013"/>
          </a:xfrm>
          <a:prstGeom prst="rightArrow">
            <a:avLst>
              <a:gd name="adj1" fmla="val 79306"/>
              <a:gd name="adj2" fmla="val 32395"/>
            </a:avLst>
          </a:prstGeom>
          <a:gradFill rotWithShape="1">
            <a:gsLst>
              <a:gs pos="0">
                <a:schemeClr val="accent1">
                  <a:gamma/>
                  <a:tint val="0"/>
                  <a:invGamma/>
                </a:schemeClr>
              </a:gs>
              <a:gs pos="100000">
                <a:schemeClr val="accent1"/>
              </a:gs>
            </a:gsLst>
            <a:lin ang="0" scaled="1"/>
          </a:gradFill>
          <a:ln w="9525">
            <a:noFill/>
            <a:miter lim="800000"/>
            <a:headEnd/>
            <a:tailEnd/>
          </a:ln>
          <a:effectLst/>
        </p:spPr>
        <p:txBody>
          <a:bodyPr wrap="none" anchor="ctr"/>
          <a:lstStyle/>
          <a:p>
            <a:pPr>
              <a:defRPr/>
            </a:pPr>
            <a:endParaRPr lang="zh-CN" altLang="en-US">
              <a:ea typeface="微软雅黑" pitchFamily="34" charset="-122"/>
            </a:endParaRPr>
          </a:p>
        </p:txBody>
      </p:sp>
      <p:sp>
        <p:nvSpPr>
          <p:cNvPr id="23" name="Text Box 33"/>
          <p:cNvSpPr txBox="1">
            <a:spLocks noChangeArrowheads="1"/>
          </p:cNvSpPr>
          <p:nvPr/>
        </p:nvSpPr>
        <p:spPr bwMode="auto">
          <a:xfrm>
            <a:off x="2214563" y="4167188"/>
            <a:ext cx="641350" cy="641350"/>
          </a:xfrm>
          <a:prstGeom prst="rect">
            <a:avLst/>
          </a:prstGeom>
          <a:noFill/>
          <a:ln w="9525">
            <a:noFill/>
            <a:miter lim="800000"/>
            <a:headEnd/>
            <a:tailEnd/>
          </a:ln>
        </p:spPr>
        <p:txBody>
          <a:bodyPr wrap="none">
            <a:spAutoFit/>
          </a:bodyPr>
          <a:lstStyle/>
          <a:p>
            <a:pPr algn="ctr"/>
            <a:r>
              <a:rPr lang="zh-CN" altLang="en-US" sz="1800">
                <a:solidFill>
                  <a:srgbClr val="3333FF"/>
                </a:solidFill>
                <a:ea typeface="微软雅黑" pitchFamily="34" charset="-122"/>
              </a:rPr>
              <a:t>协调</a:t>
            </a:r>
          </a:p>
          <a:p>
            <a:pPr algn="ctr"/>
            <a:r>
              <a:rPr lang="zh-CN" altLang="en-US" sz="1800">
                <a:solidFill>
                  <a:srgbClr val="3333FF"/>
                </a:solidFill>
                <a:ea typeface="微软雅黑" pitchFamily="34" charset="-122"/>
              </a:rPr>
              <a:t>配置</a:t>
            </a:r>
          </a:p>
        </p:txBody>
      </p:sp>
      <p:sp>
        <p:nvSpPr>
          <p:cNvPr id="24" name="AutoShape 5"/>
          <p:cNvSpPr>
            <a:spLocks noChangeArrowheads="1"/>
          </p:cNvSpPr>
          <p:nvPr/>
        </p:nvSpPr>
        <p:spPr bwMode="blackWhite">
          <a:xfrm>
            <a:off x="581025" y="4041775"/>
            <a:ext cx="1479550" cy="971550"/>
          </a:xfrm>
          <a:prstGeom prst="roundRect">
            <a:avLst>
              <a:gd name="adj" fmla="val 9106"/>
            </a:avLst>
          </a:prstGeom>
          <a:gradFill rotWithShape="1">
            <a:gsLst>
              <a:gs pos="0">
                <a:srgbClr val="699D5F"/>
              </a:gs>
              <a:gs pos="100000">
                <a:srgbClr val="96BB8F"/>
              </a:gs>
            </a:gsLst>
            <a:lin ang="5400000" scaled="1"/>
          </a:gradFill>
          <a:ln w="25400">
            <a:solidFill>
              <a:schemeClr val="bg1"/>
            </a:solidFill>
            <a:round/>
            <a:headEnd/>
            <a:tailEnd/>
          </a:ln>
        </p:spPr>
        <p:txBody>
          <a:bodyPr wrap="none" anchor="ctr"/>
          <a:lstStyle/>
          <a:p>
            <a:pPr algn="ctr" eaLnBrk="0" hangingPunct="0"/>
            <a:r>
              <a:rPr lang="zh-CN" altLang="en-US" sz="1800">
                <a:solidFill>
                  <a:schemeClr val="bg1"/>
                </a:solidFill>
                <a:ea typeface="微软雅黑" pitchFamily="34" charset="-122"/>
              </a:rPr>
              <a:t>储能技术</a:t>
            </a:r>
          </a:p>
          <a:p>
            <a:pPr algn="ctr" eaLnBrk="0" hangingPunct="0"/>
            <a:r>
              <a:rPr lang="zh-CN" altLang="en-US" sz="1800">
                <a:solidFill>
                  <a:schemeClr val="bg1"/>
                </a:solidFill>
                <a:ea typeface="微软雅黑" pitchFamily="34" charset="-122"/>
              </a:rPr>
              <a:t>系统集成</a:t>
            </a:r>
          </a:p>
        </p:txBody>
      </p:sp>
      <p:sp>
        <p:nvSpPr>
          <p:cNvPr id="25" name="AutoShape 3"/>
          <p:cNvSpPr>
            <a:spLocks noChangeArrowheads="1"/>
          </p:cNvSpPr>
          <p:nvPr/>
        </p:nvSpPr>
        <p:spPr bwMode="ltGray">
          <a:xfrm>
            <a:off x="1263650" y="2400300"/>
            <a:ext cx="1906588" cy="1116013"/>
          </a:xfrm>
          <a:prstGeom prst="rightArrow">
            <a:avLst>
              <a:gd name="adj1" fmla="val 79306"/>
              <a:gd name="adj2" fmla="val 32395"/>
            </a:avLst>
          </a:prstGeom>
          <a:gradFill rotWithShape="1">
            <a:gsLst>
              <a:gs pos="0">
                <a:schemeClr val="accent1">
                  <a:gamma/>
                  <a:tint val="0"/>
                  <a:invGamma/>
                </a:schemeClr>
              </a:gs>
              <a:gs pos="100000">
                <a:schemeClr val="accent1"/>
              </a:gs>
            </a:gsLst>
            <a:lin ang="0" scaled="1"/>
          </a:gradFill>
          <a:ln w="9525">
            <a:noFill/>
            <a:miter lim="800000"/>
            <a:headEnd/>
            <a:tailEnd/>
          </a:ln>
          <a:effectLst/>
        </p:spPr>
        <p:txBody>
          <a:bodyPr wrap="none" anchor="ctr"/>
          <a:lstStyle/>
          <a:p>
            <a:pPr>
              <a:defRPr/>
            </a:pPr>
            <a:endParaRPr lang="zh-CN" altLang="en-US">
              <a:ea typeface="微软雅黑" pitchFamily="34" charset="-122"/>
            </a:endParaRPr>
          </a:p>
        </p:txBody>
      </p:sp>
      <p:sp>
        <p:nvSpPr>
          <p:cNvPr id="26" name="AutoShape 5"/>
          <p:cNvSpPr>
            <a:spLocks noChangeArrowheads="1"/>
          </p:cNvSpPr>
          <p:nvPr/>
        </p:nvSpPr>
        <p:spPr bwMode="blackWhite">
          <a:xfrm>
            <a:off x="581025" y="2378075"/>
            <a:ext cx="1479550" cy="490538"/>
          </a:xfrm>
          <a:prstGeom prst="roundRect">
            <a:avLst>
              <a:gd name="adj" fmla="val 9106"/>
            </a:avLst>
          </a:prstGeom>
          <a:gradFill rotWithShape="1">
            <a:gsLst>
              <a:gs pos="0">
                <a:srgbClr val="699D5F"/>
              </a:gs>
              <a:gs pos="100000">
                <a:srgbClr val="96BB8F"/>
              </a:gs>
            </a:gsLst>
            <a:lin ang="5400000" scaled="1"/>
          </a:gradFill>
          <a:ln w="25400">
            <a:solidFill>
              <a:schemeClr val="bg1"/>
            </a:solidFill>
            <a:round/>
            <a:headEnd/>
            <a:tailEnd/>
          </a:ln>
        </p:spPr>
        <p:txBody>
          <a:bodyPr wrap="none" anchor="ctr"/>
          <a:lstStyle/>
          <a:p>
            <a:pPr algn="ctr" eaLnBrk="0" hangingPunct="0"/>
            <a:r>
              <a:rPr lang="zh-CN" altLang="en-US" sz="1800">
                <a:solidFill>
                  <a:schemeClr val="bg1"/>
                </a:solidFill>
                <a:ea typeface="微软雅黑" pitchFamily="34" charset="-122"/>
              </a:rPr>
              <a:t>风电特性分析</a:t>
            </a:r>
            <a:endParaRPr lang="en-US" altLang="zh-CN" sz="1800">
              <a:solidFill>
                <a:schemeClr val="bg1"/>
              </a:solidFill>
              <a:ea typeface="微软雅黑" pitchFamily="34" charset="-122"/>
            </a:endParaRPr>
          </a:p>
        </p:txBody>
      </p:sp>
      <p:sp>
        <p:nvSpPr>
          <p:cNvPr id="27" name="AutoShape 5"/>
          <p:cNvSpPr>
            <a:spLocks noChangeArrowheads="1"/>
          </p:cNvSpPr>
          <p:nvPr/>
        </p:nvSpPr>
        <p:spPr bwMode="blackWhite">
          <a:xfrm>
            <a:off x="576263" y="3013075"/>
            <a:ext cx="1479550" cy="490538"/>
          </a:xfrm>
          <a:prstGeom prst="roundRect">
            <a:avLst>
              <a:gd name="adj" fmla="val 9106"/>
            </a:avLst>
          </a:prstGeom>
          <a:gradFill rotWithShape="1">
            <a:gsLst>
              <a:gs pos="0">
                <a:srgbClr val="699D5F"/>
              </a:gs>
              <a:gs pos="100000">
                <a:srgbClr val="96BB8F"/>
              </a:gs>
            </a:gsLst>
            <a:lin ang="5400000" scaled="1"/>
          </a:gradFill>
          <a:ln w="25400">
            <a:solidFill>
              <a:schemeClr val="bg1"/>
            </a:solidFill>
            <a:round/>
            <a:headEnd/>
            <a:tailEnd/>
          </a:ln>
        </p:spPr>
        <p:txBody>
          <a:bodyPr wrap="none" anchor="ctr"/>
          <a:lstStyle/>
          <a:p>
            <a:pPr algn="ctr" eaLnBrk="0" hangingPunct="0"/>
            <a:r>
              <a:rPr lang="zh-CN" altLang="en-US" sz="1800">
                <a:solidFill>
                  <a:schemeClr val="bg1"/>
                </a:solidFill>
                <a:ea typeface="微软雅黑" pitchFamily="34" charset="-122"/>
              </a:rPr>
              <a:t>光伏特性分析</a:t>
            </a:r>
            <a:endParaRPr lang="en-US" altLang="zh-CN" sz="1800">
              <a:solidFill>
                <a:schemeClr val="bg1"/>
              </a:solidFill>
              <a:ea typeface="微软雅黑" pitchFamily="34" charset="-122"/>
            </a:endParaRPr>
          </a:p>
        </p:txBody>
      </p:sp>
      <p:sp>
        <p:nvSpPr>
          <p:cNvPr id="28" name="Text Box 20"/>
          <p:cNvSpPr txBox="1">
            <a:spLocks noChangeArrowheads="1"/>
          </p:cNvSpPr>
          <p:nvPr/>
        </p:nvSpPr>
        <p:spPr bwMode="auto">
          <a:xfrm>
            <a:off x="1981200" y="2598738"/>
            <a:ext cx="1098550" cy="641350"/>
          </a:xfrm>
          <a:prstGeom prst="rect">
            <a:avLst/>
          </a:prstGeom>
          <a:noFill/>
          <a:ln w="9525">
            <a:noFill/>
            <a:miter lim="800000"/>
            <a:headEnd/>
            <a:tailEnd/>
          </a:ln>
        </p:spPr>
        <p:txBody>
          <a:bodyPr wrap="none">
            <a:spAutoFit/>
          </a:bodyPr>
          <a:lstStyle/>
          <a:p>
            <a:pPr algn="ctr"/>
            <a:r>
              <a:rPr lang="zh-CN" altLang="en-US" sz="1800">
                <a:solidFill>
                  <a:srgbClr val="3333FF"/>
                </a:solidFill>
                <a:ea typeface="微软雅黑" pitchFamily="34" charset="-122"/>
              </a:rPr>
              <a:t>改善</a:t>
            </a:r>
          </a:p>
          <a:p>
            <a:pPr algn="ctr"/>
            <a:r>
              <a:rPr lang="zh-CN" altLang="en-US" sz="1800">
                <a:solidFill>
                  <a:srgbClr val="3333FF"/>
                </a:solidFill>
                <a:ea typeface="微软雅黑" pitchFamily="34" charset="-122"/>
              </a:rPr>
              <a:t>不确定性</a:t>
            </a:r>
          </a:p>
        </p:txBody>
      </p:sp>
      <p:sp>
        <p:nvSpPr>
          <p:cNvPr id="29" name="AutoShape 6"/>
          <p:cNvSpPr>
            <a:spLocks noChangeArrowheads="1"/>
          </p:cNvSpPr>
          <p:nvPr/>
        </p:nvSpPr>
        <p:spPr bwMode="blackWhite">
          <a:xfrm>
            <a:off x="3175000" y="2365375"/>
            <a:ext cx="1368425" cy="1116013"/>
          </a:xfrm>
          <a:prstGeom prst="roundRect">
            <a:avLst>
              <a:gd name="adj" fmla="val 9106"/>
            </a:avLst>
          </a:prstGeom>
          <a:gradFill rotWithShape="1">
            <a:gsLst>
              <a:gs pos="0">
                <a:schemeClr val="hlink"/>
              </a:gs>
              <a:gs pos="100000">
                <a:schemeClr val="hlink">
                  <a:gamma/>
                  <a:tint val="69804"/>
                  <a:invGamma/>
                </a:schemeClr>
              </a:gs>
            </a:gsLst>
            <a:lin ang="5400000" scaled="1"/>
          </a:gradFill>
          <a:ln w="25400">
            <a:solidFill>
              <a:schemeClr val="bg1"/>
            </a:solidFill>
            <a:round/>
            <a:headEnd/>
            <a:tailEnd/>
          </a:ln>
          <a:effectLst/>
        </p:spPr>
        <p:txBody>
          <a:bodyPr wrap="none" anchor="ctr"/>
          <a:lstStyle/>
          <a:p>
            <a:pPr algn="ctr" eaLnBrk="0" hangingPunct="0"/>
            <a:r>
              <a:rPr lang="zh-CN" altLang="en-US" sz="1800">
                <a:solidFill>
                  <a:schemeClr val="bg1"/>
                </a:solidFill>
                <a:ea typeface="微软雅黑" pitchFamily="34" charset="-122"/>
              </a:rPr>
              <a:t>机组控制</a:t>
            </a:r>
          </a:p>
          <a:p>
            <a:pPr algn="ctr" eaLnBrk="0" hangingPunct="0"/>
            <a:r>
              <a:rPr lang="zh-CN" altLang="en-US" sz="1800">
                <a:solidFill>
                  <a:schemeClr val="bg1"/>
                </a:solidFill>
                <a:ea typeface="微软雅黑" pitchFamily="34" charset="-122"/>
              </a:rPr>
              <a:t>场站控制</a:t>
            </a:r>
            <a:endParaRPr lang="en-US" altLang="zh-CN" sz="1800">
              <a:solidFill>
                <a:schemeClr val="bg1"/>
              </a:solidFill>
              <a:ea typeface="微软雅黑" pitchFamily="34" charset="-122"/>
            </a:endParaRPr>
          </a:p>
        </p:txBody>
      </p:sp>
      <p:sp>
        <p:nvSpPr>
          <p:cNvPr id="30" name="AutoShape 3"/>
          <p:cNvSpPr>
            <a:spLocks noChangeArrowheads="1"/>
          </p:cNvSpPr>
          <p:nvPr/>
        </p:nvSpPr>
        <p:spPr bwMode="ltGray">
          <a:xfrm>
            <a:off x="1268413" y="3968750"/>
            <a:ext cx="1906587" cy="1116013"/>
          </a:xfrm>
          <a:prstGeom prst="rightArrow">
            <a:avLst>
              <a:gd name="adj1" fmla="val 79306"/>
              <a:gd name="adj2" fmla="val 32395"/>
            </a:avLst>
          </a:prstGeom>
          <a:gradFill rotWithShape="1">
            <a:gsLst>
              <a:gs pos="0">
                <a:schemeClr val="accent1">
                  <a:gamma/>
                  <a:tint val="0"/>
                  <a:invGamma/>
                </a:schemeClr>
              </a:gs>
              <a:gs pos="100000">
                <a:schemeClr val="accent1"/>
              </a:gs>
            </a:gsLst>
            <a:lin ang="0" scaled="1"/>
          </a:gradFill>
          <a:ln w="9525">
            <a:noFill/>
            <a:miter lim="800000"/>
            <a:headEnd/>
            <a:tailEnd/>
          </a:ln>
          <a:effectLst/>
        </p:spPr>
        <p:txBody>
          <a:bodyPr wrap="none" anchor="ctr"/>
          <a:lstStyle/>
          <a:p>
            <a:pPr>
              <a:defRPr/>
            </a:pPr>
            <a:endParaRPr lang="zh-CN" altLang="en-US">
              <a:ea typeface="微软雅黑" pitchFamily="34" charset="-122"/>
            </a:endParaRPr>
          </a:p>
        </p:txBody>
      </p:sp>
      <p:sp>
        <p:nvSpPr>
          <p:cNvPr id="35" name="Text Box 33"/>
          <p:cNvSpPr txBox="1">
            <a:spLocks noChangeArrowheads="1"/>
          </p:cNvSpPr>
          <p:nvPr/>
        </p:nvSpPr>
        <p:spPr bwMode="auto">
          <a:xfrm>
            <a:off x="2214563" y="4167188"/>
            <a:ext cx="641350" cy="641350"/>
          </a:xfrm>
          <a:prstGeom prst="rect">
            <a:avLst/>
          </a:prstGeom>
          <a:noFill/>
          <a:ln w="9525">
            <a:noFill/>
            <a:miter lim="800000"/>
            <a:headEnd/>
            <a:tailEnd/>
          </a:ln>
        </p:spPr>
        <p:txBody>
          <a:bodyPr wrap="none">
            <a:spAutoFit/>
          </a:bodyPr>
          <a:lstStyle/>
          <a:p>
            <a:pPr algn="ctr"/>
            <a:r>
              <a:rPr lang="zh-CN" altLang="en-US" sz="1800">
                <a:solidFill>
                  <a:srgbClr val="3333FF"/>
                </a:solidFill>
                <a:ea typeface="微软雅黑" pitchFamily="34" charset="-122"/>
              </a:rPr>
              <a:t>协调</a:t>
            </a:r>
          </a:p>
          <a:p>
            <a:pPr algn="ctr"/>
            <a:r>
              <a:rPr lang="zh-CN" altLang="en-US" sz="1800">
                <a:solidFill>
                  <a:srgbClr val="3333FF"/>
                </a:solidFill>
                <a:ea typeface="微软雅黑" pitchFamily="34" charset="-122"/>
              </a:rPr>
              <a:t>配置</a:t>
            </a:r>
          </a:p>
        </p:txBody>
      </p:sp>
      <p:sp>
        <p:nvSpPr>
          <p:cNvPr id="36" name="AutoShape 5"/>
          <p:cNvSpPr>
            <a:spLocks noChangeArrowheads="1"/>
          </p:cNvSpPr>
          <p:nvPr/>
        </p:nvSpPr>
        <p:spPr bwMode="blackWhite">
          <a:xfrm>
            <a:off x="581025" y="4041775"/>
            <a:ext cx="1479550" cy="971550"/>
          </a:xfrm>
          <a:prstGeom prst="roundRect">
            <a:avLst>
              <a:gd name="adj" fmla="val 9106"/>
            </a:avLst>
          </a:prstGeom>
          <a:gradFill rotWithShape="1">
            <a:gsLst>
              <a:gs pos="0">
                <a:srgbClr val="699D5F"/>
              </a:gs>
              <a:gs pos="100000">
                <a:srgbClr val="96BB8F"/>
              </a:gs>
            </a:gsLst>
            <a:lin ang="5400000" scaled="1"/>
          </a:gradFill>
          <a:ln w="25400">
            <a:solidFill>
              <a:schemeClr val="bg1"/>
            </a:solidFill>
            <a:round/>
            <a:headEnd/>
            <a:tailEnd/>
          </a:ln>
        </p:spPr>
        <p:txBody>
          <a:bodyPr wrap="none" anchor="ctr"/>
          <a:lstStyle/>
          <a:p>
            <a:pPr algn="ctr" eaLnBrk="0" hangingPunct="0"/>
            <a:r>
              <a:rPr lang="zh-CN" altLang="en-US" sz="1800">
                <a:solidFill>
                  <a:schemeClr val="bg1"/>
                </a:solidFill>
                <a:ea typeface="微软雅黑" pitchFamily="34" charset="-122"/>
              </a:rPr>
              <a:t>储能技术</a:t>
            </a:r>
          </a:p>
          <a:p>
            <a:pPr algn="ctr" eaLnBrk="0" hangingPunct="0"/>
            <a:r>
              <a:rPr lang="zh-CN" altLang="en-US" sz="1800">
                <a:solidFill>
                  <a:schemeClr val="bg1"/>
                </a:solidFill>
                <a:ea typeface="微软雅黑" pitchFamily="34" charset="-122"/>
              </a:rPr>
              <a:t>系统集成</a:t>
            </a:r>
          </a:p>
        </p:txBody>
      </p:sp>
      <p:sp>
        <p:nvSpPr>
          <p:cNvPr id="37" name="AutoShape 4"/>
          <p:cNvSpPr>
            <a:spLocks noChangeArrowheads="1"/>
          </p:cNvSpPr>
          <p:nvPr/>
        </p:nvSpPr>
        <p:spPr bwMode="blackWhite">
          <a:xfrm>
            <a:off x="3167063" y="3824288"/>
            <a:ext cx="1368425" cy="1333500"/>
          </a:xfrm>
          <a:prstGeom prst="roundRect">
            <a:avLst>
              <a:gd name="adj" fmla="val 9106"/>
            </a:avLst>
          </a:prstGeom>
          <a:gradFill rotWithShape="1">
            <a:gsLst>
              <a:gs pos="0">
                <a:schemeClr val="accent2"/>
              </a:gs>
              <a:gs pos="100000">
                <a:schemeClr val="accent2">
                  <a:gamma/>
                  <a:tint val="69804"/>
                  <a:invGamma/>
                </a:schemeClr>
              </a:gs>
            </a:gsLst>
            <a:lin ang="5400000" scaled="1"/>
          </a:gradFill>
          <a:ln w="25400">
            <a:solidFill>
              <a:schemeClr val="bg1"/>
            </a:solidFill>
            <a:round/>
            <a:headEnd/>
            <a:tailEnd/>
          </a:ln>
          <a:effectLst/>
        </p:spPr>
        <p:txBody>
          <a:bodyPr wrap="none" anchor="ctr"/>
          <a:lstStyle/>
          <a:p>
            <a:pPr algn="ctr" eaLnBrk="0" hangingPunct="0">
              <a:defRPr/>
            </a:pPr>
            <a:r>
              <a:rPr lang="zh-CN" altLang="en-US" sz="1800">
                <a:solidFill>
                  <a:schemeClr val="bg1"/>
                </a:solidFill>
                <a:ea typeface="微软雅黑" pitchFamily="34" charset="-122"/>
              </a:rPr>
              <a:t>大容量</a:t>
            </a:r>
          </a:p>
          <a:p>
            <a:pPr algn="ctr" eaLnBrk="0" hangingPunct="0">
              <a:defRPr/>
            </a:pPr>
            <a:r>
              <a:rPr lang="zh-CN" altLang="en-US" sz="1800">
                <a:solidFill>
                  <a:schemeClr val="bg1"/>
                </a:solidFill>
                <a:ea typeface="微软雅黑" pitchFamily="34" charset="-122"/>
              </a:rPr>
              <a:t>储能系统</a:t>
            </a:r>
            <a:endParaRPr lang="en-US" altLang="zh-CN" sz="1800">
              <a:solidFill>
                <a:schemeClr val="bg1"/>
              </a:solidFill>
              <a:ea typeface="微软雅黑" pitchFamily="34" charset="-122"/>
            </a:endParaRPr>
          </a:p>
        </p:txBody>
      </p:sp>
      <p:sp>
        <p:nvSpPr>
          <p:cNvPr id="38" name="AutoShape 3"/>
          <p:cNvSpPr>
            <a:spLocks noChangeArrowheads="1"/>
          </p:cNvSpPr>
          <p:nvPr/>
        </p:nvSpPr>
        <p:spPr bwMode="ltGray">
          <a:xfrm>
            <a:off x="1263650" y="2384425"/>
            <a:ext cx="1906588" cy="1116013"/>
          </a:xfrm>
          <a:prstGeom prst="rightArrow">
            <a:avLst>
              <a:gd name="adj1" fmla="val 79306"/>
              <a:gd name="adj2" fmla="val 32395"/>
            </a:avLst>
          </a:prstGeom>
          <a:gradFill rotWithShape="1">
            <a:gsLst>
              <a:gs pos="0">
                <a:schemeClr val="accent1">
                  <a:gamma/>
                  <a:tint val="0"/>
                  <a:invGamma/>
                </a:schemeClr>
              </a:gs>
              <a:gs pos="100000">
                <a:schemeClr val="accent1"/>
              </a:gs>
            </a:gsLst>
            <a:lin ang="0" scaled="1"/>
          </a:gradFill>
          <a:ln w="9525">
            <a:noFill/>
            <a:miter lim="800000"/>
            <a:headEnd/>
            <a:tailEnd/>
          </a:ln>
          <a:effectLst/>
        </p:spPr>
        <p:txBody>
          <a:bodyPr wrap="none" anchor="ctr"/>
          <a:lstStyle/>
          <a:p>
            <a:pPr>
              <a:defRPr/>
            </a:pPr>
            <a:endParaRPr lang="zh-CN" altLang="en-US">
              <a:ea typeface="微软雅黑" pitchFamily="34" charset="-122"/>
            </a:endParaRPr>
          </a:p>
        </p:txBody>
      </p:sp>
      <p:sp>
        <p:nvSpPr>
          <p:cNvPr id="39" name="AutoShape 5"/>
          <p:cNvSpPr>
            <a:spLocks noChangeArrowheads="1"/>
          </p:cNvSpPr>
          <p:nvPr/>
        </p:nvSpPr>
        <p:spPr bwMode="blackWhite">
          <a:xfrm>
            <a:off x="581025" y="2362200"/>
            <a:ext cx="1479550" cy="490538"/>
          </a:xfrm>
          <a:prstGeom prst="roundRect">
            <a:avLst>
              <a:gd name="adj" fmla="val 9106"/>
            </a:avLst>
          </a:prstGeom>
          <a:gradFill rotWithShape="1">
            <a:gsLst>
              <a:gs pos="0">
                <a:srgbClr val="699D5F"/>
              </a:gs>
              <a:gs pos="100000">
                <a:srgbClr val="96BB8F"/>
              </a:gs>
            </a:gsLst>
            <a:lin ang="5400000" scaled="1"/>
          </a:gradFill>
          <a:ln w="25400">
            <a:solidFill>
              <a:schemeClr val="bg1"/>
            </a:solidFill>
            <a:round/>
            <a:headEnd/>
            <a:tailEnd/>
          </a:ln>
        </p:spPr>
        <p:txBody>
          <a:bodyPr wrap="none" anchor="ctr"/>
          <a:lstStyle/>
          <a:p>
            <a:pPr algn="ctr" eaLnBrk="0" hangingPunct="0"/>
            <a:r>
              <a:rPr lang="zh-CN" altLang="en-US" sz="1800">
                <a:solidFill>
                  <a:schemeClr val="bg1"/>
                </a:solidFill>
                <a:ea typeface="微软雅黑" pitchFamily="34" charset="-122"/>
              </a:rPr>
              <a:t>风电特性分析</a:t>
            </a:r>
            <a:endParaRPr lang="en-US" altLang="zh-CN" sz="1800">
              <a:solidFill>
                <a:schemeClr val="bg1"/>
              </a:solidFill>
              <a:ea typeface="微软雅黑" pitchFamily="34" charset="-122"/>
            </a:endParaRPr>
          </a:p>
        </p:txBody>
      </p:sp>
      <p:sp>
        <p:nvSpPr>
          <p:cNvPr id="40" name="AutoShape 5"/>
          <p:cNvSpPr>
            <a:spLocks noChangeArrowheads="1"/>
          </p:cNvSpPr>
          <p:nvPr/>
        </p:nvSpPr>
        <p:spPr bwMode="blackWhite">
          <a:xfrm>
            <a:off x="576263" y="2997200"/>
            <a:ext cx="1479550" cy="490538"/>
          </a:xfrm>
          <a:prstGeom prst="roundRect">
            <a:avLst>
              <a:gd name="adj" fmla="val 9106"/>
            </a:avLst>
          </a:prstGeom>
          <a:gradFill rotWithShape="1">
            <a:gsLst>
              <a:gs pos="0">
                <a:srgbClr val="699D5F"/>
              </a:gs>
              <a:gs pos="100000">
                <a:srgbClr val="96BB8F"/>
              </a:gs>
            </a:gsLst>
            <a:lin ang="5400000" scaled="1"/>
          </a:gradFill>
          <a:ln w="25400">
            <a:solidFill>
              <a:schemeClr val="bg1"/>
            </a:solidFill>
            <a:round/>
            <a:headEnd/>
            <a:tailEnd/>
          </a:ln>
        </p:spPr>
        <p:txBody>
          <a:bodyPr wrap="none" anchor="ctr"/>
          <a:lstStyle/>
          <a:p>
            <a:pPr algn="ctr" eaLnBrk="0" hangingPunct="0"/>
            <a:r>
              <a:rPr lang="zh-CN" altLang="en-US" sz="1800">
                <a:solidFill>
                  <a:schemeClr val="bg1"/>
                </a:solidFill>
                <a:ea typeface="微软雅黑" pitchFamily="34" charset="-122"/>
              </a:rPr>
              <a:t>光伏特性分析</a:t>
            </a:r>
            <a:endParaRPr lang="en-US" altLang="zh-CN" sz="1800">
              <a:solidFill>
                <a:schemeClr val="bg1"/>
              </a:solidFill>
              <a:ea typeface="微软雅黑" pitchFamily="34" charset="-122"/>
            </a:endParaRPr>
          </a:p>
        </p:txBody>
      </p:sp>
      <p:sp>
        <p:nvSpPr>
          <p:cNvPr id="41" name="Text Box 20"/>
          <p:cNvSpPr txBox="1">
            <a:spLocks noChangeArrowheads="1"/>
          </p:cNvSpPr>
          <p:nvPr/>
        </p:nvSpPr>
        <p:spPr bwMode="auto">
          <a:xfrm>
            <a:off x="1981200" y="2582863"/>
            <a:ext cx="1098550" cy="641350"/>
          </a:xfrm>
          <a:prstGeom prst="rect">
            <a:avLst/>
          </a:prstGeom>
          <a:noFill/>
          <a:ln w="9525">
            <a:noFill/>
            <a:miter lim="800000"/>
            <a:headEnd/>
            <a:tailEnd/>
          </a:ln>
        </p:spPr>
        <p:txBody>
          <a:bodyPr wrap="none">
            <a:spAutoFit/>
          </a:bodyPr>
          <a:lstStyle/>
          <a:p>
            <a:pPr algn="ctr"/>
            <a:r>
              <a:rPr lang="zh-CN" altLang="en-US" sz="1800">
                <a:solidFill>
                  <a:srgbClr val="3333FF"/>
                </a:solidFill>
                <a:ea typeface="微软雅黑" pitchFamily="34" charset="-122"/>
              </a:rPr>
              <a:t>改善</a:t>
            </a:r>
          </a:p>
          <a:p>
            <a:pPr algn="ctr"/>
            <a:r>
              <a:rPr lang="zh-CN" altLang="en-US" sz="1800">
                <a:solidFill>
                  <a:srgbClr val="3333FF"/>
                </a:solidFill>
                <a:ea typeface="微软雅黑" pitchFamily="34" charset="-122"/>
              </a:rPr>
              <a:t>不确定性</a:t>
            </a:r>
          </a:p>
        </p:txBody>
      </p:sp>
      <p:sp>
        <p:nvSpPr>
          <p:cNvPr id="42" name="AutoShape 6"/>
          <p:cNvSpPr>
            <a:spLocks noChangeArrowheads="1"/>
          </p:cNvSpPr>
          <p:nvPr/>
        </p:nvSpPr>
        <p:spPr bwMode="blackWhite">
          <a:xfrm>
            <a:off x="3175000" y="2349500"/>
            <a:ext cx="1368425" cy="1116013"/>
          </a:xfrm>
          <a:prstGeom prst="roundRect">
            <a:avLst>
              <a:gd name="adj" fmla="val 9106"/>
            </a:avLst>
          </a:prstGeom>
          <a:gradFill rotWithShape="1">
            <a:gsLst>
              <a:gs pos="0">
                <a:schemeClr val="hlink"/>
              </a:gs>
              <a:gs pos="100000">
                <a:schemeClr val="hlink">
                  <a:gamma/>
                  <a:tint val="69804"/>
                  <a:invGamma/>
                </a:schemeClr>
              </a:gs>
            </a:gsLst>
            <a:lin ang="5400000" scaled="1"/>
          </a:gradFill>
          <a:ln w="25400">
            <a:solidFill>
              <a:schemeClr val="bg1"/>
            </a:solidFill>
            <a:round/>
            <a:headEnd/>
            <a:tailEnd/>
          </a:ln>
          <a:effectLst/>
        </p:spPr>
        <p:txBody>
          <a:bodyPr wrap="none" anchor="ctr"/>
          <a:lstStyle/>
          <a:p>
            <a:pPr algn="ctr" eaLnBrk="0" hangingPunct="0"/>
            <a:r>
              <a:rPr lang="zh-CN" altLang="en-US" sz="1800">
                <a:solidFill>
                  <a:schemeClr val="bg1"/>
                </a:solidFill>
                <a:ea typeface="微软雅黑" pitchFamily="34" charset="-122"/>
              </a:rPr>
              <a:t>机组控制</a:t>
            </a:r>
          </a:p>
          <a:p>
            <a:pPr algn="ctr" eaLnBrk="0" hangingPunct="0"/>
            <a:r>
              <a:rPr lang="zh-CN" altLang="en-US" sz="1800">
                <a:solidFill>
                  <a:schemeClr val="bg1"/>
                </a:solidFill>
                <a:ea typeface="微软雅黑" pitchFamily="34" charset="-122"/>
              </a:rPr>
              <a:t>场站控制</a:t>
            </a:r>
            <a:endParaRPr lang="en-US" altLang="zh-CN" sz="1800">
              <a:solidFill>
                <a:schemeClr val="bg1"/>
              </a:solidFill>
              <a:ea typeface="微软雅黑" pitchFamily="34" charset="-122"/>
            </a:endParaRPr>
          </a:p>
        </p:txBody>
      </p:sp>
      <p:sp>
        <p:nvSpPr>
          <p:cNvPr id="43" name="AutoShape 4"/>
          <p:cNvSpPr>
            <a:spLocks noChangeArrowheads="1"/>
          </p:cNvSpPr>
          <p:nvPr/>
        </p:nvSpPr>
        <p:spPr bwMode="blackWhite">
          <a:xfrm>
            <a:off x="3167063" y="3824288"/>
            <a:ext cx="1368425" cy="1333500"/>
          </a:xfrm>
          <a:prstGeom prst="roundRect">
            <a:avLst>
              <a:gd name="adj" fmla="val 9106"/>
            </a:avLst>
          </a:prstGeom>
          <a:gradFill rotWithShape="1">
            <a:gsLst>
              <a:gs pos="0">
                <a:schemeClr val="accent2"/>
              </a:gs>
              <a:gs pos="100000">
                <a:schemeClr val="accent2">
                  <a:gamma/>
                  <a:tint val="69804"/>
                  <a:invGamma/>
                </a:schemeClr>
              </a:gs>
            </a:gsLst>
            <a:lin ang="5400000" scaled="1"/>
          </a:gradFill>
          <a:ln w="25400">
            <a:solidFill>
              <a:schemeClr val="bg1"/>
            </a:solidFill>
            <a:round/>
            <a:headEnd/>
            <a:tailEnd/>
          </a:ln>
          <a:effectLst/>
        </p:spPr>
        <p:txBody>
          <a:bodyPr wrap="none" anchor="ctr"/>
          <a:lstStyle/>
          <a:p>
            <a:pPr algn="ctr" eaLnBrk="0" hangingPunct="0">
              <a:defRPr/>
            </a:pPr>
            <a:r>
              <a:rPr lang="zh-CN" altLang="en-US" sz="1800">
                <a:solidFill>
                  <a:schemeClr val="bg1"/>
                </a:solidFill>
                <a:ea typeface="微软雅黑" pitchFamily="34" charset="-122"/>
              </a:rPr>
              <a:t>大容量</a:t>
            </a:r>
          </a:p>
          <a:p>
            <a:pPr algn="ctr" eaLnBrk="0" hangingPunct="0">
              <a:defRPr/>
            </a:pPr>
            <a:r>
              <a:rPr lang="zh-CN" altLang="en-US" sz="1800">
                <a:solidFill>
                  <a:schemeClr val="bg1"/>
                </a:solidFill>
                <a:ea typeface="微软雅黑" pitchFamily="34" charset="-122"/>
              </a:rPr>
              <a:t>储能系统</a:t>
            </a:r>
            <a:endParaRPr lang="en-US" altLang="zh-CN" sz="1800">
              <a:solidFill>
                <a:schemeClr val="bg1"/>
              </a:solidFill>
              <a:ea typeface="微软雅黑" pitchFamily="34" charset="-122"/>
            </a:endParaRPr>
          </a:p>
        </p:txBody>
      </p:sp>
      <p:sp>
        <p:nvSpPr>
          <p:cNvPr id="44" name="AutoShape 3"/>
          <p:cNvSpPr>
            <a:spLocks noChangeArrowheads="1"/>
          </p:cNvSpPr>
          <p:nvPr/>
        </p:nvSpPr>
        <p:spPr bwMode="ltGray">
          <a:xfrm>
            <a:off x="1268413" y="3952875"/>
            <a:ext cx="1906587" cy="1116013"/>
          </a:xfrm>
          <a:prstGeom prst="rightArrow">
            <a:avLst>
              <a:gd name="adj1" fmla="val 79306"/>
              <a:gd name="adj2" fmla="val 32395"/>
            </a:avLst>
          </a:prstGeom>
          <a:gradFill rotWithShape="1">
            <a:gsLst>
              <a:gs pos="0">
                <a:schemeClr val="accent1">
                  <a:gamma/>
                  <a:tint val="0"/>
                  <a:invGamma/>
                </a:schemeClr>
              </a:gs>
              <a:gs pos="100000">
                <a:schemeClr val="accent1"/>
              </a:gs>
            </a:gsLst>
            <a:lin ang="0" scaled="1"/>
          </a:gradFill>
          <a:ln w="9525">
            <a:noFill/>
            <a:miter lim="800000"/>
            <a:headEnd/>
            <a:tailEnd/>
          </a:ln>
          <a:effectLst/>
        </p:spPr>
        <p:txBody>
          <a:bodyPr wrap="none" anchor="ctr"/>
          <a:lstStyle/>
          <a:p>
            <a:pPr>
              <a:defRPr/>
            </a:pPr>
            <a:endParaRPr lang="zh-CN" altLang="en-US">
              <a:ea typeface="微软雅黑" pitchFamily="34" charset="-122"/>
            </a:endParaRPr>
          </a:p>
        </p:txBody>
      </p:sp>
      <p:sp>
        <p:nvSpPr>
          <p:cNvPr id="45" name="Text Box 33"/>
          <p:cNvSpPr txBox="1">
            <a:spLocks noChangeArrowheads="1"/>
          </p:cNvSpPr>
          <p:nvPr/>
        </p:nvSpPr>
        <p:spPr bwMode="auto">
          <a:xfrm>
            <a:off x="2214563" y="4151313"/>
            <a:ext cx="641350" cy="641350"/>
          </a:xfrm>
          <a:prstGeom prst="rect">
            <a:avLst/>
          </a:prstGeom>
          <a:noFill/>
          <a:ln w="9525">
            <a:noFill/>
            <a:miter lim="800000"/>
            <a:headEnd/>
            <a:tailEnd/>
          </a:ln>
        </p:spPr>
        <p:txBody>
          <a:bodyPr wrap="none">
            <a:spAutoFit/>
          </a:bodyPr>
          <a:lstStyle/>
          <a:p>
            <a:pPr algn="ctr"/>
            <a:r>
              <a:rPr lang="zh-CN" altLang="en-US" sz="1800">
                <a:solidFill>
                  <a:srgbClr val="3333FF"/>
                </a:solidFill>
                <a:ea typeface="微软雅黑" pitchFamily="34" charset="-122"/>
              </a:rPr>
              <a:t>协调</a:t>
            </a:r>
          </a:p>
          <a:p>
            <a:pPr algn="ctr"/>
            <a:r>
              <a:rPr lang="zh-CN" altLang="en-US" sz="1800">
                <a:solidFill>
                  <a:srgbClr val="3333FF"/>
                </a:solidFill>
                <a:ea typeface="微软雅黑" pitchFamily="34" charset="-122"/>
              </a:rPr>
              <a:t>配置</a:t>
            </a:r>
          </a:p>
        </p:txBody>
      </p:sp>
      <p:sp>
        <p:nvSpPr>
          <p:cNvPr id="46" name="AutoShape 5"/>
          <p:cNvSpPr>
            <a:spLocks noChangeArrowheads="1"/>
          </p:cNvSpPr>
          <p:nvPr/>
        </p:nvSpPr>
        <p:spPr bwMode="blackWhite">
          <a:xfrm>
            <a:off x="581025" y="4025900"/>
            <a:ext cx="1479550" cy="971550"/>
          </a:xfrm>
          <a:prstGeom prst="roundRect">
            <a:avLst>
              <a:gd name="adj" fmla="val 9106"/>
            </a:avLst>
          </a:prstGeom>
          <a:gradFill rotWithShape="1">
            <a:gsLst>
              <a:gs pos="0">
                <a:srgbClr val="699D5F"/>
              </a:gs>
              <a:gs pos="100000">
                <a:srgbClr val="96BB8F"/>
              </a:gs>
            </a:gsLst>
            <a:lin ang="5400000" scaled="1"/>
          </a:gradFill>
          <a:ln w="25400">
            <a:solidFill>
              <a:schemeClr val="bg1"/>
            </a:solidFill>
            <a:round/>
            <a:headEnd/>
            <a:tailEnd/>
          </a:ln>
        </p:spPr>
        <p:txBody>
          <a:bodyPr wrap="none" anchor="ctr"/>
          <a:lstStyle/>
          <a:p>
            <a:pPr algn="ctr" eaLnBrk="0" hangingPunct="0"/>
            <a:r>
              <a:rPr lang="zh-CN" altLang="en-US" sz="1800">
                <a:solidFill>
                  <a:schemeClr val="bg1"/>
                </a:solidFill>
                <a:ea typeface="微软雅黑" pitchFamily="34" charset="-122"/>
              </a:rPr>
              <a:t>储能技术</a:t>
            </a:r>
          </a:p>
          <a:p>
            <a:pPr algn="ctr" eaLnBrk="0" hangingPunct="0"/>
            <a:r>
              <a:rPr lang="zh-CN" altLang="en-US" sz="1800">
                <a:solidFill>
                  <a:schemeClr val="bg1"/>
                </a:solidFill>
                <a:ea typeface="微软雅黑" pitchFamily="34" charset="-122"/>
              </a:rPr>
              <a:t>系统集成</a:t>
            </a:r>
          </a:p>
        </p:txBody>
      </p:sp>
      <p:sp>
        <p:nvSpPr>
          <p:cNvPr id="47" name="AutoShape 3"/>
          <p:cNvSpPr>
            <a:spLocks noChangeArrowheads="1"/>
          </p:cNvSpPr>
          <p:nvPr/>
        </p:nvSpPr>
        <p:spPr bwMode="ltGray">
          <a:xfrm>
            <a:off x="1263650" y="2400300"/>
            <a:ext cx="1906588" cy="1116013"/>
          </a:xfrm>
          <a:prstGeom prst="rightArrow">
            <a:avLst>
              <a:gd name="adj1" fmla="val 79306"/>
              <a:gd name="adj2" fmla="val 32395"/>
            </a:avLst>
          </a:prstGeom>
          <a:gradFill rotWithShape="1">
            <a:gsLst>
              <a:gs pos="0">
                <a:schemeClr val="accent1">
                  <a:gamma/>
                  <a:tint val="0"/>
                  <a:invGamma/>
                </a:schemeClr>
              </a:gs>
              <a:gs pos="100000">
                <a:schemeClr val="accent1"/>
              </a:gs>
            </a:gsLst>
            <a:lin ang="0" scaled="1"/>
          </a:gradFill>
          <a:ln w="9525">
            <a:noFill/>
            <a:miter lim="800000"/>
            <a:headEnd/>
            <a:tailEnd/>
          </a:ln>
          <a:effectLst/>
        </p:spPr>
        <p:txBody>
          <a:bodyPr wrap="none" anchor="ctr"/>
          <a:lstStyle/>
          <a:p>
            <a:pPr>
              <a:defRPr/>
            </a:pPr>
            <a:endParaRPr lang="zh-CN" altLang="en-US">
              <a:ea typeface="微软雅黑" pitchFamily="34" charset="-122"/>
            </a:endParaRPr>
          </a:p>
        </p:txBody>
      </p:sp>
      <p:sp>
        <p:nvSpPr>
          <p:cNvPr id="48" name="AutoShape 5"/>
          <p:cNvSpPr>
            <a:spLocks noChangeArrowheads="1"/>
          </p:cNvSpPr>
          <p:nvPr/>
        </p:nvSpPr>
        <p:spPr bwMode="blackWhite">
          <a:xfrm>
            <a:off x="581025" y="2378075"/>
            <a:ext cx="1479550" cy="490538"/>
          </a:xfrm>
          <a:prstGeom prst="roundRect">
            <a:avLst>
              <a:gd name="adj" fmla="val 9106"/>
            </a:avLst>
          </a:prstGeom>
          <a:gradFill rotWithShape="1">
            <a:gsLst>
              <a:gs pos="0">
                <a:srgbClr val="699D5F"/>
              </a:gs>
              <a:gs pos="100000">
                <a:srgbClr val="96BB8F"/>
              </a:gs>
            </a:gsLst>
            <a:lin ang="5400000" scaled="1"/>
          </a:gradFill>
          <a:ln w="25400">
            <a:solidFill>
              <a:schemeClr val="bg1"/>
            </a:solidFill>
            <a:round/>
            <a:headEnd/>
            <a:tailEnd/>
          </a:ln>
        </p:spPr>
        <p:txBody>
          <a:bodyPr wrap="none" anchor="ctr"/>
          <a:lstStyle/>
          <a:p>
            <a:pPr algn="ctr" eaLnBrk="0" hangingPunct="0"/>
            <a:r>
              <a:rPr lang="zh-CN" altLang="en-US" sz="1800">
                <a:solidFill>
                  <a:schemeClr val="bg1"/>
                </a:solidFill>
                <a:ea typeface="微软雅黑" pitchFamily="34" charset="-122"/>
              </a:rPr>
              <a:t>风电特性分析</a:t>
            </a:r>
            <a:endParaRPr lang="en-US" altLang="zh-CN" sz="1800">
              <a:solidFill>
                <a:schemeClr val="bg1"/>
              </a:solidFill>
              <a:ea typeface="微软雅黑" pitchFamily="34" charset="-122"/>
            </a:endParaRPr>
          </a:p>
        </p:txBody>
      </p:sp>
      <p:sp>
        <p:nvSpPr>
          <p:cNvPr id="49" name="AutoShape 5"/>
          <p:cNvSpPr>
            <a:spLocks noChangeArrowheads="1"/>
          </p:cNvSpPr>
          <p:nvPr/>
        </p:nvSpPr>
        <p:spPr bwMode="blackWhite">
          <a:xfrm>
            <a:off x="576263" y="3013075"/>
            <a:ext cx="1479550" cy="490538"/>
          </a:xfrm>
          <a:prstGeom prst="roundRect">
            <a:avLst>
              <a:gd name="adj" fmla="val 9106"/>
            </a:avLst>
          </a:prstGeom>
          <a:gradFill rotWithShape="1">
            <a:gsLst>
              <a:gs pos="0">
                <a:srgbClr val="699D5F"/>
              </a:gs>
              <a:gs pos="100000">
                <a:srgbClr val="96BB8F"/>
              </a:gs>
            </a:gsLst>
            <a:lin ang="5400000" scaled="1"/>
          </a:gradFill>
          <a:ln w="25400">
            <a:solidFill>
              <a:schemeClr val="bg1"/>
            </a:solidFill>
            <a:round/>
            <a:headEnd/>
            <a:tailEnd/>
          </a:ln>
        </p:spPr>
        <p:txBody>
          <a:bodyPr wrap="none" anchor="ctr"/>
          <a:lstStyle/>
          <a:p>
            <a:pPr algn="ctr" eaLnBrk="0" hangingPunct="0"/>
            <a:r>
              <a:rPr lang="zh-CN" altLang="en-US" sz="1800">
                <a:solidFill>
                  <a:schemeClr val="bg1"/>
                </a:solidFill>
                <a:ea typeface="微软雅黑" pitchFamily="34" charset="-122"/>
              </a:rPr>
              <a:t>光伏特性分析</a:t>
            </a:r>
            <a:endParaRPr lang="en-US" altLang="zh-CN" sz="1800">
              <a:solidFill>
                <a:schemeClr val="bg1"/>
              </a:solidFill>
              <a:ea typeface="微软雅黑" pitchFamily="34" charset="-122"/>
            </a:endParaRPr>
          </a:p>
        </p:txBody>
      </p:sp>
      <p:sp>
        <p:nvSpPr>
          <p:cNvPr id="50" name="Text Box 20"/>
          <p:cNvSpPr txBox="1">
            <a:spLocks noChangeArrowheads="1"/>
          </p:cNvSpPr>
          <p:nvPr/>
        </p:nvSpPr>
        <p:spPr bwMode="auto">
          <a:xfrm>
            <a:off x="1981200" y="2598738"/>
            <a:ext cx="1098550" cy="641350"/>
          </a:xfrm>
          <a:prstGeom prst="rect">
            <a:avLst/>
          </a:prstGeom>
          <a:noFill/>
          <a:ln w="9525">
            <a:noFill/>
            <a:miter lim="800000"/>
            <a:headEnd/>
            <a:tailEnd/>
          </a:ln>
        </p:spPr>
        <p:txBody>
          <a:bodyPr wrap="none">
            <a:spAutoFit/>
          </a:bodyPr>
          <a:lstStyle/>
          <a:p>
            <a:pPr algn="ctr"/>
            <a:r>
              <a:rPr lang="zh-CN" altLang="en-US" sz="1800">
                <a:solidFill>
                  <a:srgbClr val="3333FF"/>
                </a:solidFill>
                <a:ea typeface="微软雅黑" pitchFamily="34" charset="-122"/>
              </a:rPr>
              <a:t>改善</a:t>
            </a:r>
          </a:p>
          <a:p>
            <a:pPr algn="ctr"/>
            <a:r>
              <a:rPr lang="zh-CN" altLang="en-US" sz="1800">
                <a:solidFill>
                  <a:srgbClr val="3333FF"/>
                </a:solidFill>
                <a:ea typeface="微软雅黑" pitchFamily="34" charset="-122"/>
              </a:rPr>
              <a:t>不确定性</a:t>
            </a:r>
          </a:p>
        </p:txBody>
      </p:sp>
      <p:sp>
        <p:nvSpPr>
          <p:cNvPr id="51" name="AutoShape 6"/>
          <p:cNvSpPr>
            <a:spLocks noChangeArrowheads="1"/>
          </p:cNvSpPr>
          <p:nvPr/>
        </p:nvSpPr>
        <p:spPr bwMode="blackWhite">
          <a:xfrm>
            <a:off x="3175000" y="2365375"/>
            <a:ext cx="1368425" cy="1116013"/>
          </a:xfrm>
          <a:prstGeom prst="roundRect">
            <a:avLst>
              <a:gd name="adj" fmla="val 9106"/>
            </a:avLst>
          </a:prstGeom>
          <a:gradFill rotWithShape="1">
            <a:gsLst>
              <a:gs pos="0">
                <a:schemeClr val="hlink"/>
              </a:gs>
              <a:gs pos="100000">
                <a:schemeClr val="hlink">
                  <a:gamma/>
                  <a:tint val="69804"/>
                  <a:invGamma/>
                </a:schemeClr>
              </a:gs>
            </a:gsLst>
            <a:lin ang="5400000" scaled="1"/>
          </a:gradFill>
          <a:ln w="25400">
            <a:solidFill>
              <a:schemeClr val="bg1"/>
            </a:solidFill>
            <a:round/>
            <a:headEnd/>
            <a:tailEnd/>
          </a:ln>
          <a:effectLst/>
        </p:spPr>
        <p:txBody>
          <a:bodyPr wrap="none" anchor="ctr"/>
          <a:lstStyle/>
          <a:p>
            <a:pPr algn="ctr" eaLnBrk="0" hangingPunct="0"/>
            <a:r>
              <a:rPr lang="zh-CN" altLang="en-US" sz="1800">
                <a:solidFill>
                  <a:schemeClr val="bg1"/>
                </a:solidFill>
                <a:ea typeface="微软雅黑" pitchFamily="34" charset="-122"/>
              </a:rPr>
              <a:t>机组控制</a:t>
            </a:r>
          </a:p>
          <a:p>
            <a:pPr algn="ctr" eaLnBrk="0" hangingPunct="0"/>
            <a:r>
              <a:rPr lang="zh-CN" altLang="en-US" sz="1800">
                <a:solidFill>
                  <a:schemeClr val="bg1"/>
                </a:solidFill>
                <a:ea typeface="微软雅黑" pitchFamily="34" charset="-122"/>
              </a:rPr>
              <a:t>场站控制</a:t>
            </a:r>
            <a:endParaRPr lang="en-US" altLang="zh-CN" sz="1800">
              <a:solidFill>
                <a:schemeClr val="bg1"/>
              </a:solidFill>
              <a:ea typeface="微软雅黑" pitchFamily="34" charset="-122"/>
            </a:endParaRPr>
          </a:p>
        </p:txBody>
      </p:sp>
      <p:sp>
        <p:nvSpPr>
          <p:cNvPr id="52" name="AutoShape 4"/>
          <p:cNvSpPr>
            <a:spLocks noChangeArrowheads="1"/>
          </p:cNvSpPr>
          <p:nvPr/>
        </p:nvSpPr>
        <p:spPr bwMode="blackWhite">
          <a:xfrm>
            <a:off x="3167063" y="3840163"/>
            <a:ext cx="1368425" cy="1333500"/>
          </a:xfrm>
          <a:prstGeom prst="roundRect">
            <a:avLst>
              <a:gd name="adj" fmla="val 9106"/>
            </a:avLst>
          </a:prstGeom>
          <a:gradFill rotWithShape="1">
            <a:gsLst>
              <a:gs pos="0">
                <a:schemeClr val="accent2"/>
              </a:gs>
              <a:gs pos="100000">
                <a:schemeClr val="accent2">
                  <a:gamma/>
                  <a:tint val="69804"/>
                  <a:invGamma/>
                </a:schemeClr>
              </a:gs>
            </a:gsLst>
            <a:lin ang="5400000" scaled="1"/>
          </a:gradFill>
          <a:ln w="25400">
            <a:solidFill>
              <a:schemeClr val="bg1"/>
            </a:solidFill>
            <a:round/>
            <a:headEnd/>
            <a:tailEnd/>
          </a:ln>
          <a:effectLst/>
        </p:spPr>
        <p:txBody>
          <a:bodyPr wrap="none" anchor="ctr"/>
          <a:lstStyle/>
          <a:p>
            <a:pPr algn="ctr" eaLnBrk="0" hangingPunct="0">
              <a:defRPr/>
            </a:pPr>
            <a:r>
              <a:rPr lang="zh-CN" altLang="en-US" sz="1800">
                <a:solidFill>
                  <a:schemeClr val="bg1"/>
                </a:solidFill>
                <a:ea typeface="微软雅黑" pitchFamily="34" charset="-122"/>
              </a:rPr>
              <a:t>大容量</a:t>
            </a:r>
          </a:p>
          <a:p>
            <a:pPr algn="ctr" eaLnBrk="0" hangingPunct="0">
              <a:defRPr/>
            </a:pPr>
            <a:r>
              <a:rPr lang="zh-CN" altLang="en-US" sz="1800">
                <a:solidFill>
                  <a:schemeClr val="bg1"/>
                </a:solidFill>
                <a:ea typeface="微软雅黑" pitchFamily="34" charset="-122"/>
              </a:rPr>
              <a:t>储能系统</a:t>
            </a:r>
            <a:endParaRPr lang="en-US" altLang="zh-CN" sz="1800">
              <a:solidFill>
                <a:schemeClr val="bg1"/>
              </a:solidFill>
              <a:ea typeface="微软雅黑" pitchFamily="34" charset="-122"/>
            </a:endParaRPr>
          </a:p>
        </p:txBody>
      </p:sp>
      <p:sp>
        <p:nvSpPr>
          <p:cNvPr id="53" name="AutoShape 3"/>
          <p:cNvSpPr>
            <a:spLocks noChangeArrowheads="1"/>
          </p:cNvSpPr>
          <p:nvPr/>
        </p:nvSpPr>
        <p:spPr bwMode="ltGray">
          <a:xfrm>
            <a:off x="1268413" y="3968750"/>
            <a:ext cx="1906587" cy="1116013"/>
          </a:xfrm>
          <a:prstGeom prst="rightArrow">
            <a:avLst>
              <a:gd name="adj1" fmla="val 79306"/>
              <a:gd name="adj2" fmla="val 32395"/>
            </a:avLst>
          </a:prstGeom>
          <a:gradFill rotWithShape="1">
            <a:gsLst>
              <a:gs pos="0">
                <a:schemeClr val="accent1">
                  <a:gamma/>
                  <a:tint val="0"/>
                  <a:invGamma/>
                </a:schemeClr>
              </a:gs>
              <a:gs pos="100000">
                <a:schemeClr val="accent1"/>
              </a:gs>
            </a:gsLst>
            <a:lin ang="0" scaled="1"/>
          </a:gradFill>
          <a:ln w="9525">
            <a:noFill/>
            <a:miter lim="800000"/>
            <a:headEnd/>
            <a:tailEnd/>
          </a:ln>
          <a:effectLst/>
        </p:spPr>
        <p:txBody>
          <a:bodyPr wrap="none" anchor="ctr"/>
          <a:lstStyle/>
          <a:p>
            <a:pPr>
              <a:defRPr/>
            </a:pPr>
            <a:endParaRPr lang="zh-CN" altLang="en-US">
              <a:ea typeface="微软雅黑" pitchFamily="34" charset="-122"/>
            </a:endParaRPr>
          </a:p>
        </p:txBody>
      </p:sp>
      <p:sp>
        <p:nvSpPr>
          <p:cNvPr id="54" name="Text Box 33"/>
          <p:cNvSpPr txBox="1">
            <a:spLocks noChangeArrowheads="1"/>
          </p:cNvSpPr>
          <p:nvPr/>
        </p:nvSpPr>
        <p:spPr bwMode="auto">
          <a:xfrm>
            <a:off x="2214563" y="4167188"/>
            <a:ext cx="641350" cy="641350"/>
          </a:xfrm>
          <a:prstGeom prst="rect">
            <a:avLst/>
          </a:prstGeom>
          <a:noFill/>
          <a:ln w="9525">
            <a:noFill/>
            <a:miter lim="800000"/>
            <a:headEnd/>
            <a:tailEnd/>
          </a:ln>
        </p:spPr>
        <p:txBody>
          <a:bodyPr wrap="none">
            <a:spAutoFit/>
          </a:bodyPr>
          <a:lstStyle/>
          <a:p>
            <a:pPr algn="ctr"/>
            <a:r>
              <a:rPr lang="zh-CN" altLang="en-US" sz="1800">
                <a:solidFill>
                  <a:srgbClr val="3333FF"/>
                </a:solidFill>
                <a:ea typeface="微软雅黑" pitchFamily="34" charset="-122"/>
              </a:rPr>
              <a:t>协调</a:t>
            </a:r>
          </a:p>
          <a:p>
            <a:pPr algn="ctr"/>
            <a:r>
              <a:rPr lang="zh-CN" altLang="en-US" sz="1800">
                <a:solidFill>
                  <a:srgbClr val="3333FF"/>
                </a:solidFill>
                <a:ea typeface="微软雅黑" pitchFamily="34" charset="-122"/>
              </a:rPr>
              <a:t>配置</a:t>
            </a:r>
          </a:p>
        </p:txBody>
      </p:sp>
      <p:sp>
        <p:nvSpPr>
          <p:cNvPr id="55" name="AutoShape 5"/>
          <p:cNvSpPr>
            <a:spLocks noChangeArrowheads="1"/>
          </p:cNvSpPr>
          <p:nvPr/>
        </p:nvSpPr>
        <p:spPr bwMode="blackWhite">
          <a:xfrm>
            <a:off x="581025" y="4041775"/>
            <a:ext cx="1479550" cy="971550"/>
          </a:xfrm>
          <a:prstGeom prst="roundRect">
            <a:avLst>
              <a:gd name="adj" fmla="val 9106"/>
            </a:avLst>
          </a:prstGeom>
          <a:gradFill rotWithShape="1">
            <a:gsLst>
              <a:gs pos="0">
                <a:srgbClr val="699D5F"/>
              </a:gs>
              <a:gs pos="100000">
                <a:srgbClr val="96BB8F"/>
              </a:gs>
            </a:gsLst>
            <a:lin ang="5400000" scaled="1"/>
          </a:gradFill>
          <a:ln w="25400">
            <a:solidFill>
              <a:schemeClr val="bg1"/>
            </a:solidFill>
            <a:round/>
            <a:headEnd/>
            <a:tailEnd/>
          </a:ln>
        </p:spPr>
        <p:txBody>
          <a:bodyPr wrap="none" anchor="ctr"/>
          <a:lstStyle/>
          <a:p>
            <a:pPr algn="ctr" eaLnBrk="0" hangingPunct="0"/>
            <a:r>
              <a:rPr lang="zh-CN" altLang="en-US" sz="1800">
                <a:solidFill>
                  <a:schemeClr val="bg1"/>
                </a:solidFill>
                <a:ea typeface="微软雅黑" pitchFamily="34" charset="-122"/>
              </a:rPr>
              <a:t>储能技术</a:t>
            </a:r>
          </a:p>
          <a:p>
            <a:pPr algn="ctr" eaLnBrk="0" hangingPunct="0"/>
            <a:r>
              <a:rPr lang="zh-CN" altLang="en-US" sz="1800">
                <a:solidFill>
                  <a:schemeClr val="bg1"/>
                </a:solidFill>
                <a:ea typeface="微软雅黑" pitchFamily="34" charset="-122"/>
              </a:rPr>
              <a:t>系统集成</a:t>
            </a:r>
          </a:p>
        </p:txBody>
      </p:sp>
      <p:sp>
        <p:nvSpPr>
          <p:cNvPr id="56" name="AutoShape 3"/>
          <p:cNvSpPr>
            <a:spLocks noChangeArrowheads="1"/>
          </p:cNvSpPr>
          <p:nvPr/>
        </p:nvSpPr>
        <p:spPr bwMode="ltGray">
          <a:xfrm>
            <a:off x="1263650" y="2400300"/>
            <a:ext cx="1906588" cy="1116013"/>
          </a:xfrm>
          <a:prstGeom prst="rightArrow">
            <a:avLst>
              <a:gd name="adj1" fmla="val 79306"/>
              <a:gd name="adj2" fmla="val 32395"/>
            </a:avLst>
          </a:prstGeom>
          <a:gradFill rotWithShape="1">
            <a:gsLst>
              <a:gs pos="0">
                <a:schemeClr val="accent1">
                  <a:gamma/>
                  <a:tint val="0"/>
                  <a:invGamma/>
                </a:schemeClr>
              </a:gs>
              <a:gs pos="100000">
                <a:schemeClr val="accent1"/>
              </a:gs>
            </a:gsLst>
            <a:lin ang="0" scaled="1"/>
          </a:gradFill>
          <a:ln w="9525">
            <a:noFill/>
            <a:miter lim="800000"/>
            <a:headEnd/>
            <a:tailEnd/>
          </a:ln>
          <a:effectLst/>
        </p:spPr>
        <p:txBody>
          <a:bodyPr wrap="none" anchor="ctr"/>
          <a:lstStyle/>
          <a:p>
            <a:pPr>
              <a:defRPr/>
            </a:pPr>
            <a:endParaRPr lang="zh-CN" altLang="en-US">
              <a:ea typeface="微软雅黑" pitchFamily="34" charset="-122"/>
            </a:endParaRPr>
          </a:p>
        </p:txBody>
      </p:sp>
      <p:sp>
        <p:nvSpPr>
          <p:cNvPr id="57" name="AutoShape 5"/>
          <p:cNvSpPr>
            <a:spLocks noChangeArrowheads="1"/>
          </p:cNvSpPr>
          <p:nvPr/>
        </p:nvSpPr>
        <p:spPr bwMode="blackWhite">
          <a:xfrm>
            <a:off x="581025" y="2378075"/>
            <a:ext cx="1479550" cy="490538"/>
          </a:xfrm>
          <a:prstGeom prst="roundRect">
            <a:avLst>
              <a:gd name="adj" fmla="val 9106"/>
            </a:avLst>
          </a:prstGeom>
          <a:gradFill rotWithShape="1">
            <a:gsLst>
              <a:gs pos="0">
                <a:srgbClr val="699D5F"/>
              </a:gs>
              <a:gs pos="100000">
                <a:srgbClr val="96BB8F"/>
              </a:gs>
            </a:gsLst>
            <a:lin ang="5400000" scaled="1"/>
          </a:gradFill>
          <a:ln w="25400">
            <a:solidFill>
              <a:schemeClr val="bg1"/>
            </a:solidFill>
            <a:round/>
            <a:headEnd/>
            <a:tailEnd/>
          </a:ln>
        </p:spPr>
        <p:txBody>
          <a:bodyPr wrap="none" anchor="ctr"/>
          <a:lstStyle/>
          <a:p>
            <a:pPr algn="ctr" eaLnBrk="0" hangingPunct="0"/>
            <a:r>
              <a:rPr lang="zh-CN" altLang="en-US" sz="1800">
                <a:solidFill>
                  <a:schemeClr val="bg1"/>
                </a:solidFill>
                <a:ea typeface="微软雅黑" pitchFamily="34" charset="-122"/>
              </a:rPr>
              <a:t>风电特性分析</a:t>
            </a:r>
            <a:endParaRPr lang="en-US" altLang="zh-CN" sz="1800">
              <a:solidFill>
                <a:schemeClr val="bg1"/>
              </a:solidFill>
              <a:ea typeface="微软雅黑" pitchFamily="34" charset="-122"/>
            </a:endParaRPr>
          </a:p>
        </p:txBody>
      </p:sp>
      <p:sp>
        <p:nvSpPr>
          <p:cNvPr id="58" name="AutoShape 5"/>
          <p:cNvSpPr>
            <a:spLocks noChangeArrowheads="1"/>
          </p:cNvSpPr>
          <p:nvPr/>
        </p:nvSpPr>
        <p:spPr bwMode="blackWhite">
          <a:xfrm>
            <a:off x="576263" y="3013075"/>
            <a:ext cx="1479550" cy="490538"/>
          </a:xfrm>
          <a:prstGeom prst="roundRect">
            <a:avLst>
              <a:gd name="adj" fmla="val 9106"/>
            </a:avLst>
          </a:prstGeom>
          <a:gradFill rotWithShape="1">
            <a:gsLst>
              <a:gs pos="0">
                <a:srgbClr val="699D5F"/>
              </a:gs>
              <a:gs pos="100000">
                <a:srgbClr val="96BB8F"/>
              </a:gs>
            </a:gsLst>
            <a:lin ang="5400000" scaled="1"/>
          </a:gradFill>
          <a:ln w="25400">
            <a:solidFill>
              <a:schemeClr val="bg1"/>
            </a:solidFill>
            <a:round/>
            <a:headEnd/>
            <a:tailEnd/>
          </a:ln>
        </p:spPr>
        <p:txBody>
          <a:bodyPr wrap="none" anchor="ctr"/>
          <a:lstStyle/>
          <a:p>
            <a:pPr algn="ctr" eaLnBrk="0" hangingPunct="0"/>
            <a:r>
              <a:rPr lang="zh-CN" altLang="en-US" sz="1800">
                <a:solidFill>
                  <a:schemeClr val="bg1"/>
                </a:solidFill>
                <a:ea typeface="微软雅黑" pitchFamily="34" charset="-122"/>
              </a:rPr>
              <a:t>光伏特性分析</a:t>
            </a:r>
            <a:endParaRPr lang="en-US" altLang="zh-CN" sz="1800">
              <a:solidFill>
                <a:schemeClr val="bg1"/>
              </a:solidFill>
              <a:ea typeface="微软雅黑" pitchFamily="34" charset="-122"/>
            </a:endParaRPr>
          </a:p>
        </p:txBody>
      </p:sp>
      <p:sp>
        <p:nvSpPr>
          <p:cNvPr id="59" name="Text Box 20"/>
          <p:cNvSpPr txBox="1">
            <a:spLocks noChangeArrowheads="1"/>
          </p:cNvSpPr>
          <p:nvPr/>
        </p:nvSpPr>
        <p:spPr bwMode="auto">
          <a:xfrm>
            <a:off x="1981200" y="2598738"/>
            <a:ext cx="1098550" cy="641350"/>
          </a:xfrm>
          <a:prstGeom prst="rect">
            <a:avLst/>
          </a:prstGeom>
          <a:noFill/>
          <a:ln w="9525">
            <a:noFill/>
            <a:miter lim="800000"/>
            <a:headEnd/>
            <a:tailEnd/>
          </a:ln>
        </p:spPr>
        <p:txBody>
          <a:bodyPr wrap="none">
            <a:spAutoFit/>
          </a:bodyPr>
          <a:lstStyle/>
          <a:p>
            <a:pPr algn="ctr"/>
            <a:r>
              <a:rPr lang="zh-CN" altLang="en-US" sz="1800">
                <a:solidFill>
                  <a:srgbClr val="3333FF"/>
                </a:solidFill>
                <a:ea typeface="微软雅黑" pitchFamily="34" charset="-122"/>
              </a:rPr>
              <a:t>改善</a:t>
            </a:r>
          </a:p>
          <a:p>
            <a:pPr algn="ctr"/>
            <a:r>
              <a:rPr lang="zh-CN" altLang="en-US" sz="1800">
                <a:solidFill>
                  <a:srgbClr val="3333FF"/>
                </a:solidFill>
                <a:ea typeface="微软雅黑" pitchFamily="34" charset="-122"/>
              </a:rPr>
              <a:t>不确定性</a:t>
            </a:r>
          </a:p>
        </p:txBody>
      </p:sp>
      <p:sp>
        <p:nvSpPr>
          <p:cNvPr id="60" name="AutoShape 6"/>
          <p:cNvSpPr>
            <a:spLocks noChangeArrowheads="1"/>
          </p:cNvSpPr>
          <p:nvPr/>
        </p:nvSpPr>
        <p:spPr bwMode="blackWhite">
          <a:xfrm>
            <a:off x="3175000" y="2365375"/>
            <a:ext cx="1368425" cy="1116013"/>
          </a:xfrm>
          <a:prstGeom prst="roundRect">
            <a:avLst>
              <a:gd name="adj" fmla="val 9106"/>
            </a:avLst>
          </a:prstGeom>
          <a:gradFill rotWithShape="1">
            <a:gsLst>
              <a:gs pos="0">
                <a:schemeClr val="hlink"/>
              </a:gs>
              <a:gs pos="100000">
                <a:schemeClr val="hlink">
                  <a:gamma/>
                  <a:tint val="69804"/>
                  <a:invGamma/>
                </a:schemeClr>
              </a:gs>
            </a:gsLst>
            <a:lin ang="5400000" scaled="1"/>
          </a:gradFill>
          <a:ln w="25400">
            <a:solidFill>
              <a:schemeClr val="bg1"/>
            </a:solidFill>
            <a:round/>
            <a:headEnd/>
            <a:tailEnd/>
          </a:ln>
          <a:effectLst/>
        </p:spPr>
        <p:txBody>
          <a:bodyPr wrap="none" anchor="ctr"/>
          <a:lstStyle/>
          <a:p>
            <a:pPr algn="ctr" eaLnBrk="0" hangingPunct="0"/>
            <a:r>
              <a:rPr lang="zh-CN" altLang="en-US" sz="1800">
                <a:solidFill>
                  <a:schemeClr val="bg1"/>
                </a:solidFill>
                <a:ea typeface="微软雅黑" pitchFamily="34" charset="-122"/>
              </a:rPr>
              <a:t>机组控制</a:t>
            </a:r>
          </a:p>
          <a:p>
            <a:pPr algn="ctr" eaLnBrk="0" hangingPunct="0"/>
            <a:r>
              <a:rPr lang="zh-CN" altLang="en-US" sz="1800">
                <a:solidFill>
                  <a:schemeClr val="bg1"/>
                </a:solidFill>
                <a:ea typeface="微软雅黑" pitchFamily="34" charset="-122"/>
              </a:rPr>
              <a:t>场站控制</a:t>
            </a:r>
            <a:endParaRPr lang="en-US" altLang="zh-CN" sz="1800">
              <a:solidFill>
                <a:schemeClr val="bg1"/>
              </a:solidFill>
              <a:ea typeface="微软雅黑" pitchFamily="34" charset="-122"/>
            </a:endParaRPr>
          </a:p>
        </p:txBody>
      </p:sp>
      <p:sp>
        <p:nvSpPr>
          <p:cNvPr id="61" name="AutoShape 3"/>
          <p:cNvSpPr>
            <a:spLocks noChangeArrowheads="1"/>
          </p:cNvSpPr>
          <p:nvPr/>
        </p:nvSpPr>
        <p:spPr bwMode="ltGray">
          <a:xfrm>
            <a:off x="1268413" y="3968750"/>
            <a:ext cx="1906587" cy="1116013"/>
          </a:xfrm>
          <a:prstGeom prst="rightArrow">
            <a:avLst>
              <a:gd name="adj1" fmla="val 79306"/>
              <a:gd name="adj2" fmla="val 32395"/>
            </a:avLst>
          </a:prstGeom>
          <a:gradFill rotWithShape="1">
            <a:gsLst>
              <a:gs pos="0">
                <a:schemeClr val="accent1">
                  <a:gamma/>
                  <a:tint val="0"/>
                  <a:invGamma/>
                </a:schemeClr>
              </a:gs>
              <a:gs pos="100000">
                <a:schemeClr val="accent1"/>
              </a:gs>
            </a:gsLst>
            <a:lin ang="0" scaled="1"/>
          </a:gradFill>
          <a:ln w="9525">
            <a:noFill/>
            <a:miter lim="800000"/>
            <a:headEnd/>
            <a:tailEnd/>
          </a:ln>
          <a:effectLst/>
        </p:spPr>
        <p:txBody>
          <a:bodyPr wrap="none" anchor="ctr"/>
          <a:lstStyle/>
          <a:p>
            <a:pPr>
              <a:defRPr/>
            </a:pPr>
            <a:endParaRPr lang="zh-CN" altLang="en-US">
              <a:ea typeface="微软雅黑" pitchFamily="34" charset="-122"/>
            </a:endParaRPr>
          </a:p>
        </p:txBody>
      </p:sp>
      <p:sp>
        <p:nvSpPr>
          <p:cNvPr id="62" name="Text Box 33"/>
          <p:cNvSpPr txBox="1">
            <a:spLocks noChangeArrowheads="1"/>
          </p:cNvSpPr>
          <p:nvPr/>
        </p:nvSpPr>
        <p:spPr bwMode="auto">
          <a:xfrm>
            <a:off x="2214563" y="4167188"/>
            <a:ext cx="641350" cy="641350"/>
          </a:xfrm>
          <a:prstGeom prst="rect">
            <a:avLst/>
          </a:prstGeom>
          <a:noFill/>
          <a:ln w="9525">
            <a:noFill/>
            <a:miter lim="800000"/>
            <a:headEnd/>
            <a:tailEnd/>
          </a:ln>
        </p:spPr>
        <p:txBody>
          <a:bodyPr wrap="none">
            <a:spAutoFit/>
          </a:bodyPr>
          <a:lstStyle/>
          <a:p>
            <a:pPr algn="ctr"/>
            <a:r>
              <a:rPr lang="zh-CN" altLang="en-US" sz="1800">
                <a:solidFill>
                  <a:srgbClr val="3333FF"/>
                </a:solidFill>
                <a:ea typeface="微软雅黑" pitchFamily="34" charset="-122"/>
              </a:rPr>
              <a:t>协调</a:t>
            </a:r>
          </a:p>
          <a:p>
            <a:pPr algn="ctr"/>
            <a:r>
              <a:rPr lang="zh-CN" altLang="en-US" sz="1800">
                <a:solidFill>
                  <a:srgbClr val="3333FF"/>
                </a:solidFill>
                <a:ea typeface="微软雅黑" pitchFamily="34" charset="-122"/>
              </a:rPr>
              <a:t>配置</a:t>
            </a:r>
          </a:p>
        </p:txBody>
      </p:sp>
      <p:sp>
        <p:nvSpPr>
          <p:cNvPr id="63" name="AutoShape 5"/>
          <p:cNvSpPr>
            <a:spLocks noChangeArrowheads="1"/>
          </p:cNvSpPr>
          <p:nvPr/>
        </p:nvSpPr>
        <p:spPr bwMode="blackWhite">
          <a:xfrm>
            <a:off x="581025" y="4041775"/>
            <a:ext cx="1479550" cy="971550"/>
          </a:xfrm>
          <a:prstGeom prst="roundRect">
            <a:avLst>
              <a:gd name="adj" fmla="val 9106"/>
            </a:avLst>
          </a:prstGeom>
          <a:gradFill rotWithShape="1">
            <a:gsLst>
              <a:gs pos="0">
                <a:srgbClr val="699D5F"/>
              </a:gs>
              <a:gs pos="100000">
                <a:srgbClr val="96BB8F"/>
              </a:gs>
            </a:gsLst>
            <a:lin ang="5400000" scaled="1"/>
          </a:gradFill>
          <a:ln w="25400">
            <a:solidFill>
              <a:schemeClr val="bg1"/>
            </a:solidFill>
            <a:round/>
            <a:headEnd/>
            <a:tailEnd/>
          </a:ln>
        </p:spPr>
        <p:txBody>
          <a:bodyPr wrap="none" anchor="ctr"/>
          <a:lstStyle/>
          <a:p>
            <a:pPr algn="ctr" eaLnBrk="0" hangingPunct="0"/>
            <a:r>
              <a:rPr lang="zh-CN" altLang="en-US" sz="1800">
                <a:solidFill>
                  <a:schemeClr val="bg1"/>
                </a:solidFill>
                <a:ea typeface="微软雅黑" pitchFamily="34" charset="-122"/>
              </a:rPr>
              <a:t>储能技术</a:t>
            </a:r>
          </a:p>
          <a:p>
            <a:pPr algn="ctr" eaLnBrk="0" hangingPunct="0"/>
            <a:r>
              <a:rPr lang="zh-CN" altLang="en-US" sz="1800">
                <a:solidFill>
                  <a:schemeClr val="bg1"/>
                </a:solidFill>
                <a:ea typeface="微软雅黑" pitchFamily="34" charset="-122"/>
              </a:rPr>
              <a:t>系统集成</a:t>
            </a:r>
          </a:p>
        </p:txBody>
      </p:sp>
      <p:sp>
        <p:nvSpPr>
          <p:cNvPr id="188416" name="AutoShape 3"/>
          <p:cNvSpPr>
            <a:spLocks noChangeArrowheads="1"/>
          </p:cNvSpPr>
          <p:nvPr/>
        </p:nvSpPr>
        <p:spPr bwMode="ltGray">
          <a:xfrm>
            <a:off x="4824413" y="2528888"/>
            <a:ext cx="936625" cy="2124075"/>
          </a:xfrm>
          <a:prstGeom prst="rightArrow">
            <a:avLst>
              <a:gd name="adj1" fmla="val 49472"/>
              <a:gd name="adj2" fmla="val 26921"/>
            </a:avLst>
          </a:prstGeom>
          <a:gradFill rotWithShape="1">
            <a:gsLst>
              <a:gs pos="0">
                <a:srgbClr val="FFFFFF"/>
              </a:gs>
              <a:gs pos="100000">
                <a:schemeClr val="accent1"/>
              </a:gs>
            </a:gsLst>
            <a:lin ang="0" scaled="1"/>
          </a:gradFill>
          <a:ln w="9525">
            <a:noFill/>
            <a:miter lim="800000"/>
            <a:headEnd/>
            <a:tailEnd/>
          </a:ln>
        </p:spPr>
        <p:txBody>
          <a:bodyPr wrap="none" anchor="ctr"/>
          <a:lstStyle/>
          <a:p>
            <a:endParaRPr lang="zh-CN" altLang="en-US" sz="1800">
              <a:ea typeface="微软雅黑" pitchFamily="34" charset="-122"/>
            </a:endParaRPr>
          </a:p>
        </p:txBody>
      </p:sp>
      <p:sp>
        <p:nvSpPr>
          <p:cNvPr id="188417" name="AutoShape 4"/>
          <p:cNvSpPr>
            <a:spLocks noChangeArrowheads="1"/>
          </p:cNvSpPr>
          <p:nvPr/>
        </p:nvSpPr>
        <p:spPr bwMode="blackWhite">
          <a:xfrm>
            <a:off x="3168650" y="3824288"/>
            <a:ext cx="1368425" cy="1333500"/>
          </a:xfrm>
          <a:prstGeom prst="roundRect">
            <a:avLst>
              <a:gd name="adj" fmla="val 9106"/>
            </a:avLst>
          </a:prstGeom>
          <a:gradFill rotWithShape="1">
            <a:gsLst>
              <a:gs pos="0">
                <a:schemeClr val="accent2"/>
              </a:gs>
              <a:gs pos="100000">
                <a:schemeClr val="accent2">
                  <a:gamma/>
                  <a:tint val="69804"/>
                  <a:invGamma/>
                </a:schemeClr>
              </a:gs>
            </a:gsLst>
            <a:lin ang="5400000" scaled="1"/>
          </a:gradFill>
          <a:ln w="25400">
            <a:solidFill>
              <a:schemeClr val="bg1"/>
            </a:solidFill>
            <a:round/>
            <a:headEnd/>
            <a:tailEnd/>
          </a:ln>
          <a:effectLst/>
        </p:spPr>
        <p:txBody>
          <a:bodyPr wrap="none" anchor="ctr"/>
          <a:lstStyle/>
          <a:p>
            <a:pPr algn="ctr" eaLnBrk="0" hangingPunct="0">
              <a:defRPr/>
            </a:pPr>
            <a:r>
              <a:rPr lang="zh-CN" altLang="en-US" sz="1800">
                <a:solidFill>
                  <a:schemeClr val="bg1"/>
                </a:solidFill>
                <a:ea typeface="微软雅黑" pitchFamily="34" charset="-122"/>
              </a:rPr>
              <a:t>大容量</a:t>
            </a:r>
          </a:p>
          <a:p>
            <a:pPr algn="ctr" eaLnBrk="0" hangingPunct="0">
              <a:defRPr/>
            </a:pPr>
            <a:r>
              <a:rPr lang="zh-CN" altLang="en-US" sz="1800">
                <a:solidFill>
                  <a:schemeClr val="bg1"/>
                </a:solidFill>
                <a:ea typeface="微软雅黑" pitchFamily="34" charset="-122"/>
              </a:rPr>
              <a:t>储能系统</a:t>
            </a:r>
            <a:endParaRPr lang="en-US" altLang="zh-CN" sz="1800">
              <a:solidFill>
                <a:schemeClr val="bg1"/>
              </a:solidFill>
              <a:ea typeface="微软雅黑" pitchFamily="34" charset="-122"/>
            </a:endParaRPr>
          </a:p>
        </p:txBody>
      </p:sp>
      <p:sp>
        <p:nvSpPr>
          <p:cNvPr id="188418" name="AutoShape 3"/>
          <p:cNvSpPr>
            <a:spLocks noChangeArrowheads="1"/>
          </p:cNvSpPr>
          <p:nvPr/>
        </p:nvSpPr>
        <p:spPr bwMode="ltGray">
          <a:xfrm>
            <a:off x="1265238" y="2384425"/>
            <a:ext cx="1906587" cy="1116013"/>
          </a:xfrm>
          <a:prstGeom prst="rightArrow">
            <a:avLst>
              <a:gd name="adj1" fmla="val 79306"/>
              <a:gd name="adj2" fmla="val 32395"/>
            </a:avLst>
          </a:prstGeom>
          <a:gradFill rotWithShape="1">
            <a:gsLst>
              <a:gs pos="0">
                <a:schemeClr val="accent1">
                  <a:gamma/>
                  <a:tint val="0"/>
                  <a:invGamma/>
                </a:schemeClr>
              </a:gs>
              <a:gs pos="100000">
                <a:schemeClr val="accent1"/>
              </a:gs>
            </a:gsLst>
            <a:lin ang="0" scaled="1"/>
          </a:gradFill>
          <a:ln w="9525">
            <a:noFill/>
            <a:miter lim="800000"/>
            <a:headEnd/>
            <a:tailEnd/>
          </a:ln>
          <a:effectLst/>
        </p:spPr>
        <p:txBody>
          <a:bodyPr wrap="none" anchor="ctr"/>
          <a:lstStyle/>
          <a:p>
            <a:pPr>
              <a:defRPr/>
            </a:pPr>
            <a:endParaRPr lang="zh-CN" altLang="en-US">
              <a:ea typeface="微软雅黑" pitchFamily="34" charset="-122"/>
            </a:endParaRPr>
          </a:p>
        </p:txBody>
      </p:sp>
      <p:sp>
        <p:nvSpPr>
          <p:cNvPr id="188419" name="AutoShape 5"/>
          <p:cNvSpPr>
            <a:spLocks noChangeArrowheads="1"/>
          </p:cNvSpPr>
          <p:nvPr/>
        </p:nvSpPr>
        <p:spPr bwMode="blackWhite">
          <a:xfrm>
            <a:off x="582613" y="2362200"/>
            <a:ext cx="1479550" cy="490538"/>
          </a:xfrm>
          <a:prstGeom prst="roundRect">
            <a:avLst>
              <a:gd name="adj" fmla="val 9106"/>
            </a:avLst>
          </a:prstGeom>
          <a:gradFill rotWithShape="1">
            <a:gsLst>
              <a:gs pos="0">
                <a:srgbClr val="699D5F"/>
              </a:gs>
              <a:gs pos="100000">
                <a:srgbClr val="96BB8F"/>
              </a:gs>
            </a:gsLst>
            <a:lin ang="5400000" scaled="1"/>
          </a:gradFill>
          <a:ln w="25400">
            <a:solidFill>
              <a:schemeClr val="bg1"/>
            </a:solidFill>
            <a:round/>
            <a:headEnd/>
            <a:tailEnd/>
          </a:ln>
        </p:spPr>
        <p:txBody>
          <a:bodyPr wrap="none" anchor="ctr"/>
          <a:lstStyle/>
          <a:p>
            <a:pPr algn="ctr" eaLnBrk="0" hangingPunct="0"/>
            <a:r>
              <a:rPr lang="zh-CN" altLang="en-US" sz="1800">
                <a:solidFill>
                  <a:schemeClr val="bg1"/>
                </a:solidFill>
                <a:ea typeface="微软雅黑" pitchFamily="34" charset="-122"/>
              </a:rPr>
              <a:t>风电特性分析</a:t>
            </a:r>
            <a:endParaRPr lang="en-US" altLang="zh-CN" sz="1800">
              <a:solidFill>
                <a:schemeClr val="bg1"/>
              </a:solidFill>
              <a:ea typeface="微软雅黑" pitchFamily="34" charset="-122"/>
            </a:endParaRPr>
          </a:p>
        </p:txBody>
      </p:sp>
      <p:sp>
        <p:nvSpPr>
          <p:cNvPr id="188420" name="AutoShape 5"/>
          <p:cNvSpPr>
            <a:spLocks noChangeArrowheads="1"/>
          </p:cNvSpPr>
          <p:nvPr/>
        </p:nvSpPr>
        <p:spPr bwMode="blackWhite">
          <a:xfrm>
            <a:off x="577850" y="2997200"/>
            <a:ext cx="1479550" cy="490538"/>
          </a:xfrm>
          <a:prstGeom prst="roundRect">
            <a:avLst>
              <a:gd name="adj" fmla="val 9106"/>
            </a:avLst>
          </a:prstGeom>
          <a:gradFill rotWithShape="1">
            <a:gsLst>
              <a:gs pos="0">
                <a:srgbClr val="699D5F"/>
              </a:gs>
              <a:gs pos="100000">
                <a:srgbClr val="96BB8F"/>
              </a:gs>
            </a:gsLst>
            <a:lin ang="5400000" scaled="1"/>
          </a:gradFill>
          <a:ln w="25400">
            <a:solidFill>
              <a:schemeClr val="bg1"/>
            </a:solidFill>
            <a:round/>
            <a:headEnd/>
            <a:tailEnd/>
          </a:ln>
        </p:spPr>
        <p:txBody>
          <a:bodyPr wrap="none" anchor="ctr"/>
          <a:lstStyle/>
          <a:p>
            <a:pPr algn="ctr" eaLnBrk="0" hangingPunct="0"/>
            <a:r>
              <a:rPr lang="zh-CN" altLang="en-US" sz="1800">
                <a:solidFill>
                  <a:schemeClr val="bg1"/>
                </a:solidFill>
                <a:ea typeface="微软雅黑" pitchFamily="34" charset="-122"/>
              </a:rPr>
              <a:t>光伏特性分析</a:t>
            </a:r>
            <a:endParaRPr lang="en-US" altLang="zh-CN" sz="1800">
              <a:solidFill>
                <a:schemeClr val="bg1"/>
              </a:solidFill>
              <a:ea typeface="微软雅黑" pitchFamily="34" charset="-122"/>
            </a:endParaRPr>
          </a:p>
        </p:txBody>
      </p:sp>
      <p:sp>
        <p:nvSpPr>
          <p:cNvPr id="188421" name="Text Box 20"/>
          <p:cNvSpPr txBox="1">
            <a:spLocks noChangeArrowheads="1"/>
          </p:cNvSpPr>
          <p:nvPr/>
        </p:nvSpPr>
        <p:spPr bwMode="auto">
          <a:xfrm>
            <a:off x="1982788" y="2582863"/>
            <a:ext cx="1098550" cy="641350"/>
          </a:xfrm>
          <a:prstGeom prst="rect">
            <a:avLst/>
          </a:prstGeom>
          <a:noFill/>
          <a:ln w="9525">
            <a:noFill/>
            <a:miter lim="800000"/>
            <a:headEnd/>
            <a:tailEnd/>
          </a:ln>
        </p:spPr>
        <p:txBody>
          <a:bodyPr wrap="none">
            <a:spAutoFit/>
          </a:bodyPr>
          <a:lstStyle/>
          <a:p>
            <a:pPr algn="ctr"/>
            <a:r>
              <a:rPr lang="zh-CN" altLang="en-US" sz="1800">
                <a:solidFill>
                  <a:srgbClr val="3333FF"/>
                </a:solidFill>
                <a:ea typeface="微软雅黑" pitchFamily="34" charset="-122"/>
              </a:rPr>
              <a:t>改善</a:t>
            </a:r>
          </a:p>
          <a:p>
            <a:pPr algn="ctr"/>
            <a:r>
              <a:rPr lang="zh-CN" altLang="en-US" sz="1800">
                <a:solidFill>
                  <a:srgbClr val="3333FF"/>
                </a:solidFill>
                <a:ea typeface="微软雅黑" pitchFamily="34" charset="-122"/>
              </a:rPr>
              <a:t>不确定性</a:t>
            </a:r>
          </a:p>
        </p:txBody>
      </p:sp>
      <p:sp>
        <p:nvSpPr>
          <p:cNvPr id="188422" name="AutoShape 6"/>
          <p:cNvSpPr>
            <a:spLocks noChangeArrowheads="1"/>
          </p:cNvSpPr>
          <p:nvPr/>
        </p:nvSpPr>
        <p:spPr bwMode="blackWhite">
          <a:xfrm>
            <a:off x="3176588" y="2349500"/>
            <a:ext cx="1368425" cy="1116013"/>
          </a:xfrm>
          <a:prstGeom prst="roundRect">
            <a:avLst>
              <a:gd name="adj" fmla="val 9106"/>
            </a:avLst>
          </a:prstGeom>
          <a:gradFill rotWithShape="1">
            <a:gsLst>
              <a:gs pos="0">
                <a:schemeClr val="hlink"/>
              </a:gs>
              <a:gs pos="100000">
                <a:schemeClr val="hlink">
                  <a:gamma/>
                  <a:tint val="69804"/>
                  <a:invGamma/>
                </a:schemeClr>
              </a:gs>
            </a:gsLst>
            <a:lin ang="5400000" scaled="1"/>
          </a:gradFill>
          <a:ln w="25400">
            <a:solidFill>
              <a:schemeClr val="bg1"/>
            </a:solidFill>
            <a:round/>
            <a:headEnd/>
            <a:tailEnd/>
          </a:ln>
          <a:effectLst/>
        </p:spPr>
        <p:txBody>
          <a:bodyPr wrap="none" anchor="ctr"/>
          <a:lstStyle/>
          <a:p>
            <a:pPr algn="ctr" eaLnBrk="0" hangingPunct="0"/>
            <a:r>
              <a:rPr lang="zh-CN" altLang="en-US" sz="1800">
                <a:solidFill>
                  <a:schemeClr val="bg1"/>
                </a:solidFill>
                <a:ea typeface="微软雅黑" pitchFamily="34" charset="-122"/>
              </a:rPr>
              <a:t>机组控制</a:t>
            </a:r>
          </a:p>
          <a:p>
            <a:pPr algn="ctr" eaLnBrk="0" hangingPunct="0"/>
            <a:r>
              <a:rPr lang="zh-CN" altLang="en-US" sz="1800">
                <a:solidFill>
                  <a:schemeClr val="bg1"/>
                </a:solidFill>
                <a:ea typeface="微软雅黑" pitchFamily="34" charset="-122"/>
              </a:rPr>
              <a:t>场站控制</a:t>
            </a:r>
            <a:endParaRPr lang="en-US" altLang="zh-CN" sz="1800">
              <a:solidFill>
                <a:schemeClr val="bg1"/>
              </a:solidFill>
              <a:ea typeface="微软雅黑" pitchFamily="34" charset="-122"/>
            </a:endParaRPr>
          </a:p>
        </p:txBody>
      </p:sp>
      <p:sp>
        <p:nvSpPr>
          <p:cNvPr id="188423" name="AutoShape 4"/>
          <p:cNvSpPr>
            <a:spLocks noChangeArrowheads="1"/>
          </p:cNvSpPr>
          <p:nvPr/>
        </p:nvSpPr>
        <p:spPr bwMode="blackWhite">
          <a:xfrm>
            <a:off x="3168650" y="3824288"/>
            <a:ext cx="1368425" cy="1333500"/>
          </a:xfrm>
          <a:prstGeom prst="roundRect">
            <a:avLst>
              <a:gd name="adj" fmla="val 9106"/>
            </a:avLst>
          </a:prstGeom>
          <a:gradFill rotWithShape="1">
            <a:gsLst>
              <a:gs pos="0">
                <a:schemeClr val="accent2"/>
              </a:gs>
              <a:gs pos="100000">
                <a:schemeClr val="accent2">
                  <a:gamma/>
                  <a:tint val="69804"/>
                  <a:invGamma/>
                </a:schemeClr>
              </a:gs>
            </a:gsLst>
            <a:lin ang="5400000" scaled="1"/>
          </a:gradFill>
          <a:ln w="25400">
            <a:solidFill>
              <a:schemeClr val="bg1"/>
            </a:solidFill>
            <a:round/>
            <a:headEnd/>
            <a:tailEnd/>
          </a:ln>
          <a:effectLst/>
        </p:spPr>
        <p:txBody>
          <a:bodyPr wrap="none" anchor="ctr"/>
          <a:lstStyle/>
          <a:p>
            <a:pPr algn="ctr" eaLnBrk="0" hangingPunct="0">
              <a:defRPr/>
            </a:pPr>
            <a:r>
              <a:rPr lang="zh-CN" altLang="en-US" sz="1800">
                <a:solidFill>
                  <a:schemeClr val="bg1"/>
                </a:solidFill>
                <a:ea typeface="微软雅黑" pitchFamily="34" charset="-122"/>
              </a:rPr>
              <a:t>大容量</a:t>
            </a:r>
          </a:p>
          <a:p>
            <a:pPr algn="ctr" eaLnBrk="0" hangingPunct="0">
              <a:defRPr/>
            </a:pPr>
            <a:r>
              <a:rPr lang="zh-CN" altLang="en-US" sz="1800">
                <a:solidFill>
                  <a:schemeClr val="bg1"/>
                </a:solidFill>
                <a:ea typeface="微软雅黑" pitchFamily="34" charset="-122"/>
              </a:rPr>
              <a:t>储能系统</a:t>
            </a:r>
            <a:endParaRPr lang="en-US" altLang="zh-CN" sz="1800">
              <a:solidFill>
                <a:schemeClr val="bg1"/>
              </a:solidFill>
              <a:ea typeface="微软雅黑" pitchFamily="34" charset="-122"/>
            </a:endParaRPr>
          </a:p>
        </p:txBody>
      </p:sp>
      <p:sp>
        <p:nvSpPr>
          <p:cNvPr id="188424" name="AutoShape 3"/>
          <p:cNvSpPr>
            <a:spLocks noChangeArrowheads="1"/>
          </p:cNvSpPr>
          <p:nvPr/>
        </p:nvSpPr>
        <p:spPr bwMode="ltGray">
          <a:xfrm>
            <a:off x="1270000" y="3952875"/>
            <a:ext cx="1906588" cy="1116013"/>
          </a:xfrm>
          <a:prstGeom prst="rightArrow">
            <a:avLst>
              <a:gd name="adj1" fmla="val 79306"/>
              <a:gd name="adj2" fmla="val 32395"/>
            </a:avLst>
          </a:prstGeom>
          <a:gradFill rotWithShape="1">
            <a:gsLst>
              <a:gs pos="0">
                <a:schemeClr val="accent1">
                  <a:gamma/>
                  <a:tint val="0"/>
                  <a:invGamma/>
                </a:schemeClr>
              </a:gs>
              <a:gs pos="100000">
                <a:schemeClr val="accent1"/>
              </a:gs>
            </a:gsLst>
            <a:lin ang="0" scaled="1"/>
          </a:gradFill>
          <a:ln w="9525">
            <a:noFill/>
            <a:miter lim="800000"/>
            <a:headEnd/>
            <a:tailEnd/>
          </a:ln>
          <a:effectLst/>
        </p:spPr>
        <p:txBody>
          <a:bodyPr wrap="none" anchor="ctr"/>
          <a:lstStyle/>
          <a:p>
            <a:pPr>
              <a:defRPr/>
            </a:pPr>
            <a:endParaRPr lang="zh-CN" altLang="en-US">
              <a:ea typeface="微软雅黑" pitchFamily="34" charset="-122"/>
            </a:endParaRPr>
          </a:p>
        </p:txBody>
      </p:sp>
      <p:sp>
        <p:nvSpPr>
          <p:cNvPr id="188425" name="Text Box 33"/>
          <p:cNvSpPr txBox="1">
            <a:spLocks noChangeArrowheads="1"/>
          </p:cNvSpPr>
          <p:nvPr/>
        </p:nvSpPr>
        <p:spPr bwMode="auto">
          <a:xfrm>
            <a:off x="2216150" y="4151313"/>
            <a:ext cx="641350" cy="641350"/>
          </a:xfrm>
          <a:prstGeom prst="rect">
            <a:avLst/>
          </a:prstGeom>
          <a:noFill/>
          <a:ln w="9525">
            <a:noFill/>
            <a:miter lim="800000"/>
            <a:headEnd/>
            <a:tailEnd/>
          </a:ln>
        </p:spPr>
        <p:txBody>
          <a:bodyPr wrap="none">
            <a:spAutoFit/>
          </a:bodyPr>
          <a:lstStyle/>
          <a:p>
            <a:pPr algn="ctr"/>
            <a:r>
              <a:rPr lang="zh-CN" altLang="en-US" sz="1800">
                <a:solidFill>
                  <a:srgbClr val="3333FF"/>
                </a:solidFill>
                <a:ea typeface="微软雅黑" pitchFamily="34" charset="-122"/>
              </a:rPr>
              <a:t>协调</a:t>
            </a:r>
          </a:p>
          <a:p>
            <a:pPr algn="ctr"/>
            <a:r>
              <a:rPr lang="zh-CN" altLang="en-US" sz="1800">
                <a:solidFill>
                  <a:srgbClr val="3333FF"/>
                </a:solidFill>
                <a:ea typeface="微软雅黑" pitchFamily="34" charset="-122"/>
              </a:rPr>
              <a:t>配置</a:t>
            </a:r>
          </a:p>
        </p:txBody>
      </p:sp>
      <p:sp>
        <p:nvSpPr>
          <p:cNvPr id="188427" name="AutoShape 5"/>
          <p:cNvSpPr>
            <a:spLocks noChangeArrowheads="1"/>
          </p:cNvSpPr>
          <p:nvPr/>
        </p:nvSpPr>
        <p:spPr bwMode="blackWhite">
          <a:xfrm>
            <a:off x="582613" y="4025900"/>
            <a:ext cx="1479550" cy="971550"/>
          </a:xfrm>
          <a:prstGeom prst="roundRect">
            <a:avLst>
              <a:gd name="adj" fmla="val 9106"/>
            </a:avLst>
          </a:prstGeom>
          <a:gradFill rotWithShape="1">
            <a:gsLst>
              <a:gs pos="0">
                <a:srgbClr val="699D5F"/>
              </a:gs>
              <a:gs pos="100000">
                <a:srgbClr val="96BB8F"/>
              </a:gs>
            </a:gsLst>
            <a:lin ang="5400000" scaled="1"/>
          </a:gradFill>
          <a:ln w="25400">
            <a:solidFill>
              <a:schemeClr val="bg1"/>
            </a:solidFill>
            <a:round/>
            <a:headEnd/>
            <a:tailEnd/>
          </a:ln>
        </p:spPr>
        <p:txBody>
          <a:bodyPr wrap="none" anchor="ctr"/>
          <a:lstStyle/>
          <a:p>
            <a:pPr algn="ctr" eaLnBrk="0" hangingPunct="0"/>
            <a:r>
              <a:rPr lang="zh-CN" altLang="en-US" sz="1800">
                <a:solidFill>
                  <a:schemeClr val="bg1"/>
                </a:solidFill>
                <a:ea typeface="微软雅黑" pitchFamily="34" charset="-122"/>
              </a:rPr>
              <a:t>储能技术</a:t>
            </a:r>
          </a:p>
          <a:p>
            <a:pPr algn="ctr" eaLnBrk="0" hangingPunct="0"/>
            <a:r>
              <a:rPr lang="zh-CN" altLang="en-US" sz="1800">
                <a:solidFill>
                  <a:schemeClr val="bg1"/>
                </a:solidFill>
                <a:ea typeface="微软雅黑" pitchFamily="34" charset="-122"/>
              </a:rPr>
              <a:t>系统集成</a:t>
            </a:r>
          </a:p>
        </p:txBody>
      </p:sp>
      <p:sp>
        <p:nvSpPr>
          <p:cNvPr id="188428" name="AutoShape 3"/>
          <p:cNvSpPr>
            <a:spLocks noChangeArrowheads="1"/>
          </p:cNvSpPr>
          <p:nvPr/>
        </p:nvSpPr>
        <p:spPr bwMode="ltGray">
          <a:xfrm>
            <a:off x="1265238" y="2400300"/>
            <a:ext cx="1906587" cy="1116013"/>
          </a:xfrm>
          <a:prstGeom prst="rightArrow">
            <a:avLst>
              <a:gd name="adj1" fmla="val 79306"/>
              <a:gd name="adj2" fmla="val 32395"/>
            </a:avLst>
          </a:prstGeom>
          <a:gradFill rotWithShape="1">
            <a:gsLst>
              <a:gs pos="0">
                <a:schemeClr val="accent1">
                  <a:gamma/>
                  <a:tint val="0"/>
                  <a:invGamma/>
                </a:schemeClr>
              </a:gs>
              <a:gs pos="100000">
                <a:schemeClr val="accent1"/>
              </a:gs>
            </a:gsLst>
            <a:lin ang="0" scaled="1"/>
          </a:gradFill>
          <a:ln w="9525">
            <a:noFill/>
            <a:miter lim="800000"/>
            <a:headEnd/>
            <a:tailEnd/>
          </a:ln>
          <a:effectLst/>
        </p:spPr>
        <p:txBody>
          <a:bodyPr wrap="none" anchor="ctr"/>
          <a:lstStyle/>
          <a:p>
            <a:pPr>
              <a:defRPr/>
            </a:pPr>
            <a:endParaRPr lang="zh-CN" altLang="en-US">
              <a:ea typeface="微软雅黑" pitchFamily="34" charset="-122"/>
            </a:endParaRPr>
          </a:p>
        </p:txBody>
      </p:sp>
      <p:sp>
        <p:nvSpPr>
          <p:cNvPr id="188429" name="AutoShape 5"/>
          <p:cNvSpPr>
            <a:spLocks noChangeArrowheads="1"/>
          </p:cNvSpPr>
          <p:nvPr/>
        </p:nvSpPr>
        <p:spPr bwMode="blackWhite">
          <a:xfrm>
            <a:off x="582613" y="2378075"/>
            <a:ext cx="1479550" cy="490538"/>
          </a:xfrm>
          <a:prstGeom prst="roundRect">
            <a:avLst>
              <a:gd name="adj" fmla="val 9106"/>
            </a:avLst>
          </a:prstGeom>
          <a:gradFill rotWithShape="1">
            <a:gsLst>
              <a:gs pos="0">
                <a:srgbClr val="699D5F"/>
              </a:gs>
              <a:gs pos="100000">
                <a:srgbClr val="96BB8F"/>
              </a:gs>
            </a:gsLst>
            <a:lin ang="5400000" scaled="1"/>
          </a:gradFill>
          <a:ln w="25400">
            <a:solidFill>
              <a:schemeClr val="bg1"/>
            </a:solidFill>
            <a:round/>
            <a:headEnd/>
            <a:tailEnd/>
          </a:ln>
        </p:spPr>
        <p:txBody>
          <a:bodyPr wrap="none" anchor="ctr"/>
          <a:lstStyle/>
          <a:p>
            <a:pPr algn="ctr" eaLnBrk="0" hangingPunct="0"/>
            <a:r>
              <a:rPr lang="zh-CN" altLang="en-US" sz="1800">
                <a:solidFill>
                  <a:schemeClr val="bg1"/>
                </a:solidFill>
                <a:ea typeface="微软雅黑" pitchFamily="34" charset="-122"/>
              </a:rPr>
              <a:t>风电特性分析</a:t>
            </a:r>
            <a:endParaRPr lang="en-US" altLang="zh-CN" sz="1800">
              <a:solidFill>
                <a:schemeClr val="bg1"/>
              </a:solidFill>
              <a:ea typeface="微软雅黑" pitchFamily="34" charset="-122"/>
            </a:endParaRPr>
          </a:p>
        </p:txBody>
      </p:sp>
      <p:sp>
        <p:nvSpPr>
          <p:cNvPr id="188430" name="AutoShape 5"/>
          <p:cNvSpPr>
            <a:spLocks noChangeArrowheads="1"/>
          </p:cNvSpPr>
          <p:nvPr/>
        </p:nvSpPr>
        <p:spPr bwMode="blackWhite">
          <a:xfrm>
            <a:off x="577850" y="3013075"/>
            <a:ext cx="1479550" cy="490538"/>
          </a:xfrm>
          <a:prstGeom prst="roundRect">
            <a:avLst>
              <a:gd name="adj" fmla="val 9106"/>
            </a:avLst>
          </a:prstGeom>
          <a:gradFill rotWithShape="1">
            <a:gsLst>
              <a:gs pos="0">
                <a:srgbClr val="699D5F"/>
              </a:gs>
              <a:gs pos="100000">
                <a:srgbClr val="96BB8F"/>
              </a:gs>
            </a:gsLst>
            <a:lin ang="5400000" scaled="1"/>
          </a:gradFill>
          <a:ln w="25400">
            <a:solidFill>
              <a:schemeClr val="bg1"/>
            </a:solidFill>
            <a:round/>
            <a:headEnd/>
            <a:tailEnd/>
          </a:ln>
        </p:spPr>
        <p:txBody>
          <a:bodyPr wrap="none" anchor="ctr"/>
          <a:lstStyle/>
          <a:p>
            <a:pPr algn="ctr" eaLnBrk="0" hangingPunct="0"/>
            <a:r>
              <a:rPr lang="zh-CN" altLang="en-US" sz="1800">
                <a:solidFill>
                  <a:schemeClr val="bg1"/>
                </a:solidFill>
                <a:ea typeface="微软雅黑" pitchFamily="34" charset="-122"/>
              </a:rPr>
              <a:t>光伏特性分析</a:t>
            </a:r>
            <a:endParaRPr lang="en-US" altLang="zh-CN" sz="1800">
              <a:solidFill>
                <a:schemeClr val="bg1"/>
              </a:solidFill>
              <a:ea typeface="微软雅黑" pitchFamily="34" charset="-122"/>
            </a:endParaRPr>
          </a:p>
        </p:txBody>
      </p:sp>
      <p:sp>
        <p:nvSpPr>
          <p:cNvPr id="188431" name="Text Box 20"/>
          <p:cNvSpPr txBox="1">
            <a:spLocks noChangeArrowheads="1"/>
          </p:cNvSpPr>
          <p:nvPr/>
        </p:nvSpPr>
        <p:spPr bwMode="auto">
          <a:xfrm>
            <a:off x="1982788" y="2598738"/>
            <a:ext cx="1098550" cy="641350"/>
          </a:xfrm>
          <a:prstGeom prst="rect">
            <a:avLst/>
          </a:prstGeom>
          <a:noFill/>
          <a:ln w="9525">
            <a:noFill/>
            <a:miter lim="800000"/>
            <a:headEnd/>
            <a:tailEnd/>
          </a:ln>
        </p:spPr>
        <p:txBody>
          <a:bodyPr wrap="none">
            <a:spAutoFit/>
          </a:bodyPr>
          <a:lstStyle/>
          <a:p>
            <a:pPr algn="ctr"/>
            <a:r>
              <a:rPr lang="zh-CN" altLang="en-US" sz="1800">
                <a:solidFill>
                  <a:srgbClr val="3333FF"/>
                </a:solidFill>
                <a:ea typeface="微软雅黑" pitchFamily="34" charset="-122"/>
              </a:rPr>
              <a:t>改善</a:t>
            </a:r>
          </a:p>
          <a:p>
            <a:pPr algn="ctr"/>
            <a:r>
              <a:rPr lang="zh-CN" altLang="en-US" sz="1800">
                <a:solidFill>
                  <a:srgbClr val="3333FF"/>
                </a:solidFill>
                <a:ea typeface="微软雅黑" pitchFamily="34" charset="-122"/>
              </a:rPr>
              <a:t>不确定性</a:t>
            </a:r>
          </a:p>
        </p:txBody>
      </p:sp>
      <p:sp>
        <p:nvSpPr>
          <p:cNvPr id="188432" name="AutoShape 6"/>
          <p:cNvSpPr>
            <a:spLocks noChangeArrowheads="1"/>
          </p:cNvSpPr>
          <p:nvPr/>
        </p:nvSpPr>
        <p:spPr bwMode="blackWhite">
          <a:xfrm>
            <a:off x="3176588" y="2365375"/>
            <a:ext cx="1368425" cy="1116013"/>
          </a:xfrm>
          <a:prstGeom prst="roundRect">
            <a:avLst>
              <a:gd name="adj" fmla="val 9106"/>
            </a:avLst>
          </a:prstGeom>
          <a:gradFill rotWithShape="1">
            <a:gsLst>
              <a:gs pos="0">
                <a:schemeClr val="hlink"/>
              </a:gs>
              <a:gs pos="100000">
                <a:schemeClr val="hlink">
                  <a:gamma/>
                  <a:tint val="69804"/>
                  <a:invGamma/>
                </a:schemeClr>
              </a:gs>
            </a:gsLst>
            <a:lin ang="5400000" scaled="1"/>
          </a:gradFill>
          <a:ln w="25400">
            <a:solidFill>
              <a:schemeClr val="bg1"/>
            </a:solidFill>
            <a:round/>
            <a:headEnd/>
            <a:tailEnd/>
          </a:ln>
          <a:effectLst/>
        </p:spPr>
        <p:txBody>
          <a:bodyPr wrap="none" anchor="ctr"/>
          <a:lstStyle/>
          <a:p>
            <a:pPr algn="ctr" eaLnBrk="0" hangingPunct="0"/>
            <a:r>
              <a:rPr lang="zh-CN" altLang="en-US" sz="1800">
                <a:solidFill>
                  <a:schemeClr val="bg1"/>
                </a:solidFill>
                <a:ea typeface="微软雅黑" pitchFamily="34" charset="-122"/>
              </a:rPr>
              <a:t>机组控制</a:t>
            </a:r>
          </a:p>
          <a:p>
            <a:pPr algn="ctr" eaLnBrk="0" hangingPunct="0"/>
            <a:r>
              <a:rPr lang="zh-CN" altLang="en-US" sz="1800">
                <a:solidFill>
                  <a:schemeClr val="bg1"/>
                </a:solidFill>
                <a:ea typeface="微软雅黑" pitchFamily="34" charset="-122"/>
              </a:rPr>
              <a:t>场站控制</a:t>
            </a:r>
            <a:endParaRPr lang="en-US" altLang="zh-CN" sz="1800">
              <a:solidFill>
                <a:schemeClr val="bg1"/>
              </a:solidFill>
              <a:ea typeface="微软雅黑" pitchFamily="34" charset="-122"/>
            </a:endParaRPr>
          </a:p>
        </p:txBody>
      </p:sp>
      <p:sp>
        <p:nvSpPr>
          <p:cNvPr id="188433" name="AutoShape 4"/>
          <p:cNvSpPr>
            <a:spLocks noChangeArrowheads="1"/>
          </p:cNvSpPr>
          <p:nvPr/>
        </p:nvSpPr>
        <p:spPr bwMode="blackWhite">
          <a:xfrm>
            <a:off x="3168650" y="3840163"/>
            <a:ext cx="1368425" cy="1333500"/>
          </a:xfrm>
          <a:prstGeom prst="roundRect">
            <a:avLst>
              <a:gd name="adj" fmla="val 9106"/>
            </a:avLst>
          </a:prstGeom>
          <a:gradFill rotWithShape="1">
            <a:gsLst>
              <a:gs pos="0">
                <a:schemeClr val="accent2"/>
              </a:gs>
              <a:gs pos="100000">
                <a:schemeClr val="accent2">
                  <a:gamma/>
                  <a:tint val="69804"/>
                  <a:invGamma/>
                </a:schemeClr>
              </a:gs>
            </a:gsLst>
            <a:lin ang="5400000" scaled="1"/>
          </a:gradFill>
          <a:ln w="25400">
            <a:solidFill>
              <a:schemeClr val="bg1"/>
            </a:solidFill>
            <a:round/>
            <a:headEnd/>
            <a:tailEnd/>
          </a:ln>
          <a:effectLst/>
        </p:spPr>
        <p:txBody>
          <a:bodyPr wrap="none" anchor="ctr"/>
          <a:lstStyle/>
          <a:p>
            <a:pPr algn="ctr" eaLnBrk="0" hangingPunct="0"/>
            <a:r>
              <a:rPr lang="zh-CN" altLang="en-US" sz="1800">
                <a:solidFill>
                  <a:schemeClr val="bg1"/>
                </a:solidFill>
                <a:ea typeface="微软雅黑" pitchFamily="34" charset="-122"/>
              </a:rPr>
              <a:t>储能技术</a:t>
            </a:r>
          </a:p>
          <a:p>
            <a:pPr algn="ctr"/>
            <a:r>
              <a:rPr lang="zh-CN" altLang="en-US" sz="1800">
                <a:solidFill>
                  <a:schemeClr val="bg1"/>
                </a:solidFill>
                <a:ea typeface="微软雅黑" pitchFamily="34" charset="-122"/>
              </a:rPr>
              <a:t>系统集成</a:t>
            </a:r>
            <a:endParaRPr lang="en-US" altLang="zh-CN" sz="1800">
              <a:solidFill>
                <a:schemeClr val="bg1"/>
              </a:solidFill>
              <a:ea typeface="微软雅黑" pitchFamily="34" charset="-122"/>
            </a:endParaRPr>
          </a:p>
        </p:txBody>
      </p:sp>
      <p:sp>
        <p:nvSpPr>
          <p:cNvPr id="188434" name="AutoShape 3"/>
          <p:cNvSpPr>
            <a:spLocks noChangeArrowheads="1"/>
          </p:cNvSpPr>
          <p:nvPr/>
        </p:nvSpPr>
        <p:spPr bwMode="ltGray">
          <a:xfrm>
            <a:off x="1270000" y="3968750"/>
            <a:ext cx="1906588" cy="1116013"/>
          </a:xfrm>
          <a:prstGeom prst="rightArrow">
            <a:avLst>
              <a:gd name="adj1" fmla="val 79306"/>
              <a:gd name="adj2" fmla="val 32395"/>
            </a:avLst>
          </a:prstGeom>
          <a:gradFill rotWithShape="1">
            <a:gsLst>
              <a:gs pos="0">
                <a:schemeClr val="accent1">
                  <a:gamma/>
                  <a:tint val="0"/>
                  <a:invGamma/>
                </a:schemeClr>
              </a:gs>
              <a:gs pos="100000">
                <a:schemeClr val="accent1"/>
              </a:gs>
            </a:gsLst>
            <a:lin ang="0" scaled="1"/>
          </a:gradFill>
          <a:ln w="9525">
            <a:noFill/>
            <a:miter lim="800000"/>
            <a:headEnd/>
            <a:tailEnd/>
          </a:ln>
          <a:effectLst/>
        </p:spPr>
        <p:txBody>
          <a:bodyPr wrap="none" anchor="ctr"/>
          <a:lstStyle/>
          <a:p>
            <a:pPr>
              <a:defRPr/>
            </a:pPr>
            <a:endParaRPr lang="zh-CN" altLang="en-US">
              <a:ea typeface="微软雅黑" pitchFamily="34" charset="-122"/>
            </a:endParaRPr>
          </a:p>
        </p:txBody>
      </p:sp>
      <p:sp>
        <p:nvSpPr>
          <p:cNvPr id="188437" name="Text Box 33"/>
          <p:cNvSpPr txBox="1">
            <a:spLocks noChangeArrowheads="1"/>
          </p:cNvSpPr>
          <p:nvPr/>
        </p:nvSpPr>
        <p:spPr bwMode="auto">
          <a:xfrm>
            <a:off x="2216150" y="4167188"/>
            <a:ext cx="641350" cy="641350"/>
          </a:xfrm>
          <a:prstGeom prst="rect">
            <a:avLst/>
          </a:prstGeom>
          <a:noFill/>
          <a:ln w="9525">
            <a:noFill/>
            <a:miter lim="800000"/>
            <a:headEnd/>
            <a:tailEnd/>
          </a:ln>
        </p:spPr>
        <p:txBody>
          <a:bodyPr wrap="none">
            <a:spAutoFit/>
          </a:bodyPr>
          <a:lstStyle/>
          <a:p>
            <a:pPr algn="ctr"/>
            <a:r>
              <a:rPr lang="zh-CN" altLang="en-US" sz="1800">
                <a:solidFill>
                  <a:srgbClr val="3333FF"/>
                </a:solidFill>
                <a:ea typeface="微软雅黑" pitchFamily="34" charset="-122"/>
              </a:rPr>
              <a:t>协调</a:t>
            </a:r>
          </a:p>
          <a:p>
            <a:pPr algn="ctr"/>
            <a:r>
              <a:rPr lang="zh-CN" altLang="en-US" sz="1800">
                <a:solidFill>
                  <a:srgbClr val="3333FF"/>
                </a:solidFill>
                <a:ea typeface="微软雅黑" pitchFamily="34" charset="-122"/>
              </a:rPr>
              <a:t>配置</a:t>
            </a:r>
          </a:p>
        </p:txBody>
      </p:sp>
      <p:sp>
        <p:nvSpPr>
          <p:cNvPr id="188439" name="AutoShape 5"/>
          <p:cNvSpPr>
            <a:spLocks noChangeArrowheads="1"/>
          </p:cNvSpPr>
          <p:nvPr/>
        </p:nvSpPr>
        <p:spPr bwMode="blackWhite">
          <a:xfrm>
            <a:off x="582613" y="4041775"/>
            <a:ext cx="1479550" cy="971550"/>
          </a:xfrm>
          <a:prstGeom prst="roundRect">
            <a:avLst>
              <a:gd name="adj" fmla="val 9106"/>
            </a:avLst>
          </a:prstGeom>
          <a:gradFill rotWithShape="1">
            <a:gsLst>
              <a:gs pos="0">
                <a:srgbClr val="699D5F"/>
              </a:gs>
              <a:gs pos="100000">
                <a:srgbClr val="96BB8F"/>
              </a:gs>
            </a:gsLst>
            <a:lin ang="5400000" scaled="1"/>
          </a:gradFill>
          <a:ln w="25400">
            <a:solidFill>
              <a:schemeClr val="bg1"/>
            </a:solidFill>
            <a:round/>
            <a:headEnd/>
            <a:tailEnd/>
          </a:ln>
        </p:spPr>
        <p:txBody>
          <a:bodyPr wrap="none" anchor="ctr"/>
          <a:lstStyle/>
          <a:p>
            <a:pPr algn="ctr" eaLnBrk="0" hangingPunct="0"/>
            <a:r>
              <a:rPr lang="zh-CN" altLang="en-US" sz="1800">
                <a:solidFill>
                  <a:schemeClr val="bg1"/>
                </a:solidFill>
                <a:ea typeface="微软雅黑" pitchFamily="34" charset="-122"/>
              </a:rPr>
              <a:t>储能技术</a:t>
            </a:r>
          </a:p>
          <a:p>
            <a:pPr algn="ctr" eaLnBrk="0" hangingPunct="0"/>
            <a:r>
              <a:rPr lang="zh-CN" altLang="en-US" sz="1800">
                <a:solidFill>
                  <a:schemeClr val="bg1"/>
                </a:solidFill>
                <a:ea typeface="微软雅黑" pitchFamily="34" charset="-122"/>
              </a:rPr>
              <a:t>系统集成</a:t>
            </a:r>
          </a:p>
        </p:txBody>
      </p:sp>
      <p:sp>
        <p:nvSpPr>
          <p:cNvPr id="188441" name="AutoShape 3"/>
          <p:cNvSpPr>
            <a:spLocks noChangeArrowheads="1"/>
          </p:cNvSpPr>
          <p:nvPr/>
        </p:nvSpPr>
        <p:spPr bwMode="ltGray">
          <a:xfrm>
            <a:off x="1265238" y="2400300"/>
            <a:ext cx="1906587" cy="1116013"/>
          </a:xfrm>
          <a:prstGeom prst="rightArrow">
            <a:avLst>
              <a:gd name="adj1" fmla="val 79306"/>
              <a:gd name="adj2" fmla="val 32395"/>
            </a:avLst>
          </a:prstGeom>
          <a:gradFill rotWithShape="1">
            <a:gsLst>
              <a:gs pos="0">
                <a:schemeClr val="accent1">
                  <a:gamma/>
                  <a:tint val="0"/>
                  <a:invGamma/>
                </a:schemeClr>
              </a:gs>
              <a:gs pos="100000">
                <a:schemeClr val="accent1"/>
              </a:gs>
            </a:gsLst>
            <a:lin ang="0" scaled="1"/>
          </a:gradFill>
          <a:ln w="9525">
            <a:noFill/>
            <a:miter lim="800000"/>
            <a:headEnd/>
            <a:tailEnd/>
          </a:ln>
          <a:effectLst/>
        </p:spPr>
        <p:txBody>
          <a:bodyPr wrap="none" anchor="ctr"/>
          <a:lstStyle/>
          <a:p>
            <a:pPr>
              <a:defRPr/>
            </a:pPr>
            <a:endParaRPr lang="zh-CN" altLang="en-US">
              <a:ea typeface="微软雅黑" pitchFamily="34" charset="-122"/>
            </a:endParaRPr>
          </a:p>
        </p:txBody>
      </p:sp>
      <p:sp>
        <p:nvSpPr>
          <p:cNvPr id="188443" name="AutoShape 5"/>
          <p:cNvSpPr>
            <a:spLocks noChangeArrowheads="1"/>
          </p:cNvSpPr>
          <p:nvPr/>
        </p:nvSpPr>
        <p:spPr bwMode="blackWhite">
          <a:xfrm>
            <a:off x="582613" y="2378075"/>
            <a:ext cx="1479550" cy="490538"/>
          </a:xfrm>
          <a:prstGeom prst="roundRect">
            <a:avLst>
              <a:gd name="adj" fmla="val 9106"/>
            </a:avLst>
          </a:prstGeom>
          <a:gradFill rotWithShape="1">
            <a:gsLst>
              <a:gs pos="0">
                <a:srgbClr val="699D5F"/>
              </a:gs>
              <a:gs pos="100000">
                <a:srgbClr val="96BB8F"/>
              </a:gs>
            </a:gsLst>
            <a:lin ang="5400000" scaled="1"/>
          </a:gradFill>
          <a:ln w="25400">
            <a:solidFill>
              <a:schemeClr val="bg1"/>
            </a:solidFill>
            <a:round/>
            <a:headEnd/>
            <a:tailEnd/>
          </a:ln>
        </p:spPr>
        <p:txBody>
          <a:bodyPr wrap="none" anchor="ctr"/>
          <a:lstStyle/>
          <a:p>
            <a:pPr algn="ctr" eaLnBrk="0" hangingPunct="0"/>
            <a:r>
              <a:rPr lang="zh-CN" altLang="en-US" sz="1800">
                <a:solidFill>
                  <a:schemeClr val="bg1"/>
                </a:solidFill>
                <a:ea typeface="微软雅黑" pitchFamily="34" charset="-122"/>
              </a:rPr>
              <a:t>风电特性分析</a:t>
            </a:r>
            <a:endParaRPr lang="en-US" altLang="zh-CN" sz="1800">
              <a:solidFill>
                <a:schemeClr val="bg1"/>
              </a:solidFill>
              <a:ea typeface="微软雅黑" pitchFamily="34" charset="-122"/>
            </a:endParaRPr>
          </a:p>
        </p:txBody>
      </p:sp>
      <p:sp>
        <p:nvSpPr>
          <p:cNvPr id="188445" name="AutoShape 5"/>
          <p:cNvSpPr>
            <a:spLocks noChangeArrowheads="1"/>
          </p:cNvSpPr>
          <p:nvPr/>
        </p:nvSpPr>
        <p:spPr bwMode="blackWhite">
          <a:xfrm>
            <a:off x="577850" y="3013075"/>
            <a:ext cx="1479550" cy="490538"/>
          </a:xfrm>
          <a:prstGeom prst="roundRect">
            <a:avLst>
              <a:gd name="adj" fmla="val 9106"/>
            </a:avLst>
          </a:prstGeom>
          <a:gradFill rotWithShape="1">
            <a:gsLst>
              <a:gs pos="0">
                <a:srgbClr val="699D5F"/>
              </a:gs>
              <a:gs pos="100000">
                <a:srgbClr val="96BB8F"/>
              </a:gs>
            </a:gsLst>
            <a:lin ang="5400000" scaled="1"/>
          </a:gradFill>
          <a:ln w="25400">
            <a:solidFill>
              <a:schemeClr val="bg1"/>
            </a:solidFill>
            <a:round/>
            <a:headEnd/>
            <a:tailEnd/>
          </a:ln>
        </p:spPr>
        <p:txBody>
          <a:bodyPr wrap="none" anchor="ctr"/>
          <a:lstStyle/>
          <a:p>
            <a:pPr algn="ctr" eaLnBrk="0" hangingPunct="0"/>
            <a:r>
              <a:rPr lang="zh-CN" altLang="en-US" sz="1800">
                <a:solidFill>
                  <a:schemeClr val="bg1"/>
                </a:solidFill>
                <a:ea typeface="微软雅黑" pitchFamily="34" charset="-122"/>
              </a:rPr>
              <a:t>光伏特性分析</a:t>
            </a:r>
            <a:endParaRPr lang="en-US" altLang="zh-CN" sz="1800">
              <a:solidFill>
                <a:schemeClr val="bg1"/>
              </a:solidFill>
              <a:ea typeface="微软雅黑" pitchFamily="34" charset="-122"/>
            </a:endParaRPr>
          </a:p>
        </p:txBody>
      </p:sp>
      <p:sp>
        <p:nvSpPr>
          <p:cNvPr id="188447" name="Text Box 20"/>
          <p:cNvSpPr txBox="1">
            <a:spLocks noChangeArrowheads="1"/>
          </p:cNvSpPr>
          <p:nvPr/>
        </p:nvSpPr>
        <p:spPr bwMode="auto">
          <a:xfrm>
            <a:off x="1982788" y="2598738"/>
            <a:ext cx="1098550" cy="641350"/>
          </a:xfrm>
          <a:prstGeom prst="rect">
            <a:avLst/>
          </a:prstGeom>
          <a:noFill/>
          <a:ln w="9525">
            <a:noFill/>
            <a:miter lim="800000"/>
            <a:headEnd/>
            <a:tailEnd/>
          </a:ln>
        </p:spPr>
        <p:txBody>
          <a:bodyPr wrap="none">
            <a:spAutoFit/>
          </a:bodyPr>
          <a:lstStyle/>
          <a:p>
            <a:pPr algn="ctr"/>
            <a:r>
              <a:rPr lang="zh-CN" altLang="en-US" sz="1800">
                <a:solidFill>
                  <a:srgbClr val="3333FF"/>
                </a:solidFill>
                <a:ea typeface="微软雅黑" pitchFamily="34" charset="-122"/>
              </a:rPr>
              <a:t>改善</a:t>
            </a:r>
          </a:p>
          <a:p>
            <a:pPr algn="ctr"/>
            <a:r>
              <a:rPr lang="zh-CN" altLang="en-US" sz="1800">
                <a:solidFill>
                  <a:srgbClr val="3333FF"/>
                </a:solidFill>
                <a:ea typeface="微软雅黑" pitchFamily="34" charset="-122"/>
              </a:rPr>
              <a:t>不确定性</a:t>
            </a:r>
          </a:p>
        </p:txBody>
      </p:sp>
      <p:sp>
        <p:nvSpPr>
          <p:cNvPr id="188448" name="AutoShape 6"/>
          <p:cNvSpPr>
            <a:spLocks noChangeArrowheads="1"/>
          </p:cNvSpPr>
          <p:nvPr/>
        </p:nvSpPr>
        <p:spPr bwMode="blackWhite">
          <a:xfrm>
            <a:off x="3176588" y="2365375"/>
            <a:ext cx="1368425" cy="1116013"/>
          </a:xfrm>
          <a:prstGeom prst="roundRect">
            <a:avLst>
              <a:gd name="adj" fmla="val 9106"/>
            </a:avLst>
          </a:prstGeom>
          <a:gradFill rotWithShape="1">
            <a:gsLst>
              <a:gs pos="0">
                <a:schemeClr val="hlink"/>
              </a:gs>
              <a:gs pos="100000">
                <a:schemeClr val="hlink">
                  <a:gamma/>
                  <a:tint val="69804"/>
                  <a:invGamma/>
                </a:schemeClr>
              </a:gs>
            </a:gsLst>
            <a:lin ang="5400000" scaled="1"/>
          </a:gradFill>
          <a:ln w="25400">
            <a:solidFill>
              <a:schemeClr val="bg1"/>
            </a:solidFill>
            <a:round/>
            <a:headEnd/>
            <a:tailEnd/>
          </a:ln>
          <a:effectLst/>
        </p:spPr>
        <p:txBody>
          <a:bodyPr wrap="none" anchor="ctr"/>
          <a:lstStyle/>
          <a:p>
            <a:pPr algn="ctr" eaLnBrk="0" hangingPunct="0"/>
            <a:r>
              <a:rPr lang="zh-CN" altLang="en-US" sz="1800">
                <a:solidFill>
                  <a:schemeClr val="bg1"/>
                </a:solidFill>
                <a:ea typeface="微软雅黑" pitchFamily="34" charset="-122"/>
              </a:rPr>
              <a:t>风、光发电</a:t>
            </a:r>
          </a:p>
          <a:p>
            <a:pPr algn="ctr" eaLnBrk="0" hangingPunct="0"/>
            <a:r>
              <a:rPr lang="zh-CN" altLang="en-US" sz="1800">
                <a:solidFill>
                  <a:schemeClr val="bg1"/>
                </a:solidFill>
                <a:ea typeface="微软雅黑" pitchFamily="34" charset="-122"/>
              </a:rPr>
              <a:t>控制技术</a:t>
            </a:r>
            <a:endParaRPr lang="en-US" altLang="zh-CN" sz="1800">
              <a:solidFill>
                <a:schemeClr val="bg1"/>
              </a:solidFill>
              <a:ea typeface="微软雅黑" pitchFamily="34" charset="-122"/>
            </a:endParaRPr>
          </a:p>
        </p:txBody>
      </p:sp>
      <p:sp>
        <p:nvSpPr>
          <p:cNvPr id="188450" name="AutoShape 3"/>
          <p:cNvSpPr>
            <a:spLocks noChangeArrowheads="1"/>
          </p:cNvSpPr>
          <p:nvPr/>
        </p:nvSpPr>
        <p:spPr bwMode="ltGray">
          <a:xfrm>
            <a:off x="1270000" y="3968750"/>
            <a:ext cx="1906588" cy="1116013"/>
          </a:xfrm>
          <a:prstGeom prst="rightArrow">
            <a:avLst>
              <a:gd name="adj1" fmla="val 79306"/>
              <a:gd name="adj2" fmla="val 32395"/>
            </a:avLst>
          </a:prstGeom>
          <a:gradFill rotWithShape="1">
            <a:gsLst>
              <a:gs pos="0">
                <a:schemeClr val="accent1">
                  <a:gamma/>
                  <a:tint val="0"/>
                  <a:invGamma/>
                </a:schemeClr>
              </a:gs>
              <a:gs pos="100000">
                <a:schemeClr val="accent1"/>
              </a:gs>
            </a:gsLst>
            <a:lin ang="0" scaled="1"/>
          </a:gradFill>
          <a:ln w="9525">
            <a:noFill/>
            <a:miter lim="800000"/>
            <a:headEnd/>
            <a:tailEnd/>
          </a:ln>
          <a:effectLst/>
        </p:spPr>
        <p:txBody>
          <a:bodyPr wrap="none" anchor="ctr"/>
          <a:lstStyle/>
          <a:p>
            <a:pPr>
              <a:defRPr/>
            </a:pPr>
            <a:endParaRPr lang="zh-CN" altLang="en-US">
              <a:ea typeface="微软雅黑" pitchFamily="34" charset="-122"/>
            </a:endParaRPr>
          </a:p>
        </p:txBody>
      </p:sp>
      <p:sp>
        <p:nvSpPr>
          <p:cNvPr id="188451" name="Text Box 33"/>
          <p:cNvSpPr txBox="1">
            <a:spLocks noChangeArrowheads="1"/>
          </p:cNvSpPr>
          <p:nvPr/>
        </p:nvSpPr>
        <p:spPr bwMode="auto">
          <a:xfrm>
            <a:off x="2216150" y="4167188"/>
            <a:ext cx="641350" cy="641350"/>
          </a:xfrm>
          <a:prstGeom prst="rect">
            <a:avLst/>
          </a:prstGeom>
          <a:noFill/>
          <a:ln w="9525">
            <a:noFill/>
            <a:miter lim="800000"/>
            <a:headEnd/>
            <a:tailEnd/>
          </a:ln>
        </p:spPr>
        <p:txBody>
          <a:bodyPr wrap="none">
            <a:spAutoFit/>
          </a:bodyPr>
          <a:lstStyle/>
          <a:p>
            <a:pPr algn="ctr"/>
            <a:r>
              <a:rPr lang="zh-CN" altLang="en-US" sz="1800">
                <a:solidFill>
                  <a:srgbClr val="3333FF"/>
                </a:solidFill>
                <a:ea typeface="微软雅黑" pitchFamily="34" charset="-122"/>
              </a:rPr>
              <a:t>协调</a:t>
            </a:r>
          </a:p>
          <a:p>
            <a:pPr algn="ctr"/>
            <a:r>
              <a:rPr lang="zh-CN" altLang="en-US" sz="1800">
                <a:solidFill>
                  <a:srgbClr val="3333FF"/>
                </a:solidFill>
                <a:ea typeface="微软雅黑" pitchFamily="34" charset="-122"/>
              </a:rPr>
              <a:t>配置</a:t>
            </a:r>
          </a:p>
        </p:txBody>
      </p:sp>
      <p:sp>
        <p:nvSpPr>
          <p:cNvPr id="188452" name="AutoShape 5"/>
          <p:cNvSpPr>
            <a:spLocks noChangeArrowheads="1"/>
          </p:cNvSpPr>
          <p:nvPr/>
        </p:nvSpPr>
        <p:spPr bwMode="blackWhite">
          <a:xfrm>
            <a:off x="582613" y="4041775"/>
            <a:ext cx="1479550" cy="971550"/>
          </a:xfrm>
          <a:prstGeom prst="roundRect">
            <a:avLst>
              <a:gd name="adj" fmla="val 9106"/>
            </a:avLst>
          </a:prstGeom>
          <a:gradFill rotWithShape="1">
            <a:gsLst>
              <a:gs pos="0">
                <a:srgbClr val="699D5F"/>
              </a:gs>
              <a:gs pos="100000">
                <a:srgbClr val="96BB8F"/>
              </a:gs>
            </a:gsLst>
            <a:lin ang="5400000" scaled="1"/>
          </a:gradFill>
          <a:ln w="25400">
            <a:solidFill>
              <a:schemeClr val="bg1"/>
            </a:solidFill>
            <a:round/>
            <a:headEnd/>
            <a:tailEnd/>
          </a:ln>
        </p:spPr>
        <p:txBody>
          <a:bodyPr wrap="none" anchor="ctr"/>
          <a:lstStyle/>
          <a:p>
            <a:pPr algn="ctr"/>
            <a:r>
              <a:rPr lang="zh-CN" altLang="en-US" sz="1800">
                <a:solidFill>
                  <a:schemeClr val="bg1"/>
                </a:solidFill>
                <a:ea typeface="微软雅黑" pitchFamily="34" charset="-122"/>
              </a:rPr>
              <a:t>大容量</a:t>
            </a:r>
          </a:p>
          <a:p>
            <a:pPr algn="ctr"/>
            <a:r>
              <a:rPr lang="zh-CN" altLang="en-US" sz="1800">
                <a:solidFill>
                  <a:schemeClr val="bg1"/>
                </a:solidFill>
                <a:ea typeface="微软雅黑" pitchFamily="34" charset="-122"/>
              </a:rPr>
              <a:t>储能系统</a:t>
            </a:r>
          </a:p>
        </p:txBody>
      </p:sp>
      <p:sp>
        <p:nvSpPr>
          <p:cNvPr id="188442" name="Text Box 26"/>
          <p:cNvSpPr txBox="1">
            <a:spLocks noChangeArrowheads="1"/>
          </p:cNvSpPr>
          <p:nvPr/>
        </p:nvSpPr>
        <p:spPr bwMode="auto">
          <a:xfrm>
            <a:off x="4535488" y="3105150"/>
            <a:ext cx="1098550" cy="915988"/>
          </a:xfrm>
          <a:prstGeom prst="rect">
            <a:avLst/>
          </a:prstGeom>
          <a:noFill/>
          <a:ln w="9525">
            <a:noFill/>
            <a:miter lim="800000"/>
            <a:headEnd/>
            <a:tailEnd/>
          </a:ln>
        </p:spPr>
        <p:txBody>
          <a:bodyPr wrap="none">
            <a:spAutoFit/>
          </a:bodyPr>
          <a:lstStyle/>
          <a:p>
            <a:pPr algn="ctr"/>
            <a:r>
              <a:rPr lang="zh-CN" altLang="en-US" sz="1800">
                <a:solidFill>
                  <a:srgbClr val="3333FF"/>
                </a:solidFill>
                <a:ea typeface="微软雅黑" pitchFamily="34" charset="-122"/>
              </a:rPr>
              <a:t>平滑输出</a:t>
            </a:r>
          </a:p>
          <a:p>
            <a:pPr algn="ctr"/>
            <a:r>
              <a:rPr lang="zh-CN" altLang="en-US" sz="1800">
                <a:solidFill>
                  <a:srgbClr val="3333FF"/>
                </a:solidFill>
                <a:ea typeface="微软雅黑" pitchFamily="34" charset="-122"/>
              </a:rPr>
              <a:t>跟踪出力</a:t>
            </a:r>
          </a:p>
          <a:p>
            <a:pPr algn="ctr"/>
            <a:r>
              <a:rPr lang="zh-CN" altLang="en-US" sz="1800">
                <a:solidFill>
                  <a:srgbClr val="3333FF"/>
                </a:solidFill>
                <a:ea typeface="微软雅黑" pitchFamily="34" charset="-122"/>
              </a:rPr>
              <a:t>削峰填谷</a:t>
            </a:r>
          </a:p>
        </p:txBody>
      </p:sp>
      <p:sp>
        <p:nvSpPr>
          <p:cNvPr id="188435" name="Text Box 19"/>
          <p:cNvSpPr txBox="1">
            <a:spLocks noChangeArrowheads="1"/>
          </p:cNvSpPr>
          <p:nvPr/>
        </p:nvSpPr>
        <p:spPr bwMode="auto">
          <a:xfrm>
            <a:off x="6048375" y="3014663"/>
            <a:ext cx="471488" cy="3013075"/>
          </a:xfrm>
          <a:prstGeom prst="rect">
            <a:avLst/>
          </a:prstGeom>
          <a:noFill/>
          <a:ln w="9525">
            <a:noFill/>
            <a:miter lim="800000"/>
            <a:headEnd/>
            <a:tailEnd/>
          </a:ln>
        </p:spPr>
        <p:txBody>
          <a:bodyPr>
            <a:spAutoFit/>
          </a:bodyPr>
          <a:lstStyle/>
          <a:p>
            <a:r>
              <a:rPr lang="zh-CN" altLang="en-US">
                <a:solidFill>
                  <a:srgbClr val="FF3300"/>
                </a:solidFill>
                <a:ea typeface="微软雅黑" pitchFamily="34" charset="-122"/>
              </a:rPr>
              <a:t>联合发电智能监控</a:t>
            </a:r>
          </a:p>
        </p:txBody>
      </p:sp>
      <p:sp>
        <p:nvSpPr>
          <p:cNvPr id="104" name="Rectangle 2"/>
          <p:cNvSpPr>
            <a:spLocks noChangeArrowheads="1"/>
          </p:cNvSpPr>
          <p:nvPr/>
        </p:nvSpPr>
        <p:spPr bwMode="auto">
          <a:xfrm>
            <a:off x="914400" y="0"/>
            <a:ext cx="8229600" cy="692150"/>
          </a:xfrm>
          <a:prstGeom prst="rect">
            <a:avLst/>
          </a:prstGeom>
          <a:noFill/>
          <a:ln w="9525">
            <a:noFill/>
            <a:miter lim="800000"/>
            <a:headEnd/>
            <a:tailEnd/>
          </a:ln>
        </p:spPr>
        <p:txBody>
          <a:bodyPr anchor="ctr"/>
          <a:lstStyle/>
          <a:p>
            <a:pPr algn="r"/>
            <a:r>
              <a:rPr lang="en-US" altLang="zh-CN" sz="3200" dirty="0">
                <a:solidFill>
                  <a:srgbClr val="0000CC"/>
                </a:solidFill>
                <a:effectLst>
                  <a:outerShdw blurRad="38100" dist="38100" dir="2700000" algn="tl">
                    <a:srgbClr val="C0C0C0"/>
                  </a:outerShdw>
                </a:effectLst>
                <a:latin typeface="微软雅黑" pitchFamily="34" charset="-122"/>
                <a:ea typeface="微软雅黑" pitchFamily="34" charset="-122"/>
              </a:rPr>
              <a:t>          </a:t>
            </a:r>
            <a:r>
              <a:rPr lang="zh-CN" altLang="en-US" sz="3600" dirty="0">
                <a:solidFill>
                  <a:srgbClr val="FF0000"/>
                </a:solidFill>
                <a:effectLst>
                  <a:outerShdw blurRad="38100" dist="38100" dir="2700000" algn="tl">
                    <a:srgbClr val="C0C0C0"/>
                  </a:outerShdw>
                </a:effectLst>
                <a:latin typeface="微软雅黑" pitchFamily="34" charset="-122"/>
                <a:ea typeface="微软雅黑" pitchFamily="34" charset="-122"/>
              </a:rPr>
              <a:t>工程基本情况</a:t>
            </a: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12"/>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595313" y="4143356"/>
            <a:ext cx="669925" cy="334962"/>
          </a:xfrm>
          <a:prstGeom prst="rect">
            <a:avLst/>
          </a:prstGeom>
          <a:noFill/>
          <a:ln w="9525">
            <a:noFill/>
            <a:miter lim="800000"/>
            <a:headEnd/>
            <a:tailEnd/>
          </a:ln>
        </p:spPr>
      </p:pic>
      <p:sp>
        <p:nvSpPr>
          <p:cNvPr id="2" name="AutoShape 47">
            <a:hlinkClick r:id="rId3" action="ppaction://hlinksldjump"/>
          </p:cNvPr>
          <p:cNvSpPr>
            <a:spLocks noChangeArrowheads="1"/>
          </p:cNvSpPr>
          <p:nvPr/>
        </p:nvSpPr>
        <p:spPr bwMode="gray">
          <a:xfrm>
            <a:off x="1446213" y="4027474"/>
            <a:ext cx="6000750" cy="481013"/>
          </a:xfrm>
          <a:prstGeom prst="roundRect">
            <a:avLst>
              <a:gd name="adj" fmla="val 10889"/>
            </a:avLst>
          </a:prstGeom>
          <a:gradFill rotWithShape="1">
            <a:gsLst>
              <a:gs pos="0">
                <a:srgbClr val="33CCCC">
                  <a:gamma/>
                  <a:shade val="73333"/>
                  <a:invGamma/>
                </a:srgbClr>
              </a:gs>
              <a:gs pos="50000">
                <a:srgbClr val="33CCCC"/>
              </a:gs>
              <a:gs pos="100000">
                <a:srgbClr val="33CCCC">
                  <a:gamma/>
                  <a:shade val="73333"/>
                  <a:invGamma/>
                </a:srgbClr>
              </a:gs>
            </a:gsLst>
            <a:lin ang="5400000" scaled="1"/>
          </a:gradFill>
          <a:ln w="38100" algn="ctr">
            <a:solidFill>
              <a:srgbClr val="FFFFFF"/>
            </a:solidFill>
            <a:round/>
            <a:headEnd/>
            <a:tailEnd/>
          </a:ln>
          <a:effectLst>
            <a:outerShdw dist="135003" dir="2928844" algn="ctr" rotWithShape="0">
              <a:srgbClr val="000000">
                <a:alpha val="50000"/>
              </a:srgbClr>
            </a:outerShdw>
          </a:effectLst>
        </p:spPr>
        <p:txBody>
          <a:bodyPr wrap="none" lIns="91429" tIns="45715" rIns="91429" bIns="45715" anchor="ctr"/>
          <a:lstStyle/>
          <a:p>
            <a:r>
              <a:rPr lang="zh-CN" altLang="en-US" dirty="0">
                <a:solidFill>
                  <a:srgbClr val="FF0000"/>
                </a:solidFill>
                <a:latin typeface="Arial" charset="0"/>
                <a:ea typeface="微软雅黑" pitchFamily="34" charset="-122"/>
              </a:rPr>
              <a:t>二</a:t>
            </a:r>
            <a:r>
              <a:rPr lang="zh-CN" altLang="en-US" dirty="0" smtClean="0">
                <a:solidFill>
                  <a:srgbClr val="FF0000"/>
                </a:solidFill>
                <a:latin typeface="Arial" charset="0"/>
                <a:ea typeface="微软雅黑" pitchFamily="34" charset="-122"/>
              </a:rPr>
              <a:t>、工程技术方案</a:t>
            </a:r>
            <a:endParaRPr lang="zh-CN" altLang="en-US" dirty="0">
              <a:solidFill>
                <a:srgbClr val="FF0000"/>
              </a:solidFill>
              <a:latin typeface="Arial" charset="0"/>
              <a:ea typeface="微软雅黑" pitchFamily="34" charset="-122"/>
            </a:endParaRPr>
          </a:p>
        </p:txBody>
      </p:sp>
      <p:sp>
        <p:nvSpPr>
          <p:cNvPr id="5" name="AutoShape 47">
            <a:hlinkClick r:id="rId3" action="ppaction://hlinksldjump"/>
          </p:cNvPr>
          <p:cNvSpPr>
            <a:spLocks noChangeArrowheads="1"/>
          </p:cNvSpPr>
          <p:nvPr/>
        </p:nvSpPr>
        <p:spPr bwMode="gray">
          <a:xfrm>
            <a:off x="1439863" y="2990844"/>
            <a:ext cx="6000750" cy="481012"/>
          </a:xfrm>
          <a:prstGeom prst="roundRect">
            <a:avLst>
              <a:gd name="adj" fmla="val 10889"/>
            </a:avLst>
          </a:prstGeom>
          <a:gradFill rotWithShape="1">
            <a:gsLst>
              <a:gs pos="0">
                <a:srgbClr val="33CCCC">
                  <a:gamma/>
                  <a:shade val="73333"/>
                  <a:invGamma/>
                </a:srgbClr>
              </a:gs>
              <a:gs pos="50000">
                <a:srgbClr val="33CCCC"/>
              </a:gs>
              <a:gs pos="100000">
                <a:srgbClr val="33CCCC">
                  <a:gamma/>
                  <a:shade val="73333"/>
                  <a:invGamma/>
                </a:srgbClr>
              </a:gs>
            </a:gsLst>
            <a:lin ang="5400000" scaled="1"/>
          </a:gradFill>
          <a:ln w="38100" algn="ctr">
            <a:solidFill>
              <a:srgbClr val="FFFFFF"/>
            </a:solidFill>
            <a:round/>
            <a:headEnd/>
            <a:tailEnd/>
          </a:ln>
          <a:effectLst>
            <a:outerShdw dist="135003" dir="2928844" algn="ctr" rotWithShape="0">
              <a:srgbClr val="000000">
                <a:alpha val="50000"/>
              </a:srgbClr>
            </a:outerShdw>
          </a:effectLst>
        </p:spPr>
        <p:txBody>
          <a:bodyPr wrap="none" lIns="91429" tIns="45715" rIns="91429" bIns="45715" anchor="ctr"/>
          <a:lstStyle/>
          <a:p>
            <a:r>
              <a:rPr lang="zh-CN" altLang="en-US" dirty="0">
                <a:solidFill>
                  <a:schemeClr val="bg1"/>
                </a:solidFill>
                <a:latin typeface="Arial" charset="0"/>
                <a:ea typeface="微软雅黑" pitchFamily="34" charset="-122"/>
              </a:rPr>
              <a:t>一、工程基本</a:t>
            </a:r>
            <a:r>
              <a:rPr lang="zh-CN" altLang="en-US" dirty="0" smtClean="0">
                <a:solidFill>
                  <a:schemeClr val="bg1"/>
                </a:solidFill>
                <a:latin typeface="Arial" charset="0"/>
                <a:ea typeface="微软雅黑" pitchFamily="34" charset="-122"/>
              </a:rPr>
              <a:t>情况</a:t>
            </a:r>
            <a:endParaRPr lang="zh-CN" altLang="en-US" dirty="0">
              <a:solidFill>
                <a:schemeClr val="bg1"/>
              </a:solidFill>
              <a:latin typeface="Arial" charset="0"/>
              <a:ea typeface="微软雅黑" pitchFamily="34"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1000" fill="hold"/>
                                        <p:tgtEl>
                                          <p:spTgt spid="25"/>
                                        </p:tgtEl>
                                        <p:attrNameLst>
                                          <p:attrName>ppt_x</p:attrName>
                                        </p:attrNameLst>
                                      </p:cBhvr>
                                      <p:tavLst>
                                        <p:tav tm="0">
                                          <p:val>
                                            <p:strVal val="0-#ppt_w/2"/>
                                          </p:val>
                                        </p:tav>
                                        <p:tav tm="100000">
                                          <p:val>
                                            <p:strVal val="#ppt_x"/>
                                          </p:val>
                                        </p:tav>
                                      </p:tavLst>
                                    </p:anim>
                                    <p:anim calcmode="lin" valueType="num">
                                      <p:cBhvr additive="base">
                                        <p:cTn id="8" dur="1000" fill="hold"/>
                                        <p:tgtEl>
                                          <p:spTgt spid="25"/>
                                        </p:tgtEl>
                                        <p:attrNameLst>
                                          <p:attrName>ppt_y</p:attrName>
                                        </p:attrNameLst>
                                      </p:cBhvr>
                                      <p:tavLst>
                                        <p:tav tm="0">
                                          <p:val>
                                            <p:strVal val="#ppt_y"/>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ppt_x"/>
                                          </p:val>
                                        </p:tav>
                                        <p:tav tm="100000">
                                          <p:val>
                                            <p:strVal val="#ppt_x"/>
                                          </p:val>
                                        </p:tav>
                                      </p:tavLst>
                                    </p:anim>
                                    <p:anim calcmode="lin" valueType="num">
                                      <p:cBhvr additive="base">
                                        <p:cTn id="12" dur="1000" fill="hold"/>
                                        <p:tgtEl>
                                          <p:spTgt spid="2"/>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ppt_x"/>
                                          </p:val>
                                        </p:tav>
                                        <p:tav tm="100000">
                                          <p:val>
                                            <p:strVal val="#ppt_x"/>
                                          </p:val>
                                        </p:tav>
                                      </p:tavLst>
                                    </p:anim>
                                    <p:anim calcmode="lin" valueType="num">
                                      <p:cBhvr additive="base">
                                        <p:cTn id="16" dur="10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4"/>
          <p:cNvSpPr>
            <a:spLocks noChangeArrowheads="1"/>
          </p:cNvSpPr>
          <p:nvPr/>
        </p:nvSpPr>
        <p:spPr bwMode="gray">
          <a:xfrm>
            <a:off x="358775" y="1520825"/>
            <a:ext cx="8389938" cy="431800"/>
          </a:xfrm>
          <a:prstGeom prst="roundRect">
            <a:avLst>
              <a:gd name="adj" fmla="val 10889"/>
            </a:avLst>
          </a:prstGeom>
          <a:gradFill rotWithShape="1">
            <a:gsLst>
              <a:gs pos="0">
                <a:srgbClr val="DDDDDD"/>
              </a:gs>
              <a:gs pos="50000">
                <a:srgbClr val="DDDDDD">
                  <a:gamma/>
                  <a:tint val="36471"/>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pPr>
              <a:defRPr/>
            </a:pPr>
            <a:endParaRPr lang="zh-CN" altLang="en-US">
              <a:latin typeface="微软雅黑" pitchFamily="34" charset="-122"/>
              <a:ea typeface="微软雅黑" pitchFamily="34" charset="-122"/>
            </a:endParaRPr>
          </a:p>
        </p:txBody>
      </p:sp>
      <p:sp>
        <p:nvSpPr>
          <p:cNvPr id="2052" name="AutoShape 5"/>
          <p:cNvSpPr>
            <a:spLocks noChangeArrowheads="1"/>
          </p:cNvSpPr>
          <p:nvPr/>
        </p:nvSpPr>
        <p:spPr bwMode="gray">
          <a:xfrm>
            <a:off x="468313" y="1557338"/>
            <a:ext cx="8172450" cy="387350"/>
          </a:xfrm>
          <a:prstGeom prst="roundRect">
            <a:avLst>
              <a:gd name="adj" fmla="val 11921"/>
            </a:avLst>
          </a:prstGeom>
          <a:gradFill rotWithShape="1">
            <a:gsLst>
              <a:gs pos="0">
                <a:srgbClr val="CC00FF"/>
              </a:gs>
              <a:gs pos="100000">
                <a:srgbClr val="660066"/>
              </a:gs>
            </a:gsLst>
            <a:lin ang="5400000" scaled="1"/>
          </a:gradFill>
          <a:ln w="38100">
            <a:solidFill>
              <a:schemeClr val="bg1"/>
            </a:solidFill>
            <a:round/>
            <a:headEnd/>
            <a:tailEnd/>
          </a:ln>
        </p:spPr>
        <p:txBody>
          <a:bodyPr wrap="none" anchor="ctr"/>
          <a:lstStyle/>
          <a:p>
            <a:endParaRPr lang="zh-CN" altLang="en-US">
              <a:latin typeface="微软雅黑" pitchFamily="34" charset="-122"/>
              <a:ea typeface="微软雅黑" pitchFamily="34" charset="-122"/>
            </a:endParaRPr>
          </a:p>
        </p:txBody>
      </p:sp>
      <p:sp>
        <p:nvSpPr>
          <p:cNvPr id="2053" name="Text Box 7"/>
          <p:cNvSpPr txBox="1">
            <a:spLocks noChangeArrowheads="1"/>
          </p:cNvSpPr>
          <p:nvPr/>
        </p:nvSpPr>
        <p:spPr bwMode="gray">
          <a:xfrm>
            <a:off x="503238" y="1557338"/>
            <a:ext cx="8172450" cy="396875"/>
          </a:xfrm>
          <a:prstGeom prst="rect">
            <a:avLst/>
          </a:prstGeom>
          <a:noFill/>
          <a:ln w="9525" algn="ctr">
            <a:noFill/>
            <a:miter lim="800000"/>
            <a:headEnd/>
            <a:tailEnd/>
          </a:ln>
        </p:spPr>
        <p:txBody>
          <a:bodyPr>
            <a:spAutoFit/>
          </a:bodyPr>
          <a:lstStyle/>
          <a:p>
            <a:pPr eaLnBrk="0" hangingPunct="0">
              <a:spcBef>
                <a:spcPts val="1800"/>
              </a:spcBef>
              <a:buSzPct val="75000"/>
              <a:buFont typeface="Wingdings" pitchFamily="2" charset="2"/>
              <a:buNone/>
            </a:pPr>
            <a:r>
              <a:rPr kumimoji="1" lang="zh-CN" altLang="en-US" sz="2000">
                <a:solidFill>
                  <a:schemeClr val="bg1"/>
                </a:solidFill>
                <a:latin typeface="微软雅黑" pitchFamily="34" charset="-122"/>
                <a:ea typeface="微软雅黑" pitchFamily="34" charset="-122"/>
              </a:rPr>
              <a:t>风光储输系统总构架</a:t>
            </a:r>
          </a:p>
        </p:txBody>
      </p:sp>
      <p:sp>
        <p:nvSpPr>
          <p:cNvPr id="2054" name="Rectangle 3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zh-CN" altLang="en-US"/>
          </a:p>
        </p:txBody>
      </p:sp>
      <p:sp>
        <p:nvSpPr>
          <p:cNvPr id="1121282" name="Rectangle 2"/>
          <p:cNvSpPr>
            <a:spLocks noChangeArrowheads="1"/>
          </p:cNvSpPr>
          <p:nvPr/>
        </p:nvSpPr>
        <p:spPr bwMode="auto">
          <a:xfrm>
            <a:off x="914400" y="0"/>
            <a:ext cx="8229600" cy="692150"/>
          </a:xfrm>
          <a:prstGeom prst="rect">
            <a:avLst/>
          </a:prstGeom>
          <a:noFill/>
          <a:ln w="9525">
            <a:noFill/>
            <a:miter lim="800000"/>
            <a:headEnd/>
            <a:tailEnd/>
          </a:ln>
        </p:spPr>
        <p:txBody>
          <a:bodyPr anchor="ctr"/>
          <a:lstStyle/>
          <a:p>
            <a:pPr algn="r">
              <a:defRPr/>
            </a:pPr>
            <a:r>
              <a:rPr lang="en-US" altLang="zh-CN" sz="3200" dirty="0">
                <a:solidFill>
                  <a:srgbClr val="0000CC"/>
                </a:solidFill>
                <a:effectLst>
                  <a:outerShdw blurRad="38100" dist="38100" dir="2700000" algn="tl">
                    <a:srgbClr val="C0C0C0"/>
                  </a:outerShdw>
                </a:effectLst>
                <a:latin typeface="微软雅黑" pitchFamily="34" charset="-122"/>
                <a:ea typeface="微软雅黑" pitchFamily="34" charset="-122"/>
              </a:rPr>
              <a:t>          </a:t>
            </a:r>
            <a:r>
              <a:rPr lang="zh-CN" altLang="en-US" sz="3600" dirty="0" smtClean="0">
                <a:solidFill>
                  <a:srgbClr val="FF0000"/>
                </a:solidFill>
                <a:effectLst>
                  <a:outerShdw blurRad="38100" dist="38100" dir="2700000" algn="tl">
                    <a:srgbClr val="C0C0C0"/>
                  </a:outerShdw>
                </a:effectLst>
                <a:latin typeface="微软雅黑" pitchFamily="34" charset="-122"/>
                <a:ea typeface="微软雅黑" pitchFamily="34" charset="-122"/>
              </a:rPr>
              <a:t>工程技术方案</a:t>
            </a:r>
            <a:endParaRPr lang="zh-CN" altLang="en-US" sz="3600" dirty="0">
              <a:solidFill>
                <a:srgbClr val="FF0000"/>
              </a:solidFill>
              <a:effectLst>
                <a:outerShdw blurRad="38100" dist="38100" dir="2700000" algn="tl">
                  <a:srgbClr val="C0C0C0"/>
                </a:outerShdw>
              </a:effectLst>
              <a:latin typeface="微软雅黑" pitchFamily="34" charset="-122"/>
              <a:ea typeface="微软雅黑" pitchFamily="34" charset="-122"/>
            </a:endParaRPr>
          </a:p>
        </p:txBody>
      </p:sp>
      <p:graphicFrame>
        <p:nvGraphicFramePr>
          <p:cNvPr id="2050" name="Object 11"/>
          <p:cNvGraphicFramePr>
            <a:graphicFrameLocks noChangeAspect="1"/>
          </p:cNvGraphicFramePr>
          <p:nvPr/>
        </p:nvGraphicFramePr>
        <p:xfrm>
          <a:off x="431800" y="2144713"/>
          <a:ext cx="8280400" cy="4632325"/>
        </p:xfrm>
        <a:graphic>
          <a:graphicData uri="http://schemas.openxmlformats.org/presentationml/2006/ole">
            <p:oleObj spid="_x0000_s2050" name="Visio" r:id="rId3" imgW="9708554" imgH="5431006" progId="Visio.Drawing.11">
              <p:embed/>
            </p:oleObj>
          </a:graphicData>
        </a:graphic>
      </p:graphicFrame>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3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zh-CN" altLang="en-US"/>
          </a:p>
        </p:txBody>
      </p:sp>
      <p:sp>
        <p:nvSpPr>
          <p:cNvPr id="32771"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zh-CN" altLang="en-US"/>
          </a:p>
        </p:txBody>
      </p:sp>
      <p:sp>
        <p:nvSpPr>
          <p:cNvPr id="6" name="AutoShape 4"/>
          <p:cNvSpPr>
            <a:spLocks noChangeArrowheads="1"/>
          </p:cNvSpPr>
          <p:nvPr/>
        </p:nvSpPr>
        <p:spPr bwMode="gray">
          <a:xfrm>
            <a:off x="358775" y="1500188"/>
            <a:ext cx="8389938" cy="431800"/>
          </a:xfrm>
          <a:prstGeom prst="roundRect">
            <a:avLst>
              <a:gd name="adj" fmla="val 10889"/>
            </a:avLst>
          </a:prstGeom>
          <a:gradFill rotWithShape="1">
            <a:gsLst>
              <a:gs pos="0">
                <a:srgbClr val="DDDDDD"/>
              </a:gs>
              <a:gs pos="50000">
                <a:srgbClr val="DDDDDD">
                  <a:gamma/>
                  <a:tint val="36471"/>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pPr>
              <a:defRPr/>
            </a:pPr>
            <a:endParaRPr lang="zh-CN" altLang="en-US">
              <a:latin typeface="微软雅黑" pitchFamily="34" charset="-122"/>
              <a:ea typeface="微软雅黑" pitchFamily="34" charset="-122"/>
            </a:endParaRPr>
          </a:p>
        </p:txBody>
      </p:sp>
      <p:sp>
        <p:nvSpPr>
          <p:cNvPr id="32773" name="AutoShape 5"/>
          <p:cNvSpPr>
            <a:spLocks noChangeArrowheads="1"/>
          </p:cNvSpPr>
          <p:nvPr/>
        </p:nvSpPr>
        <p:spPr bwMode="gray">
          <a:xfrm>
            <a:off x="468313" y="1536700"/>
            <a:ext cx="8172450" cy="387350"/>
          </a:xfrm>
          <a:prstGeom prst="roundRect">
            <a:avLst>
              <a:gd name="adj" fmla="val 11921"/>
            </a:avLst>
          </a:prstGeom>
          <a:gradFill rotWithShape="1">
            <a:gsLst>
              <a:gs pos="0">
                <a:srgbClr val="CC00FF"/>
              </a:gs>
              <a:gs pos="100000">
                <a:srgbClr val="660066"/>
              </a:gs>
            </a:gsLst>
            <a:lin ang="5400000" scaled="1"/>
          </a:gradFill>
          <a:ln w="38100">
            <a:solidFill>
              <a:schemeClr val="bg1"/>
            </a:solidFill>
            <a:round/>
            <a:headEnd/>
            <a:tailEnd/>
          </a:ln>
        </p:spPr>
        <p:txBody>
          <a:bodyPr wrap="none" anchor="ctr"/>
          <a:lstStyle/>
          <a:p>
            <a:endParaRPr lang="zh-CN" altLang="en-US">
              <a:latin typeface="微软雅黑" pitchFamily="34" charset="-122"/>
              <a:ea typeface="微软雅黑" pitchFamily="34" charset="-122"/>
            </a:endParaRPr>
          </a:p>
        </p:txBody>
      </p:sp>
      <p:sp>
        <p:nvSpPr>
          <p:cNvPr id="32774" name="Text Box 7"/>
          <p:cNvSpPr txBox="1">
            <a:spLocks noChangeArrowheads="1"/>
          </p:cNvSpPr>
          <p:nvPr/>
        </p:nvSpPr>
        <p:spPr bwMode="gray">
          <a:xfrm>
            <a:off x="503238" y="1535113"/>
            <a:ext cx="8172450" cy="396875"/>
          </a:xfrm>
          <a:prstGeom prst="rect">
            <a:avLst/>
          </a:prstGeom>
          <a:noFill/>
          <a:ln w="9525" algn="ctr">
            <a:noFill/>
            <a:miter lim="800000"/>
            <a:headEnd/>
            <a:tailEnd/>
          </a:ln>
        </p:spPr>
        <p:txBody>
          <a:bodyPr>
            <a:spAutoFit/>
          </a:bodyPr>
          <a:lstStyle/>
          <a:p>
            <a:pPr eaLnBrk="0" hangingPunct="0">
              <a:spcBef>
                <a:spcPts val="1800"/>
              </a:spcBef>
              <a:buSzPct val="75000"/>
              <a:buFont typeface="Wingdings" pitchFamily="2" charset="2"/>
              <a:buNone/>
            </a:pPr>
            <a:r>
              <a:rPr kumimoji="1" lang="zh-CN" altLang="en-US" sz="2000">
                <a:solidFill>
                  <a:schemeClr val="bg1"/>
                </a:solidFill>
                <a:latin typeface="微软雅黑" pitchFamily="34" charset="-122"/>
                <a:ea typeface="微软雅黑" pitchFamily="34" charset="-122"/>
              </a:rPr>
              <a:t>联合发电智能监控系统方案</a:t>
            </a:r>
          </a:p>
        </p:txBody>
      </p:sp>
      <p:sp>
        <p:nvSpPr>
          <p:cNvPr id="37" name="TextBox 36"/>
          <p:cNvSpPr txBox="1"/>
          <p:nvPr/>
        </p:nvSpPr>
        <p:spPr>
          <a:xfrm>
            <a:off x="6367463" y="2168525"/>
            <a:ext cx="2525712" cy="462915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spAutoFit/>
          </a:bodyPr>
          <a:lstStyle/>
          <a:p>
            <a:pPr algn="just">
              <a:lnSpc>
                <a:spcPts val="2800"/>
              </a:lnSpc>
            </a:pPr>
            <a:r>
              <a:rPr lang="zh-CN" altLang="en-US" sz="1800">
                <a:solidFill>
                  <a:srgbClr val="000066"/>
                </a:solidFill>
                <a:latin typeface="微软雅黑" pitchFamily="34" charset="-122"/>
                <a:ea typeface="微软雅黑" pitchFamily="34" charset="-122"/>
              </a:rPr>
              <a:t>该一体化监控系统采用集中决策、分布执行的控制理念，实现不同组合</a:t>
            </a:r>
            <a:r>
              <a:rPr lang="en-US" altLang="zh-CN" sz="1800">
                <a:solidFill>
                  <a:srgbClr val="000066"/>
                </a:solidFill>
                <a:latin typeface="微软雅黑" pitchFamily="34" charset="-122"/>
                <a:ea typeface="微软雅黑" pitchFamily="34" charset="-122"/>
              </a:rPr>
              <a:t>(</a:t>
            </a:r>
            <a:r>
              <a:rPr lang="zh-CN" altLang="en-US" sz="1800">
                <a:solidFill>
                  <a:srgbClr val="000066"/>
                </a:solidFill>
                <a:latin typeface="微软雅黑" pitchFamily="34" charset="-122"/>
                <a:ea typeface="微软雅黑" pitchFamily="34" charset="-122"/>
              </a:rPr>
              <a:t>风、光、储、风</a:t>
            </a:r>
            <a:r>
              <a:rPr lang="en-US" altLang="zh-CN" sz="1800">
                <a:solidFill>
                  <a:srgbClr val="000066"/>
                </a:solidFill>
                <a:latin typeface="微软雅黑" pitchFamily="34" charset="-122"/>
                <a:ea typeface="微软雅黑" pitchFamily="34" charset="-122"/>
              </a:rPr>
              <a:t>+</a:t>
            </a:r>
            <a:r>
              <a:rPr lang="zh-CN" altLang="en-US" sz="1800">
                <a:solidFill>
                  <a:srgbClr val="000066"/>
                </a:solidFill>
                <a:latin typeface="微软雅黑" pitchFamily="34" charset="-122"/>
                <a:ea typeface="微软雅黑" pitchFamily="34" charset="-122"/>
              </a:rPr>
              <a:t>光、风</a:t>
            </a:r>
            <a:r>
              <a:rPr lang="en-US" altLang="zh-CN" sz="1800">
                <a:solidFill>
                  <a:srgbClr val="000066"/>
                </a:solidFill>
                <a:latin typeface="微软雅黑" pitchFamily="34" charset="-122"/>
                <a:ea typeface="微软雅黑" pitchFamily="34" charset="-122"/>
              </a:rPr>
              <a:t>+</a:t>
            </a:r>
            <a:r>
              <a:rPr lang="zh-CN" altLang="en-US" sz="1800">
                <a:solidFill>
                  <a:srgbClr val="000066"/>
                </a:solidFill>
                <a:latin typeface="微软雅黑" pitchFamily="34" charset="-122"/>
                <a:ea typeface="微软雅黑" pitchFamily="34" charset="-122"/>
              </a:rPr>
              <a:t>储、光</a:t>
            </a:r>
            <a:r>
              <a:rPr lang="en-US" altLang="zh-CN" sz="1800">
                <a:solidFill>
                  <a:srgbClr val="000066"/>
                </a:solidFill>
                <a:latin typeface="微软雅黑" pitchFamily="34" charset="-122"/>
                <a:ea typeface="微软雅黑" pitchFamily="34" charset="-122"/>
              </a:rPr>
              <a:t>+</a:t>
            </a:r>
            <a:r>
              <a:rPr lang="zh-CN" altLang="en-US" sz="1800">
                <a:solidFill>
                  <a:srgbClr val="000066"/>
                </a:solidFill>
                <a:latin typeface="微软雅黑" pitchFamily="34" charset="-122"/>
                <a:ea typeface="微软雅黑" pitchFamily="34" charset="-122"/>
              </a:rPr>
              <a:t>储、风</a:t>
            </a:r>
            <a:r>
              <a:rPr lang="en-US" altLang="zh-CN" sz="1800">
                <a:solidFill>
                  <a:srgbClr val="000066"/>
                </a:solidFill>
                <a:latin typeface="微软雅黑" pitchFamily="34" charset="-122"/>
                <a:ea typeface="微软雅黑" pitchFamily="34" charset="-122"/>
              </a:rPr>
              <a:t>+</a:t>
            </a:r>
            <a:r>
              <a:rPr lang="zh-CN" altLang="en-US" sz="1800">
                <a:solidFill>
                  <a:srgbClr val="000066"/>
                </a:solidFill>
                <a:latin typeface="微软雅黑" pitchFamily="34" charset="-122"/>
                <a:ea typeface="微软雅黑" pitchFamily="34" charset="-122"/>
              </a:rPr>
              <a:t>光</a:t>
            </a:r>
            <a:r>
              <a:rPr lang="en-US" altLang="zh-CN" sz="1800">
                <a:solidFill>
                  <a:srgbClr val="000066"/>
                </a:solidFill>
                <a:latin typeface="微软雅黑" pitchFamily="34" charset="-122"/>
                <a:ea typeface="微软雅黑" pitchFamily="34" charset="-122"/>
              </a:rPr>
              <a:t>+</a:t>
            </a:r>
            <a:r>
              <a:rPr lang="zh-CN" altLang="en-US" sz="1800">
                <a:solidFill>
                  <a:srgbClr val="000066"/>
                </a:solidFill>
                <a:latin typeface="微软雅黑" pitchFamily="34" charset="-122"/>
                <a:ea typeface="微软雅黑" pitchFamily="34" charset="-122"/>
              </a:rPr>
              <a:t>储等七种方式</a:t>
            </a:r>
            <a:r>
              <a:rPr lang="en-US" altLang="zh-CN" sz="1800">
                <a:solidFill>
                  <a:srgbClr val="000066"/>
                </a:solidFill>
                <a:latin typeface="微软雅黑" pitchFamily="34" charset="-122"/>
                <a:ea typeface="微软雅黑" pitchFamily="34" charset="-122"/>
              </a:rPr>
              <a:t>)</a:t>
            </a:r>
            <a:r>
              <a:rPr lang="zh-CN" altLang="en-US" sz="1800">
                <a:solidFill>
                  <a:srgbClr val="000066"/>
                </a:solidFill>
                <a:latin typeface="微软雅黑" pitchFamily="34" charset="-122"/>
                <a:ea typeface="微软雅黑" pitchFamily="34" charset="-122"/>
              </a:rPr>
              <a:t>、不同时间尺度（稳态、动态、暂态）下的多控制目标（平滑出力、跟踪计划、支持</a:t>
            </a:r>
            <a:r>
              <a:rPr lang="en-US" altLang="zh-CN" sz="1800">
                <a:solidFill>
                  <a:srgbClr val="000066"/>
                </a:solidFill>
                <a:latin typeface="微软雅黑" pitchFamily="34" charset="-122"/>
                <a:ea typeface="微软雅黑" pitchFamily="34" charset="-122"/>
              </a:rPr>
              <a:t>AGC</a:t>
            </a:r>
            <a:r>
              <a:rPr lang="zh-CN" altLang="en-US" sz="1800">
                <a:solidFill>
                  <a:srgbClr val="000066"/>
                </a:solidFill>
                <a:latin typeface="微软雅黑" pitchFamily="34" charset="-122"/>
                <a:ea typeface="微软雅黑" pitchFamily="34" charset="-122"/>
              </a:rPr>
              <a:t>、削峰填谷等）协调的联合运行。</a:t>
            </a:r>
            <a:r>
              <a:rPr lang="zh-CN" altLang="en-GB" sz="1600">
                <a:solidFill>
                  <a:srgbClr val="000066"/>
                </a:solidFill>
                <a:latin typeface="微软雅黑" pitchFamily="34" charset="-122"/>
                <a:ea typeface="微软雅黑" pitchFamily="34" charset="-122"/>
              </a:rPr>
              <a:t> </a:t>
            </a:r>
          </a:p>
          <a:p>
            <a:endParaRPr lang="zh-CN" altLang="en-US" sz="1600">
              <a:solidFill>
                <a:srgbClr val="000066"/>
              </a:solidFill>
              <a:latin typeface="微软雅黑" pitchFamily="34" charset="-122"/>
              <a:ea typeface="微软雅黑" pitchFamily="34" charset="-122"/>
            </a:endParaRPr>
          </a:p>
        </p:txBody>
      </p:sp>
      <p:pic>
        <p:nvPicPr>
          <p:cNvPr id="32780" name="Picture 39"/>
          <p:cNvPicPr>
            <a:picLocks noChangeAspect="1" noChangeArrowheads="1"/>
          </p:cNvPicPr>
          <p:nvPr/>
        </p:nvPicPr>
        <p:blipFill>
          <a:blip r:embed="rId2"/>
          <a:srcRect b="5046"/>
          <a:stretch>
            <a:fillRect/>
          </a:stretch>
        </p:blipFill>
        <p:spPr bwMode="auto">
          <a:xfrm>
            <a:off x="107950" y="2168525"/>
            <a:ext cx="6156325" cy="4689475"/>
          </a:xfrm>
          <a:prstGeom prst="rect">
            <a:avLst/>
          </a:prstGeom>
          <a:noFill/>
          <a:ln w="9525">
            <a:noFill/>
            <a:miter lim="800000"/>
            <a:headEnd/>
            <a:tailEnd/>
          </a:ln>
        </p:spPr>
      </p:pic>
      <p:pic>
        <p:nvPicPr>
          <p:cNvPr id="32781" name="图片 5" descr="运行管理.bmp"/>
          <p:cNvPicPr>
            <a:picLocks noChangeAspect="1"/>
          </p:cNvPicPr>
          <p:nvPr/>
        </p:nvPicPr>
        <p:blipFill>
          <a:blip r:embed="rId3"/>
          <a:srcRect/>
          <a:stretch>
            <a:fillRect/>
          </a:stretch>
        </p:blipFill>
        <p:spPr bwMode="auto">
          <a:xfrm>
            <a:off x="2738438" y="5822950"/>
            <a:ext cx="876300" cy="620713"/>
          </a:xfrm>
          <a:prstGeom prst="rect">
            <a:avLst/>
          </a:prstGeom>
          <a:noFill/>
          <a:ln w="9525">
            <a:noFill/>
            <a:miter lim="800000"/>
            <a:headEnd/>
            <a:tailEnd/>
          </a:ln>
        </p:spPr>
      </p:pic>
      <p:pic>
        <p:nvPicPr>
          <p:cNvPr id="32782" name="图片 6" descr="气象.jpg"/>
          <p:cNvPicPr>
            <a:picLocks noChangeAspect="1"/>
          </p:cNvPicPr>
          <p:nvPr/>
        </p:nvPicPr>
        <p:blipFill>
          <a:blip r:embed="rId4"/>
          <a:srcRect/>
          <a:stretch>
            <a:fillRect/>
          </a:stretch>
        </p:blipFill>
        <p:spPr bwMode="auto">
          <a:xfrm>
            <a:off x="3833813" y="4837113"/>
            <a:ext cx="949325" cy="693737"/>
          </a:xfrm>
          <a:prstGeom prst="rect">
            <a:avLst/>
          </a:prstGeom>
          <a:noFill/>
          <a:ln w="9525">
            <a:noFill/>
            <a:miter lim="800000"/>
            <a:headEnd/>
            <a:tailEnd/>
          </a:ln>
        </p:spPr>
      </p:pic>
      <p:sp>
        <p:nvSpPr>
          <p:cNvPr id="12" name="Rectangle 2"/>
          <p:cNvSpPr>
            <a:spLocks noChangeArrowheads="1"/>
          </p:cNvSpPr>
          <p:nvPr/>
        </p:nvSpPr>
        <p:spPr bwMode="auto">
          <a:xfrm>
            <a:off x="914400" y="0"/>
            <a:ext cx="8229600" cy="692150"/>
          </a:xfrm>
          <a:prstGeom prst="rect">
            <a:avLst/>
          </a:prstGeom>
          <a:noFill/>
          <a:ln w="9525">
            <a:noFill/>
            <a:miter lim="800000"/>
            <a:headEnd/>
            <a:tailEnd/>
          </a:ln>
        </p:spPr>
        <p:txBody>
          <a:bodyPr anchor="ctr"/>
          <a:lstStyle/>
          <a:p>
            <a:pPr algn="r">
              <a:defRPr/>
            </a:pPr>
            <a:r>
              <a:rPr lang="en-US" altLang="zh-CN" sz="3200" dirty="0">
                <a:solidFill>
                  <a:srgbClr val="0000CC"/>
                </a:solidFill>
                <a:effectLst>
                  <a:outerShdw blurRad="38100" dist="38100" dir="2700000" algn="tl">
                    <a:srgbClr val="C0C0C0"/>
                  </a:outerShdw>
                </a:effectLst>
                <a:latin typeface="微软雅黑" pitchFamily="34" charset="-122"/>
                <a:ea typeface="微软雅黑" pitchFamily="34" charset="-122"/>
              </a:rPr>
              <a:t>          </a:t>
            </a:r>
            <a:r>
              <a:rPr lang="zh-CN" altLang="en-US" sz="3600" dirty="0" smtClean="0">
                <a:solidFill>
                  <a:srgbClr val="FF0000"/>
                </a:solidFill>
                <a:effectLst>
                  <a:outerShdw blurRad="38100" dist="38100" dir="2700000" algn="tl">
                    <a:srgbClr val="C0C0C0"/>
                  </a:outerShdw>
                </a:effectLst>
                <a:latin typeface="微软雅黑" pitchFamily="34" charset="-122"/>
                <a:ea typeface="微软雅黑" pitchFamily="34" charset="-122"/>
              </a:rPr>
              <a:t>工程技术方案</a:t>
            </a:r>
            <a:r>
              <a:rPr lang="zh-CN" altLang="en-US" sz="3600" dirty="0">
                <a:solidFill>
                  <a:srgbClr val="FF0000"/>
                </a:solidFill>
                <a:effectLst>
                  <a:outerShdw blurRad="38100" dist="38100" dir="2700000" algn="tl">
                    <a:srgbClr val="C0C0C0"/>
                  </a:outerShdw>
                </a:effectLst>
                <a:latin typeface="微软雅黑" pitchFamily="34" charset="-122"/>
                <a:ea typeface="微软雅黑" pitchFamily="34" charset="-122"/>
              </a:rPr>
              <a:t>：智能监控系统</a:t>
            </a: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zh-CN" altLang="en-US"/>
          </a:p>
        </p:txBody>
      </p:sp>
      <p:graphicFrame>
        <p:nvGraphicFramePr>
          <p:cNvPr id="6" name="图示 5"/>
          <p:cNvGraphicFramePr/>
          <p:nvPr/>
        </p:nvGraphicFramePr>
        <p:xfrm>
          <a:off x="1038177" y="2190729"/>
          <a:ext cx="7302601" cy="46482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AutoShape 4"/>
          <p:cNvSpPr>
            <a:spLocks noChangeArrowheads="1"/>
          </p:cNvSpPr>
          <p:nvPr/>
        </p:nvSpPr>
        <p:spPr bwMode="gray">
          <a:xfrm>
            <a:off x="358775" y="1520825"/>
            <a:ext cx="8389938" cy="431800"/>
          </a:xfrm>
          <a:prstGeom prst="roundRect">
            <a:avLst>
              <a:gd name="adj" fmla="val 10889"/>
            </a:avLst>
          </a:prstGeom>
          <a:gradFill rotWithShape="1">
            <a:gsLst>
              <a:gs pos="0">
                <a:srgbClr val="DDDDDD"/>
              </a:gs>
              <a:gs pos="50000">
                <a:srgbClr val="DDDDDD">
                  <a:gamma/>
                  <a:tint val="36471"/>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pPr>
              <a:defRPr/>
            </a:pPr>
            <a:endParaRPr lang="zh-CN" altLang="en-US">
              <a:latin typeface="微软雅黑" pitchFamily="34" charset="-122"/>
              <a:ea typeface="微软雅黑" pitchFamily="34" charset="-122"/>
            </a:endParaRPr>
          </a:p>
        </p:txBody>
      </p:sp>
      <p:sp>
        <p:nvSpPr>
          <p:cNvPr id="33797" name="AutoShape 5"/>
          <p:cNvSpPr>
            <a:spLocks noChangeArrowheads="1"/>
          </p:cNvSpPr>
          <p:nvPr/>
        </p:nvSpPr>
        <p:spPr bwMode="gray">
          <a:xfrm>
            <a:off x="468313" y="1557338"/>
            <a:ext cx="8172450" cy="387350"/>
          </a:xfrm>
          <a:prstGeom prst="roundRect">
            <a:avLst>
              <a:gd name="adj" fmla="val 11921"/>
            </a:avLst>
          </a:prstGeom>
          <a:gradFill rotWithShape="1">
            <a:gsLst>
              <a:gs pos="0">
                <a:srgbClr val="CC00FF"/>
              </a:gs>
              <a:gs pos="100000">
                <a:srgbClr val="660066"/>
              </a:gs>
            </a:gsLst>
            <a:lin ang="5400000" scaled="1"/>
          </a:gradFill>
          <a:ln w="38100">
            <a:solidFill>
              <a:schemeClr val="bg1"/>
            </a:solidFill>
            <a:round/>
            <a:headEnd/>
            <a:tailEnd/>
          </a:ln>
        </p:spPr>
        <p:txBody>
          <a:bodyPr wrap="none" anchor="ctr"/>
          <a:lstStyle/>
          <a:p>
            <a:endParaRPr lang="zh-CN" altLang="en-US">
              <a:latin typeface="微软雅黑" pitchFamily="34" charset="-122"/>
              <a:ea typeface="微软雅黑" pitchFamily="34" charset="-122"/>
            </a:endParaRPr>
          </a:p>
        </p:txBody>
      </p:sp>
      <p:sp>
        <p:nvSpPr>
          <p:cNvPr id="33798" name="Text Box 7"/>
          <p:cNvSpPr txBox="1">
            <a:spLocks noChangeArrowheads="1"/>
          </p:cNvSpPr>
          <p:nvPr/>
        </p:nvSpPr>
        <p:spPr bwMode="gray">
          <a:xfrm>
            <a:off x="503238" y="1555750"/>
            <a:ext cx="8172450" cy="396875"/>
          </a:xfrm>
          <a:prstGeom prst="rect">
            <a:avLst/>
          </a:prstGeom>
          <a:noFill/>
          <a:ln w="9525" algn="ctr">
            <a:noFill/>
            <a:miter lim="800000"/>
            <a:headEnd/>
            <a:tailEnd/>
          </a:ln>
        </p:spPr>
        <p:txBody>
          <a:bodyPr>
            <a:spAutoFit/>
          </a:bodyPr>
          <a:lstStyle/>
          <a:p>
            <a:pPr eaLnBrk="0" hangingPunct="0">
              <a:spcBef>
                <a:spcPts val="1800"/>
              </a:spcBef>
              <a:buSzPct val="75000"/>
              <a:buFont typeface="Wingdings" pitchFamily="2" charset="2"/>
              <a:buNone/>
            </a:pPr>
            <a:r>
              <a:rPr kumimoji="1" lang="zh-CN" altLang="en-US" sz="2000">
                <a:solidFill>
                  <a:schemeClr val="bg1"/>
                </a:solidFill>
                <a:latin typeface="微软雅黑" pitchFamily="34" charset="-122"/>
                <a:ea typeface="微软雅黑" pitchFamily="34" charset="-122"/>
              </a:rPr>
              <a:t>联合发电智能监控系统的功能 </a:t>
            </a:r>
          </a:p>
        </p:txBody>
      </p:sp>
      <p:sp>
        <p:nvSpPr>
          <p:cNvPr id="8" name="Rectangle 2"/>
          <p:cNvSpPr>
            <a:spLocks noChangeArrowheads="1"/>
          </p:cNvSpPr>
          <p:nvPr/>
        </p:nvSpPr>
        <p:spPr bwMode="auto">
          <a:xfrm>
            <a:off x="914400" y="0"/>
            <a:ext cx="8229600" cy="692150"/>
          </a:xfrm>
          <a:prstGeom prst="rect">
            <a:avLst/>
          </a:prstGeom>
          <a:noFill/>
          <a:ln w="9525">
            <a:noFill/>
            <a:miter lim="800000"/>
            <a:headEnd/>
            <a:tailEnd/>
          </a:ln>
        </p:spPr>
        <p:txBody>
          <a:bodyPr anchor="ctr"/>
          <a:lstStyle/>
          <a:p>
            <a:pPr algn="r">
              <a:defRPr/>
            </a:pPr>
            <a:r>
              <a:rPr lang="en-US" altLang="zh-CN" sz="3200" dirty="0">
                <a:solidFill>
                  <a:srgbClr val="0000CC"/>
                </a:solidFill>
                <a:effectLst>
                  <a:outerShdw blurRad="38100" dist="38100" dir="2700000" algn="tl">
                    <a:srgbClr val="C0C0C0"/>
                  </a:outerShdw>
                </a:effectLst>
                <a:latin typeface="微软雅黑" pitchFamily="34" charset="-122"/>
                <a:ea typeface="微软雅黑" pitchFamily="34" charset="-122"/>
              </a:rPr>
              <a:t>          </a:t>
            </a:r>
            <a:r>
              <a:rPr lang="zh-CN" altLang="en-US" sz="3600" dirty="0" smtClean="0">
                <a:solidFill>
                  <a:srgbClr val="FF0000"/>
                </a:solidFill>
                <a:effectLst>
                  <a:outerShdw blurRad="38100" dist="38100" dir="2700000" algn="tl">
                    <a:srgbClr val="C0C0C0"/>
                  </a:outerShdw>
                </a:effectLst>
                <a:latin typeface="微软雅黑" pitchFamily="34" charset="-122"/>
                <a:ea typeface="微软雅黑" pitchFamily="34" charset="-122"/>
              </a:rPr>
              <a:t>工程技术方案</a:t>
            </a:r>
            <a:r>
              <a:rPr lang="zh-CN" altLang="en-US" sz="3600" dirty="0">
                <a:solidFill>
                  <a:srgbClr val="FF0000"/>
                </a:solidFill>
                <a:effectLst>
                  <a:outerShdw blurRad="38100" dist="38100" dir="2700000" algn="tl">
                    <a:srgbClr val="C0C0C0"/>
                  </a:outerShdw>
                </a:effectLst>
                <a:latin typeface="微软雅黑" pitchFamily="34" charset="-122"/>
                <a:ea typeface="微软雅黑" pitchFamily="34" charset="-122"/>
              </a:rPr>
              <a:t>：智能监控系统</a:t>
            </a: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4"/>
          <p:cNvSpPr>
            <a:spLocks noChangeArrowheads="1"/>
          </p:cNvSpPr>
          <p:nvPr/>
        </p:nvSpPr>
        <p:spPr bwMode="gray">
          <a:xfrm>
            <a:off x="358775" y="1268413"/>
            <a:ext cx="8389938" cy="431800"/>
          </a:xfrm>
          <a:prstGeom prst="roundRect">
            <a:avLst>
              <a:gd name="adj" fmla="val 10889"/>
            </a:avLst>
          </a:prstGeom>
          <a:gradFill rotWithShape="1">
            <a:gsLst>
              <a:gs pos="0">
                <a:srgbClr val="DDDDDD"/>
              </a:gs>
              <a:gs pos="50000">
                <a:srgbClr val="DDDDDD">
                  <a:gamma/>
                  <a:tint val="36471"/>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pPr>
              <a:defRPr/>
            </a:pPr>
            <a:endParaRPr lang="zh-CN" altLang="en-US">
              <a:latin typeface="微软雅黑" pitchFamily="34" charset="-122"/>
              <a:ea typeface="微软雅黑" pitchFamily="34" charset="-122"/>
            </a:endParaRPr>
          </a:p>
        </p:txBody>
      </p:sp>
      <p:sp>
        <p:nvSpPr>
          <p:cNvPr id="110595" name="AutoShape 5"/>
          <p:cNvSpPr>
            <a:spLocks noChangeArrowheads="1"/>
          </p:cNvSpPr>
          <p:nvPr/>
        </p:nvSpPr>
        <p:spPr bwMode="gray">
          <a:xfrm>
            <a:off x="468313" y="1304925"/>
            <a:ext cx="8172450" cy="387350"/>
          </a:xfrm>
          <a:prstGeom prst="roundRect">
            <a:avLst>
              <a:gd name="adj" fmla="val 11921"/>
            </a:avLst>
          </a:prstGeom>
          <a:gradFill rotWithShape="1">
            <a:gsLst>
              <a:gs pos="0">
                <a:srgbClr val="CC00FF"/>
              </a:gs>
              <a:gs pos="100000">
                <a:srgbClr val="660066"/>
              </a:gs>
            </a:gsLst>
            <a:lin ang="5400000" scaled="1"/>
          </a:gradFill>
          <a:ln w="38100">
            <a:solidFill>
              <a:schemeClr val="bg1"/>
            </a:solidFill>
            <a:round/>
            <a:headEnd/>
            <a:tailEnd/>
          </a:ln>
        </p:spPr>
        <p:txBody>
          <a:bodyPr wrap="none" anchor="ctr"/>
          <a:lstStyle/>
          <a:p>
            <a:endParaRPr lang="zh-CN" altLang="en-US">
              <a:latin typeface="微软雅黑" pitchFamily="34" charset="-122"/>
              <a:ea typeface="微软雅黑" pitchFamily="34" charset="-122"/>
            </a:endParaRPr>
          </a:p>
        </p:txBody>
      </p:sp>
      <p:sp>
        <p:nvSpPr>
          <p:cNvPr id="110596" name="Text Box 7"/>
          <p:cNvSpPr txBox="1">
            <a:spLocks noChangeArrowheads="1"/>
          </p:cNvSpPr>
          <p:nvPr/>
        </p:nvSpPr>
        <p:spPr bwMode="gray">
          <a:xfrm>
            <a:off x="503238" y="1303338"/>
            <a:ext cx="8172450" cy="396875"/>
          </a:xfrm>
          <a:prstGeom prst="rect">
            <a:avLst/>
          </a:prstGeom>
          <a:noFill/>
          <a:ln w="9525" algn="ctr">
            <a:noFill/>
            <a:miter lim="800000"/>
            <a:headEnd/>
            <a:tailEnd/>
          </a:ln>
        </p:spPr>
        <p:txBody>
          <a:bodyPr>
            <a:spAutoFit/>
          </a:bodyPr>
          <a:lstStyle/>
          <a:p>
            <a:pPr eaLnBrk="0" hangingPunct="0">
              <a:spcBef>
                <a:spcPts val="1800"/>
              </a:spcBef>
              <a:buSzPct val="75000"/>
              <a:buFont typeface="Wingdings" pitchFamily="2" charset="2"/>
              <a:buNone/>
            </a:pPr>
            <a:r>
              <a:rPr kumimoji="1" lang="zh-CN" altLang="en-US" sz="2000">
                <a:solidFill>
                  <a:schemeClr val="bg1"/>
                </a:solidFill>
                <a:latin typeface="微软雅黑" pitchFamily="34" charset="-122"/>
                <a:ea typeface="微软雅黑" pitchFamily="34" charset="-122"/>
              </a:rPr>
              <a:t>风力发电机组选型原则 </a:t>
            </a:r>
          </a:p>
        </p:txBody>
      </p:sp>
      <p:graphicFrame>
        <p:nvGraphicFramePr>
          <p:cNvPr id="4" name="图示 3"/>
          <p:cNvGraphicFramePr>
            <a:graphicFrameLocks noChangeAspect="1"/>
          </p:cNvGraphicFramePr>
          <p:nvPr/>
        </p:nvGraphicFramePr>
        <p:xfrm>
          <a:off x="871514" y="1879586"/>
          <a:ext cx="7315200" cy="487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2"/>
          <p:cNvSpPr>
            <a:spLocks noChangeArrowheads="1"/>
          </p:cNvSpPr>
          <p:nvPr/>
        </p:nvSpPr>
        <p:spPr bwMode="auto">
          <a:xfrm>
            <a:off x="914400" y="0"/>
            <a:ext cx="8229600" cy="692150"/>
          </a:xfrm>
          <a:prstGeom prst="rect">
            <a:avLst/>
          </a:prstGeom>
          <a:noFill/>
          <a:ln w="9525">
            <a:noFill/>
            <a:miter lim="800000"/>
            <a:headEnd/>
            <a:tailEnd/>
          </a:ln>
        </p:spPr>
        <p:txBody>
          <a:bodyPr anchor="ctr"/>
          <a:lstStyle/>
          <a:p>
            <a:pPr algn="r">
              <a:defRPr/>
            </a:pPr>
            <a:r>
              <a:rPr lang="en-US" altLang="zh-CN" sz="3200" dirty="0">
                <a:solidFill>
                  <a:srgbClr val="0000CC"/>
                </a:solidFill>
                <a:effectLst>
                  <a:outerShdw blurRad="38100" dist="38100" dir="2700000" algn="tl">
                    <a:srgbClr val="C0C0C0"/>
                  </a:outerShdw>
                </a:effectLst>
                <a:latin typeface="微软雅黑" pitchFamily="34" charset="-122"/>
                <a:ea typeface="微软雅黑" pitchFamily="34" charset="-122"/>
              </a:rPr>
              <a:t>          </a:t>
            </a:r>
            <a:r>
              <a:rPr lang="zh-CN" altLang="en-US" sz="3600" dirty="0" smtClean="0">
                <a:solidFill>
                  <a:srgbClr val="FF0000"/>
                </a:solidFill>
                <a:effectLst>
                  <a:outerShdw blurRad="38100" dist="38100" dir="2700000" algn="tl">
                    <a:srgbClr val="C0C0C0"/>
                  </a:outerShdw>
                </a:effectLst>
                <a:latin typeface="微软雅黑" pitchFamily="34" charset="-122"/>
                <a:ea typeface="微软雅黑" pitchFamily="34" charset="-122"/>
              </a:rPr>
              <a:t>工程技术方案：风电场</a:t>
            </a:r>
            <a:endParaRPr lang="zh-CN" altLang="en-US" sz="3600" dirty="0">
              <a:solidFill>
                <a:srgbClr val="FF0000"/>
              </a:solidFill>
              <a:effectLst>
                <a:outerShdw blurRad="38100" dist="38100" dir="2700000" algn="tl">
                  <a:srgbClr val="C0C0C0"/>
                </a:outerShdw>
              </a:effectLst>
              <a:latin typeface="微软雅黑" pitchFamily="34" charset="-122"/>
              <a:ea typeface="微软雅黑" pitchFamily="34" charset="-122"/>
            </a:endParaRPr>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964" name="Group 28"/>
          <p:cNvGraphicFramePr>
            <a:graphicFrameLocks noGrp="1"/>
          </p:cNvGraphicFramePr>
          <p:nvPr/>
        </p:nvGraphicFramePr>
        <p:xfrm>
          <a:off x="431800" y="2357437"/>
          <a:ext cx="8229656" cy="2641621"/>
        </p:xfrm>
        <a:graphic>
          <a:graphicData uri="http://schemas.openxmlformats.org/drawingml/2006/table">
            <a:tbl>
              <a:tblPr/>
              <a:tblGrid>
                <a:gridCol w="4069530"/>
                <a:gridCol w="4160126"/>
              </a:tblGrid>
              <a:tr h="51863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1800" b="1"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rPr>
                        <a:t>示范区（</a:t>
                      </a:r>
                      <a:r>
                        <a:rPr kumimoji="0" lang="en-US" altLang="zh-CN" sz="1800" b="1"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rPr>
                        <a:t>50MW</a:t>
                      </a:r>
                      <a:r>
                        <a:rPr kumimoji="0" lang="zh-CN" altLang="en-US" sz="1800" b="1"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rPr>
                        <a:t>）</a:t>
                      </a:r>
                      <a:endParaRPr kumimoji="0" lang="zh-CN" altLang="zh-CN" sz="1800" b="1"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50345" marR="50345" marT="0"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7C8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1800" b="1" i="0" u="none" strike="noStrike" cap="none" normalizeH="0" baseline="0" smtClean="0">
                          <a:ln>
                            <a:noFill/>
                          </a:ln>
                          <a:solidFill>
                            <a:schemeClr val="tx1"/>
                          </a:solidFill>
                          <a:effectLst/>
                          <a:latin typeface="微软雅黑" pitchFamily="34" charset="-122"/>
                          <a:ea typeface="微软雅黑" pitchFamily="34" charset="-122"/>
                          <a:cs typeface="Times New Roman" pitchFamily="18" charset="0"/>
                        </a:rPr>
                        <a:t>展示区（</a:t>
                      </a:r>
                      <a:r>
                        <a:rPr kumimoji="0" lang="en-US" altLang="zh-CN" sz="1800" b="1" i="0" u="none" strike="noStrike" cap="none" normalizeH="0" baseline="0" smtClean="0">
                          <a:ln>
                            <a:noFill/>
                          </a:ln>
                          <a:solidFill>
                            <a:schemeClr val="tx1"/>
                          </a:solidFill>
                          <a:effectLst/>
                          <a:latin typeface="微软雅黑" pitchFamily="34" charset="-122"/>
                          <a:ea typeface="微软雅黑" pitchFamily="34" charset="-122"/>
                          <a:cs typeface="Times New Roman" pitchFamily="18" charset="0"/>
                        </a:rPr>
                        <a:t>50MW</a:t>
                      </a:r>
                      <a:r>
                        <a:rPr kumimoji="0" lang="zh-CN" altLang="en-US" sz="1800" b="1" i="0" u="none" strike="noStrike" cap="none" normalizeH="0" baseline="0" smtClean="0">
                          <a:ln>
                            <a:noFill/>
                          </a:ln>
                          <a:solidFill>
                            <a:schemeClr val="tx1"/>
                          </a:solidFill>
                          <a:effectLst/>
                          <a:latin typeface="微软雅黑" pitchFamily="34" charset="-122"/>
                          <a:ea typeface="微软雅黑" pitchFamily="34" charset="-122"/>
                          <a:cs typeface="Times New Roman" pitchFamily="18" charset="0"/>
                        </a:rPr>
                        <a:t>）</a:t>
                      </a:r>
                      <a:endParaRPr kumimoji="0" lang="zh-CN" altLang="zh-CN" sz="1800" b="1" i="0" u="none" strike="noStrike" cap="none" normalizeH="0" baseline="0" smtClean="0">
                        <a:ln>
                          <a:noFill/>
                        </a:ln>
                        <a:solidFill>
                          <a:schemeClr val="tx1"/>
                        </a:solidFill>
                        <a:effectLst/>
                        <a:latin typeface="微软雅黑" pitchFamily="34" charset="-122"/>
                        <a:ea typeface="微软雅黑" pitchFamily="34" charset="-122"/>
                        <a:cs typeface="Times New Roman" pitchFamily="18" charset="0"/>
                      </a:endParaRPr>
                    </a:p>
                  </a:txBody>
                  <a:tcPr marL="50345" marR="50345" marT="0"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7C80"/>
                    </a:solidFill>
                  </a:tcPr>
                </a:tc>
              </a:tr>
              <a:tr h="2122984">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000" b="1" i="0" u="none" strike="noStrike" cap="none" normalizeH="0" baseline="0" smtClean="0">
                          <a:ln>
                            <a:noFill/>
                          </a:ln>
                          <a:solidFill>
                            <a:schemeClr val="tx1"/>
                          </a:solidFill>
                          <a:effectLst/>
                          <a:latin typeface="微软雅黑" pitchFamily="34" charset="-122"/>
                          <a:ea typeface="微软雅黑" pitchFamily="34" charset="-122"/>
                          <a:cs typeface="Times New Roman" pitchFamily="18" charset="0"/>
                        </a:rPr>
                        <a:t>2.0MW</a:t>
                      </a:r>
                      <a:r>
                        <a:rPr kumimoji="0" lang="zh-CN" altLang="zh-CN" sz="2000" b="1" i="0" u="none" strike="noStrike" cap="none" normalizeH="0" baseline="0" smtClean="0">
                          <a:ln>
                            <a:noFill/>
                          </a:ln>
                          <a:solidFill>
                            <a:schemeClr val="tx1"/>
                          </a:solidFill>
                          <a:effectLst/>
                          <a:latin typeface="微软雅黑" pitchFamily="34" charset="-122"/>
                          <a:ea typeface="微软雅黑" pitchFamily="34" charset="-122"/>
                          <a:cs typeface="Times New Roman" pitchFamily="18" charset="0"/>
                        </a:rPr>
                        <a:t>级风机</a:t>
                      </a:r>
                      <a:r>
                        <a:rPr kumimoji="0" lang="en-US" altLang="zh-CN" sz="2000" b="1" i="0" u="none" strike="noStrike" cap="none" normalizeH="0" baseline="0" smtClean="0">
                          <a:ln>
                            <a:noFill/>
                          </a:ln>
                          <a:solidFill>
                            <a:schemeClr val="tx1"/>
                          </a:solidFill>
                          <a:effectLst/>
                          <a:latin typeface="微软雅黑" pitchFamily="34" charset="-122"/>
                          <a:ea typeface="微软雅黑" pitchFamily="34" charset="-122"/>
                          <a:cs typeface="Times New Roman" pitchFamily="18" charset="0"/>
                        </a:rPr>
                        <a:t>24</a:t>
                      </a:r>
                      <a:r>
                        <a:rPr kumimoji="0" lang="zh-CN" altLang="zh-CN" sz="2000" b="1" i="0" u="none" strike="noStrike" cap="none" normalizeH="0" baseline="0" smtClean="0">
                          <a:ln>
                            <a:noFill/>
                          </a:ln>
                          <a:solidFill>
                            <a:schemeClr val="tx1"/>
                          </a:solidFill>
                          <a:effectLst/>
                          <a:latin typeface="微软雅黑" pitchFamily="34" charset="-122"/>
                          <a:ea typeface="微软雅黑" pitchFamily="34" charset="-122"/>
                          <a:cs typeface="Times New Roman" pitchFamily="18" charset="0"/>
                        </a:rPr>
                        <a:t>台</a:t>
                      </a:r>
                    </a:p>
                  </a:txBody>
                  <a:tcPr marL="50345" marR="5034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rPr>
                        <a:t>2.5MW</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rPr>
                        <a:t>级风机</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rPr>
                        <a:t>15</a:t>
                      </a:r>
                      <a:r>
                        <a:rPr kumimoji="0" lang="zh-CN" altLang="zh-CN" sz="2000" b="1"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rPr>
                        <a:t>台</a:t>
                      </a:r>
                      <a:endPar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rPr>
                        <a:t>1MW</a:t>
                      </a:r>
                      <a:r>
                        <a:rPr kumimoji="0" lang="zh-CN" altLang="zh-CN" sz="2000" b="1"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rPr>
                        <a:t>垂直轴</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rPr>
                        <a:t>风机</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rPr>
                        <a:t>2</a:t>
                      </a:r>
                      <a:r>
                        <a:rPr kumimoji="0" lang="zh-CN" altLang="zh-CN" sz="2000" b="1"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rPr>
                        <a:t>台</a:t>
                      </a:r>
                      <a:endPar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rPr>
                        <a:t>3.0MW</a:t>
                      </a:r>
                      <a:r>
                        <a:rPr kumimoji="0" lang="zh-CN" altLang="zh-CN" sz="2000" b="1"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rPr>
                        <a:t>级</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rPr>
                        <a:t>风机</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rPr>
                        <a:t>2</a:t>
                      </a:r>
                      <a:r>
                        <a:rPr kumimoji="0" lang="zh-CN" altLang="zh-CN" sz="2000" b="1"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rPr>
                        <a:t>台</a:t>
                      </a:r>
                      <a:endPar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rPr>
                        <a:t>5.0MW</a:t>
                      </a:r>
                      <a:r>
                        <a:rPr kumimoji="0" lang="zh-CN" altLang="en-US" sz="2000" b="1"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rPr>
                        <a:t>级风机</a:t>
                      </a:r>
                      <a:r>
                        <a:rPr kumimoji="0" lang="en-US" altLang="zh-CN" sz="2000" b="1"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rPr>
                        <a:t>1</a:t>
                      </a:r>
                      <a:r>
                        <a:rPr kumimoji="0" lang="zh-CN" altLang="zh-CN" sz="2000" b="1"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rPr>
                        <a:t>台</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zh-CN" sz="2000" b="1" i="0" u="none" strike="noStrike" cap="none" normalizeH="0" baseline="0" dirty="0" smtClean="0">
                        <a:ln>
                          <a:noFill/>
                        </a:ln>
                        <a:solidFill>
                          <a:schemeClr val="tx1"/>
                        </a:solidFill>
                        <a:effectLst/>
                        <a:latin typeface="微软雅黑" pitchFamily="34" charset="-122"/>
                        <a:ea typeface="微软雅黑" pitchFamily="34" charset="-122"/>
                        <a:cs typeface="Times New Roman" pitchFamily="18" charset="0"/>
                      </a:endParaRPr>
                    </a:p>
                  </a:txBody>
                  <a:tcPr marL="50345" marR="5034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6" name="AutoShape 4"/>
          <p:cNvSpPr>
            <a:spLocks noChangeArrowheads="1"/>
          </p:cNvSpPr>
          <p:nvPr/>
        </p:nvSpPr>
        <p:spPr bwMode="gray">
          <a:xfrm>
            <a:off x="358775" y="1520825"/>
            <a:ext cx="8389938" cy="431800"/>
          </a:xfrm>
          <a:prstGeom prst="roundRect">
            <a:avLst>
              <a:gd name="adj" fmla="val 10889"/>
            </a:avLst>
          </a:prstGeom>
          <a:gradFill rotWithShape="1">
            <a:gsLst>
              <a:gs pos="0">
                <a:srgbClr val="DDDDDD"/>
              </a:gs>
              <a:gs pos="50000">
                <a:srgbClr val="DDDDDD">
                  <a:gamma/>
                  <a:tint val="36471"/>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pPr>
              <a:defRPr/>
            </a:pPr>
            <a:endParaRPr lang="zh-CN" altLang="en-US">
              <a:latin typeface="微软雅黑" pitchFamily="34" charset="-122"/>
              <a:ea typeface="微软雅黑" pitchFamily="34" charset="-122"/>
            </a:endParaRPr>
          </a:p>
        </p:txBody>
      </p:sp>
      <p:sp>
        <p:nvSpPr>
          <p:cNvPr id="39957" name="AutoShape 5"/>
          <p:cNvSpPr>
            <a:spLocks noChangeArrowheads="1"/>
          </p:cNvSpPr>
          <p:nvPr/>
        </p:nvSpPr>
        <p:spPr bwMode="gray">
          <a:xfrm>
            <a:off x="468313" y="1557338"/>
            <a:ext cx="8172450" cy="387350"/>
          </a:xfrm>
          <a:prstGeom prst="roundRect">
            <a:avLst>
              <a:gd name="adj" fmla="val 11921"/>
            </a:avLst>
          </a:prstGeom>
          <a:gradFill rotWithShape="1">
            <a:gsLst>
              <a:gs pos="0">
                <a:srgbClr val="CC00FF"/>
              </a:gs>
              <a:gs pos="100000">
                <a:srgbClr val="660066"/>
              </a:gs>
            </a:gsLst>
            <a:lin ang="5400000" scaled="1"/>
          </a:gradFill>
          <a:ln w="38100">
            <a:solidFill>
              <a:schemeClr val="bg1"/>
            </a:solidFill>
            <a:round/>
            <a:headEnd/>
            <a:tailEnd/>
          </a:ln>
        </p:spPr>
        <p:txBody>
          <a:bodyPr wrap="none" anchor="ctr"/>
          <a:lstStyle/>
          <a:p>
            <a:endParaRPr lang="zh-CN" altLang="en-US">
              <a:latin typeface="微软雅黑" pitchFamily="34" charset="-122"/>
              <a:ea typeface="微软雅黑" pitchFamily="34" charset="-122"/>
            </a:endParaRPr>
          </a:p>
        </p:txBody>
      </p:sp>
      <p:sp>
        <p:nvSpPr>
          <p:cNvPr id="39958" name="Text Box 7"/>
          <p:cNvSpPr txBox="1">
            <a:spLocks noChangeArrowheads="1"/>
          </p:cNvSpPr>
          <p:nvPr/>
        </p:nvSpPr>
        <p:spPr bwMode="gray">
          <a:xfrm>
            <a:off x="503238" y="1555750"/>
            <a:ext cx="8172450" cy="396875"/>
          </a:xfrm>
          <a:prstGeom prst="rect">
            <a:avLst/>
          </a:prstGeom>
          <a:noFill/>
          <a:ln w="9525" algn="ctr">
            <a:noFill/>
            <a:miter lim="800000"/>
            <a:headEnd/>
            <a:tailEnd/>
          </a:ln>
        </p:spPr>
        <p:txBody>
          <a:bodyPr>
            <a:spAutoFit/>
          </a:bodyPr>
          <a:lstStyle/>
          <a:p>
            <a:pPr eaLnBrk="0" hangingPunct="0">
              <a:spcBef>
                <a:spcPts val="1800"/>
              </a:spcBef>
              <a:buSzPct val="75000"/>
              <a:buFont typeface="Wingdings" pitchFamily="2" charset="2"/>
              <a:buNone/>
            </a:pPr>
            <a:r>
              <a:rPr kumimoji="1" lang="zh-CN" altLang="en-US" sz="2000" dirty="0" smtClean="0">
                <a:solidFill>
                  <a:schemeClr val="bg1"/>
                </a:solidFill>
                <a:latin typeface="微软雅黑" pitchFamily="34" charset="-122"/>
                <a:ea typeface="微软雅黑" pitchFamily="34" charset="-122"/>
              </a:rPr>
              <a:t>风机配置 </a:t>
            </a:r>
            <a:endParaRPr kumimoji="1" lang="zh-CN" altLang="en-US" sz="2000" dirty="0">
              <a:solidFill>
                <a:schemeClr val="bg1"/>
              </a:solidFill>
              <a:latin typeface="微软雅黑" pitchFamily="34" charset="-122"/>
              <a:ea typeface="微软雅黑" pitchFamily="34" charset="-122"/>
            </a:endParaRPr>
          </a:p>
        </p:txBody>
      </p:sp>
      <p:sp>
        <p:nvSpPr>
          <p:cNvPr id="7" name="Rectangle 2"/>
          <p:cNvSpPr>
            <a:spLocks noChangeArrowheads="1"/>
          </p:cNvSpPr>
          <p:nvPr/>
        </p:nvSpPr>
        <p:spPr bwMode="auto">
          <a:xfrm>
            <a:off x="914400" y="0"/>
            <a:ext cx="8229600" cy="692150"/>
          </a:xfrm>
          <a:prstGeom prst="rect">
            <a:avLst/>
          </a:prstGeom>
          <a:noFill/>
          <a:ln w="9525">
            <a:noFill/>
            <a:miter lim="800000"/>
            <a:headEnd/>
            <a:tailEnd/>
          </a:ln>
        </p:spPr>
        <p:txBody>
          <a:bodyPr anchor="ctr"/>
          <a:lstStyle/>
          <a:p>
            <a:pPr algn="r">
              <a:defRPr/>
            </a:pPr>
            <a:r>
              <a:rPr lang="en-US" altLang="zh-CN" sz="3200" dirty="0">
                <a:solidFill>
                  <a:srgbClr val="0000CC"/>
                </a:solidFill>
                <a:effectLst>
                  <a:outerShdw blurRad="38100" dist="38100" dir="2700000" algn="tl">
                    <a:srgbClr val="C0C0C0"/>
                  </a:outerShdw>
                </a:effectLst>
                <a:latin typeface="微软雅黑" pitchFamily="34" charset="-122"/>
                <a:ea typeface="微软雅黑" pitchFamily="34" charset="-122"/>
              </a:rPr>
              <a:t>          </a:t>
            </a:r>
            <a:r>
              <a:rPr lang="zh-CN" altLang="en-US" sz="3600" dirty="0" smtClean="0">
                <a:solidFill>
                  <a:srgbClr val="FF0000"/>
                </a:solidFill>
                <a:effectLst>
                  <a:outerShdw blurRad="38100" dist="38100" dir="2700000" algn="tl">
                    <a:srgbClr val="C0C0C0"/>
                  </a:outerShdw>
                </a:effectLst>
                <a:latin typeface="微软雅黑" pitchFamily="34" charset="-122"/>
                <a:ea typeface="微软雅黑" pitchFamily="34" charset="-122"/>
              </a:rPr>
              <a:t>工程技术方案：风电场</a:t>
            </a:r>
            <a:endParaRPr lang="zh-CN" altLang="en-US" sz="3600" dirty="0">
              <a:solidFill>
                <a:srgbClr val="FF0000"/>
              </a:solidFill>
              <a:effectLst>
                <a:outerShdw blurRad="38100" dist="38100" dir="2700000" algn="tl">
                  <a:srgbClr val="C0C0C0"/>
                </a:outerShdw>
              </a:effectLst>
              <a:latin typeface="微软雅黑" pitchFamily="34" charset="-122"/>
              <a:ea typeface="微软雅黑" pitchFamily="34" charset="-122"/>
            </a:endParaRPr>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4"/>
          <p:cNvSpPr>
            <a:spLocks noChangeArrowheads="1"/>
          </p:cNvSpPr>
          <p:nvPr/>
        </p:nvSpPr>
        <p:spPr bwMode="gray">
          <a:xfrm>
            <a:off x="358775" y="1520825"/>
            <a:ext cx="8389938" cy="431800"/>
          </a:xfrm>
          <a:prstGeom prst="roundRect">
            <a:avLst>
              <a:gd name="adj" fmla="val 10889"/>
            </a:avLst>
          </a:prstGeom>
          <a:gradFill rotWithShape="1">
            <a:gsLst>
              <a:gs pos="0">
                <a:srgbClr val="DDDDDD"/>
              </a:gs>
              <a:gs pos="50000">
                <a:srgbClr val="DDDDDD">
                  <a:gamma/>
                  <a:tint val="36471"/>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pPr>
              <a:defRPr/>
            </a:pPr>
            <a:endParaRPr lang="zh-CN" altLang="en-US">
              <a:latin typeface="微软雅黑" pitchFamily="34" charset="-122"/>
              <a:ea typeface="微软雅黑" pitchFamily="34" charset="-122"/>
            </a:endParaRPr>
          </a:p>
        </p:txBody>
      </p:sp>
      <p:sp>
        <p:nvSpPr>
          <p:cNvPr id="41987" name="AutoShape 5"/>
          <p:cNvSpPr>
            <a:spLocks noChangeArrowheads="1"/>
          </p:cNvSpPr>
          <p:nvPr/>
        </p:nvSpPr>
        <p:spPr bwMode="gray">
          <a:xfrm>
            <a:off x="468313" y="1557338"/>
            <a:ext cx="8172450" cy="387350"/>
          </a:xfrm>
          <a:prstGeom prst="roundRect">
            <a:avLst>
              <a:gd name="adj" fmla="val 11921"/>
            </a:avLst>
          </a:prstGeom>
          <a:gradFill rotWithShape="1">
            <a:gsLst>
              <a:gs pos="0">
                <a:srgbClr val="CC00FF"/>
              </a:gs>
              <a:gs pos="100000">
                <a:srgbClr val="660066"/>
              </a:gs>
            </a:gsLst>
            <a:lin ang="5400000" scaled="1"/>
          </a:gradFill>
          <a:ln w="38100">
            <a:solidFill>
              <a:schemeClr val="bg1"/>
            </a:solidFill>
            <a:round/>
            <a:headEnd/>
            <a:tailEnd/>
          </a:ln>
        </p:spPr>
        <p:txBody>
          <a:bodyPr wrap="none" anchor="ctr"/>
          <a:lstStyle/>
          <a:p>
            <a:endParaRPr lang="zh-CN" altLang="en-US">
              <a:latin typeface="微软雅黑" pitchFamily="34" charset="-122"/>
              <a:ea typeface="微软雅黑" pitchFamily="34" charset="-122"/>
            </a:endParaRPr>
          </a:p>
        </p:txBody>
      </p:sp>
      <p:sp>
        <p:nvSpPr>
          <p:cNvPr id="41988" name="Text Box 7"/>
          <p:cNvSpPr txBox="1">
            <a:spLocks noChangeArrowheads="1"/>
          </p:cNvSpPr>
          <p:nvPr/>
        </p:nvSpPr>
        <p:spPr bwMode="gray">
          <a:xfrm>
            <a:off x="503238" y="1555750"/>
            <a:ext cx="8172450" cy="396875"/>
          </a:xfrm>
          <a:prstGeom prst="rect">
            <a:avLst/>
          </a:prstGeom>
          <a:noFill/>
          <a:ln w="9525" algn="ctr">
            <a:noFill/>
            <a:miter lim="800000"/>
            <a:headEnd/>
            <a:tailEnd/>
          </a:ln>
        </p:spPr>
        <p:txBody>
          <a:bodyPr>
            <a:spAutoFit/>
          </a:bodyPr>
          <a:lstStyle/>
          <a:p>
            <a:pPr eaLnBrk="0" hangingPunct="0">
              <a:spcBef>
                <a:spcPts val="1800"/>
              </a:spcBef>
              <a:buSzPct val="75000"/>
              <a:buFont typeface="Wingdings" pitchFamily="2" charset="2"/>
              <a:buNone/>
            </a:pPr>
            <a:r>
              <a:rPr kumimoji="1" lang="zh-CN" altLang="en-US" sz="2000">
                <a:solidFill>
                  <a:schemeClr val="bg1"/>
                </a:solidFill>
                <a:latin typeface="微软雅黑" pitchFamily="34" charset="-122"/>
                <a:ea typeface="微软雅黑" pitchFamily="34" charset="-122"/>
              </a:rPr>
              <a:t>风电场技术方案图 </a:t>
            </a:r>
          </a:p>
        </p:txBody>
      </p:sp>
      <p:sp>
        <p:nvSpPr>
          <p:cNvPr id="31" name="AutoShape 3"/>
          <p:cNvSpPr>
            <a:spLocks noChangeArrowheads="1"/>
          </p:cNvSpPr>
          <p:nvPr/>
        </p:nvSpPr>
        <p:spPr bwMode="ltGray">
          <a:xfrm>
            <a:off x="6265863" y="3392488"/>
            <a:ext cx="466725" cy="1116012"/>
          </a:xfrm>
          <a:prstGeom prst="rightArrow">
            <a:avLst>
              <a:gd name="adj1" fmla="val 79306"/>
              <a:gd name="adj2" fmla="val 32395"/>
            </a:avLst>
          </a:prstGeom>
          <a:gradFill rotWithShape="1">
            <a:gsLst>
              <a:gs pos="0">
                <a:schemeClr val="accent1">
                  <a:gamma/>
                  <a:tint val="0"/>
                  <a:invGamma/>
                </a:schemeClr>
              </a:gs>
              <a:gs pos="100000">
                <a:schemeClr val="accent1"/>
              </a:gs>
            </a:gsLst>
            <a:lin ang="0" scaled="1"/>
          </a:gradFill>
          <a:ln w="9525">
            <a:noFill/>
            <a:miter lim="800000"/>
            <a:headEnd/>
            <a:tailEnd/>
          </a:ln>
          <a:effectLst/>
        </p:spPr>
        <p:txBody>
          <a:bodyPr wrap="none" anchor="ctr"/>
          <a:lstStyle/>
          <a:p>
            <a:pPr>
              <a:defRPr/>
            </a:pPr>
            <a:endParaRPr lang="zh-CN" altLang="en-US">
              <a:ea typeface="微软雅黑" pitchFamily="34" charset="-122"/>
            </a:endParaRPr>
          </a:p>
        </p:txBody>
      </p:sp>
      <p:sp>
        <p:nvSpPr>
          <p:cNvPr id="2" name="AutoShape 3"/>
          <p:cNvSpPr>
            <a:spLocks noChangeArrowheads="1"/>
          </p:cNvSpPr>
          <p:nvPr/>
        </p:nvSpPr>
        <p:spPr bwMode="ltGray">
          <a:xfrm>
            <a:off x="4791075" y="3392488"/>
            <a:ext cx="466725" cy="1116012"/>
          </a:xfrm>
          <a:prstGeom prst="rightArrow">
            <a:avLst>
              <a:gd name="adj1" fmla="val 79306"/>
              <a:gd name="adj2" fmla="val 32395"/>
            </a:avLst>
          </a:prstGeom>
          <a:gradFill rotWithShape="1">
            <a:gsLst>
              <a:gs pos="0">
                <a:schemeClr val="accent1">
                  <a:gamma/>
                  <a:tint val="0"/>
                  <a:invGamma/>
                </a:schemeClr>
              </a:gs>
              <a:gs pos="100000">
                <a:schemeClr val="accent1"/>
              </a:gs>
            </a:gsLst>
            <a:lin ang="0" scaled="1"/>
          </a:gradFill>
          <a:ln w="9525">
            <a:noFill/>
            <a:miter lim="800000"/>
            <a:headEnd/>
            <a:tailEnd/>
          </a:ln>
          <a:effectLst/>
        </p:spPr>
        <p:txBody>
          <a:bodyPr wrap="none" anchor="ctr"/>
          <a:lstStyle/>
          <a:p>
            <a:pPr>
              <a:defRPr/>
            </a:pPr>
            <a:endParaRPr lang="zh-CN" altLang="en-US">
              <a:ea typeface="微软雅黑" pitchFamily="34" charset="-122"/>
            </a:endParaRPr>
          </a:p>
        </p:txBody>
      </p:sp>
      <p:sp>
        <p:nvSpPr>
          <p:cNvPr id="3" name="AutoShape 3"/>
          <p:cNvSpPr>
            <a:spLocks noChangeArrowheads="1"/>
          </p:cNvSpPr>
          <p:nvPr/>
        </p:nvSpPr>
        <p:spPr bwMode="ltGray">
          <a:xfrm>
            <a:off x="2954338" y="3355975"/>
            <a:ext cx="466725" cy="1116013"/>
          </a:xfrm>
          <a:prstGeom prst="rightArrow">
            <a:avLst>
              <a:gd name="adj1" fmla="val 79306"/>
              <a:gd name="adj2" fmla="val 32395"/>
            </a:avLst>
          </a:prstGeom>
          <a:gradFill rotWithShape="1">
            <a:gsLst>
              <a:gs pos="0">
                <a:schemeClr val="accent1">
                  <a:gamma/>
                  <a:tint val="0"/>
                  <a:invGamma/>
                </a:schemeClr>
              </a:gs>
              <a:gs pos="100000">
                <a:schemeClr val="accent1"/>
              </a:gs>
            </a:gsLst>
            <a:lin ang="0" scaled="1"/>
          </a:gradFill>
          <a:ln w="9525">
            <a:noFill/>
            <a:miter lim="800000"/>
            <a:headEnd/>
            <a:tailEnd/>
          </a:ln>
          <a:effectLst/>
        </p:spPr>
        <p:txBody>
          <a:bodyPr wrap="none" anchor="ctr"/>
          <a:lstStyle/>
          <a:p>
            <a:pPr>
              <a:defRPr/>
            </a:pPr>
            <a:endParaRPr lang="zh-CN" altLang="en-US">
              <a:ea typeface="微软雅黑" pitchFamily="34" charset="-122"/>
            </a:endParaRPr>
          </a:p>
        </p:txBody>
      </p:sp>
      <p:sp>
        <p:nvSpPr>
          <p:cNvPr id="41994" name="AutoShape 6"/>
          <p:cNvSpPr>
            <a:spLocks noChangeArrowheads="1"/>
          </p:cNvSpPr>
          <p:nvPr/>
        </p:nvSpPr>
        <p:spPr bwMode="blackWhite">
          <a:xfrm>
            <a:off x="1404938" y="4076700"/>
            <a:ext cx="1512887" cy="1044575"/>
          </a:xfrm>
          <a:prstGeom prst="roundRect">
            <a:avLst>
              <a:gd name="adj" fmla="val 9106"/>
            </a:avLst>
          </a:prstGeom>
          <a:gradFill rotWithShape="1">
            <a:gsLst>
              <a:gs pos="0">
                <a:srgbClr val="699D5F"/>
              </a:gs>
              <a:gs pos="100000">
                <a:srgbClr val="96BB8F"/>
              </a:gs>
            </a:gsLst>
            <a:lin ang="5400000" scaled="1"/>
          </a:gradFill>
          <a:ln w="25400" algn="ctr">
            <a:solidFill>
              <a:schemeClr val="bg1"/>
            </a:solidFill>
            <a:round/>
            <a:headEnd/>
            <a:tailEnd/>
          </a:ln>
        </p:spPr>
        <p:txBody>
          <a:bodyPr wrap="none" anchor="ctr"/>
          <a:lstStyle/>
          <a:p>
            <a:pPr algn="ctr" eaLnBrk="0" hangingPunct="0"/>
            <a:r>
              <a:rPr lang="zh-CN" altLang="en-US" sz="1600">
                <a:solidFill>
                  <a:schemeClr val="bg1"/>
                </a:solidFill>
                <a:ea typeface="微软雅黑" pitchFamily="34" charset="-122"/>
              </a:rPr>
              <a:t>完全掌握</a:t>
            </a:r>
          </a:p>
          <a:p>
            <a:pPr algn="ctr" eaLnBrk="0" hangingPunct="0"/>
            <a:r>
              <a:rPr lang="zh-CN" altLang="en-US" sz="1600">
                <a:solidFill>
                  <a:schemeClr val="bg1"/>
                </a:solidFill>
                <a:ea typeface="微软雅黑" pitchFamily="34" charset="-122"/>
              </a:rPr>
              <a:t>无功综合控制</a:t>
            </a:r>
          </a:p>
          <a:p>
            <a:pPr algn="ctr" eaLnBrk="0" hangingPunct="0"/>
            <a:r>
              <a:rPr lang="zh-CN" altLang="en-US" sz="1600">
                <a:solidFill>
                  <a:schemeClr val="bg1"/>
                </a:solidFill>
                <a:ea typeface="微软雅黑" pitchFamily="34" charset="-122"/>
              </a:rPr>
              <a:t>风电场有功控制</a:t>
            </a:r>
          </a:p>
          <a:p>
            <a:pPr algn="ctr" eaLnBrk="0" hangingPunct="0"/>
            <a:r>
              <a:rPr lang="zh-CN" altLang="en-US" sz="1600">
                <a:solidFill>
                  <a:schemeClr val="bg1"/>
                </a:solidFill>
                <a:ea typeface="微软雅黑" pitchFamily="34" charset="-122"/>
              </a:rPr>
              <a:t>低电压穿越技术</a:t>
            </a:r>
          </a:p>
        </p:txBody>
      </p:sp>
      <p:sp>
        <p:nvSpPr>
          <p:cNvPr id="41995" name="AutoShape 5"/>
          <p:cNvSpPr>
            <a:spLocks noChangeArrowheads="1"/>
          </p:cNvSpPr>
          <p:nvPr/>
        </p:nvSpPr>
        <p:spPr bwMode="blackWhite">
          <a:xfrm>
            <a:off x="3565525" y="4076700"/>
            <a:ext cx="1114425" cy="1044575"/>
          </a:xfrm>
          <a:prstGeom prst="roundRect">
            <a:avLst>
              <a:gd name="adj" fmla="val 9106"/>
            </a:avLst>
          </a:prstGeom>
          <a:gradFill rotWithShape="1">
            <a:gsLst>
              <a:gs pos="0">
                <a:srgbClr val="699D5F"/>
              </a:gs>
              <a:gs pos="100000">
                <a:srgbClr val="96BB8F"/>
              </a:gs>
            </a:gsLst>
            <a:lin ang="5400000" scaled="1"/>
          </a:gradFill>
          <a:ln w="25400">
            <a:solidFill>
              <a:schemeClr val="bg1"/>
            </a:solidFill>
            <a:round/>
            <a:headEnd/>
            <a:tailEnd/>
          </a:ln>
        </p:spPr>
        <p:txBody>
          <a:bodyPr wrap="none" anchor="ctr"/>
          <a:lstStyle/>
          <a:p>
            <a:pPr algn="ctr" eaLnBrk="0" hangingPunct="0"/>
            <a:r>
              <a:rPr lang="zh-CN" altLang="en-US" sz="1600">
                <a:solidFill>
                  <a:schemeClr val="bg1"/>
                </a:solidFill>
                <a:ea typeface="微软雅黑" pitchFamily="34" charset="-122"/>
              </a:rPr>
              <a:t>自主开发</a:t>
            </a:r>
          </a:p>
          <a:p>
            <a:pPr algn="ctr" eaLnBrk="0" hangingPunct="0"/>
            <a:r>
              <a:rPr lang="zh-CN" altLang="en-US" sz="1600">
                <a:solidFill>
                  <a:schemeClr val="bg1"/>
                </a:solidFill>
                <a:ea typeface="微软雅黑" pitchFamily="34" charset="-122"/>
              </a:rPr>
              <a:t>风电场通信</a:t>
            </a:r>
          </a:p>
          <a:p>
            <a:pPr algn="ctr" eaLnBrk="0" hangingPunct="0"/>
            <a:r>
              <a:rPr lang="zh-CN" altLang="en-US" sz="1600">
                <a:solidFill>
                  <a:schemeClr val="bg1"/>
                </a:solidFill>
                <a:ea typeface="微软雅黑" pitchFamily="34" charset="-122"/>
              </a:rPr>
              <a:t>控制装置</a:t>
            </a:r>
          </a:p>
        </p:txBody>
      </p:sp>
      <p:pic>
        <p:nvPicPr>
          <p:cNvPr id="41997" name="Picture 16"/>
          <p:cNvPicPr>
            <a:picLocks noChangeAspect="1" noChangeArrowheads="1"/>
          </p:cNvPicPr>
          <p:nvPr/>
        </p:nvPicPr>
        <p:blipFill>
          <a:blip r:embed="rId2"/>
          <a:srcRect/>
          <a:stretch>
            <a:fillRect/>
          </a:stretch>
        </p:blipFill>
        <p:spPr bwMode="auto">
          <a:xfrm>
            <a:off x="1512888" y="2671763"/>
            <a:ext cx="1343025" cy="1044575"/>
          </a:xfrm>
          <a:prstGeom prst="rect">
            <a:avLst/>
          </a:prstGeom>
          <a:noFill/>
          <a:ln w="9525">
            <a:noFill/>
            <a:miter lim="800000"/>
            <a:headEnd/>
            <a:tailEnd/>
          </a:ln>
        </p:spPr>
      </p:pic>
      <p:sp>
        <p:nvSpPr>
          <p:cNvPr id="42000" name="矩形 9"/>
          <p:cNvSpPr>
            <a:spLocks noChangeArrowheads="1"/>
          </p:cNvSpPr>
          <p:nvPr/>
        </p:nvSpPr>
        <p:spPr bwMode="auto">
          <a:xfrm>
            <a:off x="1368425" y="2636838"/>
            <a:ext cx="1584325" cy="2519362"/>
          </a:xfrm>
          <a:prstGeom prst="rect">
            <a:avLst/>
          </a:prstGeom>
          <a:noFill/>
          <a:ln w="25400" algn="ctr">
            <a:solidFill>
              <a:srgbClr val="FF0000"/>
            </a:solidFill>
            <a:miter lim="800000"/>
            <a:headEnd/>
            <a:tailEnd/>
          </a:ln>
        </p:spPr>
        <p:txBody>
          <a:bodyPr anchor="ctr"/>
          <a:lstStyle/>
          <a:p>
            <a:endParaRPr lang="zh-CN" altLang="en-US" sz="1400">
              <a:ea typeface="微软雅黑" pitchFamily="34" charset="-122"/>
            </a:endParaRPr>
          </a:p>
        </p:txBody>
      </p:sp>
      <p:sp>
        <p:nvSpPr>
          <p:cNvPr id="42001" name="矩形 9"/>
          <p:cNvSpPr>
            <a:spLocks noChangeArrowheads="1"/>
          </p:cNvSpPr>
          <p:nvPr/>
        </p:nvSpPr>
        <p:spPr bwMode="auto">
          <a:xfrm>
            <a:off x="3495675" y="2636838"/>
            <a:ext cx="1258888" cy="2519362"/>
          </a:xfrm>
          <a:prstGeom prst="rect">
            <a:avLst/>
          </a:prstGeom>
          <a:noFill/>
          <a:ln w="25400" algn="ctr">
            <a:solidFill>
              <a:srgbClr val="FF0000"/>
            </a:solidFill>
            <a:miter lim="800000"/>
            <a:headEnd/>
            <a:tailEnd/>
          </a:ln>
        </p:spPr>
        <p:txBody>
          <a:bodyPr anchor="ctr"/>
          <a:lstStyle/>
          <a:p>
            <a:endParaRPr lang="zh-CN" altLang="en-US" sz="1400">
              <a:ea typeface="微软雅黑" pitchFamily="34" charset="-122"/>
            </a:endParaRPr>
          </a:p>
        </p:txBody>
      </p:sp>
      <p:pic>
        <p:nvPicPr>
          <p:cNvPr id="42003" name="Picture 22"/>
          <p:cNvPicPr>
            <a:picLocks noChangeAspect="1" noChangeArrowheads="1"/>
          </p:cNvPicPr>
          <p:nvPr/>
        </p:nvPicPr>
        <p:blipFill>
          <a:blip r:embed="rId3"/>
          <a:srcRect/>
          <a:stretch>
            <a:fillRect/>
          </a:stretch>
        </p:blipFill>
        <p:spPr bwMode="blackWhite">
          <a:xfrm>
            <a:off x="3568700" y="2671763"/>
            <a:ext cx="1162050" cy="1296987"/>
          </a:xfrm>
          <a:prstGeom prst="rect">
            <a:avLst/>
          </a:prstGeom>
          <a:noFill/>
          <a:ln w="25400" algn="ctr">
            <a:noFill/>
            <a:miter lim="800000"/>
            <a:headEnd/>
            <a:tailEnd/>
          </a:ln>
        </p:spPr>
      </p:pic>
      <p:sp>
        <p:nvSpPr>
          <p:cNvPr id="42004" name="AutoShape 5"/>
          <p:cNvSpPr>
            <a:spLocks noChangeArrowheads="1"/>
          </p:cNvSpPr>
          <p:nvPr/>
        </p:nvSpPr>
        <p:spPr bwMode="blackWhite">
          <a:xfrm>
            <a:off x="5330825" y="4076700"/>
            <a:ext cx="969963" cy="1008063"/>
          </a:xfrm>
          <a:prstGeom prst="roundRect">
            <a:avLst>
              <a:gd name="adj" fmla="val 9106"/>
            </a:avLst>
          </a:prstGeom>
          <a:gradFill rotWithShape="1">
            <a:gsLst>
              <a:gs pos="0">
                <a:srgbClr val="699D5F"/>
              </a:gs>
              <a:gs pos="100000">
                <a:srgbClr val="96BB8F"/>
              </a:gs>
            </a:gsLst>
            <a:lin ang="5400000" scaled="1"/>
          </a:gradFill>
          <a:ln w="25400">
            <a:solidFill>
              <a:schemeClr val="bg1"/>
            </a:solidFill>
            <a:round/>
            <a:headEnd/>
            <a:tailEnd/>
          </a:ln>
        </p:spPr>
        <p:txBody>
          <a:bodyPr wrap="none" anchor="ctr"/>
          <a:lstStyle/>
          <a:p>
            <a:pPr algn="ctr" eaLnBrk="0" hangingPunct="0"/>
            <a:r>
              <a:rPr lang="zh-CN" altLang="en-US" sz="1600">
                <a:solidFill>
                  <a:schemeClr val="bg1"/>
                </a:solidFill>
                <a:ea typeface="微软雅黑" pitchFamily="34" charset="-122"/>
              </a:rPr>
              <a:t>自主开发</a:t>
            </a:r>
          </a:p>
          <a:p>
            <a:pPr algn="ctr" eaLnBrk="0" hangingPunct="0"/>
            <a:r>
              <a:rPr lang="zh-CN" altLang="en-US" sz="1600">
                <a:solidFill>
                  <a:schemeClr val="bg1"/>
                </a:solidFill>
                <a:ea typeface="微软雅黑" pitchFamily="34" charset="-122"/>
              </a:rPr>
              <a:t>联合发电</a:t>
            </a:r>
          </a:p>
          <a:p>
            <a:pPr algn="ctr" eaLnBrk="0" hangingPunct="0"/>
            <a:r>
              <a:rPr lang="zh-CN" altLang="en-US" sz="1600">
                <a:solidFill>
                  <a:schemeClr val="bg1"/>
                </a:solidFill>
                <a:ea typeface="微软雅黑" pitchFamily="34" charset="-122"/>
              </a:rPr>
              <a:t>智能监控</a:t>
            </a:r>
          </a:p>
          <a:p>
            <a:pPr algn="ctr" eaLnBrk="0" hangingPunct="0"/>
            <a:r>
              <a:rPr lang="zh-CN" altLang="en-US" sz="1600">
                <a:solidFill>
                  <a:schemeClr val="bg1"/>
                </a:solidFill>
                <a:ea typeface="微软雅黑" pitchFamily="34" charset="-122"/>
              </a:rPr>
              <a:t>系统</a:t>
            </a:r>
          </a:p>
        </p:txBody>
      </p:sp>
      <p:sp>
        <p:nvSpPr>
          <p:cNvPr id="42005" name="矩形 9"/>
          <p:cNvSpPr>
            <a:spLocks noChangeArrowheads="1"/>
          </p:cNvSpPr>
          <p:nvPr/>
        </p:nvSpPr>
        <p:spPr bwMode="auto">
          <a:xfrm>
            <a:off x="5294313" y="2600325"/>
            <a:ext cx="1006475" cy="2519363"/>
          </a:xfrm>
          <a:prstGeom prst="rect">
            <a:avLst/>
          </a:prstGeom>
          <a:noFill/>
          <a:ln w="25400" algn="ctr">
            <a:solidFill>
              <a:srgbClr val="FF0000"/>
            </a:solidFill>
            <a:miter lim="800000"/>
            <a:headEnd/>
            <a:tailEnd/>
          </a:ln>
        </p:spPr>
        <p:txBody>
          <a:bodyPr anchor="ctr"/>
          <a:lstStyle/>
          <a:p>
            <a:endParaRPr lang="zh-CN" altLang="en-US" sz="1400">
              <a:ea typeface="微软雅黑" pitchFamily="34" charset="-122"/>
            </a:endParaRPr>
          </a:p>
        </p:txBody>
      </p:sp>
      <p:pic>
        <p:nvPicPr>
          <p:cNvPr id="42006" name="Picture 25"/>
          <p:cNvPicPr>
            <a:picLocks noChangeAspect="1" noChangeArrowheads="1"/>
          </p:cNvPicPr>
          <p:nvPr/>
        </p:nvPicPr>
        <p:blipFill>
          <a:blip r:embed="rId4"/>
          <a:srcRect/>
          <a:stretch>
            <a:fillRect/>
          </a:stretch>
        </p:blipFill>
        <p:spPr bwMode="auto">
          <a:xfrm>
            <a:off x="5402263" y="2671763"/>
            <a:ext cx="863600" cy="1247775"/>
          </a:xfrm>
          <a:prstGeom prst="rect">
            <a:avLst/>
          </a:prstGeom>
          <a:noFill/>
          <a:ln w="9525">
            <a:noFill/>
            <a:miter lim="800000"/>
            <a:headEnd/>
            <a:tailEnd/>
          </a:ln>
        </p:spPr>
      </p:pic>
      <p:sp>
        <p:nvSpPr>
          <p:cNvPr id="42007" name="AutoShape 5"/>
          <p:cNvSpPr>
            <a:spLocks noChangeArrowheads="1"/>
          </p:cNvSpPr>
          <p:nvPr/>
        </p:nvSpPr>
        <p:spPr bwMode="blackWhite">
          <a:xfrm>
            <a:off x="6772275" y="4076700"/>
            <a:ext cx="900113" cy="1008063"/>
          </a:xfrm>
          <a:prstGeom prst="roundRect">
            <a:avLst>
              <a:gd name="adj" fmla="val 9106"/>
            </a:avLst>
          </a:prstGeom>
          <a:gradFill rotWithShape="1">
            <a:gsLst>
              <a:gs pos="0">
                <a:srgbClr val="699D5F"/>
              </a:gs>
              <a:gs pos="100000">
                <a:srgbClr val="96BB8F"/>
              </a:gs>
            </a:gsLst>
            <a:lin ang="5400000" scaled="1"/>
          </a:gradFill>
          <a:ln w="25400">
            <a:solidFill>
              <a:schemeClr val="bg1"/>
            </a:solidFill>
            <a:round/>
            <a:headEnd/>
            <a:tailEnd/>
          </a:ln>
        </p:spPr>
        <p:txBody>
          <a:bodyPr wrap="none" anchor="ctr"/>
          <a:lstStyle/>
          <a:p>
            <a:pPr algn="ctr" eaLnBrk="0" hangingPunct="0"/>
            <a:r>
              <a:rPr lang="zh-CN" altLang="en-US" sz="1600">
                <a:solidFill>
                  <a:schemeClr val="bg1"/>
                </a:solidFill>
                <a:ea typeface="微软雅黑" pitchFamily="34" charset="-122"/>
              </a:rPr>
              <a:t>实现与</a:t>
            </a:r>
          </a:p>
          <a:p>
            <a:pPr algn="ctr" eaLnBrk="0" hangingPunct="0"/>
            <a:r>
              <a:rPr lang="zh-CN" altLang="en-US" sz="1600">
                <a:solidFill>
                  <a:schemeClr val="bg1"/>
                </a:solidFill>
                <a:ea typeface="微软雅黑" pitchFamily="34" charset="-122"/>
              </a:rPr>
              <a:t>上级调度</a:t>
            </a:r>
          </a:p>
          <a:p>
            <a:pPr algn="ctr" eaLnBrk="0" hangingPunct="0"/>
            <a:r>
              <a:rPr lang="zh-CN" altLang="en-US" sz="1600">
                <a:solidFill>
                  <a:schemeClr val="bg1"/>
                </a:solidFill>
                <a:ea typeface="微软雅黑" pitchFamily="34" charset="-122"/>
              </a:rPr>
              <a:t>无缝连接</a:t>
            </a:r>
          </a:p>
        </p:txBody>
      </p:sp>
      <p:sp>
        <p:nvSpPr>
          <p:cNvPr id="42008" name="矩形 9"/>
          <p:cNvSpPr>
            <a:spLocks noChangeArrowheads="1"/>
          </p:cNvSpPr>
          <p:nvPr/>
        </p:nvSpPr>
        <p:spPr bwMode="auto">
          <a:xfrm>
            <a:off x="6735763" y="2600325"/>
            <a:ext cx="1006475" cy="2519363"/>
          </a:xfrm>
          <a:prstGeom prst="rect">
            <a:avLst/>
          </a:prstGeom>
          <a:noFill/>
          <a:ln w="25400" algn="ctr">
            <a:solidFill>
              <a:srgbClr val="FF0000"/>
            </a:solidFill>
            <a:miter lim="800000"/>
            <a:headEnd/>
            <a:tailEnd/>
          </a:ln>
        </p:spPr>
        <p:txBody>
          <a:bodyPr anchor="ctr"/>
          <a:lstStyle/>
          <a:p>
            <a:endParaRPr lang="zh-CN" altLang="en-US" sz="1400">
              <a:ea typeface="微软雅黑" pitchFamily="34" charset="-122"/>
            </a:endParaRPr>
          </a:p>
        </p:txBody>
      </p:sp>
      <p:pic>
        <p:nvPicPr>
          <p:cNvPr id="42009" name="Picture 28"/>
          <p:cNvPicPr>
            <a:picLocks noChangeAspect="1" noChangeArrowheads="1"/>
          </p:cNvPicPr>
          <p:nvPr/>
        </p:nvPicPr>
        <p:blipFill>
          <a:blip r:embed="rId5"/>
          <a:srcRect/>
          <a:stretch>
            <a:fillRect/>
          </a:stretch>
        </p:blipFill>
        <p:spPr bwMode="auto">
          <a:xfrm>
            <a:off x="6772275" y="2635250"/>
            <a:ext cx="900113" cy="1404938"/>
          </a:xfrm>
          <a:prstGeom prst="rect">
            <a:avLst/>
          </a:prstGeom>
          <a:noFill/>
          <a:ln w="9525">
            <a:noFill/>
            <a:miter lim="800000"/>
            <a:headEnd/>
            <a:tailEnd/>
          </a:ln>
        </p:spPr>
      </p:pic>
      <p:sp>
        <p:nvSpPr>
          <p:cNvPr id="22" name="Rectangle 2"/>
          <p:cNvSpPr>
            <a:spLocks noChangeArrowheads="1"/>
          </p:cNvSpPr>
          <p:nvPr/>
        </p:nvSpPr>
        <p:spPr bwMode="auto">
          <a:xfrm>
            <a:off x="914400" y="0"/>
            <a:ext cx="8229600" cy="692150"/>
          </a:xfrm>
          <a:prstGeom prst="rect">
            <a:avLst/>
          </a:prstGeom>
          <a:noFill/>
          <a:ln w="9525">
            <a:noFill/>
            <a:miter lim="800000"/>
            <a:headEnd/>
            <a:tailEnd/>
          </a:ln>
        </p:spPr>
        <p:txBody>
          <a:bodyPr anchor="ctr"/>
          <a:lstStyle/>
          <a:p>
            <a:pPr algn="r">
              <a:defRPr/>
            </a:pPr>
            <a:r>
              <a:rPr lang="en-US" altLang="zh-CN" sz="3200" dirty="0">
                <a:solidFill>
                  <a:srgbClr val="0000CC"/>
                </a:solidFill>
                <a:effectLst>
                  <a:outerShdw blurRad="38100" dist="38100" dir="2700000" algn="tl">
                    <a:srgbClr val="C0C0C0"/>
                  </a:outerShdw>
                </a:effectLst>
                <a:latin typeface="微软雅黑" pitchFamily="34" charset="-122"/>
                <a:ea typeface="微软雅黑" pitchFamily="34" charset="-122"/>
              </a:rPr>
              <a:t>          </a:t>
            </a:r>
            <a:r>
              <a:rPr lang="zh-CN" altLang="en-US" sz="3600" dirty="0" smtClean="0">
                <a:solidFill>
                  <a:srgbClr val="FF0000"/>
                </a:solidFill>
                <a:effectLst>
                  <a:outerShdw blurRad="38100" dist="38100" dir="2700000" algn="tl">
                    <a:srgbClr val="C0C0C0"/>
                  </a:outerShdw>
                </a:effectLst>
                <a:latin typeface="微软雅黑" pitchFamily="34" charset="-122"/>
                <a:ea typeface="微软雅黑" pitchFamily="34" charset="-122"/>
              </a:rPr>
              <a:t>工程技术方案：风电场</a:t>
            </a:r>
            <a:endParaRPr lang="zh-CN" altLang="en-US" sz="3600" dirty="0">
              <a:solidFill>
                <a:srgbClr val="FF0000"/>
              </a:solidFill>
              <a:effectLst>
                <a:outerShdw blurRad="38100" dist="38100" dir="2700000" algn="tl">
                  <a:srgbClr val="C0C0C0"/>
                </a:outerShdw>
              </a:effectLst>
              <a:latin typeface="微软雅黑" pitchFamily="34" charset="-122"/>
              <a:ea typeface="微软雅黑" pitchFamily="34" charset="-122"/>
            </a:endParaRPr>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4"/>
          <p:cNvSpPr>
            <a:spLocks noChangeArrowheads="1"/>
          </p:cNvSpPr>
          <p:nvPr/>
        </p:nvSpPr>
        <p:spPr bwMode="gray">
          <a:xfrm>
            <a:off x="358775" y="1520825"/>
            <a:ext cx="8389938" cy="431800"/>
          </a:xfrm>
          <a:prstGeom prst="roundRect">
            <a:avLst>
              <a:gd name="adj" fmla="val 10889"/>
            </a:avLst>
          </a:prstGeom>
          <a:gradFill rotWithShape="1">
            <a:gsLst>
              <a:gs pos="0">
                <a:srgbClr val="DDDDDD"/>
              </a:gs>
              <a:gs pos="50000">
                <a:srgbClr val="DDDDDD">
                  <a:gamma/>
                  <a:tint val="36471"/>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pPr>
              <a:defRPr/>
            </a:pPr>
            <a:endParaRPr lang="zh-CN" altLang="en-US">
              <a:latin typeface="微软雅黑" pitchFamily="34" charset="-122"/>
              <a:ea typeface="微软雅黑" pitchFamily="34" charset="-122"/>
            </a:endParaRPr>
          </a:p>
        </p:txBody>
      </p:sp>
      <p:sp>
        <p:nvSpPr>
          <p:cNvPr id="46083" name="AutoShape 5"/>
          <p:cNvSpPr>
            <a:spLocks noChangeArrowheads="1"/>
          </p:cNvSpPr>
          <p:nvPr/>
        </p:nvSpPr>
        <p:spPr bwMode="gray">
          <a:xfrm>
            <a:off x="468313" y="1557338"/>
            <a:ext cx="8172450" cy="387350"/>
          </a:xfrm>
          <a:prstGeom prst="roundRect">
            <a:avLst>
              <a:gd name="adj" fmla="val 11921"/>
            </a:avLst>
          </a:prstGeom>
          <a:gradFill rotWithShape="1">
            <a:gsLst>
              <a:gs pos="0">
                <a:srgbClr val="CC00FF"/>
              </a:gs>
              <a:gs pos="100000">
                <a:srgbClr val="660066"/>
              </a:gs>
            </a:gsLst>
            <a:lin ang="5400000" scaled="1"/>
          </a:gradFill>
          <a:ln w="38100">
            <a:solidFill>
              <a:schemeClr val="bg1"/>
            </a:solidFill>
            <a:round/>
            <a:headEnd/>
            <a:tailEnd/>
          </a:ln>
        </p:spPr>
        <p:txBody>
          <a:bodyPr wrap="none" anchor="ctr"/>
          <a:lstStyle/>
          <a:p>
            <a:endParaRPr lang="zh-CN" altLang="en-US">
              <a:latin typeface="微软雅黑" pitchFamily="34" charset="-122"/>
              <a:ea typeface="微软雅黑" pitchFamily="34" charset="-122"/>
            </a:endParaRPr>
          </a:p>
        </p:txBody>
      </p:sp>
      <p:sp>
        <p:nvSpPr>
          <p:cNvPr id="46084" name="Text Box 7"/>
          <p:cNvSpPr txBox="1">
            <a:spLocks noChangeArrowheads="1"/>
          </p:cNvSpPr>
          <p:nvPr/>
        </p:nvSpPr>
        <p:spPr bwMode="gray">
          <a:xfrm>
            <a:off x="503238" y="1555750"/>
            <a:ext cx="8172450" cy="396875"/>
          </a:xfrm>
          <a:prstGeom prst="rect">
            <a:avLst/>
          </a:prstGeom>
          <a:noFill/>
          <a:ln w="9525" algn="ctr">
            <a:noFill/>
            <a:miter lim="800000"/>
            <a:headEnd/>
            <a:tailEnd/>
          </a:ln>
        </p:spPr>
        <p:txBody>
          <a:bodyPr>
            <a:spAutoFit/>
          </a:bodyPr>
          <a:lstStyle/>
          <a:p>
            <a:pPr eaLnBrk="0" hangingPunct="0">
              <a:spcBef>
                <a:spcPts val="1800"/>
              </a:spcBef>
              <a:buSzPct val="75000"/>
              <a:buFont typeface="Wingdings" pitchFamily="2" charset="2"/>
              <a:buNone/>
            </a:pPr>
            <a:r>
              <a:rPr kumimoji="1" lang="zh-CN" altLang="en-US" sz="2000" dirty="0">
                <a:solidFill>
                  <a:schemeClr val="bg1"/>
                </a:solidFill>
                <a:latin typeface="微软雅黑" pitchFamily="34" charset="-122"/>
                <a:ea typeface="微软雅黑" pitchFamily="34" charset="-122"/>
              </a:rPr>
              <a:t>光伏电站</a:t>
            </a:r>
            <a:r>
              <a:rPr kumimoji="1" lang="zh-CN" altLang="en-US" sz="2000" dirty="0" smtClean="0">
                <a:solidFill>
                  <a:schemeClr val="bg1"/>
                </a:solidFill>
                <a:latin typeface="微软雅黑" pitchFamily="34" charset="-122"/>
                <a:ea typeface="微软雅黑" pitchFamily="34" charset="-122"/>
              </a:rPr>
              <a:t>主设备配置 </a:t>
            </a:r>
            <a:endParaRPr kumimoji="1" lang="zh-CN" altLang="en-US" sz="2000" dirty="0">
              <a:solidFill>
                <a:schemeClr val="bg1"/>
              </a:solidFill>
              <a:latin typeface="微软雅黑" pitchFamily="34" charset="-122"/>
              <a:ea typeface="微软雅黑" pitchFamily="34" charset="-122"/>
            </a:endParaRPr>
          </a:p>
        </p:txBody>
      </p:sp>
      <p:sp>
        <p:nvSpPr>
          <p:cNvPr id="8" name="Rectangle 2"/>
          <p:cNvSpPr>
            <a:spLocks noChangeArrowheads="1"/>
          </p:cNvSpPr>
          <p:nvPr/>
        </p:nvSpPr>
        <p:spPr bwMode="auto">
          <a:xfrm>
            <a:off x="914400" y="0"/>
            <a:ext cx="8229600" cy="692150"/>
          </a:xfrm>
          <a:prstGeom prst="rect">
            <a:avLst/>
          </a:prstGeom>
          <a:noFill/>
          <a:ln w="9525">
            <a:noFill/>
            <a:miter lim="800000"/>
            <a:headEnd/>
            <a:tailEnd/>
          </a:ln>
        </p:spPr>
        <p:txBody>
          <a:bodyPr anchor="ctr"/>
          <a:lstStyle/>
          <a:p>
            <a:pPr algn="r">
              <a:defRPr/>
            </a:pPr>
            <a:r>
              <a:rPr lang="en-US" altLang="zh-CN" sz="3200" dirty="0">
                <a:solidFill>
                  <a:srgbClr val="0000CC"/>
                </a:solidFill>
                <a:effectLst>
                  <a:outerShdw blurRad="38100" dist="38100" dir="2700000" algn="tl">
                    <a:srgbClr val="C0C0C0"/>
                  </a:outerShdw>
                </a:effectLst>
                <a:latin typeface="微软雅黑" pitchFamily="34" charset="-122"/>
                <a:ea typeface="微软雅黑" pitchFamily="34" charset="-122"/>
              </a:rPr>
              <a:t>          </a:t>
            </a:r>
            <a:r>
              <a:rPr lang="zh-CN" altLang="en-US" sz="3600" dirty="0" smtClean="0">
                <a:solidFill>
                  <a:srgbClr val="FF0000"/>
                </a:solidFill>
                <a:effectLst>
                  <a:outerShdw blurRad="38100" dist="38100" dir="2700000" algn="tl">
                    <a:srgbClr val="C0C0C0"/>
                  </a:outerShdw>
                </a:effectLst>
                <a:latin typeface="微软雅黑" pitchFamily="34" charset="-122"/>
                <a:ea typeface="微软雅黑" pitchFamily="34" charset="-122"/>
              </a:rPr>
              <a:t>工程技术方案：光伏电站</a:t>
            </a:r>
            <a:endParaRPr lang="zh-CN" altLang="en-US" sz="3600" dirty="0">
              <a:solidFill>
                <a:srgbClr val="FF0000"/>
              </a:solidFill>
              <a:effectLst>
                <a:outerShdw blurRad="38100" dist="38100" dir="2700000" algn="tl">
                  <a:srgbClr val="C0C0C0"/>
                </a:outerShdw>
              </a:effectLst>
              <a:latin typeface="微软雅黑" pitchFamily="34" charset="-122"/>
              <a:ea typeface="微软雅黑" pitchFamily="34" charset="-122"/>
            </a:endParaRPr>
          </a:p>
        </p:txBody>
      </p:sp>
      <p:graphicFrame>
        <p:nvGraphicFramePr>
          <p:cNvPr id="11" name="表格 10"/>
          <p:cNvGraphicFramePr>
            <a:graphicFrameLocks noGrp="1"/>
          </p:cNvGraphicFramePr>
          <p:nvPr/>
        </p:nvGraphicFramePr>
        <p:xfrm>
          <a:off x="482544" y="2625714"/>
          <a:ext cx="8215424" cy="3337560"/>
        </p:xfrm>
        <a:graphic>
          <a:graphicData uri="http://schemas.openxmlformats.org/drawingml/2006/table">
            <a:tbl>
              <a:tblPr firstRow="1" bandRow="1">
                <a:tableStyleId>{5C22544A-7EE6-4342-B048-85BDC9FD1C3A}</a:tableStyleId>
              </a:tblPr>
              <a:tblGrid>
                <a:gridCol w="1350981"/>
                <a:gridCol w="2519397"/>
                <a:gridCol w="2008215"/>
                <a:gridCol w="2336831"/>
              </a:tblGrid>
              <a:tr h="370840">
                <a:tc>
                  <a:txBody>
                    <a:bodyPr/>
                    <a:lstStyle/>
                    <a:p>
                      <a:pPr algn="ctr"/>
                      <a:r>
                        <a:rPr lang="zh-CN" altLang="en-US" dirty="0" smtClean="0">
                          <a:solidFill>
                            <a:schemeClr val="tx1"/>
                          </a:solidFill>
                        </a:rPr>
                        <a:t>序号</a:t>
                      </a:r>
                      <a:endParaRPr lang="zh-CN" altLang="en-US" dirty="0">
                        <a:solidFill>
                          <a:schemeClr val="tx1"/>
                        </a:solidFill>
                      </a:endParaRPr>
                    </a:p>
                  </a:txBody>
                  <a:tcPr>
                    <a:solidFill>
                      <a:srgbClr val="FF7C80"/>
                    </a:solidFill>
                  </a:tcPr>
                </a:tc>
                <a:tc>
                  <a:txBody>
                    <a:bodyPr/>
                    <a:lstStyle/>
                    <a:p>
                      <a:pPr algn="ctr"/>
                      <a:r>
                        <a:rPr lang="zh-CN" altLang="en-US" dirty="0" smtClean="0">
                          <a:solidFill>
                            <a:schemeClr val="tx1"/>
                          </a:solidFill>
                        </a:rPr>
                        <a:t>组件类型</a:t>
                      </a:r>
                      <a:endParaRPr lang="zh-CN" altLang="en-US" dirty="0">
                        <a:solidFill>
                          <a:schemeClr val="tx1"/>
                        </a:solidFill>
                      </a:endParaRPr>
                    </a:p>
                  </a:txBody>
                  <a:tcPr>
                    <a:solidFill>
                      <a:srgbClr val="FF7C80"/>
                    </a:solidFill>
                  </a:tcPr>
                </a:tc>
                <a:tc>
                  <a:txBody>
                    <a:bodyPr/>
                    <a:lstStyle/>
                    <a:p>
                      <a:pPr algn="ctr"/>
                      <a:r>
                        <a:rPr lang="zh-CN" altLang="en-US" dirty="0" smtClean="0">
                          <a:solidFill>
                            <a:schemeClr val="tx1"/>
                          </a:solidFill>
                        </a:rPr>
                        <a:t>容量（</a:t>
                      </a:r>
                      <a:r>
                        <a:rPr lang="en-US" altLang="zh-CN" dirty="0" smtClean="0">
                          <a:solidFill>
                            <a:schemeClr val="tx1"/>
                          </a:solidFill>
                        </a:rPr>
                        <a:t>kW</a:t>
                      </a:r>
                      <a:r>
                        <a:rPr lang="zh-CN" altLang="en-US" dirty="0" smtClean="0">
                          <a:solidFill>
                            <a:schemeClr val="tx1"/>
                          </a:solidFill>
                        </a:rPr>
                        <a:t>）</a:t>
                      </a:r>
                      <a:endParaRPr lang="zh-CN" altLang="en-US" dirty="0">
                        <a:solidFill>
                          <a:schemeClr val="tx1"/>
                        </a:solidFill>
                      </a:endParaRPr>
                    </a:p>
                  </a:txBody>
                  <a:tcPr>
                    <a:solidFill>
                      <a:srgbClr val="FF7C80"/>
                    </a:solidFill>
                  </a:tcPr>
                </a:tc>
                <a:tc>
                  <a:txBody>
                    <a:bodyPr/>
                    <a:lstStyle/>
                    <a:p>
                      <a:pPr algn="ctr"/>
                      <a:r>
                        <a:rPr lang="zh-CN" altLang="en-US" dirty="0" smtClean="0">
                          <a:solidFill>
                            <a:schemeClr val="tx1"/>
                          </a:solidFill>
                        </a:rPr>
                        <a:t>安装方式</a:t>
                      </a:r>
                      <a:endParaRPr lang="zh-CN" altLang="en-US" dirty="0">
                        <a:solidFill>
                          <a:schemeClr val="tx1"/>
                        </a:solidFill>
                      </a:endParaRPr>
                    </a:p>
                  </a:txBody>
                  <a:tcPr>
                    <a:solidFill>
                      <a:srgbClr val="FF7C80"/>
                    </a:solidFill>
                  </a:tcPr>
                </a:tc>
              </a:tr>
              <a:tr h="370840">
                <a:tc rowSpan="4">
                  <a:txBody>
                    <a:bodyPr/>
                    <a:lstStyle/>
                    <a:p>
                      <a:pPr algn="ctr"/>
                      <a:r>
                        <a:rPr lang="en-US" altLang="zh-CN" dirty="0" smtClean="0">
                          <a:solidFill>
                            <a:schemeClr val="tx1"/>
                          </a:solidFill>
                        </a:rPr>
                        <a:t>1</a:t>
                      </a:r>
                      <a:endParaRPr lang="zh-CN" altLang="en-US" dirty="0">
                        <a:solidFill>
                          <a:schemeClr val="tx1"/>
                        </a:solidFill>
                      </a:endParaRPr>
                    </a:p>
                  </a:txBody>
                  <a:tcPr anchor="ctr">
                    <a:solidFill>
                      <a:srgbClr val="FFCCFF"/>
                    </a:solidFill>
                  </a:tcPr>
                </a:tc>
                <a:tc rowSpan="4">
                  <a:txBody>
                    <a:bodyPr/>
                    <a:lstStyle/>
                    <a:p>
                      <a:pPr algn="ctr"/>
                      <a:r>
                        <a:rPr lang="zh-CN" altLang="en-US" dirty="0" smtClean="0">
                          <a:solidFill>
                            <a:schemeClr val="tx1"/>
                          </a:solidFill>
                        </a:rPr>
                        <a:t>多晶硅光伏组件</a:t>
                      </a:r>
                      <a:endParaRPr lang="zh-CN" altLang="en-US" dirty="0">
                        <a:solidFill>
                          <a:schemeClr val="tx1"/>
                        </a:solidFill>
                      </a:endParaRPr>
                    </a:p>
                  </a:txBody>
                  <a:tcPr anchor="ctr"/>
                </a:tc>
                <a:tc>
                  <a:txBody>
                    <a:bodyPr/>
                    <a:lstStyle/>
                    <a:p>
                      <a:pPr algn="ctr"/>
                      <a:r>
                        <a:rPr lang="en-US" altLang="zh-CN" dirty="0" smtClean="0">
                          <a:solidFill>
                            <a:schemeClr val="tx1"/>
                          </a:solidFill>
                        </a:rPr>
                        <a:t>35000</a:t>
                      </a:r>
                      <a:endParaRPr lang="zh-CN" altLang="en-US" dirty="0">
                        <a:solidFill>
                          <a:schemeClr val="tx1"/>
                        </a:solidFill>
                      </a:endParaRPr>
                    </a:p>
                  </a:txBody>
                  <a:tcPr/>
                </a:tc>
                <a:tc>
                  <a:txBody>
                    <a:bodyPr/>
                    <a:lstStyle/>
                    <a:p>
                      <a:pPr algn="ctr"/>
                      <a:r>
                        <a:rPr lang="zh-CN" altLang="en-US" dirty="0" smtClean="0">
                          <a:solidFill>
                            <a:schemeClr val="tx1"/>
                          </a:solidFill>
                        </a:rPr>
                        <a:t>固定式</a:t>
                      </a:r>
                      <a:endParaRPr lang="zh-CN" altLang="en-US" dirty="0">
                        <a:solidFill>
                          <a:schemeClr val="tx1"/>
                        </a:solidFill>
                      </a:endParaRPr>
                    </a:p>
                  </a:txBody>
                  <a:tcPr/>
                </a:tc>
              </a:tr>
              <a:tr h="370840">
                <a:tc vMerge="1">
                  <a:txBody>
                    <a:bodyPr/>
                    <a:lstStyle/>
                    <a:p>
                      <a:endParaRPr lang="zh-CN" altLang="en-US" dirty="0">
                        <a:solidFill>
                          <a:schemeClr val="tx1"/>
                        </a:solidFill>
                      </a:endParaRPr>
                    </a:p>
                  </a:txBody>
                  <a:tcPr>
                    <a:solidFill>
                      <a:srgbClr val="FFCCFF"/>
                    </a:solidFill>
                  </a:tcPr>
                </a:tc>
                <a:tc vMerge="1">
                  <a:txBody>
                    <a:bodyPr/>
                    <a:lstStyle/>
                    <a:p>
                      <a:endParaRPr lang="zh-CN" altLang="en-US" dirty="0">
                        <a:solidFill>
                          <a:schemeClr val="tx1"/>
                        </a:solidFill>
                      </a:endParaRPr>
                    </a:p>
                  </a:txBody>
                  <a:tcPr/>
                </a:tc>
                <a:tc>
                  <a:txBody>
                    <a:bodyPr/>
                    <a:lstStyle/>
                    <a:p>
                      <a:pPr algn="ctr"/>
                      <a:r>
                        <a:rPr lang="en-US" altLang="zh-CN" dirty="0" smtClean="0">
                          <a:solidFill>
                            <a:schemeClr val="tx1"/>
                          </a:solidFill>
                        </a:rPr>
                        <a:t>1500</a:t>
                      </a:r>
                      <a:endParaRPr lang="zh-CN" altLang="en-US" dirty="0">
                        <a:solidFill>
                          <a:schemeClr val="tx1"/>
                        </a:solidFill>
                      </a:endParaRPr>
                    </a:p>
                  </a:txBody>
                  <a:tcPr/>
                </a:tc>
                <a:tc>
                  <a:txBody>
                    <a:bodyPr/>
                    <a:lstStyle/>
                    <a:p>
                      <a:pPr algn="ctr"/>
                      <a:r>
                        <a:rPr lang="zh-CN" altLang="en-US" dirty="0" smtClean="0">
                          <a:solidFill>
                            <a:schemeClr val="tx1"/>
                          </a:solidFill>
                        </a:rPr>
                        <a:t>斜单轴跟踪</a:t>
                      </a:r>
                      <a:endParaRPr lang="zh-CN" altLang="en-US" dirty="0">
                        <a:solidFill>
                          <a:schemeClr val="tx1"/>
                        </a:solidFill>
                      </a:endParaRPr>
                    </a:p>
                  </a:txBody>
                  <a:tcPr/>
                </a:tc>
              </a:tr>
              <a:tr h="370840">
                <a:tc vMerge="1">
                  <a:txBody>
                    <a:bodyPr/>
                    <a:lstStyle/>
                    <a:p>
                      <a:endParaRPr lang="zh-CN" altLang="en-US" dirty="0">
                        <a:solidFill>
                          <a:schemeClr val="tx1"/>
                        </a:solidFill>
                      </a:endParaRPr>
                    </a:p>
                  </a:txBody>
                  <a:tcPr>
                    <a:solidFill>
                      <a:srgbClr val="FFCCFF"/>
                    </a:solidFill>
                  </a:tcPr>
                </a:tc>
                <a:tc vMerge="1">
                  <a:txBody>
                    <a:bodyPr/>
                    <a:lstStyle/>
                    <a:p>
                      <a:endParaRPr lang="zh-CN" altLang="en-US" dirty="0">
                        <a:solidFill>
                          <a:schemeClr val="tx1"/>
                        </a:solidFill>
                      </a:endParaRPr>
                    </a:p>
                  </a:txBody>
                  <a:tcPr/>
                </a:tc>
                <a:tc>
                  <a:txBody>
                    <a:bodyPr/>
                    <a:lstStyle/>
                    <a:p>
                      <a:pPr algn="ctr"/>
                      <a:r>
                        <a:rPr lang="en-US" altLang="zh-CN" dirty="0" smtClean="0">
                          <a:solidFill>
                            <a:schemeClr val="tx1"/>
                          </a:solidFill>
                        </a:rPr>
                        <a:t>500</a:t>
                      </a:r>
                      <a:endParaRPr lang="zh-CN" altLang="en-US" dirty="0">
                        <a:solidFill>
                          <a:schemeClr val="tx1"/>
                        </a:solidFill>
                      </a:endParaRPr>
                    </a:p>
                  </a:txBody>
                  <a:tcPr/>
                </a:tc>
                <a:tc>
                  <a:txBody>
                    <a:bodyPr/>
                    <a:lstStyle/>
                    <a:p>
                      <a:pPr algn="ctr"/>
                      <a:r>
                        <a:rPr lang="zh-CN" altLang="en-US" dirty="0" smtClean="0">
                          <a:solidFill>
                            <a:schemeClr val="tx1"/>
                          </a:solidFill>
                        </a:rPr>
                        <a:t>平单轴跟踪</a:t>
                      </a:r>
                      <a:endParaRPr lang="zh-CN" altLang="en-US" dirty="0">
                        <a:solidFill>
                          <a:schemeClr val="tx1"/>
                        </a:solidFill>
                      </a:endParaRPr>
                    </a:p>
                  </a:txBody>
                  <a:tcPr/>
                </a:tc>
              </a:tr>
              <a:tr h="370840">
                <a:tc vMerge="1">
                  <a:txBody>
                    <a:bodyPr/>
                    <a:lstStyle/>
                    <a:p>
                      <a:endParaRPr lang="zh-CN" altLang="en-US" dirty="0">
                        <a:solidFill>
                          <a:schemeClr val="tx1"/>
                        </a:solidFill>
                      </a:endParaRPr>
                    </a:p>
                  </a:txBody>
                  <a:tcPr>
                    <a:solidFill>
                      <a:srgbClr val="FFCCFF"/>
                    </a:solidFill>
                  </a:tcPr>
                </a:tc>
                <a:tc vMerge="1">
                  <a:txBody>
                    <a:bodyPr/>
                    <a:lstStyle/>
                    <a:p>
                      <a:endParaRPr lang="zh-CN" altLang="en-US" dirty="0">
                        <a:solidFill>
                          <a:schemeClr val="tx1"/>
                        </a:solidFill>
                      </a:endParaRPr>
                    </a:p>
                  </a:txBody>
                  <a:tcPr/>
                </a:tc>
                <a:tc>
                  <a:txBody>
                    <a:bodyPr/>
                    <a:lstStyle/>
                    <a:p>
                      <a:pPr algn="ctr"/>
                      <a:r>
                        <a:rPr lang="en-US" altLang="zh-CN" dirty="0" smtClean="0">
                          <a:solidFill>
                            <a:schemeClr val="tx1"/>
                          </a:solidFill>
                        </a:rPr>
                        <a:t>50</a:t>
                      </a:r>
                      <a:endParaRPr lang="zh-CN" altLang="en-US" dirty="0">
                        <a:solidFill>
                          <a:schemeClr val="tx1"/>
                        </a:solidFill>
                      </a:endParaRPr>
                    </a:p>
                  </a:txBody>
                  <a:tcPr/>
                </a:tc>
                <a:tc>
                  <a:txBody>
                    <a:bodyPr/>
                    <a:lstStyle/>
                    <a:p>
                      <a:pPr algn="ctr"/>
                      <a:r>
                        <a:rPr lang="zh-CN" altLang="en-US" dirty="0" smtClean="0">
                          <a:solidFill>
                            <a:schemeClr val="tx1"/>
                          </a:solidFill>
                        </a:rPr>
                        <a:t>双轴跟踪</a:t>
                      </a:r>
                      <a:endParaRPr lang="zh-CN" altLang="en-US" dirty="0">
                        <a:solidFill>
                          <a:schemeClr val="tx1"/>
                        </a:solidFill>
                      </a:endParaRPr>
                    </a:p>
                  </a:txBody>
                  <a:tcPr/>
                </a:tc>
              </a:tr>
              <a:tr h="370840">
                <a:tc rowSpan="2">
                  <a:txBody>
                    <a:bodyPr/>
                    <a:lstStyle/>
                    <a:p>
                      <a:pPr algn="ctr"/>
                      <a:r>
                        <a:rPr lang="en-US" altLang="zh-CN" dirty="0" smtClean="0">
                          <a:solidFill>
                            <a:schemeClr val="tx1"/>
                          </a:solidFill>
                        </a:rPr>
                        <a:t>2</a:t>
                      </a:r>
                      <a:endParaRPr lang="zh-CN" altLang="en-US" dirty="0">
                        <a:solidFill>
                          <a:schemeClr val="tx1"/>
                        </a:solidFill>
                      </a:endParaRPr>
                    </a:p>
                  </a:txBody>
                  <a:tcPr anchor="ctr">
                    <a:solidFill>
                      <a:srgbClr val="FFCCFF"/>
                    </a:solidFill>
                  </a:tcPr>
                </a:tc>
                <a:tc rowSpan="2">
                  <a:txBody>
                    <a:bodyPr/>
                    <a:lstStyle/>
                    <a:p>
                      <a:pPr algn="ctr"/>
                      <a:r>
                        <a:rPr lang="en-US" altLang="zh-CN" dirty="0" err="1" smtClean="0">
                          <a:solidFill>
                            <a:schemeClr val="tx1"/>
                          </a:solidFill>
                        </a:rPr>
                        <a:t>Sunpower</a:t>
                      </a:r>
                      <a:r>
                        <a:rPr lang="zh-CN" altLang="en-US" dirty="0" smtClean="0">
                          <a:solidFill>
                            <a:schemeClr val="tx1"/>
                          </a:solidFill>
                        </a:rPr>
                        <a:t>光伏组件</a:t>
                      </a:r>
                      <a:endParaRPr lang="zh-CN" altLang="en-US" dirty="0">
                        <a:solidFill>
                          <a:schemeClr val="tx1"/>
                        </a:solidFill>
                      </a:endParaRPr>
                    </a:p>
                  </a:txBody>
                  <a:tcPr anchor="ctr"/>
                </a:tc>
                <a:tc>
                  <a:txBody>
                    <a:bodyPr/>
                    <a:lstStyle/>
                    <a:p>
                      <a:pPr algn="ctr"/>
                      <a:r>
                        <a:rPr lang="en-US" altLang="zh-CN" dirty="0" smtClean="0">
                          <a:solidFill>
                            <a:schemeClr val="tx1"/>
                          </a:solidFill>
                        </a:rPr>
                        <a:t>500</a:t>
                      </a:r>
                      <a:endParaRPr lang="zh-CN" altLang="en-US" dirty="0">
                        <a:solidFill>
                          <a:schemeClr val="tx1"/>
                        </a:solidFill>
                      </a:endParaRPr>
                    </a:p>
                  </a:txBody>
                  <a:tcPr/>
                </a:tc>
                <a:tc>
                  <a:txBody>
                    <a:bodyPr/>
                    <a:lstStyle/>
                    <a:p>
                      <a:pPr algn="ctr"/>
                      <a:r>
                        <a:rPr lang="zh-CN" altLang="en-US" dirty="0" smtClean="0">
                          <a:solidFill>
                            <a:schemeClr val="tx1"/>
                          </a:solidFill>
                        </a:rPr>
                        <a:t>固定式</a:t>
                      </a:r>
                      <a:endParaRPr lang="zh-CN" altLang="en-US" dirty="0">
                        <a:solidFill>
                          <a:schemeClr val="tx1"/>
                        </a:solidFill>
                      </a:endParaRPr>
                    </a:p>
                  </a:txBody>
                  <a:tcPr/>
                </a:tc>
              </a:tr>
              <a:tr h="370840">
                <a:tc vMerge="1">
                  <a:txBody>
                    <a:bodyPr/>
                    <a:lstStyle/>
                    <a:p>
                      <a:endParaRPr lang="zh-CN" altLang="en-US" dirty="0">
                        <a:solidFill>
                          <a:schemeClr val="tx1"/>
                        </a:solidFill>
                      </a:endParaRPr>
                    </a:p>
                  </a:txBody>
                  <a:tcPr>
                    <a:solidFill>
                      <a:srgbClr val="FFCCFF"/>
                    </a:solidFill>
                  </a:tcPr>
                </a:tc>
                <a:tc vMerge="1">
                  <a:txBody>
                    <a:bodyPr/>
                    <a:lstStyle/>
                    <a:p>
                      <a:endParaRPr lang="zh-CN" altLang="en-US" dirty="0">
                        <a:solidFill>
                          <a:schemeClr val="tx1"/>
                        </a:solidFill>
                      </a:endParaRPr>
                    </a:p>
                  </a:txBody>
                  <a:tcPr/>
                </a:tc>
                <a:tc>
                  <a:txBody>
                    <a:bodyPr/>
                    <a:lstStyle/>
                    <a:p>
                      <a:pPr algn="ctr"/>
                      <a:r>
                        <a:rPr lang="en-US" altLang="zh-CN" dirty="0" smtClean="0">
                          <a:solidFill>
                            <a:schemeClr val="tx1"/>
                          </a:solidFill>
                        </a:rPr>
                        <a:t>500</a:t>
                      </a:r>
                      <a:endParaRPr lang="zh-CN" altLang="en-US" dirty="0">
                        <a:solidFill>
                          <a:schemeClr val="tx1"/>
                        </a:solidFill>
                      </a:endParaRPr>
                    </a:p>
                  </a:txBody>
                  <a:tcPr/>
                </a:tc>
                <a:tc>
                  <a:txBody>
                    <a:bodyPr/>
                    <a:lstStyle/>
                    <a:p>
                      <a:pPr algn="ctr"/>
                      <a:r>
                        <a:rPr lang="zh-CN" altLang="en-US" dirty="0" smtClean="0">
                          <a:solidFill>
                            <a:schemeClr val="tx1"/>
                          </a:solidFill>
                        </a:rPr>
                        <a:t>斜单轴跟踪</a:t>
                      </a:r>
                      <a:endParaRPr lang="zh-CN" altLang="en-US" dirty="0">
                        <a:solidFill>
                          <a:schemeClr val="tx1"/>
                        </a:solidFill>
                      </a:endParaRPr>
                    </a:p>
                  </a:txBody>
                  <a:tcPr/>
                </a:tc>
              </a:tr>
              <a:tr h="370840">
                <a:tc>
                  <a:txBody>
                    <a:bodyPr/>
                    <a:lstStyle/>
                    <a:p>
                      <a:pPr algn="ctr"/>
                      <a:r>
                        <a:rPr lang="en-US" altLang="zh-CN" dirty="0" smtClean="0">
                          <a:solidFill>
                            <a:schemeClr val="tx1"/>
                          </a:solidFill>
                        </a:rPr>
                        <a:t>3</a:t>
                      </a:r>
                      <a:endParaRPr lang="zh-CN" altLang="en-US" dirty="0">
                        <a:solidFill>
                          <a:schemeClr val="tx1"/>
                        </a:solidFill>
                      </a:endParaRPr>
                    </a:p>
                  </a:txBody>
                  <a:tcPr>
                    <a:solidFill>
                      <a:srgbClr val="FFCCFF"/>
                    </a:solidFill>
                  </a:tcPr>
                </a:tc>
                <a:tc>
                  <a:txBody>
                    <a:bodyPr/>
                    <a:lstStyle/>
                    <a:p>
                      <a:pPr algn="ctr"/>
                      <a:r>
                        <a:rPr lang="zh-CN" altLang="en-US" dirty="0" smtClean="0">
                          <a:solidFill>
                            <a:schemeClr val="tx1"/>
                          </a:solidFill>
                        </a:rPr>
                        <a:t>单晶硅光伏组件</a:t>
                      </a:r>
                      <a:endParaRPr lang="zh-CN" altLang="en-US" dirty="0">
                        <a:solidFill>
                          <a:schemeClr val="tx1"/>
                        </a:solidFill>
                      </a:endParaRPr>
                    </a:p>
                  </a:txBody>
                  <a:tcPr/>
                </a:tc>
                <a:tc>
                  <a:txBody>
                    <a:bodyPr/>
                    <a:lstStyle/>
                    <a:p>
                      <a:pPr algn="ctr"/>
                      <a:r>
                        <a:rPr lang="en-US" altLang="zh-CN" dirty="0" smtClean="0">
                          <a:solidFill>
                            <a:schemeClr val="tx1"/>
                          </a:solidFill>
                        </a:rPr>
                        <a:t>1000</a:t>
                      </a:r>
                      <a:endParaRPr lang="zh-CN" altLang="en-US" dirty="0">
                        <a:solidFill>
                          <a:schemeClr val="tx1"/>
                        </a:solidFill>
                      </a:endParaRPr>
                    </a:p>
                  </a:txBody>
                  <a:tcPr/>
                </a:tc>
                <a:tc>
                  <a:txBody>
                    <a:bodyPr/>
                    <a:lstStyle/>
                    <a:p>
                      <a:pPr algn="ctr"/>
                      <a:r>
                        <a:rPr lang="zh-CN" altLang="en-US" dirty="0" smtClean="0">
                          <a:solidFill>
                            <a:schemeClr val="tx1"/>
                          </a:solidFill>
                        </a:rPr>
                        <a:t>固定式</a:t>
                      </a:r>
                      <a:endParaRPr lang="zh-CN" altLang="en-US" dirty="0">
                        <a:solidFill>
                          <a:schemeClr val="tx1"/>
                        </a:solidFill>
                      </a:endParaRPr>
                    </a:p>
                  </a:txBody>
                  <a:tcPr/>
                </a:tc>
              </a:tr>
              <a:tr h="370840">
                <a:tc>
                  <a:txBody>
                    <a:bodyPr/>
                    <a:lstStyle/>
                    <a:p>
                      <a:pPr algn="ctr"/>
                      <a:r>
                        <a:rPr lang="en-US" altLang="zh-CN" dirty="0" smtClean="0">
                          <a:solidFill>
                            <a:schemeClr val="tx1"/>
                          </a:solidFill>
                        </a:rPr>
                        <a:t>4</a:t>
                      </a:r>
                      <a:endParaRPr lang="zh-CN" altLang="en-US" dirty="0">
                        <a:solidFill>
                          <a:schemeClr val="tx1"/>
                        </a:solidFill>
                      </a:endParaRPr>
                    </a:p>
                  </a:txBody>
                  <a:tcPr>
                    <a:solidFill>
                      <a:srgbClr val="FFCCFF"/>
                    </a:solidFill>
                  </a:tcPr>
                </a:tc>
                <a:tc>
                  <a:txBody>
                    <a:bodyPr/>
                    <a:lstStyle/>
                    <a:p>
                      <a:pPr algn="ctr"/>
                      <a:r>
                        <a:rPr lang="zh-CN" altLang="en-US" dirty="0" smtClean="0">
                          <a:solidFill>
                            <a:schemeClr val="tx1"/>
                          </a:solidFill>
                        </a:rPr>
                        <a:t>非晶薄膜光伏组件</a:t>
                      </a:r>
                      <a:endParaRPr lang="zh-CN" altLang="en-US" dirty="0">
                        <a:solidFill>
                          <a:schemeClr val="tx1"/>
                        </a:solidFill>
                      </a:endParaRPr>
                    </a:p>
                  </a:txBody>
                  <a:tcPr/>
                </a:tc>
                <a:tc>
                  <a:txBody>
                    <a:bodyPr/>
                    <a:lstStyle/>
                    <a:p>
                      <a:pPr algn="ctr"/>
                      <a:r>
                        <a:rPr lang="en-US" altLang="zh-CN" dirty="0" smtClean="0">
                          <a:solidFill>
                            <a:schemeClr val="tx1"/>
                          </a:solidFill>
                        </a:rPr>
                        <a:t>1000</a:t>
                      </a:r>
                      <a:endParaRPr lang="zh-CN" altLang="en-US" dirty="0">
                        <a:solidFill>
                          <a:schemeClr val="tx1"/>
                        </a:solidFill>
                      </a:endParaRPr>
                    </a:p>
                  </a:txBody>
                  <a:tcPr/>
                </a:tc>
                <a:tc>
                  <a:txBody>
                    <a:bodyPr/>
                    <a:lstStyle/>
                    <a:p>
                      <a:pPr algn="ctr"/>
                      <a:r>
                        <a:rPr lang="zh-CN" altLang="en-US" dirty="0" smtClean="0">
                          <a:solidFill>
                            <a:schemeClr val="tx1"/>
                          </a:solidFill>
                        </a:rPr>
                        <a:t>固定式</a:t>
                      </a:r>
                      <a:endParaRPr lang="zh-CN" altLang="en-US" dirty="0">
                        <a:solidFill>
                          <a:schemeClr val="tx1"/>
                        </a:solidFill>
                      </a:endParaRPr>
                    </a:p>
                  </a:txBody>
                  <a:tcPr/>
                </a:tc>
              </a:tr>
            </a:tbl>
          </a:graphicData>
        </a:graphic>
      </p:graphicFrame>
      <p:sp>
        <p:nvSpPr>
          <p:cNvPr id="12" name="矩形 11"/>
          <p:cNvSpPr/>
          <p:nvPr/>
        </p:nvSpPr>
        <p:spPr>
          <a:xfrm>
            <a:off x="482544" y="2114532"/>
            <a:ext cx="1415772" cy="461665"/>
          </a:xfrm>
          <a:prstGeom prst="rect">
            <a:avLst/>
          </a:prstGeom>
        </p:spPr>
        <p:txBody>
          <a:bodyPr wrap="none">
            <a:spAutoFit/>
          </a:bodyPr>
          <a:lstStyle/>
          <a:p>
            <a:r>
              <a:rPr lang="zh-CN" altLang="en-US" b="0" dirty="0" smtClean="0">
                <a:solidFill>
                  <a:schemeClr val="tx1"/>
                </a:solidFill>
                <a:latin typeface="微软雅黑" pitchFamily="34" charset="-122"/>
                <a:ea typeface="微软雅黑" pitchFamily="34" charset="-122"/>
              </a:rPr>
              <a:t>光伏组件</a:t>
            </a:r>
            <a:endParaRPr lang="zh-CN" altLang="en-US" dirty="0"/>
          </a:p>
        </p:txBody>
      </p:sp>
      <p:sp>
        <p:nvSpPr>
          <p:cNvPr id="9" name="矩形 8"/>
          <p:cNvSpPr/>
          <p:nvPr/>
        </p:nvSpPr>
        <p:spPr>
          <a:xfrm>
            <a:off x="519057" y="6094449"/>
            <a:ext cx="6958956" cy="461665"/>
          </a:xfrm>
          <a:prstGeom prst="rect">
            <a:avLst/>
          </a:prstGeom>
        </p:spPr>
        <p:txBody>
          <a:bodyPr wrap="none">
            <a:spAutoFit/>
          </a:bodyPr>
          <a:lstStyle/>
          <a:p>
            <a:r>
              <a:rPr lang="zh-CN" altLang="en-US" b="0" dirty="0" smtClean="0">
                <a:solidFill>
                  <a:schemeClr val="tx1"/>
                </a:solidFill>
                <a:latin typeface="微软雅黑" pitchFamily="34" charset="-122"/>
                <a:ea typeface="微软雅黑" pitchFamily="34" charset="-122"/>
              </a:rPr>
              <a:t>光伏逆变器采用</a:t>
            </a:r>
            <a:r>
              <a:rPr lang="en-US" altLang="zh-CN" b="0" dirty="0" smtClean="0">
                <a:solidFill>
                  <a:schemeClr val="tx1"/>
                </a:solidFill>
                <a:latin typeface="微软雅黑" pitchFamily="34" charset="-122"/>
                <a:ea typeface="微软雅黑" pitchFamily="34" charset="-122"/>
              </a:rPr>
              <a:t>16</a:t>
            </a:r>
            <a:r>
              <a:rPr lang="zh-CN" altLang="en-US" b="0" dirty="0" smtClean="0">
                <a:solidFill>
                  <a:schemeClr val="tx1"/>
                </a:solidFill>
                <a:latin typeface="微软雅黑" pitchFamily="34" charset="-122"/>
                <a:ea typeface="微软雅黑" pitchFamily="34" charset="-122"/>
              </a:rPr>
              <a:t>台</a:t>
            </a:r>
            <a:r>
              <a:rPr lang="en-US" altLang="zh-CN" b="0" dirty="0" smtClean="0">
                <a:solidFill>
                  <a:schemeClr val="tx1"/>
                </a:solidFill>
                <a:latin typeface="微软雅黑" pitchFamily="34" charset="-122"/>
                <a:ea typeface="微软雅黑" pitchFamily="34" charset="-122"/>
              </a:rPr>
              <a:t>630kW</a:t>
            </a:r>
            <a:r>
              <a:rPr lang="zh-CN" altLang="en-US" b="0" dirty="0" smtClean="0">
                <a:solidFill>
                  <a:schemeClr val="tx1"/>
                </a:solidFill>
                <a:latin typeface="微软雅黑" pitchFamily="34" charset="-122"/>
                <a:ea typeface="微软雅黑" pitchFamily="34" charset="-122"/>
              </a:rPr>
              <a:t>型及</a:t>
            </a:r>
            <a:r>
              <a:rPr lang="en-US" altLang="zh-CN" b="0" dirty="0" smtClean="0">
                <a:solidFill>
                  <a:schemeClr val="tx1"/>
                </a:solidFill>
                <a:latin typeface="微软雅黑" pitchFamily="34" charset="-122"/>
                <a:ea typeface="微软雅黑" pitchFamily="34" charset="-122"/>
              </a:rPr>
              <a:t>60</a:t>
            </a:r>
            <a:r>
              <a:rPr lang="zh-CN" altLang="en-US" b="0" dirty="0" smtClean="0">
                <a:solidFill>
                  <a:schemeClr val="tx1"/>
                </a:solidFill>
                <a:latin typeface="微软雅黑" pitchFamily="34" charset="-122"/>
                <a:ea typeface="微软雅黑" pitchFamily="34" charset="-122"/>
              </a:rPr>
              <a:t>台</a:t>
            </a:r>
            <a:r>
              <a:rPr lang="en-US" altLang="zh-CN" b="0" dirty="0" smtClean="0">
                <a:solidFill>
                  <a:schemeClr val="tx1"/>
                </a:solidFill>
                <a:latin typeface="微软雅黑" pitchFamily="34" charset="-122"/>
                <a:ea typeface="微软雅黑" pitchFamily="34" charset="-122"/>
              </a:rPr>
              <a:t>500kW</a:t>
            </a:r>
            <a:r>
              <a:rPr lang="zh-CN" altLang="en-US" b="0" dirty="0" smtClean="0">
                <a:solidFill>
                  <a:schemeClr val="tx1"/>
                </a:solidFill>
                <a:latin typeface="微软雅黑" pitchFamily="34" charset="-122"/>
                <a:ea typeface="微软雅黑" pitchFamily="34" charset="-122"/>
              </a:rPr>
              <a:t>型。</a:t>
            </a:r>
            <a:endParaRPr lang="zh-CN" altLang="en-US" dirty="0"/>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AutoShape 3"/>
          <p:cNvSpPr>
            <a:spLocks noChangeArrowheads="1"/>
          </p:cNvSpPr>
          <p:nvPr/>
        </p:nvSpPr>
        <p:spPr bwMode="ltGray">
          <a:xfrm>
            <a:off x="6948488" y="3392488"/>
            <a:ext cx="466725" cy="1116012"/>
          </a:xfrm>
          <a:prstGeom prst="rightArrow">
            <a:avLst>
              <a:gd name="adj1" fmla="val 79306"/>
              <a:gd name="adj2" fmla="val 32395"/>
            </a:avLst>
          </a:prstGeom>
          <a:gradFill rotWithShape="1">
            <a:gsLst>
              <a:gs pos="0">
                <a:schemeClr val="accent1">
                  <a:gamma/>
                  <a:tint val="0"/>
                  <a:invGamma/>
                </a:schemeClr>
              </a:gs>
              <a:gs pos="100000">
                <a:schemeClr val="accent1"/>
              </a:gs>
            </a:gsLst>
            <a:lin ang="0" scaled="1"/>
          </a:gradFill>
          <a:ln w="9525">
            <a:noFill/>
            <a:miter lim="800000"/>
            <a:headEnd/>
            <a:tailEnd/>
          </a:ln>
          <a:effectLst/>
        </p:spPr>
        <p:txBody>
          <a:bodyPr wrap="none" anchor="ctr"/>
          <a:lstStyle/>
          <a:p>
            <a:pPr>
              <a:defRPr/>
            </a:pPr>
            <a:endParaRPr lang="zh-CN" altLang="en-US"/>
          </a:p>
        </p:txBody>
      </p:sp>
      <p:sp>
        <p:nvSpPr>
          <p:cNvPr id="2" name="AutoShape 3"/>
          <p:cNvSpPr>
            <a:spLocks noChangeArrowheads="1"/>
          </p:cNvSpPr>
          <p:nvPr/>
        </p:nvSpPr>
        <p:spPr bwMode="ltGray">
          <a:xfrm>
            <a:off x="5473700" y="3392488"/>
            <a:ext cx="466725" cy="1116012"/>
          </a:xfrm>
          <a:prstGeom prst="rightArrow">
            <a:avLst>
              <a:gd name="adj1" fmla="val 79306"/>
              <a:gd name="adj2" fmla="val 32395"/>
            </a:avLst>
          </a:prstGeom>
          <a:gradFill rotWithShape="1">
            <a:gsLst>
              <a:gs pos="0">
                <a:schemeClr val="accent1">
                  <a:gamma/>
                  <a:tint val="0"/>
                  <a:invGamma/>
                </a:schemeClr>
              </a:gs>
              <a:gs pos="100000">
                <a:schemeClr val="accent1"/>
              </a:gs>
            </a:gsLst>
            <a:lin ang="0" scaled="1"/>
          </a:gradFill>
          <a:ln w="9525">
            <a:noFill/>
            <a:miter lim="800000"/>
            <a:headEnd/>
            <a:tailEnd/>
          </a:ln>
          <a:effectLst/>
        </p:spPr>
        <p:txBody>
          <a:bodyPr wrap="none" anchor="ctr"/>
          <a:lstStyle/>
          <a:p>
            <a:pPr>
              <a:defRPr/>
            </a:pPr>
            <a:endParaRPr lang="zh-CN" altLang="en-US"/>
          </a:p>
        </p:txBody>
      </p:sp>
      <p:sp>
        <p:nvSpPr>
          <p:cNvPr id="3" name="AutoShape 3"/>
          <p:cNvSpPr>
            <a:spLocks noChangeArrowheads="1"/>
          </p:cNvSpPr>
          <p:nvPr/>
        </p:nvSpPr>
        <p:spPr bwMode="ltGray">
          <a:xfrm>
            <a:off x="3636963" y="3355975"/>
            <a:ext cx="466725" cy="1116013"/>
          </a:xfrm>
          <a:prstGeom prst="rightArrow">
            <a:avLst>
              <a:gd name="adj1" fmla="val 79306"/>
              <a:gd name="adj2" fmla="val 32395"/>
            </a:avLst>
          </a:prstGeom>
          <a:gradFill rotWithShape="1">
            <a:gsLst>
              <a:gs pos="0">
                <a:schemeClr val="accent1">
                  <a:gamma/>
                  <a:tint val="0"/>
                  <a:invGamma/>
                </a:schemeClr>
              </a:gs>
              <a:gs pos="100000">
                <a:schemeClr val="accent1"/>
              </a:gs>
            </a:gsLst>
            <a:lin ang="0" scaled="1"/>
          </a:gradFill>
          <a:ln w="9525">
            <a:noFill/>
            <a:miter lim="800000"/>
            <a:headEnd/>
            <a:tailEnd/>
          </a:ln>
          <a:effectLst/>
        </p:spPr>
        <p:txBody>
          <a:bodyPr wrap="none" anchor="ctr"/>
          <a:lstStyle/>
          <a:p>
            <a:pPr>
              <a:defRPr/>
            </a:pPr>
            <a:endParaRPr lang="zh-CN" altLang="en-US"/>
          </a:p>
        </p:txBody>
      </p:sp>
      <p:sp>
        <p:nvSpPr>
          <p:cNvPr id="4" name="AutoShape 3"/>
          <p:cNvSpPr>
            <a:spLocks noChangeArrowheads="1"/>
          </p:cNvSpPr>
          <p:nvPr/>
        </p:nvSpPr>
        <p:spPr bwMode="ltGray">
          <a:xfrm>
            <a:off x="1549400" y="3321050"/>
            <a:ext cx="466725" cy="1116013"/>
          </a:xfrm>
          <a:prstGeom prst="rightArrow">
            <a:avLst>
              <a:gd name="adj1" fmla="val 79306"/>
              <a:gd name="adj2" fmla="val 32395"/>
            </a:avLst>
          </a:prstGeom>
          <a:gradFill rotWithShape="1">
            <a:gsLst>
              <a:gs pos="0">
                <a:schemeClr val="accent1">
                  <a:gamma/>
                  <a:tint val="0"/>
                  <a:invGamma/>
                </a:schemeClr>
              </a:gs>
              <a:gs pos="100000">
                <a:schemeClr val="accent1"/>
              </a:gs>
            </a:gsLst>
            <a:lin ang="0" scaled="1"/>
          </a:gradFill>
          <a:ln w="9525">
            <a:noFill/>
            <a:miter lim="800000"/>
            <a:headEnd/>
            <a:tailEnd/>
          </a:ln>
          <a:effectLst/>
        </p:spPr>
        <p:txBody>
          <a:bodyPr wrap="none" anchor="ctr"/>
          <a:lstStyle/>
          <a:p>
            <a:pPr>
              <a:defRPr/>
            </a:pPr>
            <a:endParaRPr lang="zh-CN" altLang="en-US"/>
          </a:p>
        </p:txBody>
      </p:sp>
      <p:sp>
        <p:nvSpPr>
          <p:cNvPr id="6" name="AutoShape 4"/>
          <p:cNvSpPr>
            <a:spLocks noChangeArrowheads="1"/>
          </p:cNvSpPr>
          <p:nvPr/>
        </p:nvSpPr>
        <p:spPr bwMode="gray">
          <a:xfrm>
            <a:off x="358775" y="1520825"/>
            <a:ext cx="8389938" cy="431800"/>
          </a:xfrm>
          <a:prstGeom prst="roundRect">
            <a:avLst>
              <a:gd name="adj" fmla="val 10889"/>
            </a:avLst>
          </a:prstGeom>
          <a:gradFill rotWithShape="1">
            <a:gsLst>
              <a:gs pos="0">
                <a:srgbClr val="DDDDDD"/>
              </a:gs>
              <a:gs pos="50000">
                <a:srgbClr val="DDDDDD">
                  <a:gamma/>
                  <a:tint val="36471"/>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pPr>
              <a:defRPr/>
            </a:pPr>
            <a:endParaRPr lang="zh-CN" altLang="en-US">
              <a:latin typeface="微软雅黑" pitchFamily="34" charset="-122"/>
              <a:ea typeface="微软雅黑" pitchFamily="34" charset="-122"/>
            </a:endParaRPr>
          </a:p>
        </p:txBody>
      </p:sp>
      <p:sp>
        <p:nvSpPr>
          <p:cNvPr id="53255" name="AutoShape 5"/>
          <p:cNvSpPr>
            <a:spLocks noChangeArrowheads="1"/>
          </p:cNvSpPr>
          <p:nvPr/>
        </p:nvSpPr>
        <p:spPr bwMode="gray">
          <a:xfrm>
            <a:off x="468313" y="1557338"/>
            <a:ext cx="8172450" cy="387350"/>
          </a:xfrm>
          <a:prstGeom prst="roundRect">
            <a:avLst>
              <a:gd name="adj" fmla="val 11921"/>
            </a:avLst>
          </a:prstGeom>
          <a:gradFill rotWithShape="1">
            <a:gsLst>
              <a:gs pos="0">
                <a:srgbClr val="CC00FF"/>
              </a:gs>
              <a:gs pos="100000">
                <a:srgbClr val="660066"/>
              </a:gs>
            </a:gsLst>
            <a:lin ang="5400000" scaled="1"/>
          </a:gradFill>
          <a:ln w="38100">
            <a:solidFill>
              <a:schemeClr val="bg1"/>
            </a:solidFill>
            <a:round/>
            <a:headEnd/>
            <a:tailEnd/>
          </a:ln>
        </p:spPr>
        <p:txBody>
          <a:bodyPr wrap="none" anchor="ctr"/>
          <a:lstStyle/>
          <a:p>
            <a:endParaRPr lang="zh-CN" altLang="en-US">
              <a:latin typeface="微软雅黑" pitchFamily="34" charset="-122"/>
              <a:ea typeface="微软雅黑" pitchFamily="34" charset="-122"/>
            </a:endParaRPr>
          </a:p>
        </p:txBody>
      </p:sp>
      <p:sp>
        <p:nvSpPr>
          <p:cNvPr id="53256" name="Text Box 7"/>
          <p:cNvSpPr txBox="1">
            <a:spLocks noChangeArrowheads="1"/>
          </p:cNvSpPr>
          <p:nvPr/>
        </p:nvSpPr>
        <p:spPr bwMode="gray">
          <a:xfrm>
            <a:off x="503238" y="1555750"/>
            <a:ext cx="8172450" cy="396875"/>
          </a:xfrm>
          <a:prstGeom prst="rect">
            <a:avLst/>
          </a:prstGeom>
          <a:noFill/>
          <a:ln w="9525" algn="ctr">
            <a:noFill/>
            <a:miter lim="800000"/>
            <a:headEnd/>
            <a:tailEnd/>
          </a:ln>
        </p:spPr>
        <p:txBody>
          <a:bodyPr>
            <a:spAutoFit/>
          </a:bodyPr>
          <a:lstStyle/>
          <a:p>
            <a:pPr eaLnBrk="0" hangingPunct="0">
              <a:spcBef>
                <a:spcPts val="1800"/>
              </a:spcBef>
              <a:buSzPct val="75000"/>
              <a:buFont typeface="Wingdings" pitchFamily="2" charset="2"/>
              <a:buNone/>
            </a:pPr>
            <a:r>
              <a:rPr kumimoji="1" lang="zh-CN" altLang="en-US" sz="2000">
                <a:solidFill>
                  <a:schemeClr val="bg1"/>
                </a:solidFill>
                <a:latin typeface="微软雅黑" pitchFamily="34" charset="-122"/>
                <a:ea typeface="微软雅黑" pitchFamily="34" charset="-122"/>
              </a:rPr>
              <a:t>光伏电站技术方案图 </a:t>
            </a:r>
          </a:p>
        </p:txBody>
      </p:sp>
      <p:sp>
        <p:nvSpPr>
          <p:cNvPr id="53257" name="AutoShape 6"/>
          <p:cNvSpPr>
            <a:spLocks noChangeArrowheads="1"/>
          </p:cNvSpPr>
          <p:nvPr/>
        </p:nvSpPr>
        <p:spPr bwMode="blackWhite">
          <a:xfrm>
            <a:off x="2087563" y="4113213"/>
            <a:ext cx="1512887" cy="1008062"/>
          </a:xfrm>
          <a:prstGeom prst="roundRect">
            <a:avLst>
              <a:gd name="adj" fmla="val 9106"/>
            </a:avLst>
          </a:prstGeom>
          <a:gradFill rotWithShape="1">
            <a:gsLst>
              <a:gs pos="0">
                <a:srgbClr val="699D5F"/>
              </a:gs>
              <a:gs pos="100000">
                <a:srgbClr val="96BB8F"/>
              </a:gs>
            </a:gsLst>
            <a:lin ang="5400000" scaled="1"/>
          </a:gradFill>
          <a:ln w="25400" algn="ctr">
            <a:solidFill>
              <a:schemeClr val="bg1"/>
            </a:solidFill>
            <a:round/>
            <a:headEnd/>
            <a:tailEnd/>
          </a:ln>
          <a:effectLst/>
        </p:spPr>
        <p:txBody>
          <a:bodyPr wrap="none" anchor="ctr"/>
          <a:lstStyle/>
          <a:p>
            <a:pPr algn="ctr" eaLnBrk="0" hangingPunct="0"/>
            <a:r>
              <a:rPr lang="zh-CN" altLang="en-US" sz="1600">
                <a:solidFill>
                  <a:schemeClr val="bg1"/>
                </a:solidFill>
                <a:ea typeface="微软雅黑" pitchFamily="34" charset="-122"/>
              </a:rPr>
              <a:t>完全掌握</a:t>
            </a:r>
          </a:p>
          <a:p>
            <a:pPr algn="ctr" eaLnBrk="0" hangingPunct="0"/>
            <a:r>
              <a:rPr lang="zh-CN" altLang="en-US" sz="1600">
                <a:solidFill>
                  <a:schemeClr val="bg1"/>
                </a:solidFill>
                <a:ea typeface="微软雅黑" pitchFamily="34" charset="-122"/>
              </a:rPr>
              <a:t>大容量并网</a:t>
            </a:r>
          </a:p>
          <a:p>
            <a:pPr algn="ctr" eaLnBrk="0" hangingPunct="0"/>
            <a:r>
              <a:rPr lang="zh-CN" altLang="en-US" sz="1600">
                <a:solidFill>
                  <a:schemeClr val="bg1"/>
                </a:solidFill>
                <a:ea typeface="微软雅黑" pitchFamily="34" charset="-122"/>
              </a:rPr>
              <a:t>逆变器技术</a:t>
            </a:r>
          </a:p>
        </p:txBody>
      </p:sp>
      <p:sp>
        <p:nvSpPr>
          <p:cNvPr id="53258" name="AutoShape 5"/>
          <p:cNvSpPr>
            <a:spLocks noChangeArrowheads="1"/>
          </p:cNvSpPr>
          <p:nvPr/>
        </p:nvSpPr>
        <p:spPr bwMode="blackWhite">
          <a:xfrm>
            <a:off x="4248150" y="4113213"/>
            <a:ext cx="1114425" cy="1008062"/>
          </a:xfrm>
          <a:prstGeom prst="roundRect">
            <a:avLst>
              <a:gd name="adj" fmla="val 9106"/>
            </a:avLst>
          </a:prstGeom>
          <a:gradFill rotWithShape="1">
            <a:gsLst>
              <a:gs pos="0">
                <a:srgbClr val="699D5F"/>
              </a:gs>
              <a:gs pos="100000">
                <a:srgbClr val="96BB8F"/>
              </a:gs>
            </a:gsLst>
            <a:lin ang="5400000" scaled="1"/>
          </a:gradFill>
          <a:ln w="25400" algn="ctr">
            <a:solidFill>
              <a:schemeClr val="bg1"/>
            </a:solidFill>
            <a:round/>
            <a:headEnd/>
            <a:tailEnd/>
          </a:ln>
          <a:effectLst/>
        </p:spPr>
        <p:txBody>
          <a:bodyPr wrap="none" anchor="ctr"/>
          <a:lstStyle/>
          <a:p>
            <a:pPr algn="ctr" eaLnBrk="0" hangingPunct="0"/>
            <a:r>
              <a:rPr lang="zh-CN" altLang="en-US" sz="1600">
                <a:solidFill>
                  <a:schemeClr val="bg1"/>
                </a:solidFill>
                <a:ea typeface="微软雅黑" pitchFamily="34" charset="-122"/>
              </a:rPr>
              <a:t>自主开发</a:t>
            </a:r>
          </a:p>
          <a:p>
            <a:pPr algn="ctr" eaLnBrk="0" hangingPunct="0"/>
            <a:r>
              <a:rPr lang="zh-CN" altLang="en-US" sz="1600">
                <a:solidFill>
                  <a:schemeClr val="bg1"/>
                </a:solidFill>
                <a:ea typeface="微软雅黑" pitchFamily="34" charset="-122"/>
              </a:rPr>
              <a:t>光伏电站</a:t>
            </a:r>
          </a:p>
          <a:p>
            <a:pPr algn="ctr" eaLnBrk="0" hangingPunct="0"/>
            <a:r>
              <a:rPr lang="zh-CN" altLang="en-US" sz="1600">
                <a:solidFill>
                  <a:schemeClr val="bg1"/>
                </a:solidFill>
                <a:ea typeface="微软雅黑" pitchFamily="34" charset="-122"/>
              </a:rPr>
              <a:t>通信控制</a:t>
            </a:r>
          </a:p>
          <a:p>
            <a:pPr algn="ctr" eaLnBrk="0" hangingPunct="0"/>
            <a:r>
              <a:rPr lang="zh-CN" altLang="en-US" sz="1600">
                <a:solidFill>
                  <a:schemeClr val="bg1"/>
                </a:solidFill>
                <a:ea typeface="微软雅黑" pitchFamily="34" charset="-122"/>
              </a:rPr>
              <a:t>装置</a:t>
            </a:r>
          </a:p>
        </p:txBody>
      </p:sp>
      <p:sp>
        <p:nvSpPr>
          <p:cNvPr id="53259" name="矩形 9"/>
          <p:cNvSpPr>
            <a:spLocks noChangeArrowheads="1"/>
          </p:cNvSpPr>
          <p:nvPr/>
        </p:nvSpPr>
        <p:spPr bwMode="auto">
          <a:xfrm>
            <a:off x="395288" y="2600325"/>
            <a:ext cx="1223962" cy="2592388"/>
          </a:xfrm>
          <a:prstGeom prst="rect">
            <a:avLst/>
          </a:prstGeom>
          <a:noFill/>
          <a:ln w="25400" algn="ctr">
            <a:solidFill>
              <a:srgbClr val="FF0000"/>
            </a:solidFill>
            <a:miter lim="800000"/>
            <a:headEnd/>
            <a:tailEnd/>
          </a:ln>
        </p:spPr>
        <p:txBody>
          <a:bodyPr anchor="ctr"/>
          <a:lstStyle/>
          <a:p>
            <a:endParaRPr lang="zh-CN" altLang="en-US" sz="1400"/>
          </a:p>
        </p:txBody>
      </p:sp>
      <p:sp>
        <p:nvSpPr>
          <p:cNvPr id="53260" name="AutoShape 5"/>
          <p:cNvSpPr>
            <a:spLocks noChangeArrowheads="1"/>
          </p:cNvSpPr>
          <p:nvPr/>
        </p:nvSpPr>
        <p:spPr bwMode="blackWhite">
          <a:xfrm>
            <a:off x="431800" y="4113213"/>
            <a:ext cx="1187450" cy="1042987"/>
          </a:xfrm>
          <a:prstGeom prst="roundRect">
            <a:avLst>
              <a:gd name="adj" fmla="val 9106"/>
            </a:avLst>
          </a:prstGeom>
          <a:gradFill rotWithShape="1">
            <a:gsLst>
              <a:gs pos="0">
                <a:srgbClr val="699D5F"/>
              </a:gs>
              <a:gs pos="100000">
                <a:srgbClr val="96BB8F"/>
              </a:gs>
            </a:gsLst>
            <a:lin ang="5400000" scaled="1"/>
          </a:gradFill>
          <a:ln w="25400">
            <a:solidFill>
              <a:schemeClr val="bg1"/>
            </a:solidFill>
            <a:round/>
            <a:headEnd/>
            <a:tailEnd/>
          </a:ln>
        </p:spPr>
        <p:txBody>
          <a:bodyPr wrap="none" anchor="ctr"/>
          <a:lstStyle/>
          <a:p>
            <a:pPr algn="ctr" eaLnBrk="0" hangingPunct="0"/>
            <a:r>
              <a:rPr lang="zh-CN" altLang="en-US" sz="1600">
                <a:solidFill>
                  <a:schemeClr val="bg1"/>
                </a:solidFill>
                <a:ea typeface="微软雅黑" pitchFamily="34" charset="-122"/>
              </a:rPr>
              <a:t>展示多种</a:t>
            </a:r>
          </a:p>
          <a:p>
            <a:pPr algn="ctr" eaLnBrk="0" hangingPunct="0"/>
            <a:r>
              <a:rPr lang="zh-CN" altLang="en-US" sz="1600">
                <a:solidFill>
                  <a:schemeClr val="bg1"/>
                </a:solidFill>
                <a:ea typeface="微软雅黑" pitchFamily="34" charset="-122"/>
              </a:rPr>
              <a:t>光伏组件</a:t>
            </a:r>
          </a:p>
          <a:p>
            <a:pPr algn="ctr" eaLnBrk="0" hangingPunct="0"/>
            <a:r>
              <a:rPr lang="zh-CN" altLang="en-US" sz="1600">
                <a:solidFill>
                  <a:schemeClr val="bg1"/>
                </a:solidFill>
                <a:ea typeface="微软雅黑" pitchFamily="34" charset="-122"/>
              </a:rPr>
              <a:t>及支架</a:t>
            </a:r>
          </a:p>
        </p:txBody>
      </p:sp>
      <p:sp>
        <p:nvSpPr>
          <p:cNvPr id="53261" name="矩形 9"/>
          <p:cNvSpPr>
            <a:spLocks noChangeArrowheads="1"/>
          </p:cNvSpPr>
          <p:nvPr/>
        </p:nvSpPr>
        <p:spPr bwMode="auto">
          <a:xfrm>
            <a:off x="2051050" y="2636838"/>
            <a:ext cx="1584325" cy="2519362"/>
          </a:xfrm>
          <a:prstGeom prst="rect">
            <a:avLst/>
          </a:prstGeom>
          <a:noFill/>
          <a:ln w="25400" algn="ctr">
            <a:solidFill>
              <a:srgbClr val="FF0000"/>
            </a:solidFill>
            <a:miter lim="800000"/>
            <a:headEnd/>
            <a:tailEnd/>
          </a:ln>
        </p:spPr>
        <p:txBody>
          <a:bodyPr anchor="ctr"/>
          <a:lstStyle/>
          <a:p>
            <a:endParaRPr lang="zh-CN" altLang="en-US" sz="1400"/>
          </a:p>
        </p:txBody>
      </p:sp>
      <p:sp>
        <p:nvSpPr>
          <p:cNvPr id="53262" name="矩形 9"/>
          <p:cNvSpPr>
            <a:spLocks noChangeArrowheads="1"/>
          </p:cNvSpPr>
          <p:nvPr/>
        </p:nvSpPr>
        <p:spPr bwMode="auto">
          <a:xfrm>
            <a:off x="4178300" y="2636838"/>
            <a:ext cx="1258888" cy="2519362"/>
          </a:xfrm>
          <a:prstGeom prst="rect">
            <a:avLst/>
          </a:prstGeom>
          <a:noFill/>
          <a:ln w="25400" algn="ctr">
            <a:solidFill>
              <a:srgbClr val="FF0000"/>
            </a:solidFill>
            <a:miter lim="800000"/>
            <a:headEnd/>
            <a:tailEnd/>
          </a:ln>
        </p:spPr>
        <p:txBody>
          <a:bodyPr anchor="ctr"/>
          <a:lstStyle/>
          <a:p>
            <a:endParaRPr lang="zh-CN" altLang="en-US" sz="1400"/>
          </a:p>
        </p:txBody>
      </p:sp>
      <p:pic>
        <p:nvPicPr>
          <p:cNvPr id="53264" name="Picture 16"/>
          <p:cNvPicPr>
            <a:picLocks noChangeAspect="1" noChangeArrowheads="1"/>
          </p:cNvPicPr>
          <p:nvPr/>
        </p:nvPicPr>
        <p:blipFill>
          <a:blip r:embed="rId2"/>
          <a:srcRect/>
          <a:stretch>
            <a:fillRect/>
          </a:stretch>
        </p:blipFill>
        <p:spPr bwMode="blackWhite">
          <a:xfrm>
            <a:off x="4251325" y="2671763"/>
            <a:ext cx="1162050" cy="1296987"/>
          </a:xfrm>
          <a:prstGeom prst="rect">
            <a:avLst/>
          </a:prstGeom>
          <a:noFill/>
          <a:ln w="25400" algn="ctr">
            <a:noFill/>
            <a:miter lim="800000"/>
            <a:headEnd/>
            <a:tailEnd/>
          </a:ln>
        </p:spPr>
      </p:pic>
      <p:sp>
        <p:nvSpPr>
          <p:cNvPr id="53265" name="AutoShape 5"/>
          <p:cNvSpPr>
            <a:spLocks noChangeArrowheads="1"/>
          </p:cNvSpPr>
          <p:nvPr/>
        </p:nvSpPr>
        <p:spPr bwMode="blackWhite">
          <a:xfrm>
            <a:off x="6013450" y="4113213"/>
            <a:ext cx="969963" cy="971550"/>
          </a:xfrm>
          <a:prstGeom prst="roundRect">
            <a:avLst>
              <a:gd name="adj" fmla="val 9106"/>
            </a:avLst>
          </a:prstGeom>
          <a:gradFill rotWithShape="1">
            <a:gsLst>
              <a:gs pos="0">
                <a:srgbClr val="699D5F"/>
              </a:gs>
              <a:gs pos="100000">
                <a:srgbClr val="96BB8F"/>
              </a:gs>
            </a:gsLst>
            <a:lin ang="5400000" scaled="1"/>
          </a:gradFill>
          <a:ln w="25400" algn="ctr">
            <a:solidFill>
              <a:schemeClr val="bg1"/>
            </a:solidFill>
            <a:round/>
            <a:headEnd/>
            <a:tailEnd/>
          </a:ln>
          <a:effectLst/>
        </p:spPr>
        <p:txBody>
          <a:bodyPr wrap="none" anchor="ctr"/>
          <a:lstStyle/>
          <a:p>
            <a:pPr algn="ctr" eaLnBrk="0" hangingPunct="0"/>
            <a:r>
              <a:rPr lang="zh-CN" altLang="en-US" sz="1600">
                <a:solidFill>
                  <a:schemeClr val="bg1"/>
                </a:solidFill>
                <a:ea typeface="微软雅黑" pitchFamily="34" charset="-122"/>
              </a:rPr>
              <a:t>自主开发</a:t>
            </a:r>
          </a:p>
          <a:p>
            <a:pPr algn="ctr" eaLnBrk="0" hangingPunct="0"/>
            <a:r>
              <a:rPr lang="zh-CN" altLang="en-US" sz="1600">
                <a:solidFill>
                  <a:schemeClr val="bg1"/>
                </a:solidFill>
                <a:ea typeface="微软雅黑" pitchFamily="34" charset="-122"/>
              </a:rPr>
              <a:t>联合发电</a:t>
            </a:r>
          </a:p>
          <a:p>
            <a:pPr algn="ctr" eaLnBrk="0" hangingPunct="0"/>
            <a:r>
              <a:rPr lang="zh-CN" altLang="en-US" sz="1600">
                <a:solidFill>
                  <a:schemeClr val="bg1"/>
                </a:solidFill>
                <a:ea typeface="微软雅黑" pitchFamily="34" charset="-122"/>
              </a:rPr>
              <a:t>智能监控</a:t>
            </a:r>
          </a:p>
          <a:p>
            <a:pPr algn="ctr" eaLnBrk="0" hangingPunct="0"/>
            <a:r>
              <a:rPr lang="zh-CN" altLang="en-US" sz="1600">
                <a:solidFill>
                  <a:schemeClr val="bg1"/>
                </a:solidFill>
                <a:ea typeface="微软雅黑" pitchFamily="34" charset="-122"/>
              </a:rPr>
              <a:t>系统</a:t>
            </a:r>
          </a:p>
        </p:txBody>
      </p:sp>
      <p:sp>
        <p:nvSpPr>
          <p:cNvPr id="53266" name="矩形 9"/>
          <p:cNvSpPr>
            <a:spLocks noChangeArrowheads="1"/>
          </p:cNvSpPr>
          <p:nvPr/>
        </p:nvSpPr>
        <p:spPr bwMode="auto">
          <a:xfrm>
            <a:off x="5976938" y="2600325"/>
            <a:ext cx="1006475" cy="2519363"/>
          </a:xfrm>
          <a:prstGeom prst="rect">
            <a:avLst/>
          </a:prstGeom>
          <a:noFill/>
          <a:ln w="25400" algn="ctr">
            <a:solidFill>
              <a:srgbClr val="FF0000"/>
            </a:solidFill>
            <a:miter lim="800000"/>
            <a:headEnd/>
            <a:tailEnd/>
          </a:ln>
        </p:spPr>
        <p:txBody>
          <a:bodyPr anchor="ctr"/>
          <a:lstStyle/>
          <a:p>
            <a:endParaRPr lang="zh-CN" altLang="en-US" sz="1400"/>
          </a:p>
        </p:txBody>
      </p:sp>
      <p:pic>
        <p:nvPicPr>
          <p:cNvPr id="53267" name="Picture 19"/>
          <p:cNvPicPr>
            <a:picLocks noChangeAspect="1" noChangeArrowheads="1"/>
          </p:cNvPicPr>
          <p:nvPr/>
        </p:nvPicPr>
        <p:blipFill>
          <a:blip r:embed="rId3"/>
          <a:srcRect/>
          <a:stretch>
            <a:fillRect/>
          </a:stretch>
        </p:blipFill>
        <p:spPr bwMode="auto">
          <a:xfrm>
            <a:off x="6084888" y="2671763"/>
            <a:ext cx="863600" cy="1247775"/>
          </a:xfrm>
          <a:prstGeom prst="rect">
            <a:avLst/>
          </a:prstGeom>
          <a:noFill/>
          <a:ln w="9525">
            <a:noFill/>
            <a:miter lim="800000"/>
            <a:headEnd/>
            <a:tailEnd/>
          </a:ln>
        </p:spPr>
      </p:pic>
      <p:sp>
        <p:nvSpPr>
          <p:cNvPr id="53268" name="AutoShape 5"/>
          <p:cNvSpPr>
            <a:spLocks noChangeArrowheads="1"/>
          </p:cNvSpPr>
          <p:nvPr/>
        </p:nvSpPr>
        <p:spPr bwMode="blackWhite">
          <a:xfrm>
            <a:off x="7454900" y="4113213"/>
            <a:ext cx="969963" cy="971550"/>
          </a:xfrm>
          <a:prstGeom prst="roundRect">
            <a:avLst>
              <a:gd name="adj" fmla="val 9106"/>
            </a:avLst>
          </a:prstGeom>
          <a:gradFill rotWithShape="1">
            <a:gsLst>
              <a:gs pos="0">
                <a:srgbClr val="699D5F"/>
              </a:gs>
              <a:gs pos="100000">
                <a:srgbClr val="96BB8F"/>
              </a:gs>
            </a:gsLst>
            <a:lin ang="5400000" scaled="1"/>
          </a:gradFill>
          <a:ln w="25400" algn="ctr">
            <a:solidFill>
              <a:schemeClr val="bg1"/>
            </a:solidFill>
            <a:round/>
            <a:headEnd/>
            <a:tailEnd/>
          </a:ln>
          <a:effectLst/>
        </p:spPr>
        <p:txBody>
          <a:bodyPr wrap="none" anchor="ctr"/>
          <a:lstStyle/>
          <a:p>
            <a:pPr algn="ctr" eaLnBrk="0" hangingPunct="0"/>
            <a:r>
              <a:rPr lang="zh-CN" altLang="en-US" sz="1600">
                <a:solidFill>
                  <a:schemeClr val="bg1"/>
                </a:solidFill>
                <a:ea typeface="微软雅黑" pitchFamily="34" charset="-122"/>
              </a:rPr>
              <a:t>实现与</a:t>
            </a:r>
          </a:p>
          <a:p>
            <a:pPr algn="ctr" eaLnBrk="0" hangingPunct="0"/>
            <a:r>
              <a:rPr lang="zh-CN" altLang="en-US" sz="1600">
                <a:solidFill>
                  <a:schemeClr val="bg1"/>
                </a:solidFill>
                <a:ea typeface="微软雅黑" pitchFamily="34" charset="-122"/>
              </a:rPr>
              <a:t>上级调度</a:t>
            </a:r>
          </a:p>
          <a:p>
            <a:pPr algn="ctr" eaLnBrk="0" hangingPunct="0"/>
            <a:r>
              <a:rPr lang="zh-CN" altLang="en-US" sz="1600">
                <a:solidFill>
                  <a:schemeClr val="bg1"/>
                </a:solidFill>
                <a:ea typeface="微软雅黑" pitchFamily="34" charset="-122"/>
              </a:rPr>
              <a:t>无缝连接</a:t>
            </a:r>
          </a:p>
        </p:txBody>
      </p:sp>
      <p:sp>
        <p:nvSpPr>
          <p:cNvPr id="53269" name="矩形 9"/>
          <p:cNvSpPr>
            <a:spLocks noChangeArrowheads="1"/>
          </p:cNvSpPr>
          <p:nvPr/>
        </p:nvSpPr>
        <p:spPr bwMode="auto">
          <a:xfrm>
            <a:off x="7418388" y="2600325"/>
            <a:ext cx="1041400" cy="2519363"/>
          </a:xfrm>
          <a:prstGeom prst="rect">
            <a:avLst/>
          </a:prstGeom>
          <a:noFill/>
          <a:ln w="25400" algn="ctr">
            <a:solidFill>
              <a:srgbClr val="FF0000"/>
            </a:solidFill>
            <a:miter lim="800000"/>
            <a:headEnd/>
            <a:tailEnd/>
          </a:ln>
        </p:spPr>
        <p:txBody>
          <a:bodyPr anchor="ctr"/>
          <a:lstStyle/>
          <a:p>
            <a:endParaRPr lang="zh-CN" altLang="en-US" sz="1400"/>
          </a:p>
        </p:txBody>
      </p:sp>
      <p:pic>
        <p:nvPicPr>
          <p:cNvPr id="53270" name="Picture 22"/>
          <p:cNvPicPr>
            <a:picLocks noChangeAspect="1" noChangeArrowheads="1"/>
          </p:cNvPicPr>
          <p:nvPr/>
        </p:nvPicPr>
        <p:blipFill>
          <a:blip r:embed="rId4"/>
          <a:srcRect/>
          <a:stretch>
            <a:fillRect/>
          </a:stretch>
        </p:blipFill>
        <p:spPr bwMode="auto">
          <a:xfrm>
            <a:off x="7416800" y="2635250"/>
            <a:ext cx="1004888" cy="1404938"/>
          </a:xfrm>
          <a:prstGeom prst="rect">
            <a:avLst/>
          </a:prstGeom>
          <a:noFill/>
          <a:ln w="9525">
            <a:noFill/>
            <a:miter lim="800000"/>
            <a:headEnd/>
            <a:tailEnd/>
          </a:ln>
        </p:spPr>
      </p:pic>
      <p:pic>
        <p:nvPicPr>
          <p:cNvPr id="53272" name="Picture 8" descr="res05_attpic_brief"/>
          <p:cNvPicPr>
            <a:picLocks noChangeAspect="1" noChangeArrowheads="1"/>
          </p:cNvPicPr>
          <p:nvPr/>
        </p:nvPicPr>
        <p:blipFill>
          <a:blip r:embed="rId5"/>
          <a:srcRect/>
          <a:stretch>
            <a:fillRect/>
          </a:stretch>
        </p:blipFill>
        <p:spPr bwMode="auto">
          <a:xfrm>
            <a:off x="468313" y="2636838"/>
            <a:ext cx="1116012" cy="1439862"/>
          </a:xfrm>
          <a:prstGeom prst="rect">
            <a:avLst/>
          </a:prstGeom>
          <a:noFill/>
          <a:ln w="9525">
            <a:noFill/>
            <a:miter lim="800000"/>
            <a:headEnd/>
            <a:tailEnd/>
          </a:ln>
        </p:spPr>
      </p:pic>
      <p:pic>
        <p:nvPicPr>
          <p:cNvPr id="53273" name="Picture 25"/>
          <p:cNvPicPr>
            <a:picLocks noChangeAspect="1" noChangeArrowheads="1"/>
          </p:cNvPicPr>
          <p:nvPr/>
        </p:nvPicPr>
        <p:blipFill>
          <a:blip r:embed="rId6"/>
          <a:srcRect/>
          <a:stretch>
            <a:fillRect/>
          </a:stretch>
        </p:blipFill>
        <p:spPr bwMode="auto">
          <a:xfrm>
            <a:off x="2087563" y="2673350"/>
            <a:ext cx="1512887" cy="1187450"/>
          </a:xfrm>
          <a:prstGeom prst="rect">
            <a:avLst/>
          </a:prstGeom>
          <a:noFill/>
          <a:ln w="9525">
            <a:noFill/>
            <a:miter lim="800000"/>
            <a:headEnd/>
            <a:tailEnd/>
          </a:ln>
        </p:spPr>
      </p:pic>
      <p:sp>
        <p:nvSpPr>
          <p:cNvPr id="26" name="Rectangle 2"/>
          <p:cNvSpPr>
            <a:spLocks noChangeArrowheads="1"/>
          </p:cNvSpPr>
          <p:nvPr/>
        </p:nvSpPr>
        <p:spPr bwMode="auto">
          <a:xfrm>
            <a:off x="914400" y="0"/>
            <a:ext cx="8229600" cy="692150"/>
          </a:xfrm>
          <a:prstGeom prst="rect">
            <a:avLst/>
          </a:prstGeom>
          <a:noFill/>
          <a:ln w="9525">
            <a:noFill/>
            <a:miter lim="800000"/>
            <a:headEnd/>
            <a:tailEnd/>
          </a:ln>
        </p:spPr>
        <p:txBody>
          <a:bodyPr anchor="ctr"/>
          <a:lstStyle/>
          <a:p>
            <a:pPr algn="r">
              <a:defRPr/>
            </a:pPr>
            <a:r>
              <a:rPr lang="en-US" altLang="zh-CN" sz="3200" dirty="0">
                <a:solidFill>
                  <a:srgbClr val="0000CC"/>
                </a:solidFill>
                <a:effectLst>
                  <a:outerShdw blurRad="38100" dist="38100" dir="2700000" algn="tl">
                    <a:srgbClr val="C0C0C0"/>
                  </a:outerShdw>
                </a:effectLst>
                <a:latin typeface="微软雅黑" pitchFamily="34" charset="-122"/>
                <a:ea typeface="微软雅黑" pitchFamily="34" charset="-122"/>
              </a:rPr>
              <a:t>          </a:t>
            </a:r>
            <a:r>
              <a:rPr lang="zh-CN" altLang="en-US" sz="3600" dirty="0" smtClean="0">
                <a:solidFill>
                  <a:srgbClr val="FF0000"/>
                </a:solidFill>
                <a:effectLst>
                  <a:outerShdw blurRad="38100" dist="38100" dir="2700000" algn="tl">
                    <a:srgbClr val="C0C0C0"/>
                  </a:outerShdw>
                </a:effectLst>
                <a:latin typeface="微软雅黑" pitchFamily="34" charset="-122"/>
                <a:ea typeface="微软雅黑" pitchFamily="34" charset="-122"/>
              </a:rPr>
              <a:t>工程技术方案：光伏电站</a:t>
            </a:r>
            <a:endParaRPr lang="zh-CN" altLang="en-US" sz="3600" dirty="0">
              <a:solidFill>
                <a:srgbClr val="FF0000"/>
              </a:solidFill>
              <a:effectLst>
                <a:outerShdw blurRad="38100" dist="38100" dir="2700000" algn="tl">
                  <a:srgbClr val="C0C0C0"/>
                </a:outerShdw>
              </a:effectLst>
              <a:latin typeface="微软雅黑" pitchFamily="34" charset="-122"/>
              <a:ea typeface="微软雅黑" pitchFamily="34" charset="-122"/>
            </a:endParaRPr>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4"/>
          <p:cNvSpPr>
            <a:spLocks noChangeArrowheads="1"/>
          </p:cNvSpPr>
          <p:nvPr/>
        </p:nvSpPr>
        <p:spPr bwMode="gray">
          <a:xfrm>
            <a:off x="358775" y="1520825"/>
            <a:ext cx="8389938" cy="431800"/>
          </a:xfrm>
          <a:prstGeom prst="roundRect">
            <a:avLst>
              <a:gd name="adj" fmla="val 10889"/>
            </a:avLst>
          </a:prstGeom>
          <a:gradFill rotWithShape="1">
            <a:gsLst>
              <a:gs pos="0">
                <a:srgbClr val="DDDDDD"/>
              </a:gs>
              <a:gs pos="50000">
                <a:srgbClr val="DDDDDD">
                  <a:gamma/>
                  <a:tint val="36471"/>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pPr>
              <a:defRPr/>
            </a:pPr>
            <a:endParaRPr lang="zh-CN" altLang="en-US">
              <a:latin typeface="微软雅黑" pitchFamily="34" charset="-122"/>
              <a:ea typeface="微软雅黑" pitchFamily="34" charset="-122"/>
            </a:endParaRPr>
          </a:p>
        </p:txBody>
      </p:sp>
      <p:sp>
        <p:nvSpPr>
          <p:cNvPr id="56323" name="AutoShape 5"/>
          <p:cNvSpPr>
            <a:spLocks noChangeArrowheads="1"/>
          </p:cNvSpPr>
          <p:nvPr/>
        </p:nvSpPr>
        <p:spPr bwMode="gray">
          <a:xfrm>
            <a:off x="468313" y="1557338"/>
            <a:ext cx="8172450" cy="387350"/>
          </a:xfrm>
          <a:prstGeom prst="roundRect">
            <a:avLst>
              <a:gd name="adj" fmla="val 11921"/>
            </a:avLst>
          </a:prstGeom>
          <a:gradFill rotWithShape="1">
            <a:gsLst>
              <a:gs pos="0">
                <a:srgbClr val="CC00FF"/>
              </a:gs>
              <a:gs pos="100000">
                <a:srgbClr val="660066"/>
              </a:gs>
            </a:gsLst>
            <a:lin ang="5400000" scaled="1"/>
          </a:gradFill>
          <a:ln w="38100">
            <a:solidFill>
              <a:schemeClr val="bg1"/>
            </a:solidFill>
            <a:round/>
            <a:headEnd/>
            <a:tailEnd/>
          </a:ln>
        </p:spPr>
        <p:txBody>
          <a:bodyPr wrap="none" anchor="ctr"/>
          <a:lstStyle/>
          <a:p>
            <a:endParaRPr lang="zh-CN" altLang="en-US">
              <a:latin typeface="微软雅黑" pitchFamily="34" charset="-122"/>
              <a:ea typeface="微软雅黑" pitchFamily="34" charset="-122"/>
            </a:endParaRPr>
          </a:p>
        </p:txBody>
      </p:sp>
      <p:sp>
        <p:nvSpPr>
          <p:cNvPr id="56324" name="Text Box 7"/>
          <p:cNvSpPr txBox="1">
            <a:spLocks noChangeArrowheads="1"/>
          </p:cNvSpPr>
          <p:nvPr/>
        </p:nvSpPr>
        <p:spPr bwMode="gray">
          <a:xfrm>
            <a:off x="503238" y="1555750"/>
            <a:ext cx="8172450" cy="396875"/>
          </a:xfrm>
          <a:prstGeom prst="rect">
            <a:avLst/>
          </a:prstGeom>
          <a:noFill/>
          <a:ln w="9525" algn="ctr">
            <a:noFill/>
            <a:miter lim="800000"/>
            <a:headEnd/>
            <a:tailEnd/>
          </a:ln>
        </p:spPr>
        <p:txBody>
          <a:bodyPr>
            <a:spAutoFit/>
          </a:bodyPr>
          <a:lstStyle/>
          <a:p>
            <a:pPr eaLnBrk="0" hangingPunct="0">
              <a:spcBef>
                <a:spcPts val="1800"/>
              </a:spcBef>
              <a:buSzPct val="75000"/>
              <a:buFont typeface="Wingdings" pitchFamily="2" charset="2"/>
              <a:buNone/>
            </a:pPr>
            <a:r>
              <a:rPr kumimoji="1" lang="zh-CN" altLang="en-US" sz="2000">
                <a:solidFill>
                  <a:schemeClr val="bg1"/>
                </a:solidFill>
                <a:latin typeface="微软雅黑" pitchFamily="34" charset="-122"/>
                <a:ea typeface="微软雅黑" pitchFamily="34" charset="-122"/>
              </a:rPr>
              <a:t>储能系统从三个方面提高风光联合发电的接入能力 </a:t>
            </a:r>
          </a:p>
        </p:txBody>
      </p:sp>
      <p:grpSp>
        <p:nvGrpSpPr>
          <p:cNvPr id="56325" name="Group 3"/>
          <p:cNvGrpSpPr>
            <a:grpSpLocks/>
          </p:cNvGrpSpPr>
          <p:nvPr/>
        </p:nvGrpSpPr>
        <p:grpSpPr bwMode="auto">
          <a:xfrm>
            <a:off x="1116013" y="2381250"/>
            <a:ext cx="2170112" cy="4283075"/>
            <a:chOff x="720" y="1490"/>
            <a:chExt cx="1367" cy="2348"/>
          </a:xfrm>
        </p:grpSpPr>
        <p:sp>
          <p:nvSpPr>
            <p:cNvPr id="56346" name="AutoShape 4"/>
            <p:cNvSpPr>
              <a:spLocks noChangeArrowheads="1"/>
            </p:cNvSpPr>
            <p:nvPr/>
          </p:nvSpPr>
          <p:spPr bwMode="gray">
            <a:xfrm>
              <a:off x="720" y="1490"/>
              <a:ext cx="1363" cy="1800"/>
            </a:xfrm>
            <a:prstGeom prst="roundRect">
              <a:avLst>
                <a:gd name="adj" fmla="val 17509"/>
              </a:avLst>
            </a:prstGeom>
            <a:gradFill rotWithShape="1">
              <a:gsLst>
                <a:gs pos="0">
                  <a:srgbClr val="4E91D4"/>
                </a:gs>
                <a:gs pos="100000">
                  <a:srgbClr val="3477A4"/>
                </a:gs>
              </a:gsLst>
              <a:lin ang="2700000" scaled="1"/>
            </a:gradFill>
            <a:ln w="9525">
              <a:noFill/>
              <a:round/>
              <a:headEnd/>
              <a:tailEnd/>
            </a:ln>
          </p:spPr>
          <p:txBody>
            <a:bodyPr wrap="none" anchor="ctr"/>
            <a:lstStyle/>
            <a:p>
              <a:endParaRPr lang="zh-CN" altLang="en-US">
                <a:solidFill>
                  <a:srgbClr val="000066"/>
                </a:solidFill>
                <a:latin typeface="微软雅黑" pitchFamily="34" charset="-122"/>
                <a:ea typeface="微软雅黑" pitchFamily="34" charset="-122"/>
              </a:endParaRPr>
            </a:p>
          </p:txBody>
        </p:sp>
        <p:sp>
          <p:nvSpPr>
            <p:cNvPr id="56347" name="AutoShape 5"/>
            <p:cNvSpPr>
              <a:spLocks noChangeArrowheads="1"/>
            </p:cNvSpPr>
            <p:nvPr/>
          </p:nvSpPr>
          <p:spPr bwMode="gray">
            <a:xfrm>
              <a:off x="741" y="1495"/>
              <a:ext cx="1322" cy="1766"/>
            </a:xfrm>
            <a:prstGeom prst="roundRect">
              <a:avLst>
                <a:gd name="adj" fmla="val 16667"/>
              </a:avLst>
            </a:prstGeom>
            <a:solidFill>
              <a:srgbClr val="3CA1E6"/>
            </a:solidFill>
            <a:ln w="9525">
              <a:noFill/>
              <a:round/>
              <a:headEnd/>
              <a:tailEnd/>
            </a:ln>
          </p:spPr>
          <p:txBody>
            <a:bodyPr wrap="none" anchor="ctr"/>
            <a:lstStyle/>
            <a:p>
              <a:endParaRPr lang="zh-CN" altLang="en-US">
                <a:solidFill>
                  <a:srgbClr val="000066"/>
                </a:solidFill>
                <a:latin typeface="微软雅黑" pitchFamily="34" charset="-122"/>
                <a:ea typeface="微软雅黑" pitchFamily="34" charset="-122"/>
              </a:endParaRPr>
            </a:p>
          </p:txBody>
        </p:sp>
        <p:sp>
          <p:nvSpPr>
            <p:cNvPr id="56348" name="AutoShape 6"/>
            <p:cNvSpPr>
              <a:spLocks noChangeArrowheads="1"/>
            </p:cNvSpPr>
            <p:nvPr/>
          </p:nvSpPr>
          <p:spPr bwMode="gray">
            <a:xfrm>
              <a:off x="752" y="2795"/>
              <a:ext cx="1304" cy="447"/>
            </a:xfrm>
            <a:prstGeom prst="roundRect">
              <a:avLst>
                <a:gd name="adj" fmla="val 50000"/>
              </a:avLst>
            </a:prstGeom>
            <a:gradFill rotWithShape="1">
              <a:gsLst>
                <a:gs pos="0">
                  <a:srgbClr val="3CA1E6">
                    <a:alpha val="0"/>
                  </a:srgbClr>
                </a:gs>
                <a:gs pos="100000">
                  <a:srgbClr val="9BCFF2"/>
                </a:gs>
              </a:gsLst>
              <a:lin ang="5400000" scaled="1"/>
            </a:gradFill>
            <a:ln w="9525">
              <a:noFill/>
              <a:round/>
              <a:headEnd/>
              <a:tailEnd/>
            </a:ln>
          </p:spPr>
          <p:txBody>
            <a:bodyPr wrap="none" anchor="ctr"/>
            <a:lstStyle/>
            <a:p>
              <a:endParaRPr lang="zh-CN" altLang="en-US">
                <a:solidFill>
                  <a:srgbClr val="000066"/>
                </a:solidFill>
                <a:latin typeface="微软雅黑" pitchFamily="34" charset="-122"/>
                <a:ea typeface="微软雅黑" pitchFamily="34" charset="-122"/>
              </a:endParaRPr>
            </a:p>
          </p:txBody>
        </p:sp>
        <p:sp>
          <p:nvSpPr>
            <p:cNvPr id="56349" name="AutoShape 7"/>
            <p:cNvSpPr>
              <a:spLocks noChangeArrowheads="1"/>
            </p:cNvSpPr>
            <p:nvPr/>
          </p:nvSpPr>
          <p:spPr bwMode="gray">
            <a:xfrm>
              <a:off x="752" y="1509"/>
              <a:ext cx="1304" cy="446"/>
            </a:xfrm>
            <a:prstGeom prst="roundRect">
              <a:avLst>
                <a:gd name="adj" fmla="val 50000"/>
              </a:avLst>
            </a:prstGeom>
            <a:gradFill rotWithShape="1">
              <a:gsLst>
                <a:gs pos="0">
                  <a:srgbClr val="BEE0F7"/>
                </a:gs>
                <a:gs pos="100000">
                  <a:srgbClr val="3CA1E6">
                    <a:alpha val="0"/>
                  </a:srgbClr>
                </a:gs>
              </a:gsLst>
              <a:lin ang="5400000" scaled="1"/>
            </a:gradFill>
            <a:ln w="9525">
              <a:noFill/>
              <a:round/>
              <a:headEnd/>
              <a:tailEnd/>
            </a:ln>
          </p:spPr>
          <p:txBody>
            <a:bodyPr wrap="none" anchor="ctr"/>
            <a:lstStyle/>
            <a:p>
              <a:endParaRPr lang="zh-CN" altLang="en-US">
                <a:solidFill>
                  <a:srgbClr val="000066"/>
                </a:solidFill>
                <a:latin typeface="微软雅黑" pitchFamily="34" charset="-122"/>
                <a:ea typeface="微软雅黑" pitchFamily="34" charset="-122"/>
              </a:endParaRPr>
            </a:p>
          </p:txBody>
        </p:sp>
        <p:sp>
          <p:nvSpPr>
            <p:cNvPr id="56350" name="AutoShape 8"/>
            <p:cNvSpPr>
              <a:spLocks noChangeArrowheads="1"/>
            </p:cNvSpPr>
            <p:nvPr/>
          </p:nvSpPr>
          <p:spPr bwMode="gray">
            <a:xfrm>
              <a:off x="724" y="3290"/>
              <a:ext cx="1363" cy="548"/>
            </a:xfrm>
            <a:prstGeom prst="roundRect">
              <a:avLst>
                <a:gd name="adj" fmla="val 40389"/>
              </a:avLst>
            </a:prstGeom>
            <a:gradFill rotWithShape="1">
              <a:gsLst>
                <a:gs pos="0">
                  <a:srgbClr val="729EB4"/>
                </a:gs>
                <a:gs pos="100000">
                  <a:schemeClr val="bg1"/>
                </a:gs>
              </a:gsLst>
              <a:lin ang="5400000" scaled="1"/>
            </a:gradFill>
            <a:ln w="9525">
              <a:noFill/>
              <a:round/>
              <a:headEnd/>
              <a:tailEnd/>
            </a:ln>
          </p:spPr>
          <p:txBody>
            <a:bodyPr wrap="none" anchor="ctr"/>
            <a:lstStyle/>
            <a:p>
              <a:endParaRPr lang="zh-CN" altLang="en-US">
                <a:solidFill>
                  <a:srgbClr val="000066"/>
                </a:solidFill>
                <a:latin typeface="微软雅黑" pitchFamily="34" charset="-122"/>
                <a:ea typeface="微软雅黑" pitchFamily="34" charset="-122"/>
              </a:endParaRPr>
            </a:p>
          </p:txBody>
        </p:sp>
        <p:sp>
          <p:nvSpPr>
            <p:cNvPr id="56351" name="AutoShape 9"/>
            <p:cNvSpPr>
              <a:spLocks noChangeArrowheads="1"/>
            </p:cNvSpPr>
            <p:nvPr/>
          </p:nvSpPr>
          <p:spPr bwMode="gray">
            <a:xfrm>
              <a:off x="752" y="3305"/>
              <a:ext cx="1304" cy="487"/>
            </a:xfrm>
            <a:prstGeom prst="roundRect">
              <a:avLst>
                <a:gd name="adj" fmla="val 50000"/>
              </a:avLst>
            </a:prstGeom>
            <a:gradFill rotWithShape="1">
              <a:gsLst>
                <a:gs pos="0">
                  <a:srgbClr val="7DAFD4"/>
                </a:gs>
                <a:gs pos="100000">
                  <a:schemeClr val="bg1"/>
                </a:gs>
              </a:gsLst>
              <a:lin ang="5400000" scaled="1"/>
            </a:gradFill>
            <a:ln w="9525">
              <a:noFill/>
              <a:round/>
              <a:headEnd/>
              <a:tailEnd/>
            </a:ln>
          </p:spPr>
          <p:txBody>
            <a:bodyPr wrap="none" anchor="ctr"/>
            <a:lstStyle/>
            <a:p>
              <a:endParaRPr lang="zh-CN" altLang="en-US">
                <a:solidFill>
                  <a:srgbClr val="000066"/>
                </a:solidFill>
                <a:latin typeface="微软雅黑" pitchFamily="34" charset="-122"/>
                <a:ea typeface="微软雅黑" pitchFamily="34" charset="-122"/>
              </a:endParaRPr>
            </a:p>
          </p:txBody>
        </p:sp>
        <p:sp>
          <p:nvSpPr>
            <p:cNvPr id="56352" name="Text Box 17"/>
            <p:cNvSpPr txBox="1">
              <a:spLocks noChangeArrowheads="1"/>
            </p:cNvSpPr>
            <p:nvPr/>
          </p:nvSpPr>
          <p:spPr bwMode="gray">
            <a:xfrm>
              <a:off x="765" y="1776"/>
              <a:ext cx="1296" cy="1052"/>
            </a:xfrm>
            <a:prstGeom prst="rect">
              <a:avLst/>
            </a:prstGeom>
            <a:noFill/>
            <a:ln w="9525" algn="ctr">
              <a:noFill/>
              <a:miter lim="800000"/>
              <a:headEnd/>
              <a:tailEnd/>
            </a:ln>
          </p:spPr>
          <p:txBody>
            <a:bodyPr>
              <a:spAutoFit/>
            </a:bodyPr>
            <a:lstStyle/>
            <a:p>
              <a:r>
                <a:rPr lang="zh-CN" altLang="en-US">
                  <a:solidFill>
                    <a:srgbClr val="000066"/>
                  </a:solidFill>
                  <a:latin typeface="微软雅黑" pitchFamily="34" charset="-122"/>
                  <a:ea typeface="微软雅黑" pitchFamily="34" charset="-122"/>
                </a:rPr>
                <a:t>平滑联合发电的波动性，增强可控性，减少电力系统的备用容量 </a:t>
              </a:r>
              <a:endParaRPr lang="en-US" altLang="zh-CN">
                <a:solidFill>
                  <a:srgbClr val="000066"/>
                </a:solidFill>
                <a:latin typeface="微软雅黑" pitchFamily="34" charset="-122"/>
                <a:ea typeface="微软雅黑" pitchFamily="34" charset="-122"/>
              </a:endParaRPr>
            </a:p>
          </p:txBody>
        </p:sp>
      </p:grpSp>
      <p:grpSp>
        <p:nvGrpSpPr>
          <p:cNvPr id="56326" name="Group 18"/>
          <p:cNvGrpSpPr>
            <a:grpSpLocks/>
          </p:cNvGrpSpPr>
          <p:nvPr/>
        </p:nvGrpSpPr>
        <p:grpSpPr bwMode="auto">
          <a:xfrm>
            <a:off x="3465513" y="2138363"/>
            <a:ext cx="2166937" cy="4530725"/>
            <a:chOff x="2208" y="1354"/>
            <a:chExt cx="1365" cy="2484"/>
          </a:xfrm>
        </p:grpSpPr>
        <p:sp>
          <p:nvSpPr>
            <p:cNvPr id="56338" name="AutoShape 19"/>
            <p:cNvSpPr>
              <a:spLocks noChangeArrowheads="1"/>
            </p:cNvSpPr>
            <p:nvPr/>
          </p:nvSpPr>
          <p:spPr bwMode="gray">
            <a:xfrm>
              <a:off x="2208" y="1490"/>
              <a:ext cx="1363" cy="1800"/>
            </a:xfrm>
            <a:prstGeom prst="roundRect">
              <a:avLst>
                <a:gd name="adj" fmla="val 17509"/>
              </a:avLst>
            </a:prstGeom>
            <a:gradFill rotWithShape="1">
              <a:gsLst>
                <a:gs pos="0">
                  <a:srgbClr val="34B034"/>
                </a:gs>
                <a:gs pos="100000">
                  <a:srgbClr val="3F8B4A"/>
                </a:gs>
              </a:gsLst>
              <a:lin ang="2700000" scaled="1"/>
            </a:gradFill>
            <a:ln w="9525">
              <a:noFill/>
              <a:round/>
              <a:headEnd/>
              <a:tailEnd/>
            </a:ln>
          </p:spPr>
          <p:txBody>
            <a:bodyPr wrap="none" anchor="ctr"/>
            <a:lstStyle/>
            <a:p>
              <a:endParaRPr lang="zh-CN" altLang="en-US">
                <a:solidFill>
                  <a:srgbClr val="000066"/>
                </a:solidFill>
                <a:latin typeface="微软雅黑" pitchFamily="34" charset="-122"/>
                <a:ea typeface="微软雅黑" pitchFamily="34" charset="-122"/>
              </a:endParaRPr>
            </a:p>
          </p:txBody>
        </p:sp>
        <p:sp>
          <p:nvSpPr>
            <p:cNvPr id="56339" name="AutoShape 20"/>
            <p:cNvSpPr>
              <a:spLocks noChangeArrowheads="1"/>
            </p:cNvSpPr>
            <p:nvPr/>
          </p:nvSpPr>
          <p:spPr bwMode="gray">
            <a:xfrm>
              <a:off x="2229" y="1495"/>
              <a:ext cx="1322" cy="1766"/>
            </a:xfrm>
            <a:prstGeom prst="roundRect">
              <a:avLst>
                <a:gd name="adj" fmla="val 16667"/>
              </a:avLst>
            </a:prstGeom>
            <a:solidFill>
              <a:srgbClr val="73E77E"/>
            </a:solidFill>
            <a:ln w="9525">
              <a:noFill/>
              <a:round/>
              <a:headEnd/>
              <a:tailEnd/>
            </a:ln>
          </p:spPr>
          <p:txBody>
            <a:bodyPr wrap="none" anchor="ctr"/>
            <a:lstStyle/>
            <a:p>
              <a:endParaRPr lang="zh-CN" altLang="en-US">
                <a:solidFill>
                  <a:srgbClr val="000066"/>
                </a:solidFill>
                <a:latin typeface="微软雅黑" pitchFamily="34" charset="-122"/>
                <a:ea typeface="微软雅黑" pitchFamily="34" charset="-122"/>
              </a:endParaRPr>
            </a:p>
          </p:txBody>
        </p:sp>
        <p:sp>
          <p:nvSpPr>
            <p:cNvPr id="56340" name="AutoShape 21"/>
            <p:cNvSpPr>
              <a:spLocks noChangeArrowheads="1"/>
            </p:cNvSpPr>
            <p:nvPr/>
          </p:nvSpPr>
          <p:spPr bwMode="gray">
            <a:xfrm>
              <a:off x="2240" y="2795"/>
              <a:ext cx="1304" cy="447"/>
            </a:xfrm>
            <a:prstGeom prst="roundRect">
              <a:avLst>
                <a:gd name="adj" fmla="val 50000"/>
              </a:avLst>
            </a:prstGeom>
            <a:gradFill rotWithShape="1">
              <a:gsLst>
                <a:gs pos="0">
                  <a:srgbClr val="73E77E"/>
                </a:gs>
                <a:gs pos="100000">
                  <a:srgbClr val="B3F2B9"/>
                </a:gs>
              </a:gsLst>
              <a:lin ang="5400000" scaled="1"/>
            </a:gradFill>
            <a:ln w="9525">
              <a:noFill/>
              <a:round/>
              <a:headEnd/>
              <a:tailEnd/>
            </a:ln>
          </p:spPr>
          <p:txBody>
            <a:bodyPr wrap="none" anchor="ctr"/>
            <a:lstStyle/>
            <a:p>
              <a:endParaRPr lang="zh-CN" altLang="en-US">
                <a:solidFill>
                  <a:srgbClr val="000066"/>
                </a:solidFill>
                <a:latin typeface="微软雅黑" pitchFamily="34" charset="-122"/>
                <a:ea typeface="微软雅黑" pitchFamily="34" charset="-122"/>
              </a:endParaRPr>
            </a:p>
          </p:txBody>
        </p:sp>
        <p:sp>
          <p:nvSpPr>
            <p:cNvPr id="56341" name="AutoShape 22"/>
            <p:cNvSpPr>
              <a:spLocks noChangeArrowheads="1"/>
            </p:cNvSpPr>
            <p:nvPr/>
          </p:nvSpPr>
          <p:spPr bwMode="gray">
            <a:xfrm>
              <a:off x="2240" y="1509"/>
              <a:ext cx="1304" cy="446"/>
            </a:xfrm>
            <a:prstGeom prst="roundRect">
              <a:avLst>
                <a:gd name="adj" fmla="val 50000"/>
              </a:avLst>
            </a:prstGeom>
            <a:gradFill rotWithShape="1">
              <a:gsLst>
                <a:gs pos="0">
                  <a:srgbClr val="D0F7D4"/>
                </a:gs>
                <a:gs pos="100000">
                  <a:srgbClr val="73E77E"/>
                </a:gs>
              </a:gsLst>
              <a:lin ang="5400000" scaled="1"/>
            </a:gradFill>
            <a:ln w="9525">
              <a:noFill/>
              <a:round/>
              <a:headEnd/>
              <a:tailEnd/>
            </a:ln>
          </p:spPr>
          <p:txBody>
            <a:bodyPr wrap="none" anchor="ctr"/>
            <a:lstStyle/>
            <a:p>
              <a:endParaRPr lang="zh-CN" altLang="en-US">
                <a:solidFill>
                  <a:srgbClr val="000066"/>
                </a:solidFill>
                <a:latin typeface="微软雅黑" pitchFamily="34" charset="-122"/>
                <a:ea typeface="微软雅黑" pitchFamily="34" charset="-122"/>
              </a:endParaRPr>
            </a:p>
          </p:txBody>
        </p:sp>
        <p:sp>
          <p:nvSpPr>
            <p:cNvPr id="56342" name="Text Box 28"/>
            <p:cNvSpPr txBox="1">
              <a:spLocks noChangeArrowheads="1"/>
            </p:cNvSpPr>
            <p:nvPr/>
          </p:nvSpPr>
          <p:spPr bwMode="gray">
            <a:xfrm>
              <a:off x="2817" y="1354"/>
              <a:ext cx="116" cy="251"/>
            </a:xfrm>
            <a:prstGeom prst="rect">
              <a:avLst/>
            </a:prstGeom>
            <a:noFill/>
            <a:ln w="9525" algn="ctr">
              <a:noFill/>
              <a:miter lim="800000"/>
              <a:headEnd/>
              <a:tailEnd/>
            </a:ln>
          </p:spPr>
          <p:txBody>
            <a:bodyPr wrap="none">
              <a:spAutoFit/>
            </a:bodyPr>
            <a:lstStyle/>
            <a:p>
              <a:pPr algn="ctr"/>
              <a:endParaRPr lang="en-US" altLang="zh-CN">
                <a:solidFill>
                  <a:srgbClr val="000066"/>
                </a:solidFill>
                <a:latin typeface="微软雅黑" pitchFamily="34" charset="-122"/>
                <a:ea typeface="微软雅黑" pitchFamily="34" charset="-122"/>
              </a:endParaRPr>
            </a:p>
          </p:txBody>
        </p:sp>
        <p:sp>
          <p:nvSpPr>
            <p:cNvPr id="56343" name="Text Box 29"/>
            <p:cNvSpPr txBox="1">
              <a:spLocks noChangeArrowheads="1"/>
            </p:cNvSpPr>
            <p:nvPr/>
          </p:nvSpPr>
          <p:spPr bwMode="gray">
            <a:xfrm>
              <a:off x="2253" y="1775"/>
              <a:ext cx="1296" cy="1063"/>
            </a:xfrm>
            <a:prstGeom prst="rect">
              <a:avLst/>
            </a:prstGeom>
            <a:noFill/>
            <a:ln w="9525" algn="ctr">
              <a:noFill/>
              <a:miter lim="800000"/>
              <a:headEnd/>
              <a:tailEnd/>
            </a:ln>
          </p:spPr>
          <p:txBody>
            <a:bodyPr>
              <a:spAutoFit/>
            </a:bodyPr>
            <a:lstStyle/>
            <a:p>
              <a:r>
                <a:rPr lang="zh-CN" altLang="en-US">
                  <a:solidFill>
                    <a:srgbClr val="000066"/>
                  </a:solidFill>
                  <a:latin typeface="微软雅黑" pitchFamily="34" charset="-122"/>
                  <a:ea typeface="微软雅黑" pitchFamily="34" charset="-122"/>
                </a:rPr>
                <a:t>跟踪发电计划出力，提高联合发电的预测性，减小出力偏差</a:t>
              </a:r>
              <a:r>
                <a:rPr lang="en-US" altLang="zh-CN">
                  <a:solidFill>
                    <a:srgbClr val="000066"/>
                  </a:solidFill>
                  <a:latin typeface="微软雅黑" pitchFamily="34" charset="-122"/>
                  <a:ea typeface="微软雅黑" pitchFamily="34" charset="-122"/>
                </a:rPr>
                <a:t>	</a:t>
              </a:r>
            </a:p>
          </p:txBody>
        </p:sp>
        <p:sp>
          <p:nvSpPr>
            <p:cNvPr id="56344" name="AutoShape 30"/>
            <p:cNvSpPr>
              <a:spLocks noChangeArrowheads="1"/>
            </p:cNvSpPr>
            <p:nvPr/>
          </p:nvSpPr>
          <p:spPr bwMode="gray">
            <a:xfrm>
              <a:off x="2210" y="3290"/>
              <a:ext cx="1363" cy="548"/>
            </a:xfrm>
            <a:prstGeom prst="roundRect">
              <a:avLst>
                <a:gd name="adj" fmla="val 40389"/>
              </a:avLst>
            </a:prstGeom>
            <a:gradFill rotWithShape="1">
              <a:gsLst>
                <a:gs pos="0">
                  <a:srgbClr val="58A4AE"/>
                </a:gs>
                <a:gs pos="100000">
                  <a:schemeClr val="bg1"/>
                </a:gs>
              </a:gsLst>
              <a:lin ang="5400000" scaled="1"/>
            </a:gradFill>
            <a:ln w="9525">
              <a:noFill/>
              <a:round/>
              <a:headEnd/>
              <a:tailEnd/>
            </a:ln>
          </p:spPr>
          <p:txBody>
            <a:bodyPr wrap="none" anchor="ctr"/>
            <a:lstStyle/>
            <a:p>
              <a:endParaRPr lang="zh-CN" altLang="en-US">
                <a:solidFill>
                  <a:srgbClr val="000066"/>
                </a:solidFill>
                <a:latin typeface="微软雅黑" pitchFamily="34" charset="-122"/>
                <a:ea typeface="微软雅黑" pitchFamily="34" charset="-122"/>
              </a:endParaRPr>
            </a:p>
          </p:txBody>
        </p:sp>
        <p:sp>
          <p:nvSpPr>
            <p:cNvPr id="56345" name="AutoShape 31"/>
            <p:cNvSpPr>
              <a:spLocks noChangeArrowheads="1"/>
            </p:cNvSpPr>
            <p:nvPr/>
          </p:nvSpPr>
          <p:spPr bwMode="gray">
            <a:xfrm>
              <a:off x="2238" y="3305"/>
              <a:ext cx="1304" cy="487"/>
            </a:xfrm>
            <a:prstGeom prst="roundRect">
              <a:avLst>
                <a:gd name="adj" fmla="val 50000"/>
              </a:avLst>
            </a:prstGeom>
            <a:gradFill rotWithShape="1">
              <a:gsLst>
                <a:gs pos="0">
                  <a:srgbClr val="72B2BB"/>
                </a:gs>
                <a:gs pos="100000">
                  <a:schemeClr val="bg1"/>
                </a:gs>
              </a:gsLst>
              <a:lin ang="5400000" scaled="1"/>
            </a:gradFill>
            <a:ln w="9525">
              <a:noFill/>
              <a:round/>
              <a:headEnd/>
              <a:tailEnd/>
            </a:ln>
          </p:spPr>
          <p:txBody>
            <a:bodyPr wrap="none" anchor="ctr"/>
            <a:lstStyle/>
            <a:p>
              <a:endParaRPr lang="zh-CN" altLang="en-US">
                <a:solidFill>
                  <a:srgbClr val="000066"/>
                </a:solidFill>
                <a:latin typeface="微软雅黑" pitchFamily="34" charset="-122"/>
                <a:ea typeface="微软雅黑" pitchFamily="34" charset="-122"/>
              </a:endParaRPr>
            </a:p>
          </p:txBody>
        </p:sp>
      </p:grpSp>
      <p:grpSp>
        <p:nvGrpSpPr>
          <p:cNvPr id="56327" name="Group 3"/>
          <p:cNvGrpSpPr>
            <a:grpSpLocks/>
          </p:cNvGrpSpPr>
          <p:nvPr/>
        </p:nvGrpSpPr>
        <p:grpSpPr bwMode="auto">
          <a:xfrm>
            <a:off x="5822950" y="2133600"/>
            <a:ext cx="2170113" cy="4532313"/>
            <a:chOff x="720" y="1354"/>
            <a:chExt cx="1367" cy="2484"/>
          </a:xfrm>
        </p:grpSpPr>
        <p:sp>
          <p:nvSpPr>
            <p:cNvPr id="56330" name="AutoShape 4"/>
            <p:cNvSpPr>
              <a:spLocks noChangeArrowheads="1"/>
            </p:cNvSpPr>
            <p:nvPr/>
          </p:nvSpPr>
          <p:spPr bwMode="gray">
            <a:xfrm>
              <a:off x="720" y="1490"/>
              <a:ext cx="1363" cy="1800"/>
            </a:xfrm>
            <a:prstGeom prst="roundRect">
              <a:avLst>
                <a:gd name="adj" fmla="val 17509"/>
              </a:avLst>
            </a:prstGeom>
            <a:gradFill rotWithShape="1">
              <a:gsLst>
                <a:gs pos="0">
                  <a:srgbClr val="4E91D4"/>
                </a:gs>
                <a:gs pos="100000">
                  <a:srgbClr val="3477A4"/>
                </a:gs>
              </a:gsLst>
              <a:lin ang="2700000" scaled="1"/>
            </a:gradFill>
            <a:ln w="9525">
              <a:noFill/>
              <a:round/>
              <a:headEnd/>
              <a:tailEnd/>
            </a:ln>
          </p:spPr>
          <p:txBody>
            <a:bodyPr wrap="none" anchor="ctr"/>
            <a:lstStyle/>
            <a:p>
              <a:endParaRPr lang="zh-CN" altLang="en-US">
                <a:solidFill>
                  <a:srgbClr val="000066"/>
                </a:solidFill>
                <a:latin typeface="微软雅黑" pitchFamily="34" charset="-122"/>
                <a:ea typeface="微软雅黑" pitchFamily="34" charset="-122"/>
              </a:endParaRPr>
            </a:p>
          </p:txBody>
        </p:sp>
        <p:sp>
          <p:nvSpPr>
            <p:cNvPr id="56331" name="AutoShape 5"/>
            <p:cNvSpPr>
              <a:spLocks noChangeArrowheads="1"/>
            </p:cNvSpPr>
            <p:nvPr/>
          </p:nvSpPr>
          <p:spPr bwMode="gray">
            <a:xfrm>
              <a:off x="741" y="1495"/>
              <a:ext cx="1322" cy="1766"/>
            </a:xfrm>
            <a:prstGeom prst="roundRect">
              <a:avLst>
                <a:gd name="adj" fmla="val 16667"/>
              </a:avLst>
            </a:prstGeom>
            <a:solidFill>
              <a:srgbClr val="EF7633"/>
            </a:solidFill>
            <a:ln w="9525">
              <a:solidFill>
                <a:srgbClr val="FF0000"/>
              </a:solidFill>
              <a:round/>
              <a:headEnd/>
              <a:tailEnd/>
            </a:ln>
          </p:spPr>
          <p:txBody>
            <a:bodyPr wrap="none" anchor="ctr"/>
            <a:lstStyle/>
            <a:p>
              <a:endParaRPr lang="zh-CN" altLang="en-US">
                <a:solidFill>
                  <a:srgbClr val="000066"/>
                </a:solidFill>
                <a:latin typeface="微软雅黑" pitchFamily="34" charset="-122"/>
                <a:ea typeface="微软雅黑" pitchFamily="34" charset="-122"/>
              </a:endParaRPr>
            </a:p>
          </p:txBody>
        </p:sp>
        <p:sp>
          <p:nvSpPr>
            <p:cNvPr id="56332" name="AutoShape 6"/>
            <p:cNvSpPr>
              <a:spLocks noChangeArrowheads="1"/>
            </p:cNvSpPr>
            <p:nvPr/>
          </p:nvSpPr>
          <p:spPr bwMode="gray">
            <a:xfrm>
              <a:off x="752" y="2795"/>
              <a:ext cx="1304" cy="447"/>
            </a:xfrm>
            <a:prstGeom prst="roundRect">
              <a:avLst>
                <a:gd name="adj" fmla="val 50000"/>
              </a:avLst>
            </a:prstGeom>
            <a:gradFill rotWithShape="1">
              <a:gsLst>
                <a:gs pos="0">
                  <a:srgbClr val="FF3399">
                    <a:alpha val="0"/>
                  </a:srgbClr>
                </a:gs>
                <a:gs pos="100000">
                  <a:srgbClr val="FFCCFF"/>
                </a:gs>
              </a:gsLst>
              <a:lin ang="5400000" scaled="1"/>
            </a:gradFill>
            <a:ln w="9525">
              <a:noFill/>
              <a:round/>
              <a:headEnd/>
              <a:tailEnd/>
            </a:ln>
          </p:spPr>
          <p:txBody>
            <a:bodyPr wrap="none" anchor="ctr"/>
            <a:lstStyle/>
            <a:p>
              <a:endParaRPr lang="zh-CN" altLang="en-US">
                <a:solidFill>
                  <a:srgbClr val="000066"/>
                </a:solidFill>
                <a:latin typeface="微软雅黑" pitchFamily="34" charset="-122"/>
                <a:ea typeface="微软雅黑" pitchFamily="34" charset="-122"/>
              </a:endParaRPr>
            </a:p>
          </p:txBody>
        </p:sp>
        <p:sp>
          <p:nvSpPr>
            <p:cNvPr id="56333" name="AutoShape 7"/>
            <p:cNvSpPr>
              <a:spLocks noChangeArrowheads="1"/>
            </p:cNvSpPr>
            <p:nvPr/>
          </p:nvSpPr>
          <p:spPr bwMode="gray">
            <a:xfrm>
              <a:off x="752" y="1509"/>
              <a:ext cx="1304" cy="446"/>
            </a:xfrm>
            <a:prstGeom prst="roundRect">
              <a:avLst>
                <a:gd name="adj" fmla="val 50000"/>
              </a:avLst>
            </a:prstGeom>
            <a:gradFill rotWithShape="1">
              <a:gsLst>
                <a:gs pos="0">
                  <a:srgbClr val="FFCCFF"/>
                </a:gs>
                <a:gs pos="100000">
                  <a:srgbClr val="FF3399">
                    <a:alpha val="0"/>
                  </a:srgbClr>
                </a:gs>
              </a:gsLst>
              <a:lin ang="5400000" scaled="1"/>
            </a:gradFill>
            <a:ln w="9525">
              <a:noFill/>
              <a:round/>
              <a:headEnd/>
              <a:tailEnd/>
            </a:ln>
          </p:spPr>
          <p:txBody>
            <a:bodyPr wrap="none" anchor="ctr"/>
            <a:lstStyle/>
            <a:p>
              <a:endParaRPr lang="zh-CN" altLang="en-US">
                <a:solidFill>
                  <a:srgbClr val="000066"/>
                </a:solidFill>
                <a:latin typeface="微软雅黑" pitchFamily="34" charset="-122"/>
                <a:ea typeface="微软雅黑" pitchFamily="34" charset="-122"/>
              </a:endParaRPr>
            </a:p>
          </p:txBody>
        </p:sp>
        <p:sp>
          <p:nvSpPr>
            <p:cNvPr id="56334" name="AutoShape 8"/>
            <p:cNvSpPr>
              <a:spLocks noChangeArrowheads="1"/>
            </p:cNvSpPr>
            <p:nvPr/>
          </p:nvSpPr>
          <p:spPr bwMode="gray">
            <a:xfrm>
              <a:off x="724" y="3290"/>
              <a:ext cx="1363" cy="548"/>
            </a:xfrm>
            <a:prstGeom prst="roundRect">
              <a:avLst>
                <a:gd name="adj" fmla="val 40389"/>
              </a:avLst>
            </a:prstGeom>
            <a:gradFill rotWithShape="1">
              <a:gsLst>
                <a:gs pos="0">
                  <a:srgbClr val="729EB4"/>
                </a:gs>
                <a:gs pos="100000">
                  <a:schemeClr val="bg1"/>
                </a:gs>
              </a:gsLst>
              <a:lin ang="5400000" scaled="1"/>
            </a:gradFill>
            <a:ln w="9525">
              <a:noFill/>
              <a:round/>
              <a:headEnd/>
              <a:tailEnd/>
            </a:ln>
          </p:spPr>
          <p:txBody>
            <a:bodyPr wrap="none" anchor="ctr"/>
            <a:lstStyle/>
            <a:p>
              <a:endParaRPr lang="zh-CN" altLang="en-US">
                <a:solidFill>
                  <a:srgbClr val="000066"/>
                </a:solidFill>
                <a:latin typeface="微软雅黑" pitchFamily="34" charset="-122"/>
                <a:ea typeface="微软雅黑" pitchFamily="34" charset="-122"/>
              </a:endParaRPr>
            </a:p>
          </p:txBody>
        </p:sp>
        <p:sp>
          <p:nvSpPr>
            <p:cNvPr id="56335" name="AutoShape 9"/>
            <p:cNvSpPr>
              <a:spLocks noChangeArrowheads="1"/>
            </p:cNvSpPr>
            <p:nvPr/>
          </p:nvSpPr>
          <p:spPr bwMode="gray">
            <a:xfrm>
              <a:off x="752" y="3305"/>
              <a:ext cx="1304" cy="487"/>
            </a:xfrm>
            <a:prstGeom prst="roundRect">
              <a:avLst>
                <a:gd name="adj" fmla="val 50000"/>
              </a:avLst>
            </a:prstGeom>
            <a:gradFill rotWithShape="1">
              <a:gsLst>
                <a:gs pos="0">
                  <a:srgbClr val="7DAFD4"/>
                </a:gs>
                <a:gs pos="100000">
                  <a:schemeClr val="bg1"/>
                </a:gs>
              </a:gsLst>
              <a:lin ang="5400000" scaled="1"/>
            </a:gradFill>
            <a:ln w="9525">
              <a:noFill/>
              <a:round/>
              <a:headEnd/>
              <a:tailEnd/>
            </a:ln>
          </p:spPr>
          <p:txBody>
            <a:bodyPr wrap="none" anchor="ctr"/>
            <a:lstStyle/>
            <a:p>
              <a:endParaRPr lang="zh-CN" altLang="en-US">
                <a:solidFill>
                  <a:srgbClr val="000066"/>
                </a:solidFill>
                <a:latin typeface="微软雅黑" pitchFamily="34" charset="-122"/>
                <a:ea typeface="微软雅黑" pitchFamily="34" charset="-122"/>
              </a:endParaRPr>
            </a:p>
          </p:txBody>
        </p:sp>
        <p:sp>
          <p:nvSpPr>
            <p:cNvPr id="56336" name="Text Box 16"/>
            <p:cNvSpPr txBox="1">
              <a:spLocks noChangeArrowheads="1"/>
            </p:cNvSpPr>
            <p:nvPr/>
          </p:nvSpPr>
          <p:spPr bwMode="gray">
            <a:xfrm>
              <a:off x="1329" y="1354"/>
              <a:ext cx="116" cy="251"/>
            </a:xfrm>
            <a:prstGeom prst="rect">
              <a:avLst/>
            </a:prstGeom>
            <a:noFill/>
            <a:ln w="9525" algn="ctr">
              <a:noFill/>
              <a:miter lim="800000"/>
              <a:headEnd/>
              <a:tailEnd/>
            </a:ln>
          </p:spPr>
          <p:txBody>
            <a:bodyPr wrap="none">
              <a:spAutoFit/>
            </a:bodyPr>
            <a:lstStyle/>
            <a:p>
              <a:pPr algn="ctr"/>
              <a:endParaRPr lang="en-US" altLang="zh-CN">
                <a:solidFill>
                  <a:srgbClr val="000066"/>
                </a:solidFill>
                <a:latin typeface="微软雅黑" pitchFamily="34" charset="-122"/>
                <a:ea typeface="微软雅黑" pitchFamily="34" charset="-122"/>
              </a:endParaRPr>
            </a:p>
          </p:txBody>
        </p:sp>
        <p:sp>
          <p:nvSpPr>
            <p:cNvPr id="56337" name="Text Box 17"/>
            <p:cNvSpPr txBox="1">
              <a:spLocks noChangeArrowheads="1"/>
            </p:cNvSpPr>
            <p:nvPr/>
          </p:nvSpPr>
          <p:spPr bwMode="gray">
            <a:xfrm>
              <a:off x="768" y="1776"/>
              <a:ext cx="1296" cy="651"/>
            </a:xfrm>
            <a:prstGeom prst="rect">
              <a:avLst/>
            </a:prstGeom>
            <a:noFill/>
            <a:ln w="9525" algn="ctr">
              <a:noFill/>
              <a:miter lim="800000"/>
              <a:headEnd/>
              <a:tailEnd/>
            </a:ln>
          </p:spPr>
          <p:txBody>
            <a:bodyPr>
              <a:spAutoFit/>
            </a:bodyPr>
            <a:lstStyle/>
            <a:p>
              <a:r>
                <a:rPr lang="zh-CN" altLang="en-US">
                  <a:solidFill>
                    <a:srgbClr val="000066"/>
                  </a:solidFill>
                  <a:latin typeface="微软雅黑" pitchFamily="34" charset="-122"/>
                  <a:ea typeface="微软雅黑" pitchFamily="34" charset="-122"/>
                </a:rPr>
                <a:t>参与电网削峰填谷，提升系统可调度性 </a:t>
              </a:r>
              <a:endParaRPr lang="en-US" altLang="zh-CN">
                <a:solidFill>
                  <a:srgbClr val="000066"/>
                </a:solidFill>
                <a:latin typeface="微软雅黑" pitchFamily="34" charset="-122"/>
                <a:ea typeface="微软雅黑" pitchFamily="34" charset="-122"/>
              </a:endParaRPr>
            </a:p>
          </p:txBody>
        </p:sp>
      </p:grpSp>
      <p:sp>
        <p:nvSpPr>
          <p:cNvPr id="10" name="矩形 9"/>
          <p:cNvSpPr/>
          <p:nvPr/>
        </p:nvSpPr>
        <p:spPr>
          <a:xfrm>
            <a:off x="468313" y="6129338"/>
            <a:ext cx="8243887" cy="511175"/>
          </a:xfrm>
          <a:prstGeom prst="rect">
            <a:avLst/>
          </a:prstGeom>
          <a:solidFill>
            <a:srgbClr val="FFFFCC"/>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a:solidFill>
                  <a:schemeClr val="accent2"/>
                </a:solidFill>
                <a:latin typeface="微软雅黑" pitchFamily="34" charset="-122"/>
                <a:ea typeface="微软雅黑" pitchFamily="34" charset="-122"/>
              </a:rPr>
              <a:t>通过仿真计算，储能最基本配置功率约</a:t>
            </a:r>
            <a:r>
              <a:rPr lang="en-US" altLang="zh-CN" sz="2000">
                <a:solidFill>
                  <a:schemeClr val="accent2"/>
                </a:solidFill>
                <a:latin typeface="微软雅黑" pitchFamily="34" charset="-122"/>
                <a:ea typeface="微软雅黑" pitchFamily="34" charset="-122"/>
              </a:rPr>
              <a:t>20MW</a:t>
            </a:r>
            <a:r>
              <a:rPr lang="zh-CN" altLang="en-US" sz="2000">
                <a:solidFill>
                  <a:schemeClr val="accent2"/>
                </a:solidFill>
                <a:latin typeface="微软雅黑" pitchFamily="34" charset="-122"/>
                <a:ea typeface="微软雅黑" pitchFamily="34" charset="-122"/>
              </a:rPr>
              <a:t>，容量约</a:t>
            </a:r>
            <a:r>
              <a:rPr lang="en-US" altLang="zh-CN" sz="2000">
                <a:solidFill>
                  <a:schemeClr val="accent2"/>
                </a:solidFill>
                <a:latin typeface="微软雅黑" pitchFamily="34" charset="-122"/>
                <a:ea typeface="微软雅黑" pitchFamily="34" charset="-122"/>
              </a:rPr>
              <a:t>90MWh</a:t>
            </a:r>
            <a:r>
              <a:rPr lang="zh-CN" altLang="en-US" sz="2000">
                <a:solidFill>
                  <a:schemeClr val="folHlink"/>
                </a:solidFill>
                <a:latin typeface="微软雅黑" pitchFamily="34" charset="-122"/>
                <a:ea typeface="微软雅黑" pitchFamily="34" charset="-122"/>
              </a:rPr>
              <a:t> </a:t>
            </a:r>
          </a:p>
        </p:txBody>
      </p:sp>
      <p:sp>
        <p:nvSpPr>
          <p:cNvPr id="33" name="Rectangle 2"/>
          <p:cNvSpPr>
            <a:spLocks noChangeArrowheads="1"/>
          </p:cNvSpPr>
          <p:nvPr/>
        </p:nvSpPr>
        <p:spPr bwMode="auto">
          <a:xfrm>
            <a:off x="914400" y="0"/>
            <a:ext cx="8229600" cy="692150"/>
          </a:xfrm>
          <a:prstGeom prst="rect">
            <a:avLst/>
          </a:prstGeom>
          <a:noFill/>
          <a:ln w="9525">
            <a:noFill/>
            <a:miter lim="800000"/>
            <a:headEnd/>
            <a:tailEnd/>
          </a:ln>
        </p:spPr>
        <p:txBody>
          <a:bodyPr anchor="ctr"/>
          <a:lstStyle/>
          <a:p>
            <a:pPr algn="r">
              <a:defRPr/>
            </a:pPr>
            <a:r>
              <a:rPr lang="en-US" altLang="zh-CN" sz="3200" dirty="0">
                <a:solidFill>
                  <a:srgbClr val="0000CC"/>
                </a:solidFill>
                <a:effectLst>
                  <a:outerShdw blurRad="38100" dist="38100" dir="2700000" algn="tl">
                    <a:srgbClr val="C0C0C0"/>
                  </a:outerShdw>
                </a:effectLst>
                <a:latin typeface="微软雅黑" pitchFamily="34" charset="-122"/>
                <a:ea typeface="微软雅黑" pitchFamily="34" charset="-122"/>
              </a:rPr>
              <a:t>          </a:t>
            </a:r>
            <a:r>
              <a:rPr lang="zh-CN" altLang="en-US" sz="3600" dirty="0" smtClean="0">
                <a:solidFill>
                  <a:srgbClr val="FF0000"/>
                </a:solidFill>
                <a:effectLst>
                  <a:outerShdw blurRad="38100" dist="38100" dir="2700000" algn="tl">
                    <a:srgbClr val="C0C0C0"/>
                  </a:outerShdw>
                </a:effectLst>
                <a:latin typeface="微软雅黑" pitchFamily="34" charset="-122"/>
                <a:ea typeface="微软雅黑" pitchFamily="34" charset="-122"/>
              </a:rPr>
              <a:t>工程技术方案：储能电站</a:t>
            </a:r>
            <a:endParaRPr lang="zh-CN" altLang="en-US" sz="3600" dirty="0">
              <a:solidFill>
                <a:srgbClr val="FF0000"/>
              </a:solidFill>
              <a:effectLst>
                <a:outerShdw blurRad="38100" dist="38100" dir="2700000" algn="tl">
                  <a:srgbClr val="C0C0C0"/>
                </a:outerShdw>
              </a:effectLst>
              <a:latin typeface="微软雅黑" pitchFamily="34" charset="-122"/>
              <a:ea typeface="微软雅黑" pitchFamily="34"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4"/>
          <p:cNvSpPr>
            <a:spLocks noChangeArrowheads="1"/>
          </p:cNvSpPr>
          <p:nvPr/>
        </p:nvSpPr>
        <p:spPr bwMode="gray">
          <a:xfrm>
            <a:off x="358775" y="1520825"/>
            <a:ext cx="8389938" cy="431800"/>
          </a:xfrm>
          <a:prstGeom prst="roundRect">
            <a:avLst>
              <a:gd name="adj" fmla="val 10889"/>
            </a:avLst>
          </a:prstGeom>
          <a:gradFill rotWithShape="1">
            <a:gsLst>
              <a:gs pos="0">
                <a:srgbClr val="DDDDDD"/>
              </a:gs>
              <a:gs pos="50000">
                <a:srgbClr val="DDDDDD">
                  <a:gamma/>
                  <a:tint val="36471"/>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pPr>
              <a:defRPr/>
            </a:pPr>
            <a:endParaRPr lang="zh-CN" altLang="en-US">
              <a:latin typeface="微软雅黑" pitchFamily="34" charset="-122"/>
              <a:ea typeface="微软雅黑" pitchFamily="34" charset="-122"/>
            </a:endParaRPr>
          </a:p>
        </p:txBody>
      </p:sp>
      <p:sp>
        <p:nvSpPr>
          <p:cNvPr id="58371" name="AutoShape 5"/>
          <p:cNvSpPr>
            <a:spLocks noChangeArrowheads="1"/>
          </p:cNvSpPr>
          <p:nvPr/>
        </p:nvSpPr>
        <p:spPr bwMode="gray">
          <a:xfrm>
            <a:off x="468313" y="1557338"/>
            <a:ext cx="8172450" cy="387350"/>
          </a:xfrm>
          <a:prstGeom prst="roundRect">
            <a:avLst>
              <a:gd name="adj" fmla="val 11921"/>
            </a:avLst>
          </a:prstGeom>
          <a:gradFill rotWithShape="1">
            <a:gsLst>
              <a:gs pos="0">
                <a:srgbClr val="CC00FF"/>
              </a:gs>
              <a:gs pos="100000">
                <a:srgbClr val="660066"/>
              </a:gs>
            </a:gsLst>
            <a:lin ang="5400000" scaled="1"/>
          </a:gradFill>
          <a:ln w="38100">
            <a:solidFill>
              <a:schemeClr val="bg1"/>
            </a:solidFill>
            <a:round/>
            <a:headEnd/>
            <a:tailEnd/>
          </a:ln>
        </p:spPr>
        <p:txBody>
          <a:bodyPr wrap="none" anchor="ctr"/>
          <a:lstStyle/>
          <a:p>
            <a:endParaRPr lang="zh-CN" altLang="en-US">
              <a:latin typeface="微软雅黑" pitchFamily="34" charset="-122"/>
              <a:ea typeface="微软雅黑" pitchFamily="34" charset="-122"/>
            </a:endParaRPr>
          </a:p>
        </p:txBody>
      </p:sp>
      <p:sp>
        <p:nvSpPr>
          <p:cNvPr id="58372" name="Text Box 7"/>
          <p:cNvSpPr txBox="1">
            <a:spLocks noChangeArrowheads="1"/>
          </p:cNvSpPr>
          <p:nvPr/>
        </p:nvSpPr>
        <p:spPr bwMode="gray">
          <a:xfrm>
            <a:off x="503238" y="1555750"/>
            <a:ext cx="8172450" cy="396875"/>
          </a:xfrm>
          <a:prstGeom prst="rect">
            <a:avLst/>
          </a:prstGeom>
          <a:noFill/>
          <a:ln w="9525" algn="ctr">
            <a:noFill/>
            <a:miter lim="800000"/>
            <a:headEnd/>
            <a:tailEnd/>
          </a:ln>
        </p:spPr>
        <p:txBody>
          <a:bodyPr>
            <a:spAutoFit/>
          </a:bodyPr>
          <a:lstStyle/>
          <a:p>
            <a:pPr eaLnBrk="0" hangingPunct="0">
              <a:spcBef>
                <a:spcPts val="1800"/>
              </a:spcBef>
              <a:buSzPct val="75000"/>
              <a:buFont typeface="Wingdings" pitchFamily="2" charset="2"/>
              <a:buNone/>
            </a:pPr>
            <a:r>
              <a:rPr kumimoji="1" lang="zh-CN" altLang="en-US" sz="2000">
                <a:solidFill>
                  <a:schemeClr val="bg1"/>
                </a:solidFill>
                <a:latin typeface="微软雅黑" pitchFamily="34" charset="-122"/>
                <a:ea typeface="微软雅黑" pitchFamily="34" charset="-122"/>
              </a:rPr>
              <a:t>储能电池综合性能对比</a:t>
            </a:r>
          </a:p>
        </p:txBody>
      </p:sp>
      <p:graphicFrame>
        <p:nvGraphicFramePr>
          <p:cNvPr id="58424" name="Group 56"/>
          <p:cNvGraphicFramePr>
            <a:graphicFrameLocks noGrp="1"/>
          </p:cNvGraphicFramePr>
          <p:nvPr/>
        </p:nvGraphicFramePr>
        <p:xfrm>
          <a:off x="754063" y="2565400"/>
          <a:ext cx="7634287" cy="1593600"/>
        </p:xfrm>
        <a:graphic>
          <a:graphicData uri="http://schemas.openxmlformats.org/drawingml/2006/table">
            <a:tbl>
              <a:tblPr/>
              <a:tblGrid>
                <a:gridCol w="1230312"/>
                <a:gridCol w="614363"/>
                <a:gridCol w="823912"/>
                <a:gridCol w="1247775"/>
                <a:gridCol w="1246188"/>
                <a:gridCol w="614362"/>
                <a:gridCol w="825500"/>
                <a:gridCol w="1031875"/>
              </a:tblGrid>
              <a:tr h="244475">
                <a:tc>
                  <a:txBody>
                    <a:bodyPr/>
                    <a:lstStyle/>
                    <a:p>
                      <a:pPr marL="0" marR="0" lvl="0" indent="0" algn="l" defTabSz="914400" rtl="0" eaLnBrk="0" fontAlgn="base" latinLnBrk="0" hangingPunct="0">
                        <a:lnSpc>
                          <a:spcPct val="100000"/>
                        </a:lnSpc>
                        <a:spcBef>
                          <a:spcPct val="20000"/>
                        </a:spcBef>
                        <a:spcAft>
                          <a:spcPct val="0"/>
                        </a:spcAft>
                        <a:buClrTx/>
                        <a:buSzPct val="75000"/>
                        <a:buFont typeface="Wingdings" pitchFamily="2" charset="2"/>
                        <a:buNone/>
                        <a:tabLst/>
                      </a:pPr>
                      <a:endParaRPr kumimoji="0" lang="zh-CN" altLang="en-US" sz="1600" b="1" i="0" u="none" strike="noStrike" cap="none" normalizeH="0" baseline="0" smtClean="0">
                        <a:ln>
                          <a:noFill/>
                        </a:ln>
                        <a:solidFill>
                          <a:schemeClr val="tx1"/>
                        </a:solidFill>
                        <a:effectLst/>
                        <a:latin typeface="Arial" charset="0"/>
                        <a:ea typeface="微软雅黑" pitchFamily="34" charset="-122"/>
                      </a:endParaRPr>
                    </a:p>
                  </a:txBody>
                  <a:tcPr marL="90000" marR="90000" marT="46800" marB="46800" anchor="ctr" anchorCtr="1" horzOverflow="overflow">
                    <a:lnL w="25400" cap="flat" cmpd="sng" algn="ctr">
                      <a:solidFill>
                        <a:srgbClr val="008080"/>
                      </a:solidFill>
                      <a:prstDash val="solid"/>
                      <a:round/>
                      <a:headEnd type="none" w="med" len="med"/>
                      <a:tailEnd type="none" w="med" len="med"/>
                    </a:lnL>
                    <a:lnR w="9525" cap="flat" cmpd="sng" algn="ctr">
                      <a:solidFill>
                        <a:srgbClr val="000000"/>
                      </a:solidFill>
                      <a:prstDash val="solid"/>
                      <a:round/>
                      <a:headEnd type="none" w="med" len="med"/>
                      <a:tailEnd type="none" w="med" len="med"/>
                    </a:lnR>
                    <a:lnT w="25400" cap="flat" cmpd="sng" algn="ctr">
                      <a:solidFill>
                        <a:srgbClr val="008080"/>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solidFill>
                      <a:srgbClr val="FF7C8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GB" sz="1600" b="1" i="0" u="none" strike="noStrike" cap="none" normalizeH="0" baseline="0" smtClean="0">
                          <a:ln>
                            <a:noFill/>
                          </a:ln>
                          <a:solidFill>
                            <a:schemeClr val="tx1"/>
                          </a:solidFill>
                          <a:effectLst/>
                          <a:latin typeface="Calibri" pitchFamily="34" charset="0"/>
                          <a:ea typeface="微软雅黑" pitchFamily="34" charset="-122"/>
                          <a:cs typeface="Times New Roman" pitchFamily="18" charset="0"/>
                        </a:rPr>
                        <a:t>设备</a:t>
                      </a:r>
                    </a:p>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GB" sz="1600" b="1" i="0" u="none" strike="noStrike" cap="none" normalizeH="0" baseline="0" smtClean="0">
                          <a:ln>
                            <a:noFill/>
                          </a:ln>
                          <a:solidFill>
                            <a:schemeClr val="tx1"/>
                          </a:solidFill>
                          <a:effectLst/>
                          <a:latin typeface="Calibri" pitchFamily="34" charset="0"/>
                          <a:ea typeface="微软雅黑" pitchFamily="34" charset="-122"/>
                          <a:cs typeface="Times New Roman" pitchFamily="18" charset="0"/>
                        </a:rPr>
                        <a:t>价格</a:t>
                      </a:r>
                      <a:endParaRPr kumimoji="0" lang="zh-CN" altLang="en-GB" sz="1600" b="1" i="0" u="none" strike="noStrike" cap="none" normalizeH="0" baseline="0" smtClean="0">
                        <a:ln>
                          <a:noFill/>
                        </a:ln>
                        <a:solidFill>
                          <a:schemeClr val="tx1"/>
                        </a:solidFill>
                        <a:effectLst/>
                        <a:latin typeface="Times New Roman" pitchFamily="18" charset="0"/>
                        <a:ea typeface="微软雅黑" pitchFamily="34" charset="-122"/>
                        <a:cs typeface="Times New Roman" pitchFamily="18" charset="0"/>
                      </a:endParaRPr>
                    </a:p>
                  </a:txBody>
                  <a:tcPr marL="90000" marR="90000" marT="46800" marB="46800" anchor="ctr" anchorCtr="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5400" cap="flat" cmpd="sng" algn="ctr">
                      <a:solidFill>
                        <a:srgbClr val="008080"/>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solidFill>
                      <a:srgbClr val="FF7C8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GB" sz="1600" b="1" i="0" u="none" strike="noStrike" cap="none" normalizeH="0" baseline="0" smtClean="0">
                          <a:ln>
                            <a:noFill/>
                          </a:ln>
                          <a:solidFill>
                            <a:schemeClr val="tx1"/>
                          </a:solidFill>
                          <a:effectLst/>
                          <a:latin typeface="Calibri" pitchFamily="34" charset="0"/>
                          <a:ea typeface="微软雅黑" pitchFamily="34" charset="-122"/>
                          <a:cs typeface="Times New Roman" pitchFamily="18" charset="0"/>
                        </a:rPr>
                        <a:t>可靠性</a:t>
                      </a:r>
                    </a:p>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GB" sz="1600" b="1" i="0" u="none" strike="noStrike" cap="none" normalizeH="0" baseline="0" smtClean="0">
                          <a:ln>
                            <a:noFill/>
                          </a:ln>
                          <a:solidFill>
                            <a:schemeClr val="tx1"/>
                          </a:solidFill>
                          <a:effectLst/>
                          <a:latin typeface="Calibri" pitchFamily="34" charset="0"/>
                          <a:ea typeface="微软雅黑" pitchFamily="34" charset="-122"/>
                          <a:cs typeface="Times New Roman" pitchFamily="18" charset="0"/>
                        </a:rPr>
                        <a:t>风险</a:t>
                      </a:r>
                      <a:endParaRPr kumimoji="0" lang="zh-CN" altLang="en-GB" sz="1600" b="1" i="0" u="none" strike="noStrike" cap="none" normalizeH="0" baseline="0" smtClean="0">
                        <a:ln>
                          <a:noFill/>
                        </a:ln>
                        <a:solidFill>
                          <a:schemeClr val="tx1"/>
                        </a:solidFill>
                        <a:effectLst/>
                        <a:latin typeface="Times New Roman" pitchFamily="18" charset="0"/>
                        <a:ea typeface="微软雅黑" pitchFamily="34" charset="-122"/>
                        <a:cs typeface="Times New Roman" pitchFamily="18" charset="0"/>
                      </a:endParaRPr>
                    </a:p>
                  </a:txBody>
                  <a:tcPr marL="90000" marR="90000" marT="46800" marB="46800" anchor="ctr" anchorCtr="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5400" cap="flat" cmpd="sng" algn="ctr">
                      <a:solidFill>
                        <a:srgbClr val="008080"/>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solidFill>
                      <a:srgbClr val="FF7C8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GB" sz="1600" b="1" i="0" u="none" strike="noStrike" cap="none" normalizeH="0" baseline="0" smtClean="0">
                          <a:ln>
                            <a:noFill/>
                          </a:ln>
                          <a:solidFill>
                            <a:schemeClr val="tx1"/>
                          </a:solidFill>
                          <a:effectLst/>
                          <a:latin typeface="Calibri" pitchFamily="34" charset="0"/>
                          <a:ea typeface="微软雅黑" pitchFamily="34" charset="-122"/>
                          <a:cs typeface="Times New Roman" pitchFamily="18" charset="0"/>
                        </a:rPr>
                        <a:t>工程可实现</a:t>
                      </a:r>
                    </a:p>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GB" sz="1600" b="1" i="0" u="none" strike="noStrike" cap="none" normalizeH="0" baseline="0" smtClean="0">
                          <a:ln>
                            <a:noFill/>
                          </a:ln>
                          <a:solidFill>
                            <a:schemeClr val="tx1"/>
                          </a:solidFill>
                          <a:effectLst/>
                          <a:latin typeface="Calibri" pitchFamily="34" charset="0"/>
                          <a:ea typeface="微软雅黑" pitchFamily="34" charset="-122"/>
                          <a:cs typeface="Times New Roman" pitchFamily="18" charset="0"/>
                        </a:rPr>
                        <a:t>风险</a:t>
                      </a:r>
                      <a:endParaRPr kumimoji="0" lang="zh-CN" altLang="en-GB" sz="1600" b="1" i="0" u="none" strike="noStrike" cap="none" normalizeH="0" baseline="0" smtClean="0">
                        <a:ln>
                          <a:noFill/>
                        </a:ln>
                        <a:solidFill>
                          <a:schemeClr val="tx1"/>
                        </a:solidFill>
                        <a:effectLst/>
                        <a:latin typeface="Times New Roman" pitchFamily="18" charset="0"/>
                        <a:ea typeface="微软雅黑" pitchFamily="34" charset="-122"/>
                        <a:cs typeface="Times New Roman" pitchFamily="18" charset="0"/>
                      </a:endParaRPr>
                    </a:p>
                  </a:txBody>
                  <a:tcPr marL="90000" marR="90000" marT="46800" marB="46800" anchor="ctr" anchorCtr="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5400" cap="flat" cmpd="sng" algn="ctr">
                      <a:solidFill>
                        <a:srgbClr val="008080"/>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solidFill>
                      <a:srgbClr val="FF7C8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GB" sz="1600" b="1" i="0" u="none" strike="noStrike" cap="none" normalizeH="0" baseline="0" smtClean="0">
                          <a:ln>
                            <a:noFill/>
                          </a:ln>
                          <a:solidFill>
                            <a:schemeClr val="tx1"/>
                          </a:solidFill>
                          <a:effectLst/>
                          <a:latin typeface="Calibri" pitchFamily="34" charset="0"/>
                          <a:ea typeface="微软雅黑" pitchFamily="34" charset="-122"/>
                          <a:cs typeface="Times New Roman" pitchFamily="18" charset="0"/>
                        </a:rPr>
                        <a:t>安全与环保</a:t>
                      </a:r>
                    </a:p>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GB" sz="1600" b="1" i="0" u="none" strike="noStrike" cap="none" normalizeH="0" baseline="0" smtClean="0">
                          <a:ln>
                            <a:noFill/>
                          </a:ln>
                          <a:solidFill>
                            <a:schemeClr val="tx1"/>
                          </a:solidFill>
                          <a:effectLst/>
                          <a:latin typeface="Calibri" pitchFamily="34" charset="0"/>
                          <a:ea typeface="微软雅黑" pitchFamily="34" charset="-122"/>
                          <a:cs typeface="Times New Roman" pitchFamily="18" charset="0"/>
                        </a:rPr>
                        <a:t>风险</a:t>
                      </a:r>
                      <a:endParaRPr kumimoji="0" lang="zh-CN" altLang="en-GB" sz="1600" b="1" i="0" u="none" strike="noStrike" cap="none" normalizeH="0" baseline="0" smtClean="0">
                        <a:ln>
                          <a:noFill/>
                        </a:ln>
                        <a:solidFill>
                          <a:schemeClr val="tx1"/>
                        </a:solidFill>
                        <a:effectLst/>
                        <a:latin typeface="Times New Roman" pitchFamily="18" charset="0"/>
                        <a:ea typeface="微软雅黑" pitchFamily="34" charset="-122"/>
                        <a:cs typeface="Times New Roman" pitchFamily="18" charset="0"/>
                      </a:endParaRPr>
                    </a:p>
                  </a:txBody>
                  <a:tcPr marL="90000" marR="90000" marT="46800" marB="46800" anchor="ctr" anchorCtr="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5400" cap="flat" cmpd="sng" algn="ctr">
                      <a:solidFill>
                        <a:srgbClr val="008080"/>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solidFill>
                      <a:srgbClr val="FF7C8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GB" sz="1600" b="1" i="0" u="none" strike="noStrike" cap="none" normalizeH="0" baseline="0" smtClean="0">
                          <a:ln>
                            <a:noFill/>
                          </a:ln>
                          <a:solidFill>
                            <a:schemeClr val="tx1"/>
                          </a:solidFill>
                          <a:effectLst/>
                          <a:latin typeface="Calibri" pitchFamily="34" charset="0"/>
                          <a:ea typeface="微软雅黑" pitchFamily="34" charset="-122"/>
                          <a:cs typeface="Times New Roman" pitchFamily="18" charset="0"/>
                        </a:rPr>
                        <a:t>示范</a:t>
                      </a:r>
                    </a:p>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GB" sz="1600" b="1" i="0" u="none" strike="noStrike" cap="none" normalizeH="0" baseline="0" smtClean="0">
                          <a:ln>
                            <a:noFill/>
                          </a:ln>
                          <a:solidFill>
                            <a:schemeClr val="tx1"/>
                          </a:solidFill>
                          <a:effectLst/>
                          <a:latin typeface="Calibri" pitchFamily="34" charset="0"/>
                          <a:ea typeface="微软雅黑" pitchFamily="34" charset="-122"/>
                          <a:cs typeface="Times New Roman" pitchFamily="18" charset="0"/>
                        </a:rPr>
                        <a:t>经验</a:t>
                      </a:r>
                      <a:endParaRPr kumimoji="0" lang="zh-CN" altLang="en-GB" sz="1600" b="1" i="0" u="none" strike="noStrike" cap="none" normalizeH="0" baseline="0" smtClean="0">
                        <a:ln>
                          <a:noFill/>
                        </a:ln>
                        <a:solidFill>
                          <a:schemeClr val="tx1"/>
                        </a:solidFill>
                        <a:effectLst/>
                        <a:latin typeface="Times New Roman" pitchFamily="18" charset="0"/>
                        <a:ea typeface="微软雅黑" pitchFamily="34" charset="-122"/>
                        <a:cs typeface="Times New Roman" pitchFamily="18" charset="0"/>
                      </a:endParaRPr>
                    </a:p>
                  </a:txBody>
                  <a:tcPr marL="90000" marR="90000" marT="46800" marB="46800" anchor="ctr" anchorCtr="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5400" cap="flat" cmpd="sng" algn="ctr">
                      <a:solidFill>
                        <a:srgbClr val="008080"/>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solidFill>
                      <a:srgbClr val="FF7C8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GB" sz="1600" b="1" i="0" u="none" strike="noStrike" cap="none" normalizeH="0" baseline="0" smtClean="0">
                          <a:ln>
                            <a:noFill/>
                          </a:ln>
                          <a:solidFill>
                            <a:schemeClr val="tx1"/>
                          </a:solidFill>
                          <a:effectLst/>
                          <a:latin typeface="Calibri" pitchFamily="34" charset="0"/>
                          <a:ea typeface="微软雅黑" pitchFamily="34" charset="-122"/>
                          <a:cs typeface="Times New Roman" pitchFamily="18" charset="0"/>
                        </a:rPr>
                        <a:t>技术</a:t>
                      </a:r>
                    </a:p>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GB" sz="1600" b="1" i="0" u="none" strike="noStrike" cap="none" normalizeH="0" baseline="0" smtClean="0">
                          <a:ln>
                            <a:noFill/>
                          </a:ln>
                          <a:solidFill>
                            <a:schemeClr val="tx1"/>
                          </a:solidFill>
                          <a:effectLst/>
                          <a:latin typeface="Calibri" pitchFamily="34" charset="0"/>
                          <a:ea typeface="微软雅黑" pitchFamily="34" charset="-122"/>
                          <a:cs typeface="Times New Roman" pitchFamily="18" charset="0"/>
                        </a:rPr>
                        <a:t>灵活性</a:t>
                      </a:r>
                      <a:endParaRPr kumimoji="0" lang="zh-CN" altLang="en-GB" sz="1600" b="1" i="0" u="none" strike="noStrike" cap="none" normalizeH="0" baseline="0" smtClean="0">
                        <a:ln>
                          <a:noFill/>
                        </a:ln>
                        <a:solidFill>
                          <a:schemeClr val="tx1"/>
                        </a:solidFill>
                        <a:effectLst/>
                        <a:latin typeface="Times New Roman" pitchFamily="18" charset="0"/>
                        <a:ea typeface="微软雅黑" pitchFamily="34" charset="-122"/>
                        <a:cs typeface="Times New Roman" pitchFamily="18" charset="0"/>
                      </a:endParaRPr>
                    </a:p>
                  </a:txBody>
                  <a:tcPr marL="90000" marR="90000" marT="46800" marB="46800" anchor="ctr" anchorCtr="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5400" cap="flat" cmpd="sng" algn="ctr">
                      <a:solidFill>
                        <a:srgbClr val="008080"/>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solidFill>
                      <a:srgbClr val="FF7C8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GB" sz="1600" b="1" i="0" u="none" strike="noStrike" cap="none" normalizeH="0" baseline="0" smtClean="0">
                          <a:ln>
                            <a:noFill/>
                          </a:ln>
                          <a:solidFill>
                            <a:schemeClr val="tx1"/>
                          </a:solidFill>
                          <a:effectLst/>
                          <a:latin typeface="Calibri" pitchFamily="34" charset="0"/>
                          <a:ea typeface="微软雅黑" pitchFamily="34" charset="-122"/>
                          <a:cs typeface="Times New Roman" pitchFamily="18" charset="0"/>
                        </a:rPr>
                        <a:t>配置</a:t>
                      </a:r>
                    </a:p>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GB" sz="1600" b="1" i="0" u="none" strike="noStrike" cap="none" normalizeH="0" baseline="0" smtClean="0">
                          <a:ln>
                            <a:noFill/>
                          </a:ln>
                          <a:solidFill>
                            <a:schemeClr val="tx1"/>
                          </a:solidFill>
                          <a:effectLst/>
                          <a:latin typeface="Calibri" pitchFamily="34" charset="0"/>
                          <a:ea typeface="微软雅黑" pitchFamily="34" charset="-122"/>
                          <a:cs typeface="Times New Roman" pitchFamily="18" charset="0"/>
                        </a:rPr>
                        <a:t>原则</a:t>
                      </a:r>
                      <a:endParaRPr kumimoji="0" lang="zh-CN" altLang="en-GB" sz="1600" b="1" i="0" u="none" strike="noStrike" cap="none" normalizeH="0" baseline="0" smtClean="0">
                        <a:ln>
                          <a:noFill/>
                        </a:ln>
                        <a:solidFill>
                          <a:schemeClr val="tx1"/>
                        </a:solidFill>
                        <a:effectLst/>
                        <a:latin typeface="Times New Roman" pitchFamily="18" charset="0"/>
                        <a:ea typeface="微软雅黑" pitchFamily="34" charset="-122"/>
                        <a:cs typeface="Times New Roman" pitchFamily="18" charset="0"/>
                      </a:endParaRPr>
                    </a:p>
                  </a:txBody>
                  <a:tcPr marL="90000" marR="90000" marT="46800" marB="46800" anchor="ctr" anchorCtr="1" horzOverflow="overflow">
                    <a:lnL w="9525" cap="flat" cmpd="sng" algn="ctr">
                      <a:solidFill>
                        <a:srgbClr val="000000"/>
                      </a:solidFill>
                      <a:prstDash val="solid"/>
                      <a:round/>
                      <a:headEnd type="none" w="med" len="med"/>
                      <a:tailEnd type="none" w="med" len="med"/>
                    </a:lnL>
                    <a:lnR w="25400" cap="flat" cmpd="sng" algn="ctr">
                      <a:solidFill>
                        <a:srgbClr val="008080"/>
                      </a:solidFill>
                      <a:prstDash val="solid"/>
                      <a:round/>
                      <a:headEnd type="none" w="med" len="med"/>
                      <a:tailEnd type="none" w="med" len="med"/>
                    </a:lnR>
                    <a:lnT w="25400" cap="flat" cmpd="sng" algn="ctr">
                      <a:solidFill>
                        <a:srgbClr val="008080"/>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solidFill>
                      <a:srgbClr val="FF7C80"/>
                    </a:solidFill>
                  </a:tcPr>
                </a:tc>
              </a:tr>
              <a:tr h="24447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GB" sz="1600" b="1" i="0" u="none" strike="noStrike" cap="none" normalizeH="0" baseline="0" smtClean="0">
                          <a:ln>
                            <a:noFill/>
                          </a:ln>
                          <a:solidFill>
                            <a:schemeClr val="tx1"/>
                          </a:solidFill>
                          <a:effectLst/>
                          <a:latin typeface="Calibri" pitchFamily="34" charset="0"/>
                          <a:ea typeface="微软雅黑" pitchFamily="34" charset="-122"/>
                          <a:cs typeface="Times New Roman" pitchFamily="18" charset="0"/>
                        </a:rPr>
                        <a:t>钠硫电池</a:t>
                      </a:r>
                      <a:endParaRPr kumimoji="0" lang="zh-CN" altLang="en-GB" sz="1600" b="1" i="0" u="none" strike="noStrike" cap="none" normalizeH="0" baseline="0" smtClean="0">
                        <a:ln>
                          <a:noFill/>
                        </a:ln>
                        <a:solidFill>
                          <a:schemeClr val="tx1"/>
                        </a:solidFill>
                        <a:effectLst/>
                        <a:latin typeface="Times New Roman" pitchFamily="18" charset="0"/>
                        <a:ea typeface="微软雅黑" pitchFamily="34" charset="-122"/>
                        <a:cs typeface="Times New Roman" pitchFamily="18" charset="0"/>
                      </a:endParaRPr>
                    </a:p>
                  </a:txBody>
                  <a:tcPr marL="90000" marR="90000" marT="46800" marB="46800" anchor="ctr" anchorCtr="1" horzOverflow="overflow">
                    <a:lnL w="25400" cap="flat" cmpd="sng" algn="ctr">
                      <a:solidFill>
                        <a:srgbClr val="00808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FFFF"/>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GB" sz="1600" b="1" i="0" u="none" strike="noStrike" cap="none" normalizeH="0" baseline="0" smtClean="0">
                          <a:ln>
                            <a:noFill/>
                          </a:ln>
                          <a:solidFill>
                            <a:schemeClr val="tx1"/>
                          </a:solidFill>
                          <a:effectLst/>
                          <a:latin typeface="Calibri" pitchFamily="34" charset="0"/>
                          <a:ea typeface="微软雅黑" pitchFamily="34" charset="-122"/>
                          <a:cs typeface="Times New Roman" pitchFamily="18" charset="0"/>
                        </a:rPr>
                        <a:t>高</a:t>
                      </a:r>
                      <a:endParaRPr kumimoji="0" lang="zh-CN" altLang="en-GB" sz="1600" b="1" i="0" u="none" strike="noStrike" cap="none" normalizeH="0" baseline="0" smtClean="0">
                        <a:ln>
                          <a:noFill/>
                        </a:ln>
                        <a:solidFill>
                          <a:schemeClr val="tx1"/>
                        </a:solidFill>
                        <a:effectLst/>
                        <a:latin typeface="Times New Roman" pitchFamily="18" charset="0"/>
                        <a:ea typeface="微软雅黑" pitchFamily="34" charset="-122"/>
                        <a:cs typeface="Times New Roman" pitchFamily="18" charset="0"/>
                      </a:endParaRPr>
                    </a:p>
                  </a:txBody>
                  <a:tcPr marL="90000" marR="90000" marT="46800" marB="46800" anchor="ctr" anchorCtr="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FFFF"/>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GB" sz="1600" b="1" i="0" u="none" strike="noStrike" cap="none" normalizeH="0" baseline="0" smtClean="0">
                          <a:ln>
                            <a:noFill/>
                          </a:ln>
                          <a:solidFill>
                            <a:schemeClr val="tx1"/>
                          </a:solidFill>
                          <a:effectLst/>
                          <a:latin typeface="Calibri" pitchFamily="34" charset="0"/>
                          <a:ea typeface="微软雅黑" pitchFamily="34" charset="-122"/>
                          <a:cs typeface="Times New Roman" pitchFamily="18" charset="0"/>
                        </a:rPr>
                        <a:t>高</a:t>
                      </a:r>
                      <a:endParaRPr kumimoji="0" lang="zh-CN" altLang="en-GB" sz="1600" b="1" i="0" u="none" strike="noStrike" cap="none" normalizeH="0" baseline="0" smtClean="0">
                        <a:ln>
                          <a:noFill/>
                        </a:ln>
                        <a:solidFill>
                          <a:schemeClr val="tx1"/>
                        </a:solidFill>
                        <a:effectLst/>
                        <a:latin typeface="Times New Roman" pitchFamily="18" charset="0"/>
                        <a:ea typeface="微软雅黑" pitchFamily="34" charset="-122"/>
                        <a:cs typeface="Times New Roman" pitchFamily="18" charset="0"/>
                      </a:endParaRPr>
                    </a:p>
                  </a:txBody>
                  <a:tcPr marL="90000" marR="90000" marT="46800" marB="46800" anchor="ctr" anchorCtr="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FFFF"/>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GB" sz="1600" b="1" i="0" u="none" strike="noStrike" cap="none" normalizeH="0" baseline="0" smtClean="0">
                          <a:ln>
                            <a:noFill/>
                          </a:ln>
                          <a:solidFill>
                            <a:schemeClr val="tx1"/>
                          </a:solidFill>
                          <a:effectLst/>
                          <a:latin typeface="Calibri" pitchFamily="34" charset="0"/>
                          <a:ea typeface="微软雅黑" pitchFamily="34" charset="-122"/>
                          <a:cs typeface="Times New Roman" pitchFamily="18" charset="0"/>
                        </a:rPr>
                        <a:t>低</a:t>
                      </a:r>
                      <a:endParaRPr kumimoji="0" lang="zh-CN" altLang="en-GB" sz="1600" b="1" i="0" u="none" strike="noStrike" cap="none" normalizeH="0" baseline="0" smtClean="0">
                        <a:ln>
                          <a:noFill/>
                        </a:ln>
                        <a:solidFill>
                          <a:schemeClr val="tx1"/>
                        </a:solidFill>
                        <a:effectLst/>
                        <a:latin typeface="Times New Roman" pitchFamily="18" charset="0"/>
                        <a:ea typeface="微软雅黑" pitchFamily="34" charset="-122"/>
                        <a:cs typeface="Times New Roman" pitchFamily="18" charset="0"/>
                      </a:endParaRPr>
                    </a:p>
                  </a:txBody>
                  <a:tcPr marL="90000" marR="90000" marT="46800" marB="46800" anchor="ctr" anchorCtr="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FFFF"/>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GB" sz="1600" b="1" i="0" u="none" strike="noStrike" cap="none" normalizeH="0" baseline="0" smtClean="0">
                          <a:ln>
                            <a:noFill/>
                          </a:ln>
                          <a:solidFill>
                            <a:schemeClr val="tx1"/>
                          </a:solidFill>
                          <a:effectLst/>
                          <a:latin typeface="Calibri" pitchFamily="34" charset="0"/>
                          <a:ea typeface="微软雅黑" pitchFamily="34" charset="-122"/>
                          <a:cs typeface="Times New Roman" pitchFamily="18" charset="0"/>
                        </a:rPr>
                        <a:t>中</a:t>
                      </a:r>
                      <a:endParaRPr kumimoji="0" lang="zh-CN" altLang="en-GB" sz="1600" b="1" i="0" u="none" strike="noStrike" cap="none" normalizeH="0" baseline="0" smtClean="0">
                        <a:ln>
                          <a:noFill/>
                        </a:ln>
                        <a:solidFill>
                          <a:schemeClr val="tx1"/>
                        </a:solidFill>
                        <a:effectLst/>
                        <a:latin typeface="Times New Roman" pitchFamily="18" charset="0"/>
                        <a:ea typeface="微软雅黑" pitchFamily="34" charset="-122"/>
                        <a:cs typeface="Times New Roman" pitchFamily="18" charset="0"/>
                      </a:endParaRPr>
                    </a:p>
                  </a:txBody>
                  <a:tcPr marL="90000" marR="90000" marT="46800" marB="46800" anchor="ctr" anchorCtr="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FFFF"/>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GB" sz="1600" b="1" i="0" u="none" strike="noStrike" cap="none" normalizeH="0" baseline="0" smtClean="0">
                          <a:ln>
                            <a:noFill/>
                          </a:ln>
                          <a:solidFill>
                            <a:schemeClr val="tx1"/>
                          </a:solidFill>
                          <a:effectLst/>
                          <a:latin typeface="Calibri" pitchFamily="34" charset="0"/>
                          <a:ea typeface="微软雅黑" pitchFamily="34" charset="-122"/>
                          <a:cs typeface="Times New Roman" pitchFamily="18" charset="0"/>
                        </a:rPr>
                        <a:t>好</a:t>
                      </a:r>
                      <a:endParaRPr kumimoji="0" lang="zh-CN" altLang="en-GB" sz="1600" b="1" i="0" u="none" strike="noStrike" cap="none" normalizeH="0" baseline="0" smtClean="0">
                        <a:ln>
                          <a:noFill/>
                        </a:ln>
                        <a:solidFill>
                          <a:schemeClr val="tx1"/>
                        </a:solidFill>
                        <a:effectLst/>
                        <a:latin typeface="Times New Roman" pitchFamily="18" charset="0"/>
                        <a:ea typeface="微软雅黑" pitchFamily="34" charset="-122"/>
                        <a:cs typeface="Times New Roman" pitchFamily="18" charset="0"/>
                      </a:endParaRPr>
                    </a:p>
                  </a:txBody>
                  <a:tcPr marL="90000" marR="90000" marT="46800" marB="46800" anchor="ctr" anchorCtr="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FFFF"/>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GB" sz="1600" b="1" i="0" u="none" strike="noStrike" cap="none" normalizeH="0" baseline="0" smtClean="0">
                          <a:ln>
                            <a:noFill/>
                          </a:ln>
                          <a:solidFill>
                            <a:schemeClr val="tx1"/>
                          </a:solidFill>
                          <a:effectLst/>
                          <a:latin typeface="Calibri" pitchFamily="34" charset="0"/>
                          <a:ea typeface="微软雅黑" pitchFamily="34" charset="-122"/>
                          <a:cs typeface="Times New Roman" pitchFamily="18" charset="0"/>
                        </a:rPr>
                        <a:t>低</a:t>
                      </a:r>
                      <a:endParaRPr kumimoji="0" lang="zh-CN" altLang="en-GB" sz="1600" b="1" i="0" u="none" strike="noStrike" cap="none" normalizeH="0" baseline="0" smtClean="0">
                        <a:ln>
                          <a:noFill/>
                        </a:ln>
                        <a:solidFill>
                          <a:schemeClr val="tx1"/>
                        </a:solidFill>
                        <a:effectLst/>
                        <a:latin typeface="Times New Roman" pitchFamily="18" charset="0"/>
                        <a:ea typeface="微软雅黑" pitchFamily="34" charset="-122"/>
                        <a:cs typeface="Times New Roman" pitchFamily="18" charset="0"/>
                      </a:endParaRPr>
                    </a:p>
                  </a:txBody>
                  <a:tcPr marL="90000" marR="90000" marT="46800" marB="46800" anchor="ctr" anchorCtr="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FFFF"/>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GB" sz="1600" b="1" i="0" u="none" strike="noStrike" cap="none" normalizeH="0" baseline="0" smtClean="0">
                          <a:ln>
                            <a:noFill/>
                          </a:ln>
                          <a:solidFill>
                            <a:schemeClr val="tx1"/>
                          </a:solidFill>
                          <a:effectLst/>
                          <a:latin typeface="Calibri" pitchFamily="34" charset="0"/>
                          <a:ea typeface="微软雅黑" pitchFamily="34" charset="-122"/>
                          <a:cs typeface="Times New Roman" pitchFamily="18" charset="0"/>
                        </a:rPr>
                        <a:t>比例适当</a:t>
                      </a:r>
                      <a:endParaRPr kumimoji="0" lang="zh-CN" altLang="en-GB" sz="1600" b="1" i="0" u="none" strike="noStrike" cap="none" normalizeH="0" baseline="0" smtClean="0">
                        <a:ln>
                          <a:noFill/>
                        </a:ln>
                        <a:solidFill>
                          <a:schemeClr val="tx1"/>
                        </a:solidFill>
                        <a:effectLst/>
                        <a:latin typeface="Times New Roman" pitchFamily="18" charset="0"/>
                        <a:ea typeface="微软雅黑" pitchFamily="34" charset="-122"/>
                        <a:cs typeface="Times New Roman" pitchFamily="18" charset="0"/>
                      </a:endParaRPr>
                    </a:p>
                  </a:txBody>
                  <a:tcPr marL="90000" marR="90000" marT="46800" marB="46800" anchor="ctr" anchorCtr="1" horzOverflow="overflow">
                    <a:lnL w="9525" cap="flat" cmpd="sng" algn="ctr">
                      <a:solidFill>
                        <a:srgbClr val="000000"/>
                      </a:solidFill>
                      <a:prstDash val="solid"/>
                      <a:round/>
                      <a:headEnd type="none" w="med" len="med"/>
                      <a:tailEnd type="none" w="med" len="med"/>
                    </a:lnL>
                    <a:lnR w="25400" cap="flat" cmpd="sng" algn="ctr">
                      <a:solidFill>
                        <a:srgbClr val="008080"/>
                      </a:solidFill>
                      <a:prstDash val="solid"/>
                      <a:round/>
                      <a:headEnd type="none" w="med" len="med"/>
                      <a:tailEnd type="none" w="med" len="med"/>
                    </a:lnR>
                    <a:lnT w="12700" cap="flat" cmpd="sng" algn="ctr">
                      <a:solidFill>
                        <a:srgbClr val="00FFFF"/>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solidFill>
                      <a:srgbClr val="CCECFF"/>
                    </a:solidFill>
                  </a:tcPr>
                </a:tc>
              </a:tr>
              <a:tr h="24447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GB" sz="1600" b="1" i="0" u="none" strike="noStrike" cap="none" normalizeH="0" baseline="0" smtClean="0">
                          <a:ln>
                            <a:noFill/>
                          </a:ln>
                          <a:solidFill>
                            <a:schemeClr val="tx1"/>
                          </a:solidFill>
                          <a:effectLst/>
                          <a:latin typeface="Calibri" pitchFamily="34" charset="0"/>
                          <a:ea typeface="微软雅黑" pitchFamily="34" charset="-122"/>
                          <a:cs typeface="Times New Roman" pitchFamily="18" charset="0"/>
                        </a:rPr>
                        <a:t>液流电池</a:t>
                      </a:r>
                      <a:endParaRPr kumimoji="0" lang="zh-CN" altLang="en-GB" sz="1600" b="1" i="0" u="none" strike="noStrike" cap="none" normalizeH="0" baseline="0" smtClean="0">
                        <a:ln>
                          <a:noFill/>
                        </a:ln>
                        <a:solidFill>
                          <a:schemeClr val="tx1"/>
                        </a:solidFill>
                        <a:effectLst/>
                        <a:latin typeface="Times New Roman" pitchFamily="18" charset="0"/>
                        <a:ea typeface="微软雅黑" pitchFamily="34" charset="-122"/>
                        <a:cs typeface="Times New Roman" pitchFamily="18" charset="0"/>
                      </a:endParaRPr>
                    </a:p>
                  </a:txBody>
                  <a:tcPr marL="90000" marR="90000" marT="46800" marB="46800" anchor="ctr" anchorCtr="1" horzOverflow="overflow">
                    <a:lnL w="25400" cap="flat" cmpd="sng" algn="ctr">
                      <a:solidFill>
                        <a:srgbClr val="00808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FFFF"/>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GB" sz="1600" b="1" i="0" u="none" strike="noStrike" cap="none" normalizeH="0" baseline="0" smtClean="0">
                          <a:ln>
                            <a:noFill/>
                          </a:ln>
                          <a:solidFill>
                            <a:schemeClr val="tx1"/>
                          </a:solidFill>
                          <a:effectLst/>
                          <a:latin typeface="Calibri" pitchFamily="34" charset="0"/>
                          <a:ea typeface="微软雅黑" pitchFamily="34" charset="-122"/>
                          <a:cs typeface="Times New Roman" pitchFamily="18" charset="0"/>
                        </a:rPr>
                        <a:t>高</a:t>
                      </a:r>
                      <a:endParaRPr kumimoji="0" lang="zh-CN" altLang="en-GB" sz="1600" b="1" i="0" u="none" strike="noStrike" cap="none" normalizeH="0" baseline="0" smtClean="0">
                        <a:ln>
                          <a:noFill/>
                        </a:ln>
                        <a:solidFill>
                          <a:schemeClr val="tx1"/>
                        </a:solidFill>
                        <a:effectLst/>
                        <a:latin typeface="Times New Roman" pitchFamily="18" charset="0"/>
                        <a:ea typeface="微软雅黑" pitchFamily="34" charset="-122"/>
                        <a:cs typeface="Times New Roman" pitchFamily="18" charset="0"/>
                      </a:endParaRPr>
                    </a:p>
                  </a:txBody>
                  <a:tcPr marL="90000" marR="90000" marT="46800" marB="46800" anchor="ctr" anchorCtr="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FFFF"/>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GB" sz="1600" b="1" i="0" u="none" strike="noStrike" cap="none" normalizeH="0" baseline="0" smtClean="0">
                          <a:ln>
                            <a:noFill/>
                          </a:ln>
                          <a:solidFill>
                            <a:schemeClr val="tx1"/>
                          </a:solidFill>
                          <a:effectLst/>
                          <a:latin typeface="Calibri" pitchFamily="34" charset="0"/>
                          <a:ea typeface="微软雅黑" pitchFamily="34" charset="-122"/>
                          <a:cs typeface="Times New Roman" pitchFamily="18" charset="0"/>
                        </a:rPr>
                        <a:t>低</a:t>
                      </a:r>
                      <a:endParaRPr kumimoji="0" lang="zh-CN" altLang="en-GB" sz="1600" b="1" i="0" u="none" strike="noStrike" cap="none" normalizeH="0" baseline="0" smtClean="0">
                        <a:ln>
                          <a:noFill/>
                        </a:ln>
                        <a:solidFill>
                          <a:schemeClr val="tx1"/>
                        </a:solidFill>
                        <a:effectLst/>
                        <a:latin typeface="Times New Roman" pitchFamily="18" charset="0"/>
                        <a:ea typeface="微软雅黑" pitchFamily="34" charset="-122"/>
                        <a:cs typeface="Times New Roman" pitchFamily="18" charset="0"/>
                      </a:endParaRPr>
                    </a:p>
                  </a:txBody>
                  <a:tcPr marL="90000" marR="90000" marT="46800" marB="46800" anchor="ctr" anchorCtr="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FFFF"/>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GB" sz="1600" b="1" i="0" u="none" strike="noStrike" cap="none" normalizeH="0" baseline="0" smtClean="0">
                          <a:ln>
                            <a:noFill/>
                          </a:ln>
                          <a:solidFill>
                            <a:schemeClr val="tx1"/>
                          </a:solidFill>
                          <a:effectLst/>
                          <a:latin typeface="Calibri" pitchFamily="34" charset="0"/>
                          <a:ea typeface="微软雅黑" pitchFamily="34" charset="-122"/>
                          <a:cs typeface="Times New Roman" pitchFamily="18" charset="0"/>
                        </a:rPr>
                        <a:t>高</a:t>
                      </a:r>
                      <a:endParaRPr kumimoji="0" lang="zh-CN" altLang="en-GB" sz="1600" b="1" i="0" u="none" strike="noStrike" cap="none" normalizeH="0" baseline="0" smtClean="0">
                        <a:ln>
                          <a:noFill/>
                        </a:ln>
                        <a:solidFill>
                          <a:schemeClr val="tx1"/>
                        </a:solidFill>
                        <a:effectLst/>
                        <a:latin typeface="Times New Roman" pitchFamily="18" charset="0"/>
                        <a:ea typeface="微软雅黑" pitchFamily="34" charset="-122"/>
                        <a:cs typeface="Times New Roman" pitchFamily="18" charset="0"/>
                      </a:endParaRPr>
                    </a:p>
                  </a:txBody>
                  <a:tcPr marL="90000" marR="90000" marT="46800" marB="46800" anchor="ctr" anchorCtr="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FFFF"/>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GB" sz="1600" b="1" i="0" u="none" strike="noStrike" cap="none" normalizeH="0" baseline="0" smtClean="0">
                          <a:ln>
                            <a:noFill/>
                          </a:ln>
                          <a:solidFill>
                            <a:schemeClr val="tx1"/>
                          </a:solidFill>
                          <a:effectLst/>
                          <a:latin typeface="Calibri" pitchFamily="34" charset="0"/>
                          <a:ea typeface="微软雅黑" pitchFamily="34" charset="-122"/>
                          <a:cs typeface="Times New Roman" pitchFamily="18" charset="0"/>
                        </a:rPr>
                        <a:t>高</a:t>
                      </a:r>
                      <a:endParaRPr kumimoji="0" lang="zh-CN" altLang="en-GB" sz="1600" b="1" i="0" u="none" strike="noStrike" cap="none" normalizeH="0" baseline="0" smtClean="0">
                        <a:ln>
                          <a:noFill/>
                        </a:ln>
                        <a:solidFill>
                          <a:schemeClr val="tx1"/>
                        </a:solidFill>
                        <a:effectLst/>
                        <a:latin typeface="Times New Roman" pitchFamily="18" charset="0"/>
                        <a:ea typeface="微软雅黑" pitchFamily="34" charset="-122"/>
                        <a:cs typeface="Times New Roman" pitchFamily="18" charset="0"/>
                      </a:endParaRPr>
                    </a:p>
                  </a:txBody>
                  <a:tcPr marL="90000" marR="90000" marT="46800" marB="46800" anchor="ctr" anchorCtr="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FFFF"/>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GB" sz="1600" b="1" i="0" u="none" strike="noStrike" cap="none" normalizeH="0" baseline="0" smtClean="0">
                          <a:ln>
                            <a:noFill/>
                          </a:ln>
                          <a:solidFill>
                            <a:schemeClr val="tx1"/>
                          </a:solidFill>
                          <a:effectLst/>
                          <a:latin typeface="Calibri" pitchFamily="34" charset="0"/>
                          <a:ea typeface="微软雅黑" pitchFamily="34" charset="-122"/>
                          <a:cs typeface="Times New Roman" pitchFamily="18" charset="0"/>
                        </a:rPr>
                        <a:t>一般</a:t>
                      </a:r>
                      <a:endParaRPr kumimoji="0" lang="zh-CN" altLang="en-GB" sz="1600" b="1" i="0" u="none" strike="noStrike" cap="none" normalizeH="0" baseline="0" smtClean="0">
                        <a:ln>
                          <a:noFill/>
                        </a:ln>
                        <a:solidFill>
                          <a:schemeClr val="tx1"/>
                        </a:solidFill>
                        <a:effectLst/>
                        <a:latin typeface="Times New Roman" pitchFamily="18" charset="0"/>
                        <a:ea typeface="微软雅黑" pitchFamily="34" charset="-122"/>
                        <a:cs typeface="Times New Roman" pitchFamily="18" charset="0"/>
                      </a:endParaRPr>
                    </a:p>
                  </a:txBody>
                  <a:tcPr marL="90000" marR="90000" marT="46800" marB="46800" anchor="ctr" anchorCtr="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FFFF"/>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GB" sz="1600" b="1" i="0" u="none" strike="noStrike" cap="none" normalizeH="0" baseline="0" smtClean="0">
                          <a:ln>
                            <a:noFill/>
                          </a:ln>
                          <a:solidFill>
                            <a:schemeClr val="tx1"/>
                          </a:solidFill>
                          <a:effectLst/>
                          <a:latin typeface="Calibri" pitchFamily="34" charset="0"/>
                          <a:ea typeface="微软雅黑" pitchFamily="34" charset="-122"/>
                          <a:cs typeface="Times New Roman" pitchFamily="18" charset="0"/>
                        </a:rPr>
                        <a:t>高</a:t>
                      </a:r>
                      <a:endParaRPr kumimoji="0" lang="zh-CN" altLang="en-GB" sz="1600" b="1" i="0" u="none" strike="noStrike" cap="none" normalizeH="0" baseline="0" smtClean="0">
                        <a:ln>
                          <a:noFill/>
                        </a:ln>
                        <a:solidFill>
                          <a:schemeClr val="tx1"/>
                        </a:solidFill>
                        <a:effectLst/>
                        <a:latin typeface="Times New Roman" pitchFamily="18" charset="0"/>
                        <a:ea typeface="微软雅黑" pitchFamily="34" charset="-122"/>
                        <a:cs typeface="Times New Roman" pitchFamily="18" charset="0"/>
                      </a:endParaRPr>
                    </a:p>
                  </a:txBody>
                  <a:tcPr marL="90000" marR="90000" marT="46800" marB="46800" anchor="ctr" anchorCtr="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FFFF"/>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GB" sz="1600" b="1" i="0" u="none" strike="noStrike" cap="none" normalizeH="0" baseline="0" smtClean="0">
                          <a:ln>
                            <a:noFill/>
                          </a:ln>
                          <a:solidFill>
                            <a:schemeClr val="tx1"/>
                          </a:solidFill>
                          <a:effectLst/>
                          <a:latin typeface="Calibri" pitchFamily="34" charset="0"/>
                          <a:ea typeface="微软雅黑" pitchFamily="34" charset="-122"/>
                          <a:cs typeface="Times New Roman" pitchFamily="18" charset="0"/>
                        </a:rPr>
                        <a:t>低比例</a:t>
                      </a:r>
                      <a:endParaRPr kumimoji="0" lang="zh-CN" altLang="en-GB" sz="1600" b="1" i="0" u="none" strike="noStrike" cap="none" normalizeH="0" baseline="0" smtClean="0">
                        <a:ln>
                          <a:noFill/>
                        </a:ln>
                        <a:solidFill>
                          <a:schemeClr val="tx1"/>
                        </a:solidFill>
                        <a:effectLst/>
                        <a:latin typeface="Times New Roman" pitchFamily="18" charset="0"/>
                        <a:ea typeface="微软雅黑" pitchFamily="34" charset="-122"/>
                        <a:cs typeface="Times New Roman" pitchFamily="18" charset="0"/>
                      </a:endParaRPr>
                    </a:p>
                  </a:txBody>
                  <a:tcPr marL="90000" marR="90000" marT="46800" marB="46800" anchor="ctr" anchorCtr="1" horzOverflow="overflow">
                    <a:lnL w="9525" cap="flat" cmpd="sng" algn="ctr">
                      <a:solidFill>
                        <a:srgbClr val="000000"/>
                      </a:solidFill>
                      <a:prstDash val="solid"/>
                      <a:round/>
                      <a:headEnd type="none" w="med" len="med"/>
                      <a:tailEnd type="none" w="med" len="med"/>
                    </a:lnL>
                    <a:lnR w="25400" cap="flat" cmpd="sng" algn="ctr">
                      <a:solidFill>
                        <a:srgbClr val="008080"/>
                      </a:solidFill>
                      <a:prstDash val="solid"/>
                      <a:round/>
                      <a:headEnd type="none" w="med" len="med"/>
                      <a:tailEnd type="none" w="med" len="med"/>
                    </a:lnR>
                    <a:lnT w="12700" cap="flat" cmpd="sng" algn="ctr">
                      <a:solidFill>
                        <a:srgbClr val="00FFFF"/>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solidFill>
                      <a:srgbClr val="CCECFF"/>
                    </a:solidFill>
                  </a:tcPr>
                </a:tc>
              </a:tr>
              <a:tr h="24447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GB" sz="1600" b="1" i="0" u="none" strike="noStrike" cap="none" normalizeH="0" baseline="0" smtClean="0">
                          <a:ln>
                            <a:noFill/>
                          </a:ln>
                          <a:solidFill>
                            <a:schemeClr val="tx1"/>
                          </a:solidFill>
                          <a:effectLst/>
                          <a:latin typeface="Calibri" pitchFamily="34" charset="0"/>
                          <a:ea typeface="微软雅黑" pitchFamily="34" charset="-122"/>
                          <a:cs typeface="Times New Roman" pitchFamily="18" charset="0"/>
                        </a:rPr>
                        <a:t>锂离子电池</a:t>
                      </a:r>
                      <a:endParaRPr kumimoji="0" lang="zh-CN" altLang="en-GB" sz="1600" b="1" i="0" u="none" strike="noStrike" cap="none" normalizeH="0" baseline="0" smtClean="0">
                        <a:ln>
                          <a:noFill/>
                        </a:ln>
                        <a:solidFill>
                          <a:schemeClr val="tx1"/>
                        </a:solidFill>
                        <a:effectLst/>
                        <a:latin typeface="Times New Roman" pitchFamily="18" charset="0"/>
                        <a:ea typeface="微软雅黑" pitchFamily="34" charset="-122"/>
                        <a:cs typeface="Times New Roman" pitchFamily="18" charset="0"/>
                      </a:endParaRPr>
                    </a:p>
                  </a:txBody>
                  <a:tcPr marL="90000" marR="90000" marT="46800" marB="46800" anchor="ctr" anchorCtr="1" horzOverflow="overflow">
                    <a:lnL w="25400" cap="flat" cmpd="sng" algn="ctr">
                      <a:solidFill>
                        <a:srgbClr val="00808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FFFF"/>
                      </a:solidFill>
                      <a:prstDash val="solid"/>
                      <a:round/>
                      <a:headEnd type="none" w="med" len="med"/>
                      <a:tailEnd type="none" w="med" len="med"/>
                    </a:lnT>
                    <a:lnB w="25400" cap="flat" cmpd="sng" algn="ctr">
                      <a:solidFill>
                        <a:srgbClr val="0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GB" sz="1600" b="1" i="0" u="none" strike="noStrike" cap="none" normalizeH="0" baseline="0" smtClean="0">
                          <a:ln>
                            <a:noFill/>
                          </a:ln>
                          <a:solidFill>
                            <a:schemeClr val="tx1"/>
                          </a:solidFill>
                          <a:effectLst/>
                          <a:latin typeface="Calibri" pitchFamily="34" charset="0"/>
                          <a:ea typeface="微软雅黑" pitchFamily="34" charset="-122"/>
                          <a:cs typeface="Times New Roman" pitchFamily="18" charset="0"/>
                        </a:rPr>
                        <a:t>低</a:t>
                      </a:r>
                      <a:endParaRPr kumimoji="0" lang="zh-CN" altLang="en-GB" sz="1600" b="1" i="0" u="none" strike="noStrike" cap="none" normalizeH="0" baseline="0" smtClean="0">
                        <a:ln>
                          <a:noFill/>
                        </a:ln>
                        <a:solidFill>
                          <a:schemeClr val="tx1"/>
                        </a:solidFill>
                        <a:effectLst/>
                        <a:latin typeface="Times New Roman" pitchFamily="18" charset="0"/>
                        <a:ea typeface="微软雅黑" pitchFamily="34" charset="-122"/>
                        <a:cs typeface="Times New Roman" pitchFamily="18" charset="0"/>
                      </a:endParaRPr>
                    </a:p>
                  </a:txBody>
                  <a:tcPr marL="90000" marR="90000" marT="46800" marB="46800" anchor="ctr" anchorCtr="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FFFF"/>
                      </a:solidFill>
                      <a:prstDash val="solid"/>
                      <a:round/>
                      <a:headEnd type="none" w="med" len="med"/>
                      <a:tailEnd type="none" w="med" len="med"/>
                    </a:lnT>
                    <a:lnB w="25400" cap="flat" cmpd="sng" algn="ctr">
                      <a:solidFill>
                        <a:srgbClr val="00808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GB" sz="1600" b="1" i="0" u="none" strike="noStrike" cap="none" normalizeH="0" baseline="0" smtClean="0">
                          <a:ln>
                            <a:noFill/>
                          </a:ln>
                          <a:solidFill>
                            <a:schemeClr val="tx1"/>
                          </a:solidFill>
                          <a:effectLst/>
                          <a:latin typeface="Calibri" pitchFamily="34" charset="0"/>
                          <a:ea typeface="微软雅黑" pitchFamily="34" charset="-122"/>
                          <a:cs typeface="Times New Roman" pitchFamily="18" charset="0"/>
                        </a:rPr>
                        <a:t>中</a:t>
                      </a:r>
                      <a:endParaRPr kumimoji="0" lang="zh-CN" altLang="en-GB" sz="1600" b="1" i="0" u="none" strike="noStrike" cap="none" normalizeH="0" baseline="0" smtClean="0">
                        <a:ln>
                          <a:noFill/>
                        </a:ln>
                        <a:solidFill>
                          <a:schemeClr val="tx1"/>
                        </a:solidFill>
                        <a:effectLst/>
                        <a:latin typeface="Times New Roman" pitchFamily="18" charset="0"/>
                        <a:ea typeface="微软雅黑" pitchFamily="34" charset="-122"/>
                        <a:cs typeface="Times New Roman" pitchFamily="18" charset="0"/>
                      </a:endParaRPr>
                    </a:p>
                  </a:txBody>
                  <a:tcPr marL="90000" marR="90000" marT="46800" marB="46800" anchor="ctr" anchorCtr="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FFFF"/>
                      </a:solidFill>
                      <a:prstDash val="solid"/>
                      <a:round/>
                      <a:headEnd type="none" w="med" len="med"/>
                      <a:tailEnd type="none" w="med" len="med"/>
                    </a:lnT>
                    <a:lnB w="25400" cap="flat" cmpd="sng" algn="ctr">
                      <a:solidFill>
                        <a:srgbClr val="00808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GB" sz="1600" b="1" i="0" u="none" strike="noStrike" cap="none" normalizeH="0" baseline="0" smtClean="0">
                          <a:ln>
                            <a:noFill/>
                          </a:ln>
                          <a:solidFill>
                            <a:schemeClr val="tx1"/>
                          </a:solidFill>
                          <a:effectLst/>
                          <a:latin typeface="Calibri" pitchFamily="34" charset="0"/>
                          <a:ea typeface="微软雅黑" pitchFamily="34" charset="-122"/>
                          <a:cs typeface="Times New Roman" pitchFamily="18" charset="0"/>
                        </a:rPr>
                        <a:t>中</a:t>
                      </a:r>
                      <a:endParaRPr kumimoji="0" lang="zh-CN" altLang="en-GB" sz="1600" b="1" i="0" u="none" strike="noStrike" cap="none" normalizeH="0" baseline="0" smtClean="0">
                        <a:ln>
                          <a:noFill/>
                        </a:ln>
                        <a:solidFill>
                          <a:schemeClr val="tx1"/>
                        </a:solidFill>
                        <a:effectLst/>
                        <a:latin typeface="Times New Roman" pitchFamily="18" charset="0"/>
                        <a:ea typeface="微软雅黑" pitchFamily="34" charset="-122"/>
                        <a:cs typeface="Times New Roman" pitchFamily="18" charset="0"/>
                      </a:endParaRPr>
                    </a:p>
                  </a:txBody>
                  <a:tcPr marL="90000" marR="90000" marT="46800" marB="46800" anchor="ctr" anchorCtr="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FFFF"/>
                      </a:solidFill>
                      <a:prstDash val="solid"/>
                      <a:round/>
                      <a:headEnd type="none" w="med" len="med"/>
                      <a:tailEnd type="none" w="med" len="med"/>
                    </a:lnT>
                    <a:lnB w="25400" cap="flat" cmpd="sng" algn="ctr">
                      <a:solidFill>
                        <a:srgbClr val="00808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GB" sz="1600" b="1" i="0" u="none" strike="noStrike" cap="none" normalizeH="0" baseline="0" smtClean="0">
                          <a:ln>
                            <a:noFill/>
                          </a:ln>
                          <a:solidFill>
                            <a:schemeClr val="tx1"/>
                          </a:solidFill>
                          <a:effectLst/>
                          <a:latin typeface="Calibri" pitchFamily="34" charset="0"/>
                          <a:ea typeface="微软雅黑" pitchFamily="34" charset="-122"/>
                          <a:cs typeface="Times New Roman" pitchFamily="18" charset="0"/>
                        </a:rPr>
                        <a:t>低</a:t>
                      </a:r>
                      <a:endParaRPr kumimoji="0" lang="zh-CN" altLang="en-GB" sz="1600" b="1" i="0" u="none" strike="noStrike" cap="none" normalizeH="0" baseline="0" smtClean="0">
                        <a:ln>
                          <a:noFill/>
                        </a:ln>
                        <a:solidFill>
                          <a:schemeClr val="tx1"/>
                        </a:solidFill>
                        <a:effectLst/>
                        <a:latin typeface="Times New Roman" pitchFamily="18" charset="0"/>
                        <a:ea typeface="微软雅黑" pitchFamily="34" charset="-122"/>
                        <a:cs typeface="Times New Roman" pitchFamily="18" charset="0"/>
                      </a:endParaRPr>
                    </a:p>
                  </a:txBody>
                  <a:tcPr marL="90000" marR="90000" marT="46800" marB="46800" anchor="ctr" anchorCtr="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FFFF"/>
                      </a:solidFill>
                      <a:prstDash val="solid"/>
                      <a:round/>
                      <a:headEnd type="none" w="med" len="med"/>
                      <a:tailEnd type="none" w="med" len="med"/>
                    </a:lnT>
                    <a:lnB w="25400" cap="flat" cmpd="sng" algn="ctr">
                      <a:solidFill>
                        <a:srgbClr val="00808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GB" sz="1600" b="1" i="0" u="none" strike="noStrike" cap="none" normalizeH="0" baseline="0" smtClean="0">
                          <a:ln>
                            <a:noFill/>
                          </a:ln>
                          <a:solidFill>
                            <a:schemeClr val="tx1"/>
                          </a:solidFill>
                          <a:effectLst/>
                          <a:latin typeface="Calibri" pitchFamily="34" charset="0"/>
                          <a:ea typeface="微软雅黑" pitchFamily="34" charset="-122"/>
                          <a:cs typeface="Times New Roman" pitchFamily="18" charset="0"/>
                        </a:rPr>
                        <a:t>一般</a:t>
                      </a:r>
                      <a:endParaRPr kumimoji="0" lang="zh-CN" altLang="en-GB" sz="1600" b="1" i="0" u="none" strike="noStrike" cap="none" normalizeH="0" baseline="0" smtClean="0">
                        <a:ln>
                          <a:noFill/>
                        </a:ln>
                        <a:solidFill>
                          <a:schemeClr val="tx1"/>
                        </a:solidFill>
                        <a:effectLst/>
                        <a:latin typeface="Times New Roman" pitchFamily="18" charset="0"/>
                        <a:ea typeface="微软雅黑" pitchFamily="34" charset="-122"/>
                        <a:cs typeface="Times New Roman" pitchFamily="18" charset="0"/>
                      </a:endParaRPr>
                    </a:p>
                  </a:txBody>
                  <a:tcPr marL="90000" marR="90000" marT="46800" marB="46800" anchor="ctr" anchorCtr="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FFFF"/>
                      </a:solidFill>
                      <a:prstDash val="solid"/>
                      <a:round/>
                      <a:headEnd type="none" w="med" len="med"/>
                      <a:tailEnd type="none" w="med" len="med"/>
                    </a:lnT>
                    <a:lnB w="25400" cap="flat" cmpd="sng" algn="ctr">
                      <a:solidFill>
                        <a:srgbClr val="00808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GB" sz="1600" b="1" i="0" u="none" strike="noStrike" cap="none" normalizeH="0" baseline="0" smtClean="0">
                          <a:ln>
                            <a:noFill/>
                          </a:ln>
                          <a:solidFill>
                            <a:schemeClr val="tx1"/>
                          </a:solidFill>
                          <a:effectLst/>
                          <a:latin typeface="Calibri" pitchFamily="34" charset="0"/>
                          <a:ea typeface="微软雅黑" pitchFamily="34" charset="-122"/>
                          <a:cs typeface="Times New Roman" pitchFamily="18" charset="0"/>
                        </a:rPr>
                        <a:t>高</a:t>
                      </a:r>
                      <a:endParaRPr kumimoji="0" lang="zh-CN" altLang="en-GB" sz="1600" b="1" i="0" u="none" strike="noStrike" cap="none" normalizeH="0" baseline="0" smtClean="0">
                        <a:ln>
                          <a:noFill/>
                        </a:ln>
                        <a:solidFill>
                          <a:schemeClr val="tx1"/>
                        </a:solidFill>
                        <a:effectLst/>
                        <a:latin typeface="Times New Roman" pitchFamily="18" charset="0"/>
                        <a:ea typeface="微软雅黑" pitchFamily="34" charset="-122"/>
                        <a:cs typeface="Times New Roman" pitchFamily="18" charset="0"/>
                      </a:endParaRPr>
                    </a:p>
                  </a:txBody>
                  <a:tcPr marL="90000" marR="90000" marT="46800" marB="46800" anchor="ctr" anchorCtr="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FFFF"/>
                      </a:solidFill>
                      <a:prstDash val="solid"/>
                      <a:round/>
                      <a:headEnd type="none" w="med" len="med"/>
                      <a:tailEnd type="none" w="med" len="med"/>
                    </a:lnT>
                    <a:lnB w="25400" cap="flat" cmpd="sng" algn="ctr">
                      <a:solidFill>
                        <a:srgbClr val="00808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GB" sz="1600" b="1" i="0" u="none" strike="noStrike" cap="none" normalizeH="0" baseline="0" smtClean="0">
                          <a:ln>
                            <a:noFill/>
                          </a:ln>
                          <a:solidFill>
                            <a:schemeClr val="tx1"/>
                          </a:solidFill>
                          <a:effectLst/>
                          <a:latin typeface="Calibri" pitchFamily="34" charset="0"/>
                          <a:ea typeface="微软雅黑" pitchFamily="34" charset="-122"/>
                          <a:cs typeface="Times New Roman" pitchFamily="18" charset="0"/>
                        </a:rPr>
                        <a:t>高比例</a:t>
                      </a:r>
                      <a:endParaRPr kumimoji="0" lang="zh-CN" altLang="en-GB" sz="1600" b="1" i="0" u="none" strike="noStrike" cap="none" normalizeH="0" baseline="0" smtClean="0">
                        <a:ln>
                          <a:noFill/>
                        </a:ln>
                        <a:solidFill>
                          <a:schemeClr val="tx1"/>
                        </a:solidFill>
                        <a:effectLst/>
                        <a:latin typeface="Times New Roman" pitchFamily="18" charset="0"/>
                        <a:ea typeface="微软雅黑" pitchFamily="34" charset="-122"/>
                        <a:cs typeface="Times New Roman" pitchFamily="18" charset="0"/>
                      </a:endParaRPr>
                    </a:p>
                  </a:txBody>
                  <a:tcPr marL="90000" marR="90000" marT="46800" marB="46800" anchor="ctr" anchorCtr="1" horzOverflow="overflow">
                    <a:lnL w="9525" cap="flat" cmpd="sng" algn="ctr">
                      <a:solidFill>
                        <a:srgbClr val="000000"/>
                      </a:solidFill>
                      <a:prstDash val="solid"/>
                      <a:round/>
                      <a:headEnd type="none" w="med" len="med"/>
                      <a:tailEnd type="none" w="med" len="med"/>
                    </a:lnL>
                    <a:lnR w="25400" cap="flat" cmpd="sng" algn="ctr">
                      <a:solidFill>
                        <a:srgbClr val="008080"/>
                      </a:solidFill>
                      <a:prstDash val="solid"/>
                      <a:round/>
                      <a:headEnd type="none" w="med" len="med"/>
                      <a:tailEnd type="none" w="med" len="med"/>
                    </a:lnR>
                    <a:lnT w="12700" cap="flat" cmpd="sng" algn="ctr">
                      <a:solidFill>
                        <a:srgbClr val="00FFFF"/>
                      </a:solidFill>
                      <a:prstDash val="solid"/>
                      <a:round/>
                      <a:headEnd type="none" w="med" len="med"/>
                      <a:tailEnd type="none" w="med" len="med"/>
                    </a:lnT>
                    <a:lnB w="25400" cap="flat" cmpd="sng" algn="ctr">
                      <a:solidFill>
                        <a:srgbClr val="008080"/>
                      </a:solidFill>
                      <a:prstDash val="solid"/>
                      <a:round/>
                      <a:headEnd type="none" w="med" len="med"/>
                      <a:tailEnd type="none" w="med" len="med"/>
                    </a:lnB>
                    <a:lnTlToBr>
                      <a:noFill/>
                    </a:lnTlToBr>
                    <a:lnBlToTr>
                      <a:noFill/>
                    </a:lnBlToTr>
                    <a:solidFill>
                      <a:srgbClr val="CCECFF"/>
                    </a:solidFill>
                  </a:tcPr>
                </a:tc>
              </a:tr>
            </a:tbl>
          </a:graphicData>
        </a:graphic>
      </p:graphicFrame>
      <p:sp>
        <p:nvSpPr>
          <p:cNvPr id="48" name="圆角矩形 47"/>
          <p:cNvSpPr/>
          <p:nvPr/>
        </p:nvSpPr>
        <p:spPr bwMode="auto">
          <a:xfrm>
            <a:off x="463235" y="4594128"/>
            <a:ext cx="8344681" cy="1487563"/>
          </a:xfrm>
          <a:prstGeom prst="roundRect">
            <a:avLst>
              <a:gd name="adj" fmla="val 10568"/>
            </a:avLst>
          </a:prstGeom>
          <a:gradFill rotWithShape="1">
            <a:gsLst>
              <a:gs pos="0">
                <a:schemeClr val="bg2">
                  <a:gamma/>
                  <a:tint val="0"/>
                  <a:invGamma/>
                </a:schemeClr>
              </a:gs>
              <a:gs pos="100000">
                <a:schemeClr val="bg1">
                  <a:lumMod val="85000"/>
                </a:schemeClr>
              </a:gs>
            </a:gsLst>
            <a:lin ang="5400000" scaled="1"/>
          </a:gradFill>
          <a:ln w="12700" algn="ctr">
            <a:solidFill>
              <a:schemeClr val="bg1">
                <a:lumMod val="50000"/>
              </a:schemeClr>
            </a:solidFill>
            <a:round/>
            <a:headEnd/>
            <a:tailEnd/>
          </a:ln>
          <a:effectLst>
            <a:outerShdw blurRad="50800" dist="38100" dir="2700000" algn="tl" rotWithShape="0">
              <a:prstClr val="black">
                <a:alpha val="40000"/>
              </a:prstClr>
            </a:outerShdw>
          </a:effectLst>
          <a:scene3d>
            <a:camera prst="perspectiveFront"/>
            <a:lightRig rig="threePt" dir="t"/>
          </a:scene3d>
        </p:spPr>
        <p:txBody>
          <a:bodyPr wrap="none" anchor="ctr"/>
          <a:lstStyle/>
          <a:p>
            <a:pPr marL="0" lvl="2" defTabSz="912813" eaLnBrk="0" fontAlgn="auto" hangingPunct="0">
              <a:lnSpc>
                <a:spcPct val="140000"/>
              </a:lnSpc>
              <a:spcBef>
                <a:spcPts val="0"/>
              </a:spcBef>
              <a:spcAft>
                <a:spcPts val="0"/>
              </a:spcAft>
              <a:buClr>
                <a:srgbClr val="FF0000"/>
              </a:buClr>
              <a:buSzPct val="70000"/>
              <a:buFont typeface="Wingdings" pitchFamily="2" charset="2"/>
              <a:buChar char="u"/>
              <a:tabLst>
                <a:tab pos="136525" algn="l"/>
              </a:tabLst>
              <a:defRPr/>
            </a:pPr>
            <a:endParaRPr lang="zh-CN" altLang="en-US" sz="1400" b="0" dirty="0">
              <a:solidFill>
                <a:schemeClr val="tx1"/>
              </a:solidFill>
              <a:latin typeface="微软雅黑" pitchFamily="34" charset="-122"/>
              <a:ea typeface="微软雅黑" pitchFamily="34" charset="-122"/>
            </a:endParaRPr>
          </a:p>
        </p:txBody>
      </p:sp>
      <p:sp>
        <p:nvSpPr>
          <p:cNvPr id="49" name="矩形 19"/>
          <p:cNvSpPr>
            <a:spLocks noChangeArrowheads="1"/>
          </p:cNvSpPr>
          <p:nvPr/>
        </p:nvSpPr>
        <p:spPr bwMode="auto">
          <a:xfrm>
            <a:off x="611188" y="4835525"/>
            <a:ext cx="8066087" cy="1006475"/>
          </a:xfrm>
          <a:prstGeom prst="rect">
            <a:avLst/>
          </a:prstGeom>
          <a:noFill/>
          <a:ln w="28575">
            <a:noFill/>
            <a:round/>
            <a:headEnd/>
            <a:tailEnd/>
          </a:ln>
        </p:spPr>
        <p:txBody>
          <a:bodyPr>
            <a:spAutoFit/>
          </a:bodyPr>
          <a:lstStyle/>
          <a:p>
            <a:pPr defTabSz="912813" eaLnBrk="0" hangingPunct="0">
              <a:buFont typeface="Wingdings" pitchFamily="2" charset="2"/>
              <a:buNone/>
            </a:pPr>
            <a:r>
              <a:rPr kumimoji="1" lang="zh-CN" altLang="en-US" sz="2000">
                <a:solidFill>
                  <a:srgbClr val="000099"/>
                </a:solidFill>
                <a:latin typeface="微软雅黑" pitchFamily="34" charset="-122"/>
                <a:ea typeface="微软雅黑" pitchFamily="34" charset="-122"/>
              </a:rPr>
              <a:t>通过对三种电池储能系统的技术风险、技术合理性以及技术灵活性对比分析，不难发现，尽管三种电池特性各有千秋，但就实际工程而言，锂离子电池储能系统综合性能最好，其次是钠硫电池，液流电池相对较差</a:t>
            </a:r>
            <a:endParaRPr kumimoji="1" lang="zh-CN" altLang="en-US">
              <a:solidFill>
                <a:srgbClr val="000099"/>
              </a:solidFill>
            </a:endParaRPr>
          </a:p>
        </p:txBody>
      </p:sp>
      <p:sp>
        <p:nvSpPr>
          <p:cNvPr id="9" name="Rectangle 2"/>
          <p:cNvSpPr>
            <a:spLocks noChangeArrowheads="1"/>
          </p:cNvSpPr>
          <p:nvPr/>
        </p:nvSpPr>
        <p:spPr bwMode="auto">
          <a:xfrm>
            <a:off x="914400" y="0"/>
            <a:ext cx="8229600" cy="692150"/>
          </a:xfrm>
          <a:prstGeom prst="rect">
            <a:avLst/>
          </a:prstGeom>
          <a:noFill/>
          <a:ln w="9525">
            <a:noFill/>
            <a:miter lim="800000"/>
            <a:headEnd/>
            <a:tailEnd/>
          </a:ln>
        </p:spPr>
        <p:txBody>
          <a:bodyPr anchor="ctr"/>
          <a:lstStyle/>
          <a:p>
            <a:pPr algn="r">
              <a:defRPr/>
            </a:pPr>
            <a:r>
              <a:rPr lang="en-US" altLang="zh-CN" sz="3200" dirty="0">
                <a:solidFill>
                  <a:srgbClr val="0000CC"/>
                </a:solidFill>
                <a:effectLst>
                  <a:outerShdw blurRad="38100" dist="38100" dir="2700000" algn="tl">
                    <a:srgbClr val="C0C0C0"/>
                  </a:outerShdw>
                </a:effectLst>
                <a:latin typeface="微软雅黑" pitchFamily="34" charset="-122"/>
                <a:ea typeface="微软雅黑" pitchFamily="34" charset="-122"/>
              </a:rPr>
              <a:t>          </a:t>
            </a:r>
            <a:r>
              <a:rPr lang="zh-CN" altLang="en-US" sz="3600" dirty="0" smtClean="0">
                <a:solidFill>
                  <a:srgbClr val="FF0000"/>
                </a:solidFill>
                <a:effectLst>
                  <a:outerShdw blurRad="38100" dist="38100" dir="2700000" algn="tl">
                    <a:srgbClr val="C0C0C0"/>
                  </a:outerShdw>
                </a:effectLst>
                <a:latin typeface="微软雅黑" pitchFamily="34" charset="-122"/>
                <a:ea typeface="微软雅黑" pitchFamily="34" charset="-122"/>
              </a:rPr>
              <a:t>工程技术方案：储能电站</a:t>
            </a:r>
            <a:endParaRPr lang="zh-CN" altLang="en-US" sz="3600" dirty="0">
              <a:solidFill>
                <a:srgbClr val="FF0000"/>
              </a:solidFill>
              <a:effectLst>
                <a:outerShdw blurRad="38100" dist="38100" dir="2700000" algn="tl">
                  <a:srgbClr val="C0C0C0"/>
                </a:outerShdw>
              </a:effectLst>
              <a:latin typeface="微软雅黑" pitchFamily="34" charset="-122"/>
              <a:ea typeface="微软雅黑" pitchFamily="34"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ppt_x"/>
                                          </p:val>
                                        </p:tav>
                                        <p:tav tm="100000">
                                          <p:val>
                                            <p:strVal val="#ppt_x"/>
                                          </p:val>
                                        </p:tav>
                                      </p:tavLst>
                                    </p:anim>
                                    <p:anim calcmode="lin" valueType="num">
                                      <p:cBhvr additive="base">
                                        <p:cTn id="8" dur="500" fill="hold"/>
                                        <p:tgtEl>
                                          <p:spTgt spid="4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500" fill="hold"/>
                                        <p:tgtEl>
                                          <p:spTgt spid="49"/>
                                        </p:tgtEl>
                                        <p:attrNameLst>
                                          <p:attrName>ppt_x</p:attrName>
                                        </p:attrNameLst>
                                      </p:cBhvr>
                                      <p:tavLst>
                                        <p:tav tm="0">
                                          <p:val>
                                            <p:strVal val="#ppt_x"/>
                                          </p:val>
                                        </p:tav>
                                        <p:tav tm="100000">
                                          <p:val>
                                            <p:strVal val="#ppt_x"/>
                                          </p:val>
                                        </p:tav>
                                      </p:tavLst>
                                    </p:anim>
                                    <p:anim calcmode="lin" valueType="num">
                                      <p:cBhvr additive="base">
                                        <p:cTn id="12"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4"/>
          <p:cNvSpPr>
            <a:spLocks noChangeArrowheads="1"/>
          </p:cNvSpPr>
          <p:nvPr/>
        </p:nvSpPr>
        <p:spPr bwMode="gray">
          <a:xfrm>
            <a:off x="358775" y="1520825"/>
            <a:ext cx="8389938" cy="431800"/>
          </a:xfrm>
          <a:prstGeom prst="roundRect">
            <a:avLst>
              <a:gd name="adj" fmla="val 10889"/>
            </a:avLst>
          </a:prstGeom>
          <a:gradFill rotWithShape="1">
            <a:gsLst>
              <a:gs pos="0">
                <a:srgbClr val="DDDDDD"/>
              </a:gs>
              <a:gs pos="50000">
                <a:srgbClr val="DDDDDD">
                  <a:gamma/>
                  <a:tint val="36471"/>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pPr>
              <a:defRPr/>
            </a:pPr>
            <a:endParaRPr lang="zh-CN" altLang="en-US">
              <a:latin typeface="微软雅黑" pitchFamily="34" charset="-122"/>
              <a:ea typeface="微软雅黑" pitchFamily="34" charset="-122"/>
            </a:endParaRPr>
          </a:p>
        </p:txBody>
      </p:sp>
      <p:sp>
        <p:nvSpPr>
          <p:cNvPr id="59395" name="AutoShape 5"/>
          <p:cNvSpPr>
            <a:spLocks noChangeArrowheads="1"/>
          </p:cNvSpPr>
          <p:nvPr/>
        </p:nvSpPr>
        <p:spPr bwMode="gray">
          <a:xfrm>
            <a:off x="468313" y="1557338"/>
            <a:ext cx="8172450" cy="387350"/>
          </a:xfrm>
          <a:prstGeom prst="roundRect">
            <a:avLst>
              <a:gd name="adj" fmla="val 11921"/>
            </a:avLst>
          </a:prstGeom>
          <a:gradFill rotWithShape="1">
            <a:gsLst>
              <a:gs pos="0">
                <a:srgbClr val="CC00FF"/>
              </a:gs>
              <a:gs pos="100000">
                <a:srgbClr val="660066"/>
              </a:gs>
            </a:gsLst>
            <a:lin ang="5400000" scaled="1"/>
          </a:gradFill>
          <a:ln w="38100">
            <a:solidFill>
              <a:schemeClr val="bg1"/>
            </a:solidFill>
            <a:round/>
            <a:headEnd/>
            <a:tailEnd/>
          </a:ln>
        </p:spPr>
        <p:txBody>
          <a:bodyPr wrap="none" anchor="ctr"/>
          <a:lstStyle/>
          <a:p>
            <a:endParaRPr lang="zh-CN" altLang="en-US">
              <a:latin typeface="微软雅黑" pitchFamily="34" charset="-122"/>
              <a:ea typeface="微软雅黑" pitchFamily="34" charset="-122"/>
            </a:endParaRPr>
          </a:p>
        </p:txBody>
      </p:sp>
      <p:sp>
        <p:nvSpPr>
          <p:cNvPr id="59396" name="Text Box 7"/>
          <p:cNvSpPr txBox="1">
            <a:spLocks noChangeArrowheads="1"/>
          </p:cNvSpPr>
          <p:nvPr/>
        </p:nvSpPr>
        <p:spPr bwMode="gray">
          <a:xfrm>
            <a:off x="503238" y="1555750"/>
            <a:ext cx="8172450" cy="396875"/>
          </a:xfrm>
          <a:prstGeom prst="rect">
            <a:avLst/>
          </a:prstGeom>
          <a:noFill/>
          <a:ln w="9525" algn="ctr">
            <a:noFill/>
            <a:miter lim="800000"/>
            <a:headEnd/>
            <a:tailEnd/>
          </a:ln>
        </p:spPr>
        <p:txBody>
          <a:bodyPr>
            <a:spAutoFit/>
          </a:bodyPr>
          <a:lstStyle/>
          <a:p>
            <a:pPr eaLnBrk="0" hangingPunct="0">
              <a:spcBef>
                <a:spcPts val="1800"/>
              </a:spcBef>
              <a:buSzPct val="75000"/>
              <a:buFont typeface="Wingdings" pitchFamily="2" charset="2"/>
              <a:buNone/>
            </a:pPr>
            <a:r>
              <a:rPr kumimoji="1" lang="zh-CN" altLang="en-US" sz="2000" dirty="0">
                <a:solidFill>
                  <a:schemeClr val="bg1"/>
                </a:solidFill>
                <a:latin typeface="微软雅黑" pitchFamily="34" charset="-122"/>
                <a:ea typeface="微软雅黑" pitchFamily="34" charset="-122"/>
              </a:rPr>
              <a:t>储能系统配置</a:t>
            </a:r>
            <a:r>
              <a:rPr kumimoji="1" lang="zh-CN" altLang="en-US" sz="2000" dirty="0" smtClean="0">
                <a:solidFill>
                  <a:schemeClr val="bg1"/>
                </a:solidFill>
                <a:latin typeface="微软雅黑" pitchFamily="34" charset="-122"/>
                <a:ea typeface="微软雅黑" pitchFamily="34" charset="-122"/>
              </a:rPr>
              <a:t>方案</a:t>
            </a:r>
            <a:endParaRPr kumimoji="1" lang="zh-CN" altLang="en-US" sz="2000" dirty="0">
              <a:solidFill>
                <a:schemeClr val="bg1"/>
              </a:solidFill>
              <a:latin typeface="微软雅黑" pitchFamily="34" charset="-122"/>
              <a:ea typeface="微软雅黑" pitchFamily="34" charset="-122"/>
            </a:endParaRPr>
          </a:p>
        </p:txBody>
      </p:sp>
      <p:graphicFrame>
        <p:nvGraphicFramePr>
          <p:cNvPr id="59445" name="Group 53"/>
          <p:cNvGraphicFramePr>
            <a:graphicFrameLocks noGrp="1"/>
          </p:cNvGraphicFramePr>
          <p:nvPr/>
        </p:nvGraphicFramePr>
        <p:xfrm>
          <a:off x="1025525" y="2351090"/>
          <a:ext cx="7110413" cy="2011680"/>
        </p:xfrm>
        <a:graphic>
          <a:graphicData uri="http://schemas.openxmlformats.org/drawingml/2006/table">
            <a:tbl>
              <a:tblPr/>
              <a:tblGrid>
                <a:gridCol w="2012950"/>
                <a:gridCol w="1004888"/>
                <a:gridCol w="996950"/>
                <a:gridCol w="1403350"/>
                <a:gridCol w="1692275"/>
              </a:tblGrid>
              <a:tr h="277813">
                <a:tc>
                  <a:txBody>
                    <a:bodyPr/>
                    <a:lstStyle/>
                    <a:p>
                      <a:pPr marL="0" marR="0" lvl="0" indent="0" algn="l" defTabSz="914400" rtl="0" eaLnBrk="0" fontAlgn="base" latinLnBrk="0" hangingPunct="0">
                        <a:lnSpc>
                          <a:spcPct val="100000"/>
                        </a:lnSpc>
                        <a:spcBef>
                          <a:spcPct val="20000"/>
                        </a:spcBef>
                        <a:spcAft>
                          <a:spcPct val="0"/>
                        </a:spcAft>
                        <a:buClrTx/>
                        <a:buSzPct val="75000"/>
                        <a:buFont typeface="Wingdings" pitchFamily="2" charset="2"/>
                        <a:buNone/>
                        <a:tabLst/>
                      </a:pPr>
                      <a:endParaRPr kumimoji="0" lang="zh-CN" altLang="en-US" sz="1600" b="1" i="0" u="none" strike="noStrike" cap="none" normalizeH="0" baseline="0" smtClean="0">
                        <a:ln>
                          <a:noFill/>
                        </a:ln>
                        <a:solidFill>
                          <a:schemeClr val="tx1"/>
                        </a:solidFill>
                        <a:effectLst/>
                        <a:latin typeface="微软雅黑" pitchFamily="34" charset="-122"/>
                        <a:ea typeface="微软雅黑" pitchFamily="34" charset="-122"/>
                      </a:endParaRPr>
                    </a:p>
                  </a:txBody>
                  <a:tcPr horzOverflow="overflow">
                    <a:lnL w="25400" cap="flat" cmpd="sng" algn="ctr">
                      <a:solidFill>
                        <a:srgbClr val="008080"/>
                      </a:solidFill>
                      <a:prstDash val="solid"/>
                      <a:round/>
                      <a:headEnd type="none" w="med" len="med"/>
                      <a:tailEnd type="none" w="med" len="med"/>
                    </a:lnL>
                    <a:lnR w="9525" cap="flat" cmpd="sng" algn="ctr">
                      <a:solidFill>
                        <a:srgbClr val="000000"/>
                      </a:solidFill>
                      <a:prstDash val="solid"/>
                      <a:round/>
                      <a:headEnd type="none" w="med" len="med"/>
                      <a:tailEnd type="none" w="med" len="med"/>
                    </a:lnR>
                    <a:lnT w="25400" cap="flat" cmpd="sng" algn="ctr">
                      <a:solidFill>
                        <a:srgbClr val="008080"/>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solidFill>
                      <a:srgbClr val="FF7C80"/>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GB" sz="1600" b="1" i="0" u="none" strike="noStrike" cap="none" normalizeH="0" baseline="0" smtClean="0">
                          <a:ln>
                            <a:noFill/>
                          </a:ln>
                          <a:solidFill>
                            <a:schemeClr val="tx1"/>
                          </a:solidFill>
                          <a:effectLst/>
                          <a:latin typeface="微软雅黑" pitchFamily="34" charset="-122"/>
                          <a:ea typeface="微软雅黑" pitchFamily="34" charset="-122"/>
                          <a:cs typeface="Times New Roman" pitchFamily="18" charset="0"/>
                        </a:rPr>
                        <a:t>输出功率</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5400" cap="flat" cmpd="sng" algn="ctr">
                      <a:solidFill>
                        <a:srgbClr val="008080"/>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solidFill>
                      <a:srgbClr val="FF7C80"/>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GB" sz="1600" b="1" i="0" u="none" strike="noStrike" cap="none" normalizeH="0" baseline="0" smtClean="0">
                          <a:ln>
                            <a:noFill/>
                          </a:ln>
                          <a:solidFill>
                            <a:schemeClr val="tx1"/>
                          </a:solidFill>
                          <a:effectLst/>
                          <a:latin typeface="微软雅黑" pitchFamily="34" charset="-122"/>
                          <a:ea typeface="微软雅黑" pitchFamily="34" charset="-122"/>
                          <a:cs typeface="Times New Roman" pitchFamily="18" charset="0"/>
                        </a:rPr>
                        <a:t>储能容量</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5400" cap="flat" cmpd="sng" algn="ctr">
                      <a:solidFill>
                        <a:srgbClr val="008080"/>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solidFill>
                      <a:srgbClr val="FF7C80"/>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GB" sz="1600" b="1" i="0" u="none" strike="noStrike" cap="none" normalizeH="0" baseline="0" smtClean="0">
                          <a:ln>
                            <a:noFill/>
                          </a:ln>
                          <a:solidFill>
                            <a:schemeClr val="tx1"/>
                          </a:solidFill>
                          <a:effectLst/>
                          <a:latin typeface="微软雅黑" pitchFamily="34" charset="-122"/>
                          <a:ea typeface="微软雅黑" pitchFamily="34" charset="-122"/>
                          <a:cs typeface="Times New Roman" pitchFamily="18" charset="0"/>
                        </a:rPr>
                        <a:t>价格（万元）</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5400" cap="flat" cmpd="sng" algn="ctr">
                      <a:solidFill>
                        <a:srgbClr val="008080"/>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solidFill>
                      <a:srgbClr val="FF7C80"/>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GB" sz="1600" b="1" i="0" u="none" strike="noStrike" cap="none" normalizeH="0" baseline="0" smtClean="0">
                          <a:ln>
                            <a:noFill/>
                          </a:ln>
                          <a:solidFill>
                            <a:schemeClr val="tx1"/>
                          </a:solidFill>
                          <a:effectLst/>
                          <a:latin typeface="微软雅黑" pitchFamily="34" charset="-122"/>
                          <a:ea typeface="微软雅黑" pitchFamily="34" charset="-122"/>
                          <a:cs typeface="Times New Roman" pitchFamily="18" charset="0"/>
                        </a:rPr>
                        <a:t>建筑面积（米</a:t>
                      </a:r>
                      <a:r>
                        <a:rPr kumimoji="0" lang="en-US" altLang="zh-CN" sz="1600" b="1" i="0" u="none" strike="noStrike" cap="none" normalizeH="0" baseline="30000" smtClean="0">
                          <a:ln>
                            <a:noFill/>
                          </a:ln>
                          <a:solidFill>
                            <a:schemeClr val="tx1"/>
                          </a:solidFill>
                          <a:effectLst/>
                          <a:latin typeface="微软雅黑" pitchFamily="34" charset="-122"/>
                          <a:ea typeface="微软雅黑" pitchFamily="34" charset="-122"/>
                          <a:cs typeface="Times New Roman" pitchFamily="18" charset="0"/>
                        </a:rPr>
                        <a:t>2</a:t>
                      </a:r>
                      <a:r>
                        <a:rPr kumimoji="0" lang="zh-CN" altLang="en-GB" sz="1600" b="1" i="0" u="none" strike="noStrike" cap="none" normalizeH="0" baseline="0" smtClean="0">
                          <a:ln>
                            <a:noFill/>
                          </a:ln>
                          <a:solidFill>
                            <a:schemeClr val="tx1"/>
                          </a:solidFill>
                          <a:effectLst/>
                          <a:latin typeface="微软雅黑" pitchFamily="34" charset="-122"/>
                          <a:ea typeface="微软雅黑" pitchFamily="34" charset="-122"/>
                          <a:cs typeface="Times New Roman" pitchFamily="18" charset="0"/>
                        </a:rPr>
                        <a:t>）</a:t>
                      </a:r>
                    </a:p>
                  </a:txBody>
                  <a:tcPr horzOverflow="overflow">
                    <a:lnL w="9525" cap="flat" cmpd="sng" algn="ctr">
                      <a:solidFill>
                        <a:srgbClr val="000000"/>
                      </a:solidFill>
                      <a:prstDash val="solid"/>
                      <a:round/>
                      <a:headEnd type="none" w="med" len="med"/>
                      <a:tailEnd type="none" w="med" len="med"/>
                    </a:lnL>
                    <a:lnR w="25400" cap="flat" cmpd="sng" algn="ctr">
                      <a:solidFill>
                        <a:srgbClr val="008080"/>
                      </a:solidFill>
                      <a:prstDash val="solid"/>
                      <a:round/>
                      <a:headEnd type="none" w="med" len="med"/>
                      <a:tailEnd type="none" w="med" len="med"/>
                    </a:lnR>
                    <a:lnT w="25400" cap="flat" cmpd="sng" algn="ctr">
                      <a:solidFill>
                        <a:srgbClr val="008080"/>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solidFill>
                      <a:srgbClr val="FF7C80"/>
                    </a:solidFill>
                  </a:tcPr>
                </a:tc>
              </a:tr>
              <a:tr h="2746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GB" sz="1600" b="1" i="0" u="none" strike="noStrike" cap="none" normalizeH="0" baseline="0" smtClean="0">
                          <a:ln>
                            <a:noFill/>
                          </a:ln>
                          <a:solidFill>
                            <a:schemeClr val="tx1"/>
                          </a:solidFill>
                          <a:effectLst/>
                          <a:latin typeface="微软雅黑" pitchFamily="34" charset="-122"/>
                          <a:ea typeface="微软雅黑" pitchFamily="34" charset="-122"/>
                          <a:cs typeface="Times New Roman" pitchFamily="18" charset="0"/>
                        </a:rPr>
                        <a:t>锂离子电池储能</a:t>
                      </a:r>
                    </a:p>
                  </a:txBody>
                  <a:tcPr horzOverflow="overflow">
                    <a:lnL w="25400" cap="flat" cmpd="sng" algn="ctr">
                      <a:solidFill>
                        <a:srgbClr val="00808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FFFF"/>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微软雅黑" pitchFamily="34" charset="-122"/>
                          <a:ea typeface="微软雅黑" pitchFamily="34" charset="-122"/>
                          <a:cs typeface="Times New Roman" pitchFamily="18" charset="0"/>
                        </a:rPr>
                        <a:t>14MW</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FFFF"/>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微软雅黑" pitchFamily="34" charset="-122"/>
                          <a:ea typeface="微软雅黑" pitchFamily="34" charset="-122"/>
                          <a:cs typeface="Times New Roman" pitchFamily="18" charset="0"/>
                        </a:rPr>
                        <a:t>64MWh</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FFFF"/>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微软雅黑" pitchFamily="34" charset="-122"/>
                          <a:ea typeface="微软雅黑" pitchFamily="34" charset="-122"/>
                          <a:cs typeface="Times New Roman" pitchFamily="18" charset="0"/>
                        </a:rPr>
                        <a:t>24000</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FFFF"/>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微软雅黑" pitchFamily="34" charset="-122"/>
                          <a:ea typeface="微软雅黑" pitchFamily="34" charset="-122"/>
                          <a:cs typeface="Times New Roman" pitchFamily="18" charset="0"/>
                        </a:rPr>
                        <a:t>7000</a:t>
                      </a:r>
                    </a:p>
                  </a:txBody>
                  <a:tcPr horzOverflow="overflow">
                    <a:lnL w="9525" cap="flat" cmpd="sng" algn="ctr">
                      <a:solidFill>
                        <a:srgbClr val="000000"/>
                      </a:solidFill>
                      <a:prstDash val="solid"/>
                      <a:round/>
                      <a:headEnd type="none" w="med" len="med"/>
                      <a:tailEnd type="none" w="med" len="med"/>
                    </a:lnL>
                    <a:lnR w="25400" cap="flat" cmpd="sng" algn="ctr">
                      <a:solidFill>
                        <a:srgbClr val="008080"/>
                      </a:solidFill>
                      <a:prstDash val="solid"/>
                      <a:round/>
                      <a:headEnd type="none" w="med" len="med"/>
                      <a:tailEnd type="none" w="med" len="med"/>
                    </a:lnR>
                    <a:lnT w="12700" cap="flat" cmpd="sng" algn="ctr">
                      <a:solidFill>
                        <a:srgbClr val="00FFFF"/>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noFill/>
                  </a:tcPr>
                </a:tc>
              </a:tr>
              <a:tr h="2746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GB" sz="1600" b="1" i="0" u="none" strike="noStrike" cap="none" normalizeH="0" baseline="0" smtClean="0">
                          <a:ln>
                            <a:noFill/>
                          </a:ln>
                          <a:solidFill>
                            <a:schemeClr val="tx1"/>
                          </a:solidFill>
                          <a:effectLst/>
                          <a:latin typeface="微软雅黑" pitchFamily="34" charset="-122"/>
                          <a:ea typeface="微软雅黑" pitchFamily="34" charset="-122"/>
                          <a:cs typeface="Times New Roman" pitchFamily="18" charset="0"/>
                        </a:rPr>
                        <a:t>钠硫电池储能</a:t>
                      </a:r>
                    </a:p>
                  </a:txBody>
                  <a:tcPr horzOverflow="overflow">
                    <a:lnL w="25400" cap="flat" cmpd="sng" algn="ctr">
                      <a:solidFill>
                        <a:srgbClr val="00808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FFFF"/>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微软雅黑" pitchFamily="34" charset="-122"/>
                          <a:ea typeface="微软雅黑" pitchFamily="34" charset="-122"/>
                          <a:cs typeface="Times New Roman" pitchFamily="18" charset="0"/>
                        </a:rPr>
                        <a:t>4MW</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FFFF"/>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微软雅黑" pitchFamily="34" charset="-122"/>
                          <a:ea typeface="微软雅黑" pitchFamily="34" charset="-122"/>
                          <a:cs typeface="Times New Roman" pitchFamily="18" charset="0"/>
                        </a:rPr>
                        <a:t>24MWh</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FFFF"/>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微软雅黑" pitchFamily="34" charset="-122"/>
                          <a:ea typeface="微软雅黑" pitchFamily="34" charset="-122"/>
                          <a:cs typeface="Times New Roman" pitchFamily="18" charset="0"/>
                        </a:rPr>
                        <a:t>16000</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FFFF"/>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微软雅黑" pitchFamily="34" charset="-122"/>
                          <a:ea typeface="微软雅黑" pitchFamily="34" charset="-122"/>
                          <a:cs typeface="Times New Roman" pitchFamily="18" charset="0"/>
                        </a:rPr>
                        <a:t>1000</a:t>
                      </a:r>
                    </a:p>
                  </a:txBody>
                  <a:tcPr horzOverflow="overflow">
                    <a:lnL w="9525" cap="flat" cmpd="sng" algn="ctr">
                      <a:solidFill>
                        <a:srgbClr val="000000"/>
                      </a:solidFill>
                      <a:prstDash val="solid"/>
                      <a:round/>
                      <a:headEnd type="none" w="med" len="med"/>
                      <a:tailEnd type="none" w="med" len="med"/>
                    </a:lnL>
                    <a:lnR w="25400" cap="flat" cmpd="sng" algn="ctr">
                      <a:solidFill>
                        <a:srgbClr val="008080"/>
                      </a:solidFill>
                      <a:prstDash val="solid"/>
                      <a:round/>
                      <a:headEnd type="none" w="med" len="med"/>
                      <a:tailEnd type="none" w="med" len="med"/>
                    </a:lnR>
                    <a:lnT w="12700" cap="flat" cmpd="sng" algn="ctr">
                      <a:solidFill>
                        <a:srgbClr val="00FFFF"/>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noFill/>
                  </a:tcPr>
                </a:tc>
              </a:tr>
              <a:tr h="2746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GB" sz="1600" b="1" i="0" u="none" strike="noStrike" cap="none" normalizeH="0" baseline="0" smtClean="0">
                          <a:ln>
                            <a:noFill/>
                          </a:ln>
                          <a:solidFill>
                            <a:schemeClr val="tx1"/>
                          </a:solidFill>
                          <a:effectLst/>
                          <a:latin typeface="微软雅黑" pitchFamily="34" charset="-122"/>
                          <a:ea typeface="微软雅黑" pitchFamily="34" charset="-122"/>
                          <a:cs typeface="Times New Roman" pitchFamily="18" charset="0"/>
                        </a:rPr>
                        <a:t>全钒液流电池储能</a:t>
                      </a:r>
                    </a:p>
                  </a:txBody>
                  <a:tcPr horzOverflow="overflow">
                    <a:lnL w="25400" cap="flat" cmpd="sng" algn="ctr">
                      <a:solidFill>
                        <a:srgbClr val="00808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FFFF"/>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微软雅黑" pitchFamily="34" charset="-122"/>
                          <a:ea typeface="微软雅黑" pitchFamily="34" charset="-122"/>
                          <a:cs typeface="Times New Roman" pitchFamily="18" charset="0"/>
                        </a:rPr>
                        <a:t>2MW</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FFFF"/>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微软雅黑" pitchFamily="34" charset="-122"/>
                          <a:ea typeface="微软雅黑" pitchFamily="34" charset="-122"/>
                          <a:cs typeface="Times New Roman" pitchFamily="18" charset="0"/>
                        </a:rPr>
                        <a:t>8MWh</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FFFF"/>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微软雅黑" pitchFamily="34" charset="-122"/>
                          <a:ea typeface="微软雅黑" pitchFamily="34" charset="-122"/>
                          <a:cs typeface="Times New Roman" pitchFamily="18" charset="0"/>
                        </a:rPr>
                        <a:t>6000</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FFFF"/>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微软雅黑" pitchFamily="34" charset="-122"/>
                          <a:ea typeface="微软雅黑" pitchFamily="34" charset="-122"/>
                          <a:cs typeface="Times New Roman" pitchFamily="18" charset="0"/>
                        </a:rPr>
                        <a:t>2000</a:t>
                      </a:r>
                    </a:p>
                  </a:txBody>
                  <a:tcPr horzOverflow="overflow">
                    <a:lnL w="9525" cap="flat" cmpd="sng" algn="ctr">
                      <a:solidFill>
                        <a:srgbClr val="000000"/>
                      </a:solidFill>
                      <a:prstDash val="solid"/>
                      <a:round/>
                      <a:headEnd type="none" w="med" len="med"/>
                      <a:tailEnd type="none" w="med" len="med"/>
                    </a:lnL>
                    <a:lnR w="25400" cap="flat" cmpd="sng" algn="ctr">
                      <a:solidFill>
                        <a:srgbClr val="008080"/>
                      </a:solidFill>
                      <a:prstDash val="solid"/>
                      <a:round/>
                      <a:headEnd type="none" w="med" len="med"/>
                      <a:tailEnd type="none" w="med" len="med"/>
                    </a:lnR>
                    <a:lnT w="12700" cap="flat" cmpd="sng" algn="ctr">
                      <a:solidFill>
                        <a:srgbClr val="00FFFF"/>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noFill/>
                  </a:tcPr>
                </a:tc>
              </a:tr>
              <a:tr h="2746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GB" sz="1600" b="1" i="0" u="none" strike="noStrike" cap="none" normalizeH="0" baseline="0" smtClean="0">
                          <a:ln>
                            <a:noFill/>
                          </a:ln>
                          <a:solidFill>
                            <a:schemeClr val="tx1"/>
                          </a:solidFill>
                          <a:effectLst/>
                          <a:latin typeface="微软雅黑" pitchFamily="34" charset="-122"/>
                          <a:ea typeface="微软雅黑" pitchFamily="34" charset="-122"/>
                          <a:cs typeface="Times New Roman" pitchFamily="18" charset="0"/>
                        </a:rPr>
                        <a:t>总计（额定出力）</a:t>
                      </a:r>
                    </a:p>
                  </a:txBody>
                  <a:tcPr horzOverflow="overflow">
                    <a:lnL w="25400" cap="flat" cmpd="sng" algn="ctr">
                      <a:solidFill>
                        <a:srgbClr val="00808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FFFF"/>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微软雅黑" pitchFamily="34" charset="-122"/>
                          <a:ea typeface="微软雅黑" pitchFamily="34" charset="-122"/>
                          <a:cs typeface="Times New Roman" pitchFamily="18" charset="0"/>
                        </a:rPr>
                        <a:t>20MW</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FFFF"/>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微软雅黑" pitchFamily="34" charset="-122"/>
                          <a:ea typeface="微软雅黑" pitchFamily="34" charset="-122"/>
                          <a:cs typeface="Times New Roman" pitchFamily="18" charset="0"/>
                        </a:rPr>
                        <a:t>96MWh</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FFFF"/>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微软雅黑" pitchFamily="34" charset="-122"/>
                          <a:ea typeface="微软雅黑" pitchFamily="34" charset="-122"/>
                          <a:cs typeface="Times New Roman" pitchFamily="18" charset="0"/>
                        </a:rPr>
                        <a:t>46000</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FFFF"/>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solidFill>
                      <a:srgbClr val="CCEC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微软雅黑" pitchFamily="34" charset="-122"/>
                          <a:ea typeface="微软雅黑" pitchFamily="34" charset="-122"/>
                          <a:cs typeface="Times New Roman" pitchFamily="18" charset="0"/>
                        </a:rPr>
                        <a:t>10000</a:t>
                      </a:r>
                    </a:p>
                  </a:txBody>
                  <a:tcPr horzOverflow="overflow">
                    <a:lnL w="9525" cap="flat" cmpd="sng" algn="ctr">
                      <a:solidFill>
                        <a:srgbClr val="000000"/>
                      </a:solidFill>
                      <a:prstDash val="solid"/>
                      <a:round/>
                      <a:headEnd type="none" w="med" len="med"/>
                      <a:tailEnd type="none" w="med" len="med"/>
                    </a:lnL>
                    <a:lnR w="25400" cap="flat" cmpd="sng" algn="ctr">
                      <a:solidFill>
                        <a:srgbClr val="008080"/>
                      </a:solidFill>
                      <a:prstDash val="solid"/>
                      <a:round/>
                      <a:headEnd type="none" w="med" len="med"/>
                      <a:tailEnd type="none" w="med" len="med"/>
                    </a:lnR>
                    <a:lnT w="12700" cap="flat" cmpd="sng" algn="ctr">
                      <a:solidFill>
                        <a:srgbClr val="00FFFF"/>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solidFill>
                      <a:srgbClr val="CCECFF"/>
                    </a:solidFill>
                  </a:tcPr>
                </a:tc>
              </a:tr>
              <a:tr h="2746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GB" sz="1600" b="1" i="0" u="none" strike="noStrike" cap="none" normalizeH="0" baseline="0" smtClean="0">
                          <a:ln>
                            <a:noFill/>
                          </a:ln>
                          <a:solidFill>
                            <a:schemeClr val="tx1"/>
                          </a:solidFill>
                          <a:effectLst/>
                          <a:latin typeface="微软雅黑" pitchFamily="34" charset="-122"/>
                          <a:ea typeface="微软雅黑" pitchFamily="34" charset="-122"/>
                          <a:cs typeface="Times New Roman" pitchFamily="18" charset="0"/>
                        </a:rPr>
                        <a:t>总计（实际可出力）</a:t>
                      </a:r>
                    </a:p>
                  </a:txBody>
                  <a:tcPr horzOverflow="overflow">
                    <a:lnL w="25400" cap="flat" cmpd="sng" algn="ctr">
                      <a:solidFill>
                        <a:srgbClr val="00808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FFFF"/>
                      </a:solidFill>
                      <a:prstDash val="solid"/>
                      <a:round/>
                      <a:headEnd type="none" w="med" len="med"/>
                      <a:tailEnd type="none" w="med" len="med"/>
                    </a:lnT>
                    <a:lnB w="25400" cap="flat" cmpd="sng" algn="ctr">
                      <a:solidFill>
                        <a:srgbClr val="008080"/>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微软雅黑" pitchFamily="34" charset="-122"/>
                          <a:ea typeface="微软雅黑" pitchFamily="34" charset="-122"/>
                          <a:cs typeface="Times New Roman" pitchFamily="18" charset="0"/>
                        </a:rPr>
                        <a:t>28MW</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FFFF"/>
                      </a:solidFill>
                      <a:prstDash val="solid"/>
                      <a:round/>
                      <a:headEnd type="none" w="med" len="med"/>
                      <a:tailEnd type="none" w="med" len="med"/>
                    </a:lnT>
                    <a:lnB w="25400" cap="flat" cmpd="sng" algn="ctr">
                      <a:solidFill>
                        <a:srgbClr val="00808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smtClean="0">
                          <a:ln>
                            <a:noFill/>
                          </a:ln>
                          <a:solidFill>
                            <a:schemeClr val="tx1"/>
                          </a:solidFill>
                          <a:effectLst/>
                          <a:latin typeface="微软雅黑" pitchFamily="34" charset="-122"/>
                          <a:ea typeface="微软雅黑" pitchFamily="34" charset="-122"/>
                          <a:cs typeface="Times New Roman" pitchFamily="18" charset="0"/>
                        </a:rPr>
                        <a:t>96MWh</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FFFF"/>
                      </a:solidFill>
                      <a:prstDash val="solid"/>
                      <a:round/>
                      <a:headEnd type="none" w="med" len="med"/>
                      <a:tailEnd type="none" w="med" len="med"/>
                    </a:lnT>
                    <a:lnB w="25400" cap="flat" cmpd="sng" algn="ctr">
                      <a:solidFill>
                        <a:srgbClr val="00808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zh-CN" sz="1600" b="1" i="0" u="none" strike="noStrike" cap="none" normalizeH="0" baseline="0" smtClean="0">
                          <a:ln>
                            <a:noFill/>
                          </a:ln>
                          <a:solidFill>
                            <a:schemeClr val="tx1"/>
                          </a:solidFill>
                          <a:effectLst/>
                          <a:latin typeface="微软雅黑" pitchFamily="34" charset="-122"/>
                          <a:ea typeface="微软雅黑" pitchFamily="34" charset="-122"/>
                          <a:cs typeface="Times New Roman" pitchFamily="18" charset="0"/>
                        </a:rPr>
                        <a:t>——</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FFFF"/>
                      </a:solidFill>
                      <a:prstDash val="solid"/>
                      <a:round/>
                      <a:headEnd type="none" w="med" len="med"/>
                      <a:tailEnd type="none" w="med" len="med"/>
                    </a:lnT>
                    <a:lnB w="25400" cap="flat" cmpd="sng" algn="ctr">
                      <a:solidFill>
                        <a:srgbClr val="00808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zh-CN" sz="1600" b="1" i="0" u="none" strike="noStrike" cap="none" normalizeH="0" baseline="0" smtClean="0">
                          <a:ln>
                            <a:noFill/>
                          </a:ln>
                          <a:solidFill>
                            <a:schemeClr val="tx1"/>
                          </a:solidFill>
                          <a:effectLst/>
                          <a:latin typeface="微软雅黑" pitchFamily="34" charset="-122"/>
                          <a:ea typeface="微软雅黑" pitchFamily="34" charset="-122"/>
                          <a:cs typeface="Times New Roman" pitchFamily="18" charset="0"/>
                        </a:rPr>
                        <a:t>——</a:t>
                      </a:r>
                    </a:p>
                  </a:txBody>
                  <a:tcPr horzOverflow="overflow">
                    <a:lnL w="9525" cap="flat" cmpd="sng" algn="ctr">
                      <a:solidFill>
                        <a:srgbClr val="000000"/>
                      </a:solidFill>
                      <a:prstDash val="solid"/>
                      <a:round/>
                      <a:headEnd type="none" w="med" len="med"/>
                      <a:tailEnd type="none" w="med" len="med"/>
                    </a:lnL>
                    <a:lnR w="25400" cap="flat" cmpd="sng" algn="ctr">
                      <a:solidFill>
                        <a:srgbClr val="008080"/>
                      </a:solidFill>
                      <a:prstDash val="solid"/>
                      <a:round/>
                      <a:headEnd type="none" w="med" len="med"/>
                      <a:tailEnd type="none" w="med" len="med"/>
                    </a:lnR>
                    <a:lnT w="12700" cap="flat" cmpd="sng" algn="ctr">
                      <a:solidFill>
                        <a:srgbClr val="00FFFF"/>
                      </a:solidFill>
                      <a:prstDash val="solid"/>
                      <a:round/>
                      <a:headEnd type="none" w="med" len="med"/>
                      <a:tailEnd type="none" w="med" len="med"/>
                    </a:lnT>
                    <a:lnB w="25400" cap="flat" cmpd="sng" algn="ctr">
                      <a:solidFill>
                        <a:srgbClr val="008080"/>
                      </a:solidFill>
                      <a:prstDash val="solid"/>
                      <a:round/>
                      <a:headEnd type="none" w="med" len="med"/>
                      <a:tailEnd type="none" w="med" len="med"/>
                    </a:lnB>
                    <a:lnTlToBr>
                      <a:noFill/>
                    </a:lnTlToBr>
                    <a:lnBlToTr>
                      <a:noFill/>
                    </a:lnBlToTr>
                    <a:noFill/>
                  </a:tcPr>
                </a:tc>
              </a:tr>
            </a:tbl>
          </a:graphicData>
        </a:graphic>
      </p:graphicFrame>
      <p:sp>
        <p:nvSpPr>
          <p:cNvPr id="48" name="圆角矩形 47"/>
          <p:cNvSpPr/>
          <p:nvPr/>
        </p:nvSpPr>
        <p:spPr bwMode="auto">
          <a:xfrm>
            <a:off x="373005" y="4543043"/>
            <a:ext cx="8344681" cy="1770484"/>
          </a:xfrm>
          <a:prstGeom prst="roundRect">
            <a:avLst>
              <a:gd name="adj" fmla="val 10568"/>
            </a:avLst>
          </a:prstGeom>
          <a:gradFill rotWithShape="1">
            <a:gsLst>
              <a:gs pos="0">
                <a:schemeClr val="bg2">
                  <a:gamma/>
                  <a:tint val="0"/>
                  <a:invGamma/>
                </a:schemeClr>
              </a:gs>
              <a:gs pos="100000">
                <a:schemeClr val="bg1">
                  <a:lumMod val="85000"/>
                </a:schemeClr>
              </a:gs>
            </a:gsLst>
            <a:lin ang="5400000" scaled="1"/>
          </a:gradFill>
          <a:ln w="12700" algn="ctr">
            <a:solidFill>
              <a:schemeClr val="bg1">
                <a:lumMod val="50000"/>
              </a:schemeClr>
            </a:solidFill>
            <a:round/>
            <a:headEnd/>
            <a:tailEnd/>
          </a:ln>
          <a:effectLst>
            <a:outerShdw blurRad="50800" dist="38100" dir="2700000" algn="tl" rotWithShape="0">
              <a:prstClr val="black">
                <a:alpha val="40000"/>
              </a:prstClr>
            </a:outerShdw>
          </a:effectLst>
          <a:scene3d>
            <a:camera prst="perspectiveFront"/>
            <a:lightRig rig="threePt" dir="t"/>
          </a:scene3d>
        </p:spPr>
        <p:txBody>
          <a:bodyPr wrap="none" anchor="ctr"/>
          <a:lstStyle/>
          <a:p>
            <a:pPr marL="0" lvl="2" defTabSz="912813" eaLnBrk="0" fontAlgn="auto" hangingPunct="0">
              <a:lnSpc>
                <a:spcPct val="140000"/>
              </a:lnSpc>
              <a:spcBef>
                <a:spcPts val="0"/>
              </a:spcBef>
              <a:spcAft>
                <a:spcPts val="0"/>
              </a:spcAft>
              <a:buClr>
                <a:srgbClr val="FF0000"/>
              </a:buClr>
              <a:buSzPct val="70000"/>
              <a:buFont typeface="Wingdings" pitchFamily="2" charset="2"/>
              <a:buChar char="u"/>
              <a:tabLst>
                <a:tab pos="136525" algn="l"/>
              </a:tabLst>
              <a:defRPr/>
            </a:pPr>
            <a:endParaRPr lang="zh-CN" altLang="en-US" sz="1400" b="0" dirty="0">
              <a:solidFill>
                <a:schemeClr val="tx1"/>
              </a:solidFill>
              <a:latin typeface="微软雅黑" pitchFamily="34" charset="-122"/>
              <a:ea typeface="微软雅黑" pitchFamily="34" charset="-122"/>
            </a:endParaRPr>
          </a:p>
        </p:txBody>
      </p:sp>
      <p:sp>
        <p:nvSpPr>
          <p:cNvPr id="49" name="矩形 19"/>
          <p:cNvSpPr>
            <a:spLocks noChangeArrowheads="1"/>
          </p:cNvSpPr>
          <p:nvPr/>
        </p:nvSpPr>
        <p:spPr bwMode="auto">
          <a:xfrm>
            <a:off x="520958" y="4597416"/>
            <a:ext cx="8066087" cy="1631216"/>
          </a:xfrm>
          <a:prstGeom prst="rect">
            <a:avLst/>
          </a:prstGeom>
          <a:noFill/>
          <a:ln w="28575">
            <a:noFill/>
            <a:round/>
            <a:headEnd/>
            <a:tailEnd/>
          </a:ln>
        </p:spPr>
        <p:txBody>
          <a:bodyPr>
            <a:spAutoFit/>
          </a:bodyPr>
          <a:lstStyle/>
          <a:p>
            <a:pPr defTabSz="912813" eaLnBrk="0" hangingPunct="0">
              <a:buFont typeface="Wingdings" pitchFamily="2" charset="2"/>
              <a:buNone/>
            </a:pPr>
            <a:r>
              <a:rPr kumimoji="1" lang="zh-CN" altLang="en-US" sz="2000" dirty="0" smtClean="0">
                <a:solidFill>
                  <a:srgbClr val="000099"/>
                </a:solidFill>
                <a:latin typeface="微软雅黑" pitchFamily="34" charset="-122"/>
                <a:ea typeface="微软雅黑" pitchFamily="34" charset="-122"/>
              </a:rPr>
              <a:t>特点：</a:t>
            </a:r>
            <a:endParaRPr kumimoji="1" lang="en-US" altLang="zh-CN" sz="2000" dirty="0" smtClean="0">
              <a:solidFill>
                <a:srgbClr val="000099"/>
              </a:solidFill>
              <a:latin typeface="微软雅黑" pitchFamily="34" charset="-122"/>
              <a:ea typeface="微软雅黑" pitchFamily="34" charset="-122"/>
            </a:endParaRPr>
          </a:p>
          <a:p>
            <a:pPr defTabSz="912813" eaLnBrk="0" hangingPunct="0">
              <a:buFont typeface="Wingdings" pitchFamily="2" charset="2"/>
              <a:buChar char="Ø"/>
            </a:pPr>
            <a:r>
              <a:rPr kumimoji="1" lang="zh-CN" altLang="en-US" sz="2000" dirty="0" smtClean="0">
                <a:solidFill>
                  <a:schemeClr val="accent2"/>
                </a:solidFill>
                <a:latin typeface="微软雅黑" pitchFamily="34" charset="-122"/>
                <a:ea typeface="微软雅黑" pitchFamily="34" charset="-122"/>
              </a:rPr>
              <a:t>引入</a:t>
            </a:r>
            <a:r>
              <a:rPr kumimoji="1" lang="zh-CN" altLang="en-US" sz="2000" dirty="0">
                <a:solidFill>
                  <a:schemeClr val="accent2"/>
                </a:solidFill>
                <a:latin typeface="微软雅黑" pitchFamily="34" charset="-122"/>
                <a:ea typeface="微软雅黑" pitchFamily="34" charset="-122"/>
              </a:rPr>
              <a:t>了具有成熟技术的钠硫电池，减小了技术风险；</a:t>
            </a:r>
          </a:p>
          <a:p>
            <a:pPr defTabSz="912813">
              <a:buFont typeface="Wingdings" pitchFamily="2" charset="2"/>
              <a:buChar char="Ø"/>
            </a:pPr>
            <a:r>
              <a:rPr kumimoji="1" lang="zh-CN" altLang="en-US" sz="2000" dirty="0">
                <a:solidFill>
                  <a:schemeClr val="accent2"/>
                </a:solidFill>
                <a:latin typeface="微软雅黑" pitchFamily="34" charset="-122"/>
                <a:ea typeface="微软雅黑" pitchFamily="34" charset="-122"/>
              </a:rPr>
              <a:t>引入了三种类型的储能电池，体现了储能装置的多样性，有助于对比分析不同储能技术的使用性能；</a:t>
            </a:r>
          </a:p>
          <a:p>
            <a:pPr defTabSz="912813">
              <a:buFont typeface="Wingdings" pitchFamily="2" charset="2"/>
              <a:buChar char="Ø"/>
            </a:pPr>
            <a:r>
              <a:rPr kumimoji="1" lang="zh-CN" altLang="en-US" sz="2000" dirty="0">
                <a:solidFill>
                  <a:schemeClr val="accent2"/>
                </a:solidFill>
                <a:latin typeface="微软雅黑" pitchFamily="34" charset="-122"/>
                <a:ea typeface="微软雅黑" pitchFamily="34" charset="-122"/>
              </a:rPr>
              <a:t>功率和容量配置可以保障一期应用</a:t>
            </a:r>
            <a:r>
              <a:rPr kumimoji="1" lang="zh-CN" altLang="en-US" sz="2000" dirty="0" smtClean="0">
                <a:solidFill>
                  <a:schemeClr val="accent2"/>
                </a:solidFill>
                <a:latin typeface="微软雅黑" pitchFamily="34" charset="-122"/>
                <a:ea typeface="微软雅黑" pitchFamily="34" charset="-122"/>
              </a:rPr>
              <a:t>。</a:t>
            </a:r>
            <a:endParaRPr kumimoji="1" lang="zh-CN" altLang="en-US" sz="2000" dirty="0">
              <a:solidFill>
                <a:schemeClr val="accent2"/>
              </a:solidFill>
              <a:latin typeface="微软雅黑" pitchFamily="34" charset="-122"/>
              <a:ea typeface="微软雅黑" pitchFamily="34" charset="-122"/>
            </a:endParaRPr>
          </a:p>
        </p:txBody>
      </p:sp>
      <p:sp>
        <p:nvSpPr>
          <p:cNvPr id="9" name="Rectangle 2"/>
          <p:cNvSpPr>
            <a:spLocks noChangeArrowheads="1"/>
          </p:cNvSpPr>
          <p:nvPr/>
        </p:nvSpPr>
        <p:spPr bwMode="auto">
          <a:xfrm>
            <a:off x="914400" y="0"/>
            <a:ext cx="8229600" cy="692150"/>
          </a:xfrm>
          <a:prstGeom prst="rect">
            <a:avLst/>
          </a:prstGeom>
          <a:noFill/>
          <a:ln w="9525">
            <a:noFill/>
            <a:miter lim="800000"/>
            <a:headEnd/>
            <a:tailEnd/>
          </a:ln>
        </p:spPr>
        <p:txBody>
          <a:bodyPr anchor="ctr"/>
          <a:lstStyle/>
          <a:p>
            <a:pPr algn="r">
              <a:defRPr/>
            </a:pPr>
            <a:r>
              <a:rPr lang="en-US" altLang="zh-CN" sz="3200" dirty="0">
                <a:solidFill>
                  <a:srgbClr val="0000CC"/>
                </a:solidFill>
                <a:effectLst>
                  <a:outerShdw blurRad="38100" dist="38100" dir="2700000" algn="tl">
                    <a:srgbClr val="C0C0C0"/>
                  </a:outerShdw>
                </a:effectLst>
                <a:latin typeface="微软雅黑" pitchFamily="34" charset="-122"/>
                <a:ea typeface="微软雅黑" pitchFamily="34" charset="-122"/>
              </a:rPr>
              <a:t>          </a:t>
            </a:r>
            <a:r>
              <a:rPr lang="zh-CN" altLang="en-US" sz="3600" dirty="0" smtClean="0">
                <a:solidFill>
                  <a:srgbClr val="FF0000"/>
                </a:solidFill>
                <a:effectLst>
                  <a:outerShdw blurRad="38100" dist="38100" dir="2700000" algn="tl">
                    <a:srgbClr val="C0C0C0"/>
                  </a:outerShdw>
                </a:effectLst>
                <a:latin typeface="微软雅黑" pitchFamily="34" charset="-122"/>
                <a:ea typeface="微软雅黑" pitchFamily="34" charset="-122"/>
              </a:rPr>
              <a:t>工程技术方案：储能电站</a:t>
            </a:r>
            <a:endParaRPr lang="zh-CN" altLang="en-US" sz="3600" dirty="0">
              <a:solidFill>
                <a:srgbClr val="FF0000"/>
              </a:solidFill>
              <a:effectLst>
                <a:outerShdw blurRad="38100" dist="38100" dir="2700000" algn="tl">
                  <a:srgbClr val="C0C0C0"/>
                </a:outerShdw>
              </a:effectLst>
              <a:latin typeface="微软雅黑" pitchFamily="34" charset="-122"/>
              <a:ea typeface="微软雅黑" pitchFamily="34"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ppt_x"/>
                                          </p:val>
                                        </p:tav>
                                        <p:tav tm="100000">
                                          <p:val>
                                            <p:strVal val="#ppt_x"/>
                                          </p:val>
                                        </p:tav>
                                      </p:tavLst>
                                    </p:anim>
                                    <p:anim calcmode="lin" valueType="num">
                                      <p:cBhvr additive="base">
                                        <p:cTn id="8" dur="500" fill="hold"/>
                                        <p:tgtEl>
                                          <p:spTgt spid="4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500" fill="hold"/>
                                        <p:tgtEl>
                                          <p:spTgt spid="49"/>
                                        </p:tgtEl>
                                        <p:attrNameLst>
                                          <p:attrName>ppt_x</p:attrName>
                                        </p:attrNameLst>
                                      </p:cBhvr>
                                      <p:tavLst>
                                        <p:tav tm="0">
                                          <p:val>
                                            <p:strVal val="#ppt_x"/>
                                          </p:val>
                                        </p:tav>
                                        <p:tav tm="100000">
                                          <p:val>
                                            <p:strVal val="#ppt_x"/>
                                          </p:val>
                                        </p:tav>
                                      </p:tavLst>
                                    </p:anim>
                                    <p:anim calcmode="lin" valueType="num">
                                      <p:cBhvr additive="base">
                                        <p:cTn id="12"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4"/>
          <p:cNvSpPr>
            <a:spLocks noChangeArrowheads="1"/>
          </p:cNvSpPr>
          <p:nvPr/>
        </p:nvSpPr>
        <p:spPr bwMode="gray">
          <a:xfrm>
            <a:off x="358775" y="1520825"/>
            <a:ext cx="8389938" cy="431800"/>
          </a:xfrm>
          <a:prstGeom prst="roundRect">
            <a:avLst>
              <a:gd name="adj" fmla="val 10889"/>
            </a:avLst>
          </a:prstGeom>
          <a:gradFill rotWithShape="1">
            <a:gsLst>
              <a:gs pos="0">
                <a:srgbClr val="DDDDDD"/>
              </a:gs>
              <a:gs pos="50000">
                <a:srgbClr val="DDDDDD">
                  <a:gamma/>
                  <a:tint val="36471"/>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pPr>
              <a:defRPr/>
            </a:pPr>
            <a:endParaRPr lang="zh-CN" altLang="en-US">
              <a:latin typeface="微软雅黑" pitchFamily="34" charset="-122"/>
              <a:ea typeface="微软雅黑" pitchFamily="34" charset="-122"/>
            </a:endParaRPr>
          </a:p>
        </p:txBody>
      </p:sp>
      <p:sp>
        <p:nvSpPr>
          <p:cNvPr id="64515" name="AutoShape 5"/>
          <p:cNvSpPr>
            <a:spLocks noChangeArrowheads="1"/>
          </p:cNvSpPr>
          <p:nvPr/>
        </p:nvSpPr>
        <p:spPr bwMode="gray">
          <a:xfrm>
            <a:off x="468313" y="1557338"/>
            <a:ext cx="8172450" cy="387350"/>
          </a:xfrm>
          <a:prstGeom prst="roundRect">
            <a:avLst>
              <a:gd name="adj" fmla="val 11921"/>
            </a:avLst>
          </a:prstGeom>
          <a:gradFill rotWithShape="1">
            <a:gsLst>
              <a:gs pos="0">
                <a:srgbClr val="CC00FF"/>
              </a:gs>
              <a:gs pos="100000">
                <a:srgbClr val="660066"/>
              </a:gs>
            </a:gsLst>
            <a:lin ang="5400000" scaled="1"/>
          </a:gradFill>
          <a:ln w="38100">
            <a:solidFill>
              <a:schemeClr val="bg1"/>
            </a:solidFill>
            <a:round/>
            <a:headEnd/>
            <a:tailEnd/>
          </a:ln>
        </p:spPr>
        <p:txBody>
          <a:bodyPr wrap="none" anchor="ctr"/>
          <a:lstStyle/>
          <a:p>
            <a:endParaRPr lang="zh-CN" altLang="en-US">
              <a:latin typeface="微软雅黑" pitchFamily="34" charset="-122"/>
              <a:ea typeface="微软雅黑" pitchFamily="34" charset="-122"/>
            </a:endParaRPr>
          </a:p>
        </p:txBody>
      </p:sp>
      <p:sp>
        <p:nvSpPr>
          <p:cNvPr id="64516" name="Text Box 7"/>
          <p:cNvSpPr txBox="1">
            <a:spLocks noChangeArrowheads="1"/>
          </p:cNvSpPr>
          <p:nvPr/>
        </p:nvSpPr>
        <p:spPr bwMode="gray">
          <a:xfrm>
            <a:off x="503238" y="1555750"/>
            <a:ext cx="8172450" cy="396875"/>
          </a:xfrm>
          <a:prstGeom prst="rect">
            <a:avLst/>
          </a:prstGeom>
          <a:noFill/>
          <a:ln w="9525" algn="ctr">
            <a:noFill/>
            <a:miter lim="800000"/>
            <a:headEnd/>
            <a:tailEnd/>
          </a:ln>
        </p:spPr>
        <p:txBody>
          <a:bodyPr>
            <a:spAutoFit/>
          </a:bodyPr>
          <a:lstStyle/>
          <a:p>
            <a:pPr eaLnBrk="0" hangingPunct="0">
              <a:spcBef>
                <a:spcPts val="1800"/>
              </a:spcBef>
              <a:buSzPct val="75000"/>
              <a:buFont typeface="Wingdings" pitchFamily="2" charset="2"/>
              <a:buNone/>
            </a:pPr>
            <a:r>
              <a:rPr kumimoji="1" lang="zh-CN" altLang="en-US" sz="2000">
                <a:solidFill>
                  <a:schemeClr val="bg1"/>
                </a:solidFill>
                <a:latin typeface="微软雅黑" pitchFamily="34" charset="-122"/>
                <a:ea typeface="微软雅黑" pitchFamily="34" charset="-122"/>
              </a:rPr>
              <a:t>储能系统结构图</a:t>
            </a:r>
          </a:p>
        </p:txBody>
      </p:sp>
      <p:sp>
        <p:nvSpPr>
          <p:cNvPr id="64518" name="AutoShape 3"/>
          <p:cNvSpPr>
            <a:spLocks noChangeArrowheads="1"/>
          </p:cNvSpPr>
          <p:nvPr/>
        </p:nvSpPr>
        <p:spPr bwMode="ltGray">
          <a:xfrm rot="-5400000">
            <a:off x="5111750" y="3032126"/>
            <a:ext cx="395287" cy="1116012"/>
          </a:xfrm>
          <a:prstGeom prst="rightArrow">
            <a:avLst>
              <a:gd name="adj1" fmla="val 45093"/>
              <a:gd name="adj2" fmla="val 31329"/>
            </a:avLst>
          </a:prstGeom>
          <a:gradFill rotWithShape="1">
            <a:gsLst>
              <a:gs pos="0">
                <a:srgbClr val="FFFFFF"/>
              </a:gs>
              <a:gs pos="100000">
                <a:schemeClr val="accent1"/>
              </a:gs>
            </a:gsLst>
            <a:lin ang="0" scaled="1"/>
          </a:gradFill>
          <a:ln w="9525">
            <a:noFill/>
            <a:miter lim="800000"/>
            <a:headEnd/>
            <a:tailEnd/>
          </a:ln>
        </p:spPr>
        <p:txBody>
          <a:bodyPr vert="eaVert" wrap="none" anchor="ctr"/>
          <a:lstStyle/>
          <a:p>
            <a:endParaRPr lang="zh-CN" altLang="en-US">
              <a:ea typeface="微软雅黑" pitchFamily="34" charset="-122"/>
            </a:endParaRPr>
          </a:p>
        </p:txBody>
      </p:sp>
      <p:sp>
        <p:nvSpPr>
          <p:cNvPr id="64519" name="AutoShape 3"/>
          <p:cNvSpPr>
            <a:spLocks noChangeArrowheads="1"/>
          </p:cNvSpPr>
          <p:nvPr/>
        </p:nvSpPr>
        <p:spPr bwMode="ltGray">
          <a:xfrm rot="-5400000">
            <a:off x="5038726" y="2600325"/>
            <a:ext cx="468312" cy="5221287"/>
          </a:xfrm>
          <a:prstGeom prst="rightArrow">
            <a:avLst>
              <a:gd name="adj1" fmla="val 36639"/>
              <a:gd name="adj2" fmla="val 61699"/>
            </a:avLst>
          </a:prstGeom>
          <a:gradFill rotWithShape="1">
            <a:gsLst>
              <a:gs pos="0">
                <a:srgbClr val="FFFFFF"/>
              </a:gs>
              <a:gs pos="100000">
                <a:schemeClr val="accent1"/>
              </a:gs>
            </a:gsLst>
            <a:lin ang="0" scaled="1"/>
          </a:gradFill>
          <a:ln w="9525">
            <a:noFill/>
            <a:miter lim="800000"/>
            <a:headEnd/>
            <a:tailEnd/>
          </a:ln>
        </p:spPr>
        <p:txBody>
          <a:bodyPr vert="eaVert" wrap="none" anchor="ctr"/>
          <a:lstStyle/>
          <a:p>
            <a:endParaRPr lang="zh-CN" altLang="en-US">
              <a:ea typeface="微软雅黑" pitchFamily="34" charset="-122"/>
            </a:endParaRPr>
          </a:p>
        </p:txBody>
      </p:sp>
      <p:sp>
        <p:nvSpPr>
          <p:cNvPr id="64520" name="AutoShape 3"/>
          <p:cNvSpPr>
            <a:spLocks noChangeArrowheads="1"/>
          </p:cNvSpPr>
          <p:nvPr/>
        </p:nvSpPr>
        <p:spPr bwMode="ltGray">
          <a:xfrm>
            <a:off x="6262688" y="2312988"/>
            <a:ext cx="576262" cy="1116012"/>
          </a:xfrm>
          <a:prstGeom prst="rightArrow">
            <a:avLst>
              <a:gd name="adj1" fmla="val 47370"/>
              <a:gd name="adj2" fmla="val 35815"/>
            </a:avLst>
          </a:prstGeom>
          <a:gradFill rotWithShape="1">
            <a:gsLst>
              <a:gs pos="0">
                <a:srgbClr val="FFFFFF"/>
              </a:gs>
              <a:gs pos="100000">
                <a:schemeClr val="accent1"/>
              </a:gs>
            </a:gsLst>
            <a:lin ang="0" scaled="1"/>
          </a:gradFill>
          <a:ln w="9525">
            <a:noFill/>
            <a:miter lim="800000"/>
            <a:headEnd/>
            <a:tailEnd/>
          </a:ln>
        </p:spPr>
        <p:txBody>
          <a:bodyPr wrap="none" anchor="ctr"/>
          <a:lstStyle/>
          <a:p>
            <a:endParaRPr lang="zh-CN" altLang="en-US">
              <a:ea typeface="微软雅黑" pitchFamily="34" charset="-122"/>
            </a:endParaRPr>
          </a:p>
        </p:txBody>
      </p:sp>
      <p:sp>
        <p:nvSpPr>
          <p:cNvPr id="64521" name="AutoShape 5"/>
          <p:cNvSpPr>
            <a:spLocks noChangeArrowheads="1"/>
          </p:cNvSpPr>
          <p:nvPr/>
        </p:nvSpPr>
        <p:spPr bwMode="blackWhite">
          <a:xfrm>
            <a:off x="4425950" y="4365625"/>
            <a:ext cx="1765300" cy="539750"/>
          </a:xfrm>
          <a:prstGeom prst="roundRect">
            <a:avLst>
              <a:gd name="adj" fmla="val 9106"/>
            </a:avLst>
          </a:prstGeom>
          <a:gradFill rotWithShape="1">
            <a:gsLst>
              <a:gs pos="0">
                <a:srgbClr val="699D5F"/>
              </a:gs>
              <a:gs pos="100000">
                <a:srgbClr val="96BB8F"/>
              </a:gs>
            </a:gsLst>
            <a:lin ang="5400000" scaled="1"/>
          </a:gradFill>
          <a:ln w="25400">
            <a:solidFill>
              <a:schemeClr val="bg1"/>
            </a:solidFill>
            <a:round/>
            <a:headEnd/>
            <a:tailEnd/>
          </a:ln>
        </p:spPr>
        <p:txBody>
          <a:bodyPr wrap="none" anchor="ctr"/>
          <a:lstStyle/>
          <a:p>
            <a:pPr algn="ctr" eaLnBrk="0" hangingPunct="0"/>
            <a:r>
              <a:rPr lang="zh-CN" altLang="en-US" sz="1600">
                <a:solidFill>
                  <a:schemeClr val="bg1"/>
                </a:solidFill>
                <a:ea typeface="微软雅黑" pitchFamily="34" charset="-122"/>
              </a:rPr>
              <a:t>自主开发</a:t>
            </a:r>
          </a:p>
          <a:p>
            <a:pPr algn="ctr" eaLnBrk="0" hangingPunct="0"/>
            <a:r>
              <a:rPr lang="zh-CN" altLang="en-US" sz="1600">
                <a:solidFill>
                  <a:schemeClr val="bg1"/>
                </a:solidFill>
                <a:ea typeface="微软雅黑" pitchFamily="34" charset="-122"/>
              </a:rPr>
              <a:t>储能监控系统</a:t>
            </a:r>
          </a:p>
        </p:txBody>
      </p:sp>
      <p:sp>
        <p:nvSpPr>
          <p:cNvPr id="64522" name="矩形 9"/>
          <p:cNvSpPr>
            <a:spLocks noChangeArrowheads="1"/>
          </p:cNvSpPr>
          <p:nvPr/>
        </p:nvSpPr>
        <p:spPr bwMode="auto">
          <a:xfrm>
            <a:off x="2159000" y="5518150"/>
            <a:ext cx="1800225" cy="973138"/>
          </a:xfrm>
          <a:prstGeom prst="rect">
            <a:avLst/>
          </a:prstGeom>
          <a:noFill/>
          <a:ln w="25400" algn="ctr">
            <a:solidFill>
              <a:srgbClr val="FF0000"/>
            </a:solidFill>
            <a:miter lim="800000"/>
            <a:headEnd/>
            <a:tailEnd/>
          </a:ln>
        </p:spPr>
        <p:txBody>
          <a:bodyPr anchor="ctr"/>
          <a:lstStyle/>
          <a:p>
            <a:endParaRPr lang="zh-CN" altLang="en-US" sz="1400">
              <a:ea typeface="微软雅黑" pitchFamily="34" charset="-122"/>
            </a:endParaRPr>
          </a:p>
        </p:txBody>
      </p:sp>
      <p:sp>
        <p:nvSpPr>
          <p:cNvPr id="64523" name="AutoShape 5"/>
          <p:cNvSpPr>
            <a:spLocks noChangeArrowheads="1"/>
          </p:cNvSpPr>
          <p:nvPr/>
        </p:nvSpPr>
        <p:spPr bwMode="blackWhite">
          <a:xfrm>
            <a:off x="2163763" y="6167438"/>
            <a:ext cx="1760537" cy="312737"/>
          </a:xfrm>
          <a:prstGeom prst="roundRect">
            <a:avLst>
              <a:gd name="adj" fmla="val 9106"/>
            </a:avLst>
          </a:prstGeom>
          <a:gradFill rotWithShape="1">
            <a:gsLst>
              <a:gs pos="0">
                <a:srgbClr val="699D5F"/>
              </a:gs>
              <a:gs pos="100000">
                <a:srgbClr val="96BB8F"/>
              </a:gs>
            </a:gsLst>
            <a:lin ang="5400000" scaled="1"/>
          </a:gradFill>
          <a:ln w="25400">
            <a:solidFill>
              <a:schemeClr val="bg1"/>
            </a:solidFill>
            <a:round/>
            <a:headEnd/>
            <a:tailEnd/>
          </a:ln>
        </p:spPr>
        <p:txBody>
          <a:bodyPr wrap="none" anchor="ctr"/>
          <a:lstStyle/>
          <a:p>
            <a:pPr algn="ctr" eaLnBrk="0" hangingPunct="0"/>
            <a:r>
              <a:rPr lang="zh-CN" altLang="en-US" sz="1600">
                <a:solidFill>
                  <a:schemeClr val="bg1"/>
                </a:solidFill>
                <a:ea typeface="微软雅黑" pitchFamily="34" charset="-122"/>
              </a:rPr>
              <a:t>钠硫储能系统</a:t>
            </a:r>
          </a:p>
        </p:txBody>
      </p:sp>
      <p:sp>
        <p:nvSpPr>
          <p:cNvPr id="64524" name="矩形 9"/>
          <p:cNvSpPr>
            <a:spLocks noChangeArrowheads="1"/>
          </p:cNvSpPr>
          <p:nvPr/>
        </p:nvSpPr>
        <p:spPr bwMode="auto">
          <a:xfrm>
            <a:off x="971550" y="2563813"/>
            <a:ext cx="2519363" cy="2305050"/>
          </a:xfrm>
          <a:prstGeom prst="rect">
            <a:avLst/>
          </a:prstGeom>
          <a:solidFill>
            <a:srgbClr val="CCFFFF"/>
          </a:solidFill>
          <a:ln w="25400" algn="ctr">
            <a:solidFill>
              <a:srgbClr val="0000FF"/>
            </a:solidFill>
            <a:miter lim="800000"/>
            <a:headEnd/>
            <a:tailEnd/>
          </a:ln>
        </p:spPr>
        <p:txBody>
          <a:bodyPr anchor="ctr"/>
          <a:lstStyle/>
          <a:p>
            <a:r>
              <a:rPr lang="zh-CN" altLang="en-US" sz="1800">
                <a:solidFill>
                  <a:srgbClr val="0000FF"/>
                </a:solidFill>
                <a:latin typeface="微软雅黑" pitchFamily="34" charset="-122"/>
                <a:ea typeface="微软雅黑" pitchFamily="34" charset="-122"/>
              </a:rPr>
              <a:t>建设国际一流的大容量储能系统，深入研究储能系统平滑输出、跟踪调度计划曲线、削峰填谷等多种应用，探索储能系统在促进新能源大规模接入电网中的价值</a:t>
            </a:r>
          </a:p>
        </p:txBody>
      </p:sp>
      <p:sp>
        <p:nvSpPr>
          <p:cNvPr id="64525" name="AutoShape 5"/>
          <p:cNvSpPr>
            <a:spLocks noChangeArrowheads="1"/>
          </p:cNvSpPr>
          <p:nvPr/>
        </p:nvSpPr>
        <p:spPr bwMode="blackWhite">
          <a:xfrm>
            <a:off x="4427538" y="2852738"/>
            <a:ext cx="1763712" cy="503237"/>
          </a:xfrm>
          <a:prstGeom prst="roundRect">
            <a:avLst>
              <a:gd name="adj" fmla="val 9106"/>
            </a:avLst>
          </a:prstGeom>
          <a:gradFill rotWithShape="1">
            <a:gsLst>
              <a:gs pos="0">
                <a:srgbClr val="699D5F"/>
              </a:gs>
              <a:gs pos="100000">
                <a:srgbClr val="96BB8F"/>
              </a:gs>
            </a:gsLst>
            <a:lin ang="5400000" scaled="1"/>
          </a:gradFill>
          <a:ln w="25400">
            <a:solidFill>
              <a:schemeClr val="bg1"/>
            </a:solidFill>
            <a:round/>
            <a:headEnd/>
            <a:tailEnd/>
          </a:ln>
        </p:spPr>
        <p:txBody>
          <a:bodyPr wrap="none" anchor="ctr"/>
          <a:lstStyle/>
          <a:p>
            <a:pPr algn="ctr" eaLnBrk="0" hangingPunct="0"/>
            <a:r>
              <a:rPr lang="zh-CN" altLang="en-US" sz="1600">
                <a:solidFill>
                  <a:schemeClr val="bg1"/>
                </a:solidFill>
                <a:ea typeface="微软雅黑" pitchFamily="34" charset="-122"/>
              </a:rPr>
              <a:t>自主开发</a:t>
            </a:r>
          </a:p>
          <a:p>
            <a:pPr algn="ctr" eaLnBrk="0" hangingPunct="0"/>
            <a:r>
              <a:rPr lang="zh-CN" altLang="en-US" sz="1600">
                <a:solidFill>
                  <a:schemeClr val="bg1"/>
                </a:solidFill>
                <a:ea typeface="微软雅黑" pitchFamily="34" charset="-122"/>
              </a:rPr>
              <a:t>联合发电智能监控</a:t>
            </a:r>
          </a:p>
        </p:txBody>
      </p:sp>
      <p:sp>
        <p:nvSpPr>
          <p:cNvPr id="64526" name="AutoShape 5"/>
          <p:cNvSpPr>
            <a:spLocks noChangeArrowheads="1"/>
          </p:cNvSpPr>
          <p:nvPr/>
        </p:nvSpPr>
        <p:spPr bwMode="blackWhite">
          <a:xfrm>
            <a:off x="6985000" y="3970338"/>
            <a:ext cx="900113" cy="900112"/>
          </a:xfrm>
          <a:prstGeom prst="roundRect">
            <a:avLst>
              <a:gd name="adj" fmla="val 9106"/>
            </a:avLst>
          </a:prstGeom>
          <a:gradFill rotWithShape="1">
            <a:gsLst>
              <a:gs pos="0">
                <a:srgbClr val="699D5F"/>
              </a:gs>
              <a:gs pos="100000">
                <a:srgbClr val="96BB8F"/>
              </a:gs>
            </a:gsLst>
            <a:lin ang="5400000" scaled="1"/>
          </a:gradFill>
          <a:ln w="25400">
            <a:solidFill>
              <a:schemeClr val="bg1"/>
            </a:solidFill>
            <a:round/>
            <a:headEnd/>
            <a:tailEnd/>
          </a:ln>
        </p:spPr>
        <p:txBody>
          <a:bodyPr wrap="none" anchor="ctr"/>
          <a:lstStyle/>
          <a:p>
            <a:pPr algn="ctr" eaLnBrk="0" hangingPunct="0"/>
            <a:r>
              <a:rPr lang="zh-CN" altLang="en-US" sz="1600">
                <a:solidFill>
                  <a:schemeClr val="bg1"/>
                </a:solidFill>
                <a:ea typeface="微软雅黑" pitchFamily="34" charset="-122"/>
              </a:rPr>
              <a:t>实现与</a:t>
            </a:r>
          </a:p>
          <a:p>
            <a:pPr algn="ctr" eaLnBrk="0" hangingPunct="0"/>
            <a:r>
              <a:rPr lang="zh-CN" altLang="en-US" sz="1600">
                <a:solidFill>
                  <a:schemeClr val="bg1"/>
                </a:solidFill>
                <a:ea typeface="微软雅黑" pitchFamily="34" charset="-122"/>
              </a:rPr>
              <a:t>上级调度</a:t>
            </a:r>
          </a:p>
          <a:p>
            <a:pPr algn="ctr" eaLnBrk="0" hangingPunct="0"/>
            <a:r>
              <a:rPr lang="zh-CN" altLang="en-US" sz="1600">
                <a:solidFill>
                  <a:schemeClr val="bg1"/>
                </a:solidFill>
                <a:ea typeface="微软雅黑" pitchFamily="34" charset="-122"/>
              </a:rPr>
              <a:t>无缝连接</a:t>
            </a:r>
          </a:p>
        </p:txBody>
      </p:sp>
      <p:sp>
        <p:nvSpPr>
          <p:cNvPr id="64527" name="矩形 9"/>
          <p:cNvSpPr>
            <a:spLocks noChangeArrowheads="1"/>
          </p:cNvSpPr>
          <p:nvPr/>
        </p:nvSpPr>
        <p:spPr bwMode="auto">
          <a:xfrm>
            <a:off x="6948488" y="2386013"/>
            <a:ext cx="1006475" cy="2519362"/>
          </a:xfrm>
          <a:prstGeom prst="rect">
            <a:avLst/>
          </a:prstGeom>
          <a:noFill/>
          <a:ln w="25400" algn="ctr">
            <a:solidFill>
              <a:srgbClr val="FF0000"/>
            </a:solidFill>
            <a:miter lim="800000"/>
            <a:headEnd/>
            <a:tailEnd/>
          </a:ln>
        </p:spPr>
        <p:txBody>
          <a:bodyPr anchor="ctr"/>
          <a:lstStyle/>
          <a:p>
            <a:endParaRPr lang="zh-CN" altLang="en-US" sz="1400">
              <a:ea typeface="微软雅黑" pitchFamily="34" charset="-122"/>
            </a:endParaRPr>
          </a:p>
        </p:txBody>
      </p:sp>
      <p:pic>
        <p:nvPicPr>
          <p:cNvPr id="64528" name="Picture 44"/>
          <p:cNvPicPr>
            <a:picLocks noChangeAspect="1" noChangeArrowheads="1"/>
          </p:cNvPicPr>
          <p:nvPr/>
        </p:nvPicPr>
        <p:blipFill>
          <a:blip r:embed="rId2"/>
          <a:srcRect/>
          <a:stretch>
            <a:fillRect/>
          </a:stretch>
        </p:blipFill>
        <p:spPr bwMode="auto">
          <a:xfrm>
            <a:off x="6985000" y="2422525"/>
            <a:ext cx="900113" cy="1404938"/>
          </a:xfrm>
          <a:prstGeom prst="rect">
            <a:avLst/>
          </a:prstGeom>
          <a:noFill/>
          <a:ln w="9525">
            <a:noFill/>
            <a:miter lim="800000"/>
            <a:headEnd/>
            <a:tailEnd/>
          </a:ln>
        </p:spPr>
      </p:pic>
      <p:pic>
        <p:nvPicPr>
          <p:cNvPr id="64529" name="Picture 45"/>
          <p:cNvPicPr>
            <a:picLocks noChangeAspect="1" noChangeArrowheads="1"/>
          </p:cNvPicPr>
          <p:nvPr/>
        </p:nvPicPr>
        <p:blipFill>
          <a:blip r:embed="rId3"/>
          <a:srcRect/>
          <a:stretch>
            <a:fillRect/>
          </a:stretch>
        </p:blipFill>
        <p:spPr bwMode="auto">
          <a:xfrm>
            <a:off x="2157413" y="5565775"/>
            <a:ext cx="1763712" cy="636588"/>
          </a:xfrm>
          <a:prstGeom prst="rect">
            <a:avLst/>
          </a:prstGeom>
          <a:noFill/>
          <a:ln w="9525">
            <a:noFill/>
            <a:miter lim="800000"/>
            <a:headEnd/>
            <a:tailEnd/>
          </a:ln>
        </p:spPr>
      </p:pic>
      <p:pic>
        <p:nvPicPr>
          <p:cNvPr id="64530" name="Picture 12" descr="液流1"/>
          <p:cNvPicPr>
            <a:picLocks noChangeAspect="1" noChangeArrowheads="1"/>
          </p:cNvPicPr>
          <p:nvPr/>
        </p:nvPicPr>
        <p:blipFill>
          <a:blip r:embed="rId4"/>
          <a:srcRect/>
          <a:stretch>
            <a:fillRect/>
          </a:stretch>
        </p:blipFill>
        <p:spPr bwMode="auto">
          <a:xfrm>
            <a:off x="4281488" y="5546725"/>
            <a:ext cx="1728787" cy="584200"/>
          </a:xfrm>
          <a:prstGeom prst="rect">
            <a:avLst/>
          </a:prstGeom>
          <a:noFill/>
          <a:ln w="9525">
            <a:noFill/>
            <a:miter lim="800000"/>
            <a:headEnd/>
            <a:tailEnd/>
          </a:ln>
        </p:spPr>
      </p:pic>
      <p:sp>
        <p:nvSpPr>
          <p:cNvPr id="64531" name="矩形 9"/>
          <p:cNvSpPr>
            <a:spLocks noChangeArrowheads="1"/>
          </p:cNvSpPr>
          <p:nvPr/>
        </p:nvSpPr>
        <p:spPr bwMode="auto">
          <a:xfrm>
            <a:off x="4246563" y="5518150"/>
            <a:ext cx="1800225" cy="973138"/>
          </a:xfrm>
          <a:prstGeom prst="rect">
            <a:avLst/>
          </a:prstGeom>
          <a:noFill/>
          <a:ln w="25400" algn="ctr">
            <a:solidFill>
              <a:srgbClr val="FF0000"/>
            </a:solidFill>
            <a:miter lim="800000"/>
            <a:headEnd/>
            <a:tailEnd/>
          </a:ln>
        </p:spPr>
        <p:txBody>
          <a:bodyPr anchor="ctr"/>
          <a:lstStyle/>
          <a:p>
            <a:endParaRPr lang="zh-CN" altLang="en-US" sz="1400">
              <a:ea typeface="微软雅黑" pitchFamily="34" charset="-122"/>
            </a:endParaRPr>
          </a:p>
        </p:txBody>
      </p:sp>
      <p:sp>
        <p:nvSpPr>
          <p:cNvPr id="64532" name="AutoShape 5"/>
          <p:cNvSpPr>
            <a:spLocks noChangeArrowheads="1"/>
          </p:cNvSpPr>
          <p:nvPr/>
        </p:nvSpPr>
        <p:spPr bwMode="blackWhite">
          <a:xfrm>
            <a:off x="4281488" y="6167438"/>
            <a:ext cx="1727200" cy="312737"/>
          </a:xfrm>
          <a:prstGeom prst="roundRect">
            <a:avLst>
              <a:gd name="adj" fmla="val 9106"/>
            </a:avLst>
          </a:prstGeom>
          <a:gradFill rotWithShape="1">
            <a:gsLst>
              <a:gs pos="0">
                <a:srgbClr val="699D5F"/>
              </a:gs>
              <a:gs pos="100000">
                <a:srgbClr val="96BB8F"/>
              </a:gs>
            </a:gsLst>
            <a:lin ang="5400000" scaled="1"/>
          </a:gradFill>
          <a:ln w="25400">
            <a:solidFill>
              <a:schemeClr val="bg1"/>
            </a:solidFill>
            <a:round/>
            <a:headEnd/>
            <a:tailEnd/>
          </a:ln>
        </p:spPr>
        <p:txBody>
          <a:bodyPr wrap="none" anchor="ctr"/>
          <a:lstStyle/>
          <a:p>
            <a:pPr algn="ctr" eaLnBrk="0" hangingPunct="0"/>
            <a:r>
              <a:rPr lang="zh-CN" altLang="en-US" sz="1600">
                <a:solidFill>
                  <a:schemeClr val="bg1"/>
                </a:solidFill>
                <a:ea typeface="微软雅黑" pitchFamily="34" charset="-122"/>
              </a:rPr>
              <a:t>液流储能系统</a:t>
            </a:r>
          </a:p>
        </p:txBody>
      </p:sp>
      <p:sp>
        <p:nvSpPr>
          <p:cNvPr id="64533" name="矩形 9"/>
          <p:cNvSpPr>
            <a:spLocks noChangeArrowheads="1"/>
          </p:cNvSpPr>
          <p:nvPr/>
        </p:nvSpPr>
        <p:spPr bwMode="auto">
          <a:xfrm>
            <a:off x="6297613" y="5519738"/>
            <a:ext cx="1800225" cy="971550"/>
          </a:xfrm>
          <a:prstGeom prst="rect">
            <a:avLst/>
          </a:prstGeom>
          <a:noFill/>
          <a:ln w="25400" algn="ctr">
            <a:solidFill>
              <a:srgbClr val="FF0000"/>
            </a:solidFill>
            <a:miter lim="800000"/>
            <a:headEnd/>
            <a:tailEnd/>
          </a:ln>
        </p:spPr>
        <p:txBody>
          <a:bodyPr anchor="ctr"/>
          <a:lstStyle/>
          <a:p>
            <a:endParaRPr lang="zh-CN" altLang="en-US" sz="1400">
              <a:ea typeface="微软雅黑" pitchFamily="34" charset="-122"/>
            </a:endParaRPr>
          </a:p>
        </p:txBody>
      </p:sp>
      <p:sp>
        <p:nvSpPr>
          <p:cNvPr id="64534" name="AutoShape 5"/>
          <p:cNvSpPr>
            <a:spLocks noChangeArrowheads="1"/>
          </p:cNvSpPr>
          <p:nvPr/>
        </p:nvSpPr>
        <p:spPr bwMode="blackWhite">
          <a:xfrm>
            <a:off x="6332538" y="6130925"/>
            <a:ext cx="1727200" cy="328613"/>
          </a:xfrm>
          <a:prstGeom prst="roundRect">
            <a:avLst>
              <a:gd name="adj" fmla="val 9106"/>
            </a:avLst>
          </a:prstGeom>
          <a:gradFill rotWithShape="1">
            <a:gsLst>
              <a:gs pos="0">
                <a:srgbClr val="699D5F"/>
              </a:gs>
              <a:gs pos="100000">
                <a:srgbClr val="96BB8F"/>
              </a:gs>
            </a:gsLst>
            <a:lin ang="5400000" scaled="1"/>
          </a:gradFill>
          <a:ln w="25400">
            <a:solidFill>
              <a:schemeClr val="bg1"/>
            </a:solidFill>
            <a:round/>
            <a:headEnd/>
            <a:tailEnd/>
          </a:ln>
        </p:spPr>
        <p:txBody>
          <a:bodyPr wrap="none" anchor="ctr"/>
          <a:lstStyle/>
          <a:p>
            <a:pPr algn="ctr" eaLnBrk="0" hangingPunct="0"/>
            <a:r>
              <a:rPr lang="zh-CN" altLang="en-US" sz="1600">
                <a:solidFill>
                  <a:schemeClr val="bg1"/>
                </a:solidFill>
                <a:ea typeface="微软雅黑" pitchFamily="34" charset="-122"/>
              </a:rPr>
              <a:t>锂离子储能系统</a:t>
            </a:r>
          </a:p>
        </p:txBody>
      </p:sp>
      <p:pic>
        <p:nvPicPr>
          <p:cNvPr id="64535" name="Picture 52"/>
          <p:cNvPicPr>
            <a:picLocks noChangeAspect="1" noChangeArrowheads="1"/>
          </p:cNvPicPr>
          <p:nvPr/>
        </p:nvPicPr>
        <p:blipFill>
          <a:blip r:embed="rId5"/>
          <a:srcRect/>
          <a:stretch>
            <a:fillRect/>
          </a:stretch>
        </p:blipFill>
        <p:spPr bwMode="auto">
          <a:xfrm>
            <a:off x="4427538" y="3717925"/>
            <a:ext cx="1727200" cy="684213"/>
          </a:xfrm>
          <a:prstGeom prst="rect">
            <a:avLst/>
          </a:prstGeom>
          <a:noFill/>
          <a:ln w="9525">
            <a:noFill/>
            <a:miter lim="800000"/>
            <a:headEnd/>
            <a:tailEnd/>
          </a:ln>
        </p:spPr>
      </p:pic>
      <p:sp>
        <p:nvSpPr>
          <p:cNvPr id="64536" name="矩形 9"/>
          <p:cNvSpPr>
            <a:spLocks noChangeArrowheads="1"/>
          </p:cNvSpPr>
          <p:nvPr/>
        </p:nvSpPr>
        <p:spPr bwMode="auto">
          <a:xfrm>
            <a:off x="4391025" y="3717925"/>
            <a:ext cx="1800225" cy="1223963"/>
          </a:xfrm>
          <a:prstGeom prst="rect">
            <a:avLst/>
          </a:prstGeom>
          <a:noFill/>
          <a:ln w="25400" algn="ctr">
            <a:solidFill>
              <a:srgbClr val="FF0000"/>
            </a:solidFill>
            <a:miter lim="800000"/>
            <a:headEnd/>
            <a:tailEnd/>
          </a:ln>
        </p:spPr>
        <p:txBody>
          <a:bodyPr anchor="ctr"/>
          <a:lstStyle/>
          <a:p>
            <a:endParaRPr lang="zh-CN" altLang="en-US" sz="1400">
              <a:ea typeface="微软雅黑" pitchFamily="34" charset="-122"/>
            </a:endParaRPr>
          </a:p>
        </p:txBody>
      </p:sp>
      <p:pic>
        <p:nvPicPr>
          <p:cNvPr id="64537" name="Picture 54"/>
          <p:cNvPicPr>
            <a:picLocks noChangeAspect="1" noChangeArrowheads="1"/>
          </p:cNvPicPr>
          <p:nvPr/>
        </p:nvPicPr>
        <p:blipFill>
          <a:blip r:embed="rId6"/>
          <a:srcRect/>
          <a:stretch>
            <a:fillRect/>
          </a:stretch>
        </p:blipFill>
        <p:spPr bwMode="auto">
          <a:xfrm>
            <a:off x="4464050" y="2420938"/>
            <a:ext cx="1727200" cy="466725"/>
          </a:xfrm>
          <a:prstGeom prst="rect">
            <a:avLst/>
          </a:prstGeom>
          <a:noFill/>
          <a:ln w="9525">
            <a:noFill/>
            <a:miter lim="800000"/>
            <a:headEnd/>
            <a:tailEnd/>
          </a:ln>
        </p:spPr>
      </p:pic>
      <p:sp>
        <p:nvSpPr>
          <p:cNvPr id="64538" name="矩形 9"/>
          <p:cNvSpPr>
            <a:spLocks noChangeArrowheads="1"/>
          </p:cNvSpPr>
          <p:nvPr/>
        </p:nvSpPr>
        <p:spPr bwMode="auto">
          <a:xfrm>
            <a:off x="4391025" y="2386013"/>
            <a:ext cx="1800225" cy="971550"/>
          </a:xfrm>
          <a:prstGeom prst="rect">
            <a:avLst/>
          </a:prstGeom>
          <a:noFill/>
          <a:ln w="25400" algn="ctr">
            <a:solidFill>
              <a:srgbClr val="FF0000"/>
            </a:solidFill>
            <a:miter lim="800000"/>
            <a:headEnd/>
            <a:tailEnd/>
          </a:ln>
        </p:spPr>
        <p:txBody>
          <a:bodyPr anchor="ctr"/>
          <a:lstStyle/>
          <a:p>
            <a:endParaRPr lang="zh-CN" altLang="en-US" sz="1400">
              <a:ea typeface="微软雅黑" pitchFamily="34" charset="-122"/>
            </a:endParaRPr>
          </a:p>
        </p:txBody>
      </p:sp>
      <p:pic>
        <p:nvPicPr>
          <p:cNvPr id="64539" name="Picture 20"/>
          <p:cNvPicPr>
            <a:picLocks noChangeAspect="1" noChangeArrowheads="1"/>
          </p:cNvPicPr>
          <p:nvPr/>
        </p:nvPicPr>
        <p:blipFill>
          <a:blip r:embed="rId7"/>
          <a:srcRect/>
          <a:stretch>
            <a:fillRect/>
          </a:stretch>
        </p:blipFill>
        <p:spPr bwMode="auto">
          <a:xfrm>
            <a:off x="6335713" y="5553075"/>
            <a:ext cx="1728787" cy="571500"/>
          </a:xfrm>
          <a:prstGeom prst="rect">
            <a:avLst/>
          </a:prstGeom>
          <a:noFill/>
          <a:ln w="9525">
            <a:noFill/>
            <a:miter lim="800000"/>
            <a:headEnd/>
            <a:tailEnd/>
          </a:ln>
        </p:spPr>
      </p:pic>
      <p:sp>
        <p:nvSpPr>
          <p:cNvPr id="28" name="Rectangle 2"/>
          <p:cNvSpPr>
            <a:spLocks noChangeArrowheads="1"/>
          </p:cNvSpPr>
          <p:nvPr/>
        </p:nvSpPr>
        <p:spPr bwMode="auto">
          <a:xfrm>
            <a:off x="914400" y="0"/>
            <a:ext cx="8229600" cy="692150"/>
          </a:xfrm>
          <a:prstGeom prst="rect">
            <a:avLst/>
          </a:prstGeom>
          <a:noFill/>
          <a:ln w="9525">
            <a:noFill/>
            <a:miter lim="800000"/>
            <a:headEnd/>
            <a:tailEnd/>
          </a:ln>
        </p:spPr>
        <p:txBody>
          <a:bodyPr anchor="ctr"/>
          <a:lstStyle/>
          <a:p>
            <a:pPr algn="r">
              <a:defRPr/>
            </a:pPr>
            <a:r>
              <a:rPr lang="en-US" altLang="zh-CN" sz="3200" dirty="0">
                <a:solidFill>
                  <a:srgbClr val="0000CC"/>
                </a:solidFill>
                <a:effectLst>
                  <a:outerShdw blurRad="38100" dist="38100" dir="2700000" algn="tl">
                    <a:srgbClr val="C0C0C0"/>
                  </a:outerShdw>
                </a:effectLst>
                <a:latin typeface="微软雅黑" pitchFamily="34" charset="-122"/>
                <a:ea typeface="微软雅黑" pitchFamily="34" charset="-122"/>
              </a:rPr>
              <a:t>          </a:t>
            </a:r>
            <a:r>
              <a:rPr lang="zh-CN" altLang="en-US" sz="3600" dirty="0" smtClean="0">
                <a:solidFill>
                  <a:srgbClr val="FF0000"/>
                </a:solidFill>
                <a:effectLst>
                  <a:outerShdw blurRad="38100" dist="38100" dir="2700000" algn="tl">
                    <a:srgbClr val="C0C0C0"/>
                  </a:outerShdw>
                </a:effectLst>
                <a:latin typeface="微软雅黑" pitchFamily="34" charset="-122"/>
                <a:ea typeface="微软雅黑" pitchFamily="34" charset="-122"/>
              </a:rPr>
              <a:t>工程技术方案：储能电站</a:t>
            </a:r>
            <a:endParaRPr lang="zh-CN" altLang="en-US" sz="3600" dirty="0">
              <a:solidFill>
                <a:srgbClr val="FF0000"/>
              </a:solidFill>
              <a:effectLst>
                <a:outerShdw blurRad="38100" dist="38100" dir="2700000" algn="tl">
                  <a:srgbClr val="C0C0C0"/>
                </a:outerShdw>
              </a:effectLst>
              <a:latin typeface="微软雅黑" pitchFamily="34" charset="-122"/>
              <a:ea typeface="微软雅黑" pitchFamily="34" charset="-122"/>
            </a:endParaRPr>
          </a:p>
        </p:txBody>
      </p:sp>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txBox="1">
            <a:spLocks noGrp="1"/>
          </p:cNvSpPr>
          <p:nvPr/>
        </p:nvSpPr>
        <p:spPr bwMode="auto">
          <a:xfrm>
            <a:off x="7010400" y="6518275"/>
            <a:ext cx="2133600" cy="339725"/>
          </a:xfrm>
          <a:prstGeom prst="rect">
            <a:avLst/>
          </a:prstGeom>
          <a:noFill/>
          <a:ln>
            <a:miter lim="800000"/>
            <a:headEnd/>
            <a:tailEnd/>
          </a:ln>
        </p:spPr>
        <p:txBody>
          <a:bodyPr/>
          <a:lstStyle/>
          <a:p>
            <a:pPr algn="r" eaLnBrk="0" hangingPunct="0">
              <a:defRPr/>
            </a:pPr>
            <a:fld id="{6AA22488-3BAA-4EA4-AAD6-408DA86FDFA7}" type="slidenum">
              <a:rPr lang="zh-CN" altLang="en-US" sz="1400" b="0">
                <a:solidFill>
                  <a:schemeClr val="tx1"/>
                </a:solidFill>
                <a:latin typeface="+mn-lt"/>
                <a:ea typeface="宋体" charset="-122"/>
              </a:rPr>
              <a:pPr algn="r" eaLnBrk="0" hangingPunct="0">
                <a:defRPr/>
              </a:pPr>
              <a:t>19</a:t>
            </a:fld>
            <a:endParaRPr lang="en-US" altLang="zh-CN" sz="1400" b="0">
              <a:solidFill>
                <a:schemeClr val="tx1"/>
              </a:solidFill>
              <a:latin typeface="+mn-lt"/>
              <a:ea typeface="宋体" charset="-122"/>
            </a:endParaRPr>
          </a:p>
        </p:txBody>
      </p:sp>
      <p:sp>
        <p:nvSpPr>
          <p:cNvPr id="82947" name="TextBox 10"/>
          <p:cNvSpPr txBox="1">
            <a:spLocks noChangeArrowheads="1"/>
          </p:cNvSpPr>
          <p:nvPr/>
        </p:nvSpPr>
        <p:spPr bwMode="auto">
          <a:xfrm>
            <a:off x="835025" y="1530350"/>
            <a:ext cx="6296025" cy="457200"/>
          </a:xfrm>
          <a:prstGeom prst="rect">
            <a:avLst/>
          </a:prstGeom>
          <a:noFill/>
          <a:ln w="9525" algn="ctr">
            <a:noFill/>
            <a:round/>
            <a:headEnd/>
            <a:tailEnd/>
          </a:ln>
        </p:spPr>
        <p:txBody>
          <a:bodyPr>
            <a:spAutoFit/>
          </a:bodyPr>
          <a:lstStyle/>
          <a:p>
            <a:pPr eaLnBrk="0" hangingPunct="0">
              <a:spcBef>
                <a:spcPts val="1200"/>
              </a:spcBef>
              <a:buClr>
                <a:schemeClr val="tx1"/>
              </a:buClr>
              <a:buSzPct val="70000"/>
            </a:pPr>
            <a:r>
              <a:rPr lang="zh-CN" altLang="en-US">
                <a:solidFill>
                  <a:schemeClr val="bg1"/>
                </a:solidFill>
              </a:rPr>
              <a:t>课题申请单位及主要参与单位研究基础 </a:t>
            </a:r>
          </a:p>
        </p:txBody>
      </p:sp>
      <p:sp>
        <p:nvSpPr>
          <p:cNvPr id="35" name="Freeform 4"/>
          <p:cNvSpPr>
            <a:spLocks/>
          </p:cNvSpPr>
          <p:nvPr/>
        </p:nvSpPr>
        <p:spPr bwMode="gray">
          <a:xfrm>
            <a:off x="404813" y="1597025"/>
            <a:ext cx="269875" cy="249238"/>
          </a:xfrm>
          <a:custGeom>
            <a:avLst/>
            <a:gdLst/>
            <a:ahLst/>
            <a:cxnLst>
              <a:cxn ang="0">
                <a:pos x="118" y="0"/>
              </a:cxn>
              <a:cxn ang="0">
                <a:pos x="0" y="118"/>
              </a:cxn>
              <a:cxn ang="0">
                <a:pos x="0" y="589"/>
              </a:cxn>
              <a:cxn ang="0">
                <a:pos x="161" y="174"/>
              </a:cxn>
              <a:cxn ang="0">
                <a:pos x="589" y="0"/>
              </a:cxn>
              <a:cxn ang="0">
                <a:pos x="118" y="0"/>
              </a:cxn>
            </a:cxnLst>
            <a:rect l="0" t="0" r="r" b="b"/>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chemeClr val="accent1">
                  <a:gamma/>
                  <a:tint val="54510"/>
                  <a:invGamma/>
                </a:schemeClr>
              </a:gs>
              <a:gs pos="50000">
                <a:schemeClr val="accent1">
                  <a:alpha val="0"/>
                </a:schemeClr>
              </a:gs>
              <a:gs pos="100000">
                <a:schemeClr val="accent1">
                  <a:gamma/>
                  <a:tint val="54510"/>
                  <a:invGamma/>
                </a:schemeClr>
              </a:gs>
            </a:gsLst>
            <a:lin ang="2700000" scaled="1"/>
          </a:gradFill>
          <a:ln w="0">
            <a:noFill/>
            <a:prstDash val="solid"/>
            <a:round/>
            <a:headEnd/>
            <a:tailEnd/>
          </a:ln>
        </p:spPr>
        <p:txBody>
          <a:bodyPr/>
          <a:lstStyle/>
          <a:p>
            <a:pPr>
              <a:defRPr/>
            </a:pPr>
            <a:endParaRPr lang="zh-CN" altLang="en-US"/>
          </a:p>
        </p:txBody>
      </p:sp>
      <p:pic>
        <p:nvPicPr>
          <p:cNvPr id="82949" name="图片 7" descr="6.jpg"/>
          <p:cNvPicPr>
            <a:picLocks noChangeAspect="1"/>
          </p:cNvPicPr>
          <p:nvPr/>
        </p:nvPicPr>
        <p:blipFill>
          <a:blip r:embed="rId2"/>
          <a:srcRect/>
          <a:stretch>
            <a:fillRect/>
          </a:stretch>
        </p:blipFill>
        <p:spPr bwMode="auto">
          <a:xfrm>
            <a:off x="0" y="1268413"/>
            <a:ext cx="9144000" cy="5589587"/>
          </a:xfrm>
          <a:prstGeom prst="rect">
            <a:avLst/>
          </a:prstGeom>
          <a:noFill/>
          <a:ln w="9525">
            <a:noFill/>
            <a:miter lim="800000"/>
            <a:headEnd/>
            <a:tailEnd/>
          </a:ln>
        </p:spPr>
      </p:pic>
      <p:sp>
        <p:nvSpPr>
          <p:cNvPr id="11" name="Text Box 5"/>
          <p:cNvSpPr txBox="1">
            <a:spLocks noChangeArrowheads="1"/>
          </p:cNvSpPr>
          <p:nvPr/>
        </p:nvSpPr>
        <p:spPr>
          <a:xfrm>
            <a:off x="539750" y="3182938"/>
            <a:ext cx="8229600" cy="641350"/>
          </a:xfrm>
          <a:prstGeom prst="rect">
            <a:avLst/>
          </a:prstGeom>
          <a:noFill/>
        </p:spPr>
        <p:txBody>
          <a:bodyPr>
            <a:spAutoFit/>
          </a:bodyPr>
          <a:lstStyle/>
          <a:p>
            <a:pPr algn="ctr" eaLnBrk="0" hangingPunct="0">
              <a:defRPr/>
            </a:pPr>
            <a:r>
              <a:rPr lang="zh-CN" altLang="en-US" sz="3600" kern="0" dirty="0">
                <a:solidFill>
                  <a:srgbClr val="FF0000"/>
                </a:solidFill>
                <a:effectLst>
                  <a:outerShdw blurRad="38100" dist="38100" dir="2700000" algn="tl">
                    <a:srgbClr val="C0C0C0"/>
                  </a:outerShdw>
                </a:effectLst>
                <a:latin typeface="华文行楷" pitchFamily="2" charset="-122"/>
                <a:ea typeface="华文行楷" pitchFamily="2" charset="-122"/>
                <a:cs typeface="+mj-cs"/>
              </a:rPr>
              <a:t>谢 </a:t>
            </a:r>
            <a:r>
              <a:rPr lang="zh-CN" altLang="en-US" sz="3600" kern="0" dirty="0" smtClean="0">
                <a:solidFill>
                  <a:srgbClr val="FF0000"/>
                </a:solidFill>
                <a:effectLst>
                  <a:outerShdw blurRad="38100" dist="38100" dir="2700000" algn="tl">
                    <a:srgbClr val="C0C0C0"/>
                  </a:outerShdw>
                </a:effectLst>
                <a:latin typeface="华文行楷" pitchFamily="2" charset="-122"/>
                <a:ea typeface="华文行楷" pitchFamily="2" charset="-122"/>
                <a:cs typeface="+mj-cs"/>
              </a:rPr>
              <a:t>谢</a:t>
            </a:r>
            <a:r>
              <a:rPr lang="en-US" altLang="zh-CN" sz="3600" kern="0" dirty="0" smtClean="0">
                <a:solidFill>
                  <a:srgbClr val="FF0000"/>
                </a:solidFill>
                <a:effectLst>
                  <a:outerShdw blurRad="38100" dist="38100" dir="2700000" algn="tl">
                    <a:srgbClr val="C0C0C0"/>
                  </a:outerShdw>
                </a:effectLst>
                <a:latin typeface="华文行楷" pitchFamily="2" charset="-122"/>
                <a:ea typeface="华文行楷" pitchFamily="2" charset="-122"/>
                <a:cs typeface="+mj-cs"/>
              </a:rPr>
              <a:t>!</a:t>
            </a:r>
            <a:endParaRPr lang="en-US" altLang="zh-CN" sz="3600" kern="0" dirty="0">
              <a:solidFill>
                <a:srgbClr val="FF0000"/>
              </a:solidFill>
              <a:effectLst>
                <a:outerShdw blurRad="38100" dist="38100" dir="2700000" algn="tl">
                  <a:srgbClr val="C0C0C0"/>
                </a:outerShdw>
              </a:effectLst>
              <a:latin typeface="华文行楷" pitchFamily="2" charset="-122"/>
              <a:ea typeface="华文行楷" pitchFamily="2" charset="-122"/>
              <a:cs typeface="+mj-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afterEffect">
                                  <p:stCondLst>
                                    <p:cond delay="0"/>
                                  </p:stCondLst>
                                  <p:childTnLst>
                                    <p:animScale>
                                      <p:cBhvr>
                                        <p:cTn id="6" dur="3000" fill="hold"/>
                                        <p:tgtEl>
                                          <p:spTgt spid="11"/>
                                        </p:tgtEl>
                                      </p:cBhvr>
                                      <p:by x="200000" y="2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theme/theme1.xml><?xml version="1.0" encoding="utf-8"?>
<a:theme xmlns:a="http://schemas.openxmlformats.org/drawingml/2006/main" name="自定义设计方案">
  <a:themeElements>
    <a:clrScheme name="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自定义设计方案">
      <a:majorFont>
        <a:latin typeface="Arial"/>
        <a:ea typeface="黑体"/>
        <a:cs typeface=""/>
      </a:majorFont>
      <a:minorFont>
        <a:latin typeface="Arial"/>
        <a:ea typeface="黑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20000"/>
          </a:spcBef>
          <a:spcAft>
            <a:spcPct val="0"/>
          </a:spcAft>
          <a:buClr>
            <a:schemeClr val="hlink"/>
          </a:buClr>
          <a:buSzPct val="120000"/>
          <a:buFontTx/>
          <a:buNone/>
          <a:tabLst/>
          <a:defRPr kumimoji="0" lang="en-GB" sz="2400" b="1" i="0" u="none" strike="noStrike" cap="none" normalizeH="0" baseline="0" smtClean="0">
            <a:ln>
              <a:noFill/>
            </a:ln>
            <a:solidFill>
              <a:schemeClr val="folHlink"/>
            </a:solidFill>
            <a:effectLst>
              <a:outerShdw blurRad="38100" dist="38100" dir="2700000" algn="tl">
                <a:srgbClr val="000000">
                  <a:alpha val="43137"/>
                </a:srgbClr>
              </a:outerShdw>
            </a:effectLst>
            <a:latin typeface="Times New Roman" pitchFamily="18" charset="0"/>
            <a:ea typeface="仿宋_GB2312" pitchFamily="49"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20000"/>
          </a:spcBef>
          <a:spcAft>
            <a:spcPct val="0"/>
          </a:spcAft>
          <a:buClr>
            <a:schemeClr val="hlink"/>
          </a:buClr>
          <a:buSzPct val="120000"/>
          <a:buFontTx/>
          <a:buNone/>
          <a:tabLst/>
          <a:defRPr kumimoji="0" lang="en-GB" sz="2400" b="1" i="0" u="none" strike="noStrike" cap="none" normalizeH="0" baseline="0" smtClean="0">
            <a:ln>
              <a:noFill/>
            </a:ln>
            <a:solidFill>
              <a:schemeClr val="folHlink"/>
            </a:solidFill>
            <a:effectLst>
              <a:outerShdw blurRad="38100" dist="38100" dir="2700000" algn="tl">
                <a:srgbClr val="000000">
                  <a:alpha val="43137"/>
                </a:srgbClr>
              </a:outerShdw>
            </a:effectLst>
            <a:latin typeface="Times New Roman" pitchFamily="18" charset="0"/>
            <a:ea typeface="仿宋_GB2312" pitchFamily="49" charset="-122"/>
          </a:defRPr>
        </a:defPPr>
      </a:lstStyle>
    </a:lnDef>
  </a:objectDefaults>
  <a:extraClrSchemeLst>
    <a:extraClrScheme>
      <a:clrScheme name="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40454</TotalTime>
  <Pages>69</Pages>
  <Words>1336</Words>
  <Application>Microsoft Office PowerPoint</Application>
  <PresentationFormat>全屏显示(4:3)</PresentationFormat>
  <Paragraphs>354</Paragraphs>
  <Slides>20</Slides>
  <Notes>0</Notes>
  <HiddenSlides>0</HiddenSlides>
  <MMClips>0</MMClips>
  <ScaleCrop>false</ScaleCrop>
  <HeadingPairs>
    <vt:vector size="6" baseType="variant">
      <vt:variant>
        <vt:lpstr>主题</vt:lpstr>
      </vt:variant>
      <vt:variant>
        <vt:i4>2</vt:i4>
      </vt:variant>
      <vt:variant>
        <vt:lpstr>嵌入 OLE 服务器</vt:lpstr>
      </vt:variant>
      <vt:variant>
        <vt:i4>1</vt:i4>
      </vt:variant>
      <vt:variant>
        <vt:lpstr>幻灯片标题</vt:lpstr>
      </vt:variant>
      <vt:variant>
        <vt:i4>20</vt:i4>
      </vt:variant>
    </vt:vector>
  </HeadingPairs>
  <TitlesOfParts>
    <vt:vector size="23" baseType="lpstr">
      <vt:lpstr>自定义设计方案</vt:lpstr>
      <vt:lpstr>1_自定义设计方案</vt:lpstr>
      <vt:lpstr>Visio</vt:lpstr>
      <vt:lpstr>幻灯片 0</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vector>
  </TitlesOfParts>
  <Company>sg</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sgcc</dc:creator>
  <cp:lastModifiedBy>YaoHongchun</cp:lastModifiedBy>
  <cp:revision>3619</cp:revision>
  <cp:lastPrinted>2003-03-05T06:12:37Z</cp:lastPrinted>
  <dcterms:created xsi:type="dcterms:W3CDTF">2004-04-01T02:50:02Z</dcterms:created>
  <dcterms:modified xsi:type="dcterms:W3CDTF">2013-09-12T10:57:51Z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urrentTemplate">
    <vt:lpwstr>4^6/9/99 9:38:28 AM</vt:lpwstr>
  </property>
  <property fmtid="{D5CDD505-2E9C-101B-9397-08002B2CF9AE}" pid="3" name="CurrentPalette">
    <vt:lpwstr>105^6/3/99 9:40:12 AM</vt:lpwstr>
  </property>
  <property fmtid="{D5CDD505-2E9C-101B-9397-08002B2CF9AE}" pid="4" name="UsageTextExists">
    <vt:bool>false</vt:bool>
  </property>
  <property fmtid="{D5CDD505-2E9C-101B-9397-08002B2CF9AE}" pid="5" name="PreliminaryTextExists">
    <vt:bool>false</vt:bool>
  </property>
  <property fmtid="{D5CDD505-2E9C-101B-9397-08002B2CF9AE}" pid="6" name="ResearchSlideExists">
    <vt:bool>false</vt:bool>
  </property>
  <property fmtid="{D5CDD505-2E9C-101B-9397-08002B2CF9AE}" pid="7" name="DisclaimerLanguage">
    <vt:lpwstr>English</vt:lpwstr>
  </property>
</Properties>
</file>