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gif" ContentType="image/gif"/>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 id="2147483698" r:id="rId2"/>
    <p:sldMasterId id="2147483712" r:id="rId3"/>
  </p:sldMasterIdLst>
  <p:notesMasterIdLst>
    <p:notesMasterId r:id="rId39"/>
  </p:notesMasterIdLst>
  <p:handoutMasterIdLst>
    <p:handoutMasterId r:id="rId40"/>
  </p:handoutMasterIdLst>
  <p:sldIdLst>
    <p:sldId id="461" r:id="rId4"/>
    <p:sldId id="645" r:id="rId5"/>
    <p:sldId id="515" r:id="rId6"/>
    <p:sldId id="571" r:id="rId7"/>
    <p:sldId id="573" r:id="rId8"/>
    <p:sldId id="629" r:id="rId9"/>
    <p:sldId id="646" r:id="rId10"/>
    <p:sldId id="580" r:id="rId11"/>
    <p:sldId id="575" r:id="rId12"/>
    <p:sldId id="630" r:id="rId13"/>
    <p:sldId id="576" r:id="rId14"/>
    <p:sldId id="578" r:id="rId15"/>
    <p:sldId id="579" r:id="rId16"/>
    <p:sldId id="581" r:id="rId17"/>
    <p:sldId id="647" r:id="rId18"/>
    <p:sldId id="585" r:id="rId19"/>
    <p:sldId id="594" r:id="rId20"/>
    <p:sldId id="596" r:id="rId21"/>
    <p:sldId id="648" r:id="rId22"/>
    <p:sldId id="650" r:id="rId23"/>
    <p:sldId id="655" r:id="rId24"/>
    <p:sldId id="654" r:id="rId25"/>
    <p:sldId id="656" r:id="rId26"/>
    <p:sldId id="657" r:id="rId27"/>
    <p:sldId id="658" r:id="rId28"/>
    <p:sldId id="651" r:id="rId29"/>
    <p:sldId id="601" r:id="rId30"/>
    <p:sldId id="602" r:id="rId31"/>
    <p:sldId id="652" r:id="rId32"/>
    <p:sldId id="633" r:id="rId33"/>
    <p:sldId id="653" r:id="rId34"/>
    <p:sldId id="649" r:id="rId35"/>
    <p:sldId id="634" r:id="rId36"/>
    <p:sldId id="641" r:id="rId37"/>
    <p:sldId id="628" r:id="rId38"/>
  </p:sldIdLst>
  <p:sldSz cx="10080625" cy="7561263"/>
  <p:notesSz cx="10234613" cy="70993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501650" indent="-44450" algn="l" rtl="0" fontAlgn="base">
      <a:spcBef>
        <a:spcPct val="0"/>
      </a:spcBef>
      <a:spcAft>
        <a:spcPct val="0"/>
      </a:spcAft>
      <a:defRPr kern="1200">
        <a:solidFill>
          <a:schemeClr val="tx1"/>
        </a:solidFill>
        <a:latin typeface="Arial" charset="0"/>
        <a:ea typeface="宋体" pitchFamily="2" charset="-122"/>
        <a:cs typeface="+mn-cs"/>
      </a:defRPr>
    </a:lvl2pPr>
    <a:lvl3pPr marL="1004888" indent="-90488" algn="l" rtl="0" fontAlgn="base">
      <a:spcBef>
        <a:spcPct val="0"/>
      </a:spcBef>
      <a:spcAft>
        <a:spcPct val="0"/>
      </a:spcAft>
      <a:defRPr kern="1200">
        <a:solidFill>
          <a:schemeClr val="tx1"/>
        </a:solidFill>
        <a:latin typeface="Arial" charset="0"/>
        <a:ea typeface="宋体" pitchFamily="2" charset="-122"/>
        <a:cs typeface="+mn-cs"/>
      </a:defRPr>
    </a:lvl3pPr>
    <a:lvl4pPr marL="1509713" indent="-138113" algn="l" rtl="0" fontAlgn="base">
      <a:spcBef>
        <a:spcPct val="0"/>
      </a:spcBef>
      <a:spcAft>
        <a:spcPct val="0"/>
      </a:spcAft>
      <a:defRPr kern="1200">
        <a:solidFill>
          <a:schemeClr val="tx1"/>
        </a:solidFill>
        <a:latin typeface="Arial" charset="0"/>
        <a:ea typeface="宋体" pitchFamily="2" charset="-122"/>
        <a:cs typeface="+mn-cs"/>
      </a:defRPr>
    </a:lvl4pPr>
    <a:lvl5pPr marL="2012950" indent="-18415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D0F7B3"/>
    <a:srgbClr val="E3FBD1"/>
    <a:srgbClr val="D5F8BA"/>
    <a:srgbClr val="B9F48C"/>
    <a:srgbClr val="FFFFA3"/>
    <a:srgbClr val="FFE5FF"/>
    <a:srgbClr val="FFFFFF"/>
    <a:srgbClr val="E5EE92"/>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01" autoAdjust="0"/>
    <p:restoredTop sz="93621" autoAdjust="0"/>
  </p:normalViewPr>
  <p:slideViewPr>
    <p:cSldViewPr>
      <p:cViewPr>
        <p:scale>
          <a:sx n="60" d="100"/>
          <a:sy n="60" d="100"/>
        </p:scale>
        <p:origin x="-1188" y="-72"/>
      </p:cViewPr>
      <p:guideLst>
        <p:guide orient="horz" pos="2382"/>
        <p:guide pos="3175"/>
      </p:guideLst>
    </p:cSldViewPr>
  </p:slideViewPr>
  <p:outlineViewPr>
    <p:cViewPr>
      <p:scale>
        <a:sx n="33" d="100"/>
        <a:sy n="33" d="100"/>
      </p:scale>
      <p:origin x="270" y="135762"/>
    </p:cViewPr>
  </p:outlineViewPr>
  <p:notesTextViewPr>
    <p:cViewPr>
      <p:scale>
        <a:sx n="100" d="100"/>
        <a:sy n="100" d="100"/>
      </p:scale>
      <p:origin x="0" y="0"/>
    </p:cViewPr>
  </p:notesTextViewPr>
  <p:sorterViewPr>
    <p:cViewPr>
      <p:scale>
        <a:sx n="66" d="100"/>
        <a:sy n="66" d="100"/>
      </p:scale>
      <p:origin x="0" y="6606"/>
    </p:cViewPr>
  </p:sorterViewPr>
  <p:notesViewPr>
    <p:cSldViewPr>
      <p:cViewPr varScale="1">
        <p:scale>
          <a:sx n="71" d="100"/>
          <a:sy n="71" d="100"/>
        </p:scale>
        <p:origin x="-1476" y="-90"/>
      </p:cViewPr>
      <p:guideLst>
        <p:guide orient="horz" pos="2236"/>
        <p:guide pos="3224"/>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defTabSz="990600">
              <a:defRPr sz="1300">
                <a:ea typeface="宋体" charset="-122"/>
              </a:defRPr>
            </a:lvl1pPr>
          </a:lstStyle>
          <a:p>
            <a:pPr>
              <a:defRPr/>
            </a:pPr>
            <a:endParaRPr lang="zh-CN" altLang="en-US"/>
          </a:p>
        </p:txBody>
      </p:sp>
      <p:sp>
        <p:nvSpPr>
          <p:cNvPr id="3" name="日期占位符 2"/>
          <p:cNvSpPr>
            <a:spLocks noGrp="1"/>
          </p:cNvSpPr>
          <p:nvPr>
            <p:ph type="dt" sz="quarter" idx="1"/>
          </p:nvPr>
        </p:nvSpPr>
        <p:spPr bwMode="auto">
          <a:xfrm>
            <a:off x="579755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1300">
                <a:ea typeface="宋体" charset="-122"/>
              </a:defRPr>
            </a:lvl1pPr>
          </a:lstStyle>
          <a:p>
            <a:pPr>
              <a:defRPr/>
            </a:pPr>
            <a:fld id="{A839382A-F828-4E14-8593-BBB85599E21D}" type="datetimeFigureOut">
              <a:rPr lang="zh-CN" altLang="en-US"/>
              <a:pPr>
                <a:defRPr/>
              </a:pPr>
              <a:t>2013/9/13</a:t>
            </a:fld>
            <a:endParaRPr lang="en-US" altLang="zh-CN"/>
          </a:p>
        </p:txBody>
      </p:sp>
      <p:sp>
        <p:nvSpPr>
          <p:cNvPr id="4" name="页脚占位符 3"/>
          <p:cNvSpPr>
            <a:spLocks noGrp="1"/>
          </p:cNvSpPr>
          <p:nvPr>
            <p:ph type="ftr" sz="quarter" idx="2"/>
          </p:nvPr>
        </p:nvSpPr>
        <p:spPr bwMode="auto">
          <a:xfrm>
            <a:off x="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defTabSz="990600">
              <a:defRPr sz="1300">
                <a:ea typeface="宋体" charset="-122"/>
              </a:defRPr>
            </a:lvl1pPr>
          </a:lstStyle>
          <a:p>
            <a:pPr>
              <a:defRPr/>
            </a:pPr>
            <a:endParaRPr lang="zh-CN" altLang="en-US"/>
          </a:p>
        </p:txBody>
      </p:sp>
      <p:sp>
        <p:nvSpPr>
          <p:cNvPr id="5" name="灯片编号占位符 4"/>
          <p:cNvSpPr>
            <a:spLocks noGrp="1"/>
          </p:cNvSpPr>
          <p:nvPr>
            <p:ph type="sldNum" sz="quarter" idx="3"/>
          </p:nvPr>
        </p:nvSpPr>
        <p:spPr bwMode="auto">
          <a:xfrm>
            <a:off x="579755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1300">
                <a:ea typeface="宋体" charset="-122"/>
              </a:defRPr>
            </a:lvl1pPr>
          </a:lstStyle>
          <a:p>
            <a:pPr>
              <a:defRPr/>
            </a:pPr>
            <a:fld id="{3321D84C-7166-4EA6-A7D1-62A4B135EAC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defTabSz="990600">
              <a:defRPr sz="1300">
                <a:ea typeface="宋体" charset="-122"/>
              </a:defRPr>
            </a:lvl1pPr>
          </a:lstStyle>
          <a:p>
            <a:pPr>
              <a:defRPr/>
            </a:pPr>
            <a:endParaRPr lang="zh-CN" altLang="en-US"/>
          </a:p>
        </p:txBody>
      </p:sp>
      <p:sp>
        <p:nvSpPr>
          <p:cNvPr id="3" name="日期占位符 2"/>
          <p:cNvSpPr>
            <a:spLocks noGrp="1"/>
          </p:cNvSpPr>
          <p:nvPr>
            <p:ph type="dt" idx="1"/>
          </p:nvPr>
        </p:nvSpPr>
        <p:spPr bwMode="auto">
          <a:xfrm>
            <a:off x="579755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1300">
                <a:ea typeface="宋体" charset="-122"/>
              </a:defRPr>
            </a:lvl1pPr>
          </a:lstStyle>
          <a:p>
            <a:pPr>
              <a:defRPr/>
            </a:pPr>
            <a:fld id="{878A29CB-C2E8-4A51-A0B8-497E4DCDC5AF}" type="datetimeFigureOut">
              <a:rPr lang="zh-CN" altLang="en-US"/>
              <a:pPr>
                <a:defRPr/>
              </a:pPr>
              <a:t>2013/9/13</a:t>
            </a:fld>
            <a:endParaRPr lang="en-US" altLang="zh-CN"/>
          </a:p>
        </p:txBody>
      </p:sp>
      <p:sp>
        <p:nvSpPr>
          <p:cNvPr id="4" name="幻灯片图像占位符 3"/>
          <p:cNvSpPr>
            <a:spLocks noGrp="1" noRot="1" noChangeAspect="1"/>
          </p:cNvSpPr>
          <p:nvPr>
            <p:ph type="sldImg" idx="2"/>
          </p:nvPr>
        </p:nvSpPr>
        <p:spPr>
          <a:xfrm>
            <a:off x="3343275" y="533400"/>
            <a:ext cx="3548063" cy="266065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bwMode="auto">
          <a:xfrm>
            <a:off x="1022350" y="3371850"/>
            <a:ext cx="8189913" cy="3194050"/>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bwMode="auto">
          <a:xfrm>
            <a:off x="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defTabSz="990600">
              <a:defRPr sz="1300">
                <a:ea typeface="宋体" charset="-122"/>
              </a:defRPr>
            </a:lvl1pPr>
          </a:lstStyle>
          <a:p>
            <a:pPr>
              <a:defRPr/>
            </a:pPr>
            <a:endParaRPr lang="zh-CN" altLang="en-US"/>
          </a:p>
        </p:txBody>
      </p:sp>
      <p:sp>
        <p:nvSpPr>
          <p:cNvPr id="7" name="灯片编号占位符 6"/>
          <p:cNvSpPr>
            <a:spLocks noGrp="1"/>
          </p:cNvSpPr>
          <p:nvPr>
            <p:ph type="sldNum" sz="quarter" idx="5"/>
          </p:nvPr>
        </p:nvSpPr>
        <p:spPr bwMode="auto">
          <a:xfrm>
            <a:off x="579755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1300">
                <a:ea typeface="宋体" charset="-122"/>
              </a:defRPr>
            </a:lvl1pPr>
          </a:lstStyle>
          <a:p>
            <a:pPr>
              <a:defRPr/>
            </a:pPr>
            <a:fld id="{DA2B9B76-925F-4012-9A1D-4898D774BFE4}"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501650" algn="l" rtl="0" eaLnBrk="0" fontAlgn="base" hangingPunct="0">
      <a:spcBef>
        <a:spcPct val="30000"/>
      </a:spcBef>
      <a:spcAft>
        <a:spcPct val="0"/>
      </a:spcAft>
      <a:defRPr sz="1300" kern="1200">
        <a:solidFill>
          <a:schemeClr val="tx1"/>
        </a:solidFill>
        <a:latin typeface="+mn-lt"/>
        <a:ea typeface="+mn-ea"/>
        <a:cs typeface="+mn-cs"/>
      </a:defRPr>
    </a:lvl2pPr>
    <a:lvl3pPr marL="1004888" algn="l" rtl="0" eaLnBrk="0" fontAlgn="base" hangingPunct="0">
      <a:spcBef>
        <a:spcPct val="30000"/>
      </a:spcBef>
      <a:spcAft>
        <a:spcPct val="0"/>
      </a:spcAft>
      <a:defRPr sz="1300" kern="1200">
        <a:solidFill>
          <a:schemeClr val="tx1"/>
        </a:solidFill>
        <a:latin typeface="+mn-lt"/>
        <a:ea typeface="+mn-ea"/>
        <a:cs typeface="+mn-cs"/>
      </a:defRPr>
    </a:lvl3pPr>
    <a:lvl4pPr marL="1509713" algn="l" rtl="0" eaLnBrk="0" fontAlgn="base" hangingPunct="0">
      <a:spcBef>
        <a:spcPct val="30000"/>
      </a:spcBef>
      <a:spcAft>
        <a:spcPct val="0"/>
      </a:spcAft>
      <a:defRPr sz="1300" kern="1200">
        <a:solidFill>
          <a:schemeClr val="tx1"/>
        </a:solidFill>
        <a:latin typeface="+mn-lt"/>
        <a:ea typeface="+mn-ea"/>
        <a:cs typeface="+mn-cs"/>
      </a:defRPr>
    </a:lvl4pPr>
    <a:lvl5pPr marL="2012950" algn="l" rtl="0" eaLnBrk="0" fontAlgn="base" hangingPunct="0">
      <a:spcBef>
        <a:spcPct val="30000"/>
      </a:spcBef>
      <a:spcAft>
        <a:spcPct val="0"/>
      </a:spcAft>
      <a:defRPr sz="1300" kern="1200">
        <a:solidFill>
          <a:schemeClr val="tx1"/>
        </a:solidFill>
        <a:latin typeface="+mn-lt"/>
        <a:ea typeface="+mn-ea"/>
        <a:cs typeface="+mn-cs"/>
      </a:defRPr>
    </a:lvl5pPr>
    <a:lvl6pPr marL="2519156" algn="l" defTabSz="1007663" rtl="0" eaLnBrk="1" latinLnBrk="0" hangingPunct="1">
      <a:defRPr sz="1300" kern="1200">
        <a:solidFill>
          <a:schemeClr val="tx1"/>
        </a:solidFill>
        <a:latin typeface="+mn-lt"/>
        <a:ea typeface="+mn-ea"/>
        <a:cs typeface="+mn-cs"/>
      </a:defRPr>
    </a:lvl6pPr>
    <a:lvl7pPr marL="3022986" algn="l" defTabSz="1007663" rtl="0" eaLnBrk="1" latinLnBrk="0" hangingPunct="1">
      <a:defRPr sz="1300" kern="1200">
        <a:solidFill>
          <a:schemeClr val="tx1"/>
        </a:solidFill>
        <a:latin typeface="+mn-lt"/>
        <a:ea typeface="+mn-ea"/>
        <a:cs typeface="+mn-cs"/>
      </a:defRPr>
    </a:lvl7pPr>
    <a:lvl8pPr marL="3526818" algn="l" defTabSz="1007663" rtl="0" eaLnBrk="1" latinLnBrk="0" hangingPunct="1">
      <a:defRPr sz="1300" kern="1200">
        <a:solidFill>
          <a:schemeClr val="tx1"/>
        </a:solidFill>
        <a:latin typeface="+mn-lt"/>
        <a:ea typeface="+mn-ea"/>
        <a:cs typeface="+mn-cs"/>
      </a:defRPr>
    </a:lvl8pPr>
    <a:lvl9pPr marL="4030648" algn="l" defTabSz="1007663"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3341688" y="531813"/>
            <a:ext cx="3549650" cy="2662237"/>
          </a:xfrm>
          <a:noFill/>
          <a:ln>
            <a:solidFill>
              <a:srgbClr val="000000"/>
            </a:solidFill>
            <a:miter lim="800000"/>
            <a:headEnd/>
            <a:tailEnd/>
          </a:ln>
        </p:spPr>
      </p:sp>
      <p:sp>
        <p:nvSpPr>
          <p:cNvPr id="46083" name="Rectangle 3"/>
          <p:cNvSpPr>
            <a:spLocks noGrp="1" noChangeArrowheads="1"/>
          </p:cNvSpPr>
          <p:nvPr>
            <p:ph type="body" idx="1"/>
          </p:nvPr>
        </p:nvSpPr>
        <p:spPr>
          <a:noFill/>
          <a:ln/>
        </p:spPr>
        <p:txBody>
          <a:bodyPr lIns="91399" tIns="45699" rIns="91399" bIns="45699"/>
          <a:lstStyle/>
          <a:p>
            <a:pPr eaLnBrk="1" hangingPunct="1"/>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p:spPr>
      </p:sp>
      <p:sp>
        <p:nvSpPr>
          <p:cNvPr id="47107" name="备注占位符 2"/>
          <p:cNvSpPr>
            <a:spLocks noGrp="1"/>
          </p:cNvSpPr>
          <p:nvPr>
            <p:ph type="body" idx="1"/>
          </p:nvPr>
        </p:nvSpPr>
        <p:spPr>
          <a:noFill/>
          <a:ln/>
        </p:spPr>
        <p:txBody>
          <a:bodyPr/>
          <a:lstStyle/>
          <a:p>
            <a:endParaRPr lang="zh-CN" altLang="en-US" smtClean="0"/>
          </a:p>
        </p:txBody>
      </p:sp>
      <p:sp>
        <p:nvSpPr>
          <p:cNvPr id="47108" name="灯片编号占位符 3"/>
          <p:cNvSpPr>
            <a:spLocks noGrp="1"/>
          </p:cNvSpPr>
          <p:nvPr>
            <p:ph type="sldNum" sz="quarter" idx="5"/>
          </p:nvPr>
        </p:nvSpPr>
        <p:spPr>
          <a:noFill/>
        </p:spPr>
        <p:txBody>
          <a:bodyPr/>
          <a:lstStyle/>
          <a:p>
            <a:fld id="{CF6C6D50-9F6F-4360-9E4E-F72372195C4B}" type="slidenum">
              <a:rPr lang="zh-CN" altLang="en-US" smtClean="0">
                <a:solidFill>
                  <a:srgbClr val="000000"/>
                </a:solidFill>
                <a:ea typeface="宋体" pitchFamily="2" charset="-122"/>
              </a:rPr>
              <a:pPr/>
              <a:t>2</a:t>
            </a:fld>
            <a:endParaRPr lang="en-US" altLang="zh-CN" smtClean="0">
              <a:solidFill>
                <a:srgbClr val="000000"/>
              </a:solidFill>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p:spPr>
      </p:sp>
      <p:sp>
        <p:nvSpPr>
          <p:cNvPr id="48131" name="备注占位符 2"/>
          <p:cNvSpPr>
            <a:spLocks noGrp="1"/>
          </p:cNvSpPr>
          <p:nvPr>
            <p:ph type="body" idx="1"/>
          </p:nvPr>
        </p:nvSpPr>
        <p:spPr>
          <a:noFill/>
          <a:ln/>
        </p:spPr>
        <p:txBody>
          <a:bodyPr/>
          <a:lstStyle/>
          <a:p>
            <a:pPr eaLnBrk="1" hangingPunct="1"/>
            <a:endParaRPr lang="zh-CN" altLang="en-US" smtClean="0"/>
          </a:p>
        </p:txBody>
      </p:sp>
      <p:sp>
        <p:nvSpPr>
          <p:cNvPr id="4813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1CF9DA2-D270-4315-88A5-1BCEB0B00BEC}" type="slidenum">
              <a:rPr lang="zh-CN" altLang="en-US" sz="1300"/>
              <a:pPr algn="r" defTabSz="990600"/>
              <a:t>3</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p:spPr>
      </p:sp>
      <p:sp>
        <p:nvSpPr>
          <p:cNvPr id="49155" name="备注占位符 2"/>
          <p:cNvSpPr>
            <a:spLocks noGrp="1"/>
          </p:cNvSpPr>
          <p:nvPr>
            <p:ph type="body" idx="1"/>
          </p:nvPr>
        </p:nvSpPr>
        <p:spPr>
          <a:noFill/>
          <a:ln/>
        </p:spPr>
        <p:txBody>
          <a:bodyPr/>
          <a:lstStyle/>
          <a:p>
            <a:pPr eaLnBrk="1" hangingPunct="1"/>
            <a:endParaRPr lang="zh-CN" altLang="en-US" smtClean="0"/>
          </a:p>
        </p:txBody>
      </p:sp>
      <p:sp>
        <p:nvSpPr>
          <p:cNvPr id="4915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EADC9DC5-9E43-419A-9F0D-9ADFB95055F3}" type="slidenum">
              <a:rPr lang="zh-CN" altLang="en-US" sz="1300"/>
              <a:pPr algn="r" defTabSz="990600"/>
              <a:t>4</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p:spPr>
      </p:sp>
      <p:sp>
        <p:nvSpPr>
          <p:cNvPr id="50179" name="备注占位符 2"/>
          <p:cNvSpPr>
            <a:spLocks noGrp="1"/>
          </p:cNvSpPr>
          <p:nvPr>
            <p:ph type="body" idx="1"/>
          </p:nvPr>
        </p:nvSpPr>
        <p:spPr>
          <a:noFill/>
          <a:ln/>
        </p:spPr>
        <p:txBody>
          <a:bodyPr/>
          <a:lstStyle/>
          <a:p>
            <a:pPr eaLnBrk="1" hangingPunct="1"/>
            <a:endParaRPr lang="zh-CN" altLang="en-US" smtClean="0"/>
          </a:p>
        </p:txBody>
      </p:sp>
      <p:sp>
        <p:nvSpPr>
          <p:cNvPr id="5018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C1BB946-A3E4-4338-A29D-BCDE4485A5FE}" type="slidenum">
              <a:rPr lang="zh-CN" altLang="en-US" sz="1300"/>
              <a:pPr algn="r" defTabSz="990600"/>
              <a:t>5</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p:spPr>
      </p:sp>
      <p:sp>
        <p:nvSpPr>
          <p:cNvPr id="51203" name="备注占位符 2"/>
          <p:cNvSpPr>
            <a:spLocks noGrp="1"/>
          </p:cNvSpPr>
          <p:nvPr>
            <p:ph type="body" idx="1"/>
          </p:nvPr>
        </p:nvSpPr>
        <p:spPr>
          <a:noFill/>
          <a:ln/>
        </p:spPr>
        <p:txBody>
          <a:bodyPr/>
          <a:lstStyle/>
          <a:p>
            <a:pPr eaLnBrk="1" hangingPunct="1"/>
            <a:endParaRPr lang="zh-CN" altLang="en-US" smtClean="0"/>
          </a:p>
        </p:txBody>
      </p:sp>
      <p:sp>
        <p:nvSpPr>
          <p:cNvPr id="5120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E72CBBF0-8E14-4E8E-8DC9-71353853237B}" type="slidenum">
              <a:rPr lang="zh-CN" altLang="en-US" sz="1300"/>
              <a:pPr algn="r" defTabSz="990600"/>
              <a:t>6</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a:noFill/>
          <a:ln/>
        </p:spPr>
        <p:txBody>
          <a:bodyPr/>
          <a:lstStyle/>
          <a:p>
            <a:endParaRPr lang="zh-CN" altLang="en-US" smtClean="0"/>
          </a:p>
        </p:txBody>
      </p:sp>
      <p:sp>
        <p:nvSpPr>
          <p:cNvPr id="52228" name="灯片编号占位符 3"/>
          <p:cNvSpPr>
            <a:spLocks noGrp="1"/>
          </p:cNvSpPr>
          <p:nvPr>
            <p:ph type="sldNum" sz="quarter" idx="5"/>
          </p:nvPr>
        </p:nvSpPr>
        <p:spPr>
          <a:noFill/>
        </p:spPr>
        <p:txBody>
          <a:bodyPr/>
          <a:lstStyle/>
          <a:p>
            <a:fld id="{EEE289C9-1292-4ED6-AA64-2BD9420A1C9C}" type="slidenum">
              <a:rPr lang="zh-CN" altLang="en-US" smtClean="0">
                <a:solidFill>
                  <a:srgbClr val="000000"/>
                </a:solidFill>
                <a:ea typeface="宋体" pitchFamily="2" charset="-122"/>
              </a:rPr>
              <a:pPr/>
              <a:t>7</a:t>
            </a:fld>
            <a:endParaRPr lang="en-US" altLang="zh-CN" smtClean="0">
              <a:solidFill>
                <a:srgbClr val="000000"/>
              </a:solidFill>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251" name="备注占位符 2"/>
          <p:cNvSpPr>
            <a:spLocks noGrp="1"/>
          </p:cNvSpPr>
          <p:nvPr>
            <p:ph type="body" idx="1"/>
          </p:nvPr>
        </p:nvSpPr>
        <p:spPr>
          <a:noFill/>
          <a:ln/>
        </p:spPr>
        <p:txBody>
          <a:bodyPr/>
          <a:lstStyle/>
          <a:p>
            <a:pPr eaLnBrk="1" hangingPunct="1"/>
            <a:r>
              <a:rPr lang="zh-CN" altLang="en-US" smtClean="0"/>
              <a:t>陈宁给图</a:t>
            </a:r>
          </a:p>
        </p:txBody>
      </p:sp>
      <p:sp>
        <p:nvSpPr>
          <p:cNvPr id="5325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A33F751-5142-4EB2-883F-514A487382E8}" type="slidenum">
              <a:rPr lang="zh-CN" altLang="en-US" sz="1300"/>
              <a:pPr algn="r" defTabSz="990600"/>
              <a:t>8</a:t>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a:noFill/>
          <a:ln/>
        </p:spPr>
        <p:txBody>
          <a:bodyPr/>
          <a:lstStyle/>
          <a:p>
            <a:pPr eaLnBrk="1" hangingPunct="1"/>
            <a:r>
              <a:rPr lang="zh-CN" altLang="en-US" smtClean="0"/>
              <a:t>陈宁给数据或图</a:t>
            </a:r>
          </a:p>
        </p:txBody>
      </p:sp>
      <p:sp>
        <p:nvSpPr>
          <p:cNvPr id="5427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9A04FD82-82AE-4BF5-99E4-C44F94D6045E}" type="slidenum">
              <a:rPr lang="zh-CN" altLang="en-US" sz="1300"/>
              <a:pPr algn="r" defTabSz="990600"/>
              <a:t>9</a:t>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9" name="备注占位符 2"/>
          <p:cNvSpPr>
            <a:spLocks noGrp="1"/>
          </p:cNvSpPr>
          <p:nvPr>
            <p:ph type="body" idx="1"/>
          </p:nvPr>
        </p:nvSpPr>
        <p:spPr>
          <a:noFill/>
          <a:ln/>
        </p:spPr>
        <p:txBody>
          <a:bodyPr/>
          <a:lstStyle/>
          <a:p>
            <a:pPr eaLnBrk="1" hangingPunct="1"/>
            <a:r>
              <a:rPr lang="zh-CN" altLang="en-US" smtClean="0"/>
              <a:t>陈宁给图</a:t>
            </a:r>
          </a:p>
        </p:txBody>
      </p:sp>
      <p:sp>
        <p:nvSpPr>
          <p:cNvPr id="5530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C6A1BDA-D128-494B-BCE6-F02D2BE9C361}" type="slidenum">
              <a:rPr lang="zh-CN" altLang="en-US" sz="1300"/>
              <a:pPr algn="r" defTabSz="990600"/>
              <a:t>10</a:t>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a:noFill/>
          <a:ln/>
        </p:spPr>
        <p:txBody>
          <a:bodyPr/>
          <a:lstStyle/>
          <a:p>
            <a:pPr eaLnBrk="1" hangingPunct="1"/>
            <a:endParaRPr lang="zh-CN" altLang="en-US" smtClean="0"/>
          </a:p>
        </p:txBody>
      </p:sp>
      <p:sp>
        <p:nvSpPr>
          <p:cNvPr id="5632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513E5F9E-EB35-4E35-B751-B094E74D94FF}" type="slidenum">
              <a:rPr lang="zh-CN" altLang="en-US" sz="1300"/>
              <a:pPr algn="r" defTabSz="990600"/>
              <a:t>11</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a:noFill/>
          <a:ln/>
        </p:spPr>
        <p:txBody>
          <a:bodyPr/>
          <a:lstStyle/>
          <a:p>
            <a:pPr eaLnBrk="1" hangingPunct="1"/>
            <a:endParaRPr lang="zh-CN" altLang="en-US" smtClean="0"/>
          </a:p>
        </p:txBody>
      </p:sp>
      <p:sp>
        <p:nvSpPr>
          <p:cNvPr id="5734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2D26DB04-468B-44E6-98FE-F908350558F2}" type="slidenum">
              <a:rPr lang="zh-CN" altLang="en-US" sz="1300"/>
              <a:pPr algn="r" defTabSz="990600"/>
              <a:t>12</a:t>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a:noFill/>
          <a:ln/>
        </p:spPr>
        <p:txBody>
          <a:bodyPr/>
          <a:lstStyle/>
          <a:p>
            <a:pPr eaLnBrk="1" hangingPunct="1"/>
            <a:endParaRPr lang="zh-CN" altLang="en-US" smtClean="0"/>
          </a:p>
        </p:txBody>
      </p:sp>
      <p:sp>
        <p:nvSpPr>
          <p:cNvPr id="5837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D11C0FC0-49D3-4343-922A-B044E99DE41C}" type="slidenum">
              <a:rPr lang="zh-CN" altLang="en-US" sz="1300"/>
              <a:pPr algn="r" defTabSz="990600"/>
              <a:t>13</a:t>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a:noFill/>
          <a:ln/>
        </p:spPr>
        <p:txBody>
          <a:bodyPr/>
          <a:lstStyle/>
          <a:p>
            <a:pPr eaLnBrk="1" hangingPunct="1"/>
            <a:endParaRPr lang="zh-CN" altLang="en-US" smtClean="0"/>
          </a:p>
        </p:txBody>
      </p:sp>
      <p:sp>
        <p:nvSpPr>
          <p:cNvPr id="5939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299EA8F-D3F5-44A8-8515-00CD60C0151B}" type="slidenum">
              <a:rPr lang="zh-CN" altLang="en-US" sz="1300"/>
              <a:pPr algn="r" defTabSz="990600"/>
              <a:t>14</a:t>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a:noFill/>
          <a:ln/>
        </p:spPr>
        <p:txBody>
          <a:bodyPr/>
          <a:lstStyle/>
          <a:p>
            <a:endParaRPr lang="zh-CN" altLang="en-US" smtClean="0"/>
          </a:p>
        </p:txBody>
      </p:sp>
      <p:sp>
        <p:nvSpPr>
          <p:cNvPr id="60420" name="灯片编号占位符 3"/>
          <p:cNvSpPr>
            <a:spLocks noGrp="1"/>
          </p:cNvSpPr>
          <p:nvPr>
            <p:ph type="sldNum" sz="quarter" idx="5"/>
          </p:nvPr>
        </p:nvSpPr>
        <p:spPr>
          <a:noFill/>
        </p:spPr>
        <p:txBody>
          <a:bodyPr/>
          <a:lstStyle/>
          <a:p>
            <a:fld id="{35CDCDD5-0DA1-4DBB-8A31-FEDA03091D3C}" type="slidenum">
              <a:rPr lang="zh-CN" altLang="en-US" smtClean="0">
                <a:solidFill>
                  <a:srgbClr val="000000"/>
                </a:solidFill>
                <a:ea typeface="宋体" pitchFamily="2" charset="-122"/>
              </a:rPr>
              <a:pPr/>
              <a:t>15</a:t>
            </a:fld>
            <a:endParaRPr lang="en-US" altLang="zh-CN" smtClean="0">
              <a:solidFill>
                <a:srgbClr val="000000"/>
              </a:solidFill>
              <a:ea typeface="宋体"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pPr eaLnBrk="1" hangingPunct="1"/>
            <a:endParaRPr lang="zh-CN" altLang="en-US" smtClean="0"/>
          </a:p>
        </p:txBody>
      </p:sp>
      <p:sp>
        <p:nvSpPr>
          <p:cNvPr id="6144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CEE0B684-3CA6-4BE4-ACB4-D6924603D84E}" type="slidenum">
              <a:rPr lang="zh-CN" altLang="en-US" sz="1300"/>
              <a:pPr algn="r" defTabSz="990600"/>
              <a:t>16</a:t>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7" name="备注占位符 2"/>
          <p:cNvSpPr>
            <a:spLocks noGrp="1"/>
          </p:cNvSpPr>
          <p:nvPr>
            <p:ph type="body" idx="1"/>
          </p:nvPr>
        </p:nvSpPr>
        <p:spPr>
          <a:noFill/>
          <a:ln/>
        </p:spPr>
        <p:txBody>
          <a:bodyPr/>
          <a:lstStyle/>
          <a:p>
            <a:pPr eaLnBrk="1" hangingPunct="1"/>
            <a:endParaRPr lang="zh-CN" altLang="en-US" smtClean="0"/>
          </a:p>
        </p:txBody>
      </p:sp>
      <p:sp>
        <p:nvSpPr>
          <p:cNvPr id="6246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77BB058-AB26-4B4C-9540-A242209633AB}" type="slidenum">
              <a:rPr lang="zh-CN" altLang="en-US" sz="1300"/>
              <a:pPr algn="r" defTabSz="990600"/>
              <a:t>17</a:t>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p:spPr>
      </p:sp>
      <p:sp>
        <p:nvSpPr>
          <p:cNvPr id="63491" name="备注占位符 2"/>
          <p:cNvSpPr>
            <a:spLocks noGrp="1"/>
          </p:cNvSpPr>
          <p:nvPr>
            <p:ph type="body" idx="1"/>
          </p:nvPr>
        </p:nvSpPr>
        <p:spPr>
          <a:noFill/>
          <a:ln/>
        </p:spPr>
        <p:txBody>
          <a:bodyPr/>
          <a:lstStyle/>
          <a:p>
            <a:pPr eaLnBrk="1" hangingPunct="1"/>
            <a:endParaRPr lang="zh-CN" altLang="en-US" smtClean="0"/>
          </a:p>
        </p:txBody>
      </p:sp>
      <p:sp>
        <p:nvSpPr>
          <p:cNvPr id="6349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53500521-538F-4FCF-81EF-BCF97AB7A4E0}" type="slidenum">
              <a:rPr lang="zh-CN" altLang="en-US" sz="1300"/>
              <a:pPr algn="r" defTabSz="990600"/>
              <a:t>18</a:t>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5" name="备注占位符 2"/>
          <p:cNvSpPr>
            <a:spLocks noGrp="1"/>
          </p:cNvSpPr>
          <p:nvPr>
            <p:ph type="body" idx="1"/>
          </p:nvPr>
        </p:nvSpPr>
        <p:spPr>
          <a:noFill/>
          <a:ln/>
        </p:spPr>
        <p:txBody>
          <a:bodyPr/>
          <a:lstStyle/>
          <a:p>
            <a:endParaRPr lang="zh-CN" altLang="en-US" smtClean="0"/>
          </a:p>
        </p:txBody>
      </p:sp>
      <p:sp>
        <p:nvSpPr>
          <p:cNvPr id="64516" name="灯片编号占位符 3"/>
          <p:cNvSpPr>
            <a:spLocks noGrp="1"/>
          </p:cNvSpPr>
          <p:nvPr>
            <p:ph type="sldNum" sz="quarter" idx="5"/>
          </p:nvPr>
        </p:nvSpPr>
        <p:spPr>
          <a:noFill/>
        </p:spPr>
        <p:txBody>
          <a:bodyPr/>
          <a:lstStyle/>
          <a:p>
            <a:fld id="{1C8D9C1E-9D09-4DDB-873B-F377583D9AE3}" type="slidenum">
              <a:rPr lang="zh-CN" altLang="en-US" smtClean="0">
                <a:solidFill>
                  <a:srgbClr val="000000"/>
                </a:solidFill>
                <a:ea typeface="宋体" pitchFamily="2" charset="-122"/>
              </a:rPr>
              <a:pPr/>
              <a:t>19</a:t>
            </a:fld>
            <a:endParaRPr lang="en-US" altLang="zh-CN" smtClean="0">
              <a:solidFill>
                <a:srgbClr val="000000"/>
              </a:solidFill>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9" name="备注占位符 2"/>
          <p:cNvSpPr>
            <a:spLocks noGrp="1"/>
          </p:cNvSpPr>
          <p:nvPr>
            <p:ph type="body" idx="1"/>
          </p:nvPr>
        </p:nvSpPr>
        <p:spPr>
          <a:noFill/>
          <a:ln/>
        </p:spPr>
        <p:txBody>
          <a:bodyPr/>
          <a:lstStyle/>
          <a:p>
            <a:pPr eaLnBrk="1" hangingPunct="1"/>
            <a:endParaRPr lang="zh-CN" altLang="en-US" smtClean="0"/>
          </a:p>
        </p:txBody>
      </p:sp>
      <p:sp>
        <p:nvSpPr>
          <p:cNvPr id="6554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FC5C257-DCA9-4FA5-80E1-2F1FC3AD2D2E}" type="slidenum">
              <a:rPr lang="zh-CN" altLang="en-US" sz="1300"/>
              <a:pPr algn="r" defTabSz="990600"/>
              <a:t>20</a:t>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p:spPr>
      </p:sp>
      <p:sp>
        <p:nvSpPr>
          <p:cNvPr id="66563" name="备注占位符 2"/>
          <p:cNvSpPr>
            <a:spLocks noGrp="1"/>
          </p:cNvSpPr>
          <p:nvPr>
            <p:ph type="body" idx="1"/>
          </p:nvPr>
        </p:nvSpPr>
        <p:spPr>
          <a:noFill/>
          <a:ln/>
        </p:spPr>
        <p:txBody>
          <a:bodyPr/>
          <a:lstStyle/>
          <a:p>
            <a:pPr eaLnBrk="1" hangingPunct="1"/>
            <a:endParaRPr lang="zh-CN" altLang="en-US" smtClean="0"/>
          </a:p>
        </p:txBody>
      </p:sp>
      <p:sp>
        <p:nvSpPr>
          <p:cNvPr id="6656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37506A3-A985-4108-8DDC-EF5DF3714555}" type="slidenum">
              <a:rPr lang="zh-CN" altLang="en-US" sz="1300"/>
              <a:pPr algn="r" defTabSz="990600"/>
              <a:t>21</a:t>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p:spPr>
      </p:sp>
      <p:sp>
        <p:nvSpPr>
          <p:cNvPr id="67587" name="备注占位符 2"/>
          <p:cNvSpPr>
            <a:spLocks noGrp="1"/>
          </p:cNvSpPr>
          <p:nvPr>
            <p:ph type="body" idx="1"/>
          </p:nvPr>
        </p:nvSpPr>
        <p:spPr>
          <a:noFill/>
          <a:ln/>
        </p:spPr>
        <p:txBody>
          <a:bodyPr/>
          <a:lstStyle/>
          <a:p>
            <a:pPr eaLnBrk="1" hangingPunct="1"/>
            <a:endParaRPr lang="zh-CN" altLang="en-US" smtClean="0"/>
          </a:p>
        </p:txBody>
      </p:sp>
      <p:sp>
        <p:nvSpPr>
          <p:cNvPr id="6758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432DB8D-2EDB-446F-B12D-203B202F5B9C}" type="slidenum">
              <a:rPr lang="zh-CN" altLang="en-US" sz="1300"/>
              <a:pPr algn="r" defTabSz="990600"/>
              <a:t>22</a:t>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1" name="备注占位符 2"/>
          <p:cNvSpPr>
            <a:spLocks noGrp="1"/>
          </p:cNvSpPr>
          <p:nvPr>
            <p:ph type="body" idx="1"/>
          </p:nvPr>
        </p:nvSpPr>
        <p:spPr>
          <a:noFill/>
          <a:ln/>
        </p:spPr>
        <p:txBody>
          <a:bodyPr/>
          <a:lstStyle/>
          <a:p>
            <a:pPr eaLnBrk="1" hangingPunct="1"/>
            <a:endParaRPr lang="zh-CN" altLang="en-US" smtClean="0"/>
          </a:p>
        </p:txBody>
      </p:sp>
      <p:sp>
        <p:nvSpPr>
          <p:cNvPr id="6861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BC58A160-F939-4DA1-B589-AD2C211ED78E}" type="slidenum">
              <a:rPr lang="zh-CN" altLang="en-US" sz="1300"/>
              <a:pPr algn="r" defTabSz="990600"/>
              <a:t>23</a:t>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p:spPr>
      </p:sp>
      <p:sp>
        <p:nvSpPr>
          <p:cNvPr id="69635" name="备注占位符 2"/>
          <p:cNvSpPr>
            <a:spLocks noGrp="1"/>
          </p:cNvSpPr>
          <p:nvPr>
            <p:ph type="body" idx="1"/>
          </p:nvPr>
        </p:nvSpPr>
        <p:spPr>
          <a:noFill/>
          <a:ln/>
        </p:spPr>
        <p:txBody>
          <a:bodyPr/>
          <a:lstStyle/>
          <a:p>
            <a:pPr eaLnBrk="1" hangingPunct="1"/>
            <a:endParaRPr lang="zh-CN" altLang="en-US" smtClean="0"/>
          </a:p>
        </p:txBody>
      </p:sp>
      <p:sp>
        <p:nvSpPr>
          <p:cNvPr id="6963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24E9FECC-7F04-4268-BFB9-04D302687ADC}" type="slidenum">
              <a:rPr lang="zh-CN" altLang="en-US" sz="1300"/>
              <a:pPr algn="r" defTabSz="990600"/>
              <a:t>24</a:t>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headEnd/>
            <a:tailEnd/>
          </a:ln>
        </p:spPr>
      </p:sp>
      <p:sp>
        <p:nvSpPr>
          <p:cNvPr id="70659" name="备注占位符 2"/>
          <p:cNvSpPr>
            <a:spLocks noGrp="1"/>
          </p:cNvSpPr>
          <p:nvPr>
            <p:ph type="body" idx="1"/>
          </p:nvPr>
        </p:nvSpPr>
        <p:spPr>
          <a:noFill/>
          <a:ln/>
        </p:spPr>
        <p:txBody>
          <a:bodyPr/>
          <a:lstStyle/>
          <a:p>
            <a:pPr eaLnBrk="1" hangingPunct="1"/>
            <a:endParaRPr lang="zh-CN" altLang="en-US" smtClean="0"/>
          </a:p>
        </p:txBody>
      </p:sp>
      <p:sp>
        <p:nvSpPr>
          <p:cNvPr id="7066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1365DE2-856D-43BE-BC79-3843E59A4876}" type="slidenum">
              <a:rPr lang="zh-CN" altLang="en-US" sz="1300"/>
              <a:pPr algn="r" defTabSz="990600"/>
              <a:t>25</a:t>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p:spPr>
      </p:sp>
      <p:sp>
        <p:nvSpPr>
          <p:cNvPr id="71683" name="备注占位符 2"/>
          <p:cNvSpPr>
            <a:spLocks noGrp="1"/>
          </p:cNvSpPr>
          <p:nvPr>
            <p:ph type="body" idx="1"/>
          </p:nvPr>
        </p:nvSpPr>
        <p:spPr>
          <a:noFill/>
          <a:ln/>
        </p:spPr>
        <p:txBody>
          <a:bodyPr/>
          <a:lstStyle/>
          <a:p>
            <a:pPr eaLnBrk="1" hangingPunct="1"/>
            <a:endParaRPr lang="zh-CN" altLang="en-US" smtClean="0"/>
          </a:p>
        </p:txBody>
      </p:sp>
      <p:sp>
        <p:nvSpPr>
          <p:cNvPr id="7168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239309A-0404-499F-A163-F4D8CCD78DB8}" type="slidenum">
              <a:rPr lang="zh-CN" altLang="en-US" sz="1300"/>
              <a:pPr algn="r" defTabSz="990600"/>
              <a:t>26</a:t>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p:spPr>
      </p:sp>
      <p:sp>
        <p:nvSpPr>
          <p:cNvPr id="72707" name="备注占位符 2"/>
          <p:cNvSpPr>
            <a:spLocks noGrp="1"/>
          </p:cNvSpPr>
          <p:nvPr>
            <p:ph type="body" idx="1"/>
          </p:nvPr>
        </p:nvSpPr>
        <p:spPr>
          <a:noFill/>
          <a:ln/>
        </p:spPr>
        <p:txBody>
          <a:bodyPr/>
          <a:lstStyle/>
          <a:p>
            <a:pPr eaLnBrk="1" hangingPunct="1"/>
            <a:endParaRPr lang="zh-CN" altLang="en-US" smtClean="0"/>
          </a:p>
        </p:txBody>
      </p:sp>
      <p:sp>
        <p:nvSpPr>
          <p:cNvPr id="7270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04AD636-708D-4FE4-9BF3-DA4DF558F48D}" type="slidenum">
              <a:rPr lang="zh-CN" altLang="en-US" sz="1300"/>
              <a:pPr algn="r" defTabSz="990600"/>
              <a:t>27</a:t>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headEnd/>
            <a:tailEnd/>
          </a:ln>
        </p:spPr>
      </p:sp>
      <p:sp>
        <p:nvSpPr>
          <p:cNvPr id="73731" name="备注占位符 2"/>
          <p:cNvSpPr>
            <a:spLocks noGrp="1"/>
          </p:cNvSpPr>
          <p:nvPr>
            <p:ph type="body" idx="1"/>
          </p:nvPr>
        </p:nvSpPr>
        <p:spPr>
          <a:noFill/>
          <a:ln/>
        </p:spPr>
        <p:txBody>
          <a:bodyPr/>
          <a:lstStyle/>
          <a:p>
            <a:pPr eaLnBrk="1" hangingPunct="1"/>
            <a:endParaRPr lang="zh-CN" altLang="en-US" smtClean="0"/>
          </a:p>
        </p:txBody>
      </p:sp>
      <p:sp>
        <p:nvSpPr>
          <p:cNvPr id="7373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AB9B7BA-AF49-4C25-AEB9-CDDBBC1FDE0D}" type="slidenum">
              <a:rPr lang="zh-CN" altLang="en-US" sz="1300"/>
              <a:pPr algn="r" defTabSz="990600"/>
              <a:t>28</a:t>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p:spPr>
      </p:sp>
      <p:sp>
        <p:nvSpPr>
          <p:cNvPr id="74755" name="备注占位符 2"/>
          <p:cNvSpPr>
            <a:spLocks noGrp="1"/>
          </p:cNvSpPr>
          <p:nvPr>
            <p:ph type="body" idx="1"/>
          </p:nvPr>
        </p:nvSpPr>
        <p:spPr>
          <a:noFill/>
          <a:ln/>
        </p:spPr>
        <p:txBody>
          <a:bodyPr/>
          <a:lstStyle/>
          <a:p>
            <a:pPr eaLnBrk="1" hangingPunct="1"/>
            <a:endParaRPr lang="zh-CN" altLang="en-US" smtClean="0"/>
          </a:p>
        </p:txBody>
      </p:sp>
      <p:sp>
        <p:nvSpPr>
          <p:cNvPr id="7475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114B6A65-F87A-490E-82BE-12CAC98F5CB8}" type="slidenum">
              <a:rPr lang="zh-CN" altLang="en-US" sz="1300"/>
              <a:pPr algn="r" defTabSz="990600"/>
              <a:t>29</a:t>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p:spPr>
      </p:sp>
      <p:sp>
        <p:nvSpPr>
          <p:cNvPr id="75779" name="备注占位符 2"/>
          <p:cNvSpPr>
            <a:spLocks noGrp="1"/>
          </p:cNvSpPr>
          <p:nvPr>
            <p:ph type="body" idx="1"/>
          </p:nvPr>
        </p:nvSpPr>
        <p:spPr>
          <a:noFill/>
          <a:ln/>
        </p:spPr>
        <p:txBody>
          <a:bodyPr/>
          <a:lstStyle/>
          <a:p>
            <a:pPr eaLnBrk="1" hangingPunct="1"/>
            <a:endParaRPr lang="zh-CN" altLang="en-US" smtClean="0"/>
          </a:p>
        </p:txBody>
      </p:sp>
      <p:sp>
        <p:nvSpPr>
          <p:cNvPr id="7578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F5EC4C47-0DE6-406F-8DB0-84F3EE087678}" type="slidenum">
              <a:rPr lang="zh-CN" altLang="en-US" sz="1300"/>
              <a:pPr algn="r" defTabSz="990600"/>
              <a:t>30</a:t>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a:noFill/>
          <a:ln/>
        </p:spPr>
        <p:txBody>
          <a:bodyPr/>
          <a:lstStyle/>
          <a:p>
            <a:pPr eaLnBrk="1" hangingPunct="1"/>
            <a:endParaRPr lang="zh-CN" altLang="en-US" smtClean="0"/>
          </a:p>
        </p:txBody>
      </p:sp>
      <p:sp>
        <p:nvSpPr>
          <p:cNvPr id="7680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30FC76FF-74D3-4CE0-B480-5EDF6D5B4769}" type="slidenum">
              <a:rPr lang="zh-CN" altLang="en-US" sz="1300"/>
              <a:pPr algn="r" defTabSz="990600"/>
              <a:t>31</a:t>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p:spPr>
      </p:sp>
      <p:sp>
        <p:nvSpPr>
          <p:cNvPr id="77827" name="备注占位符 2"/>
          <p:cNvSpPr>
            <a:spLocks noGrp="1"/>
          </p:cNvSpPr>
          <p:nvPr>
            <p:ph type="body" idx="1"/>
          </p:nvPr>
        </p:nvSpPr>
        <p:spPr>
          <a:noFill/>
          <a:ln/>
        </p:spPr>
        <p:txBody>
          <a:bodyPr/>
          <a:lstStyle/>
          <a:p>
            <a:endParaRPr lang="zh-CN" altLang="en-US" smtClean="0"/>
          </a:p>
        </p:txBody>
      </p:sp>
      <p:sp>
        <p:nvSpPr>
          <p:cNvPr id="77828" name="灯片编号占位符 3"/>
          <p:cNvSpPr>
            <a:spLocks noGrp="1"/>
          </p:cNvSpPr>
          <p:nvPr>
            <p:ph type="sldNum" sz="quarter" idx="5"/>
          </p:nvPr>
        </p:nvSpPr>
        <p:spPr>
          <a:noFill/>
        </p:spPr>
        <p:txBody>
          <a:bodyPr/>
          <a:lstStyle/>
          <a:p>
            <a:fld id="{4B19EFEC-4EDD-4FE6-A839-E9DCC99F5734}" type="slidenum">
              <a:rPr lang="zh-CN" altLang="en-US" smtClean="0">
                <a:solidFill>
                  <a:srgbClr val="000000"/>
                </a:solidFill>
                <a:ea typeface="宋体" pitchFamily="2" charset="-122"/>
              </a:rPr>
              <a:pPr/>
              <a:t>32</a:t>
            </a:fld>
            <a:endParaRPr lang="en-US" altLang="zh-CN" smtClean="0">
              <a:solidFill>
                <a:srgbClr val="000000"/>
              </a:solidFill>
              <a:ea typeface="宋体"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p:spPr>
      </p:sp>
      <p:sp>
        <p:nvSpPr>
          <p:cNvPr id="78851" name="备注占位符 2"/>
          <p:cNvSpPr>
            <a:spLocks noGrp="1"/>
          </p:cNvSpPr>
          <p:nvPr>
            <p:ph type="body" idx="1"/>
          </p:nvPr>
        </p:nvSpPr>
        <p:spPr>
          <a:noFill/>
          <a:ln/>
        </p:spPr>
        <p:txBody>
          <a:bodyPr/>
          <a:lstStyle/>
          <a:p>
            <a:pPr eaLnBrk="1" hangingPunct="1"/>
            <a:endParaRPr lang="zh-CN" altLang="en-US" smtClean="0"/>
          </a:p>
        </p:txBody>
      </p:sp>
      <p:sp>
        <p:nvSpPr>
          <p:cNvPr id="7885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57969E33-46E4-4C0B-9C84-F8EEC7A6186E}" type="slidenum">
              <a:rPr lang="zh-CN" altLang="en-US" sz="1300"/>
              <a:pPr algn="r" defTabSz="990600"/>
              <a:t>33</a:t>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p:spPr>
      </p:sp>
      <p:sp>
        <p:nvSpPr>
          <p:cNvPr id="79875" name="备注占位符 2"/>
          <p:cNvSpPr>
            <a:spLocks noGrp="1"/>
          </p:cNvSpPr>
          <p:nvPr>
            <p:ph type="body" idx="1"/>
          </p:nvPr>
        </p:nvSpPr>
        <p:spPr>
          <a:noFill/>
          <a:ln/>
        </p:spPr>
        <p:txBody>
          <a:bodyPr/>
          <a:lstStyle/>
          <a:p>
            <a:pPr eaLnBrk="1" hangingPunct="1"/>
            <a:endParaRPr lang="zh-CN" altLang="en-US" smtClean="0"/>
          </a:p>
        </p:txBody>
      </p:sp>
      <p:sp>
        <p:nvSpPr>
          <p:cNvPr id="7987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F317FC04-1CDA-4626-8D2B-2869BEEB1E51}" type="slidenum">
              <a:rPr lang="zh-CN" altLang="en-US" sz="1300"/>
              <a:pPr algn="r" defTabSz="990600"/>
              <a:t>34</a:t>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bwMode="auto">
          <a:noFill/>
          <a:ln>
            <a:solidFill>
              <a:srgbClr val="000000"/>
            </a:solidFill>
            <a:miter lim="800000"/>
            <a:headEnd/>
            <a:tailEnd/>
          </a:ln>
        </p:spPr>
      </p:sp>
      <p:sp>
        <p:nvSpPr>
          <p:cNvPr id="80899" name="备注占位符 2"/>
          <p:cNvSpPr>
            <a:spLocks noGrp="1"/>
          </p:cNvSpPr>
          <p:nvPr>
            <p:ph type="body" idx="1"/>
          </p:nvPr>
        </p:nvSpPr>
        <p:spPr>
          <a:noFill/>
          <a:ln/>
        </p:spPr>
        <p:txBody>
          <a:bodyPr/>
          <a:lstStyle/>
          <a:p>
            <a:endParaRPr lang="zh-CN" altLang="en-US" smtClean="0"/>
          </a:p>
        </p:txBody>
      </p:sp>
      <p:sp>
        <p:nvSpPr>
          <p:cNvPr id="80900" name="灯片编号占位符 3"/>
          <p:cNvSpPr>
            <a:spLocks noGrp="1"/>
          </p:cNvSpPr>
          <p:nvPr>
            <p:ph type="sldNum" sz="quarter" idx="5"/>
          </p:nvPr>
        </p:nvSpPr>
        <p:spPr>
          <a:noFill/>
        </p:spPr>
        <p:txBody>
          <a:bodyPr/>
          <a:lstStyle/>
          <a:p>
            <a:fld id="{55BB9DE4-B230-40ED-83A5-ACB9649AF53B}" type="slidenum">
              <a:rPr lang="zh-CN" altLang="en-US" smtClean="0">
                <a:ea typeface="宋体" pitchFamily="2" charset="-122"/>
              </a:rPr>
              <a:pPr/>
              <a:t>35</a:t>
            </a:fld>
            <a:endParaRPr lang="en-US" altLang="zh-CN" smtClean="0">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Picture 1" descr="C:\Documents and Settings\think\桌面\图片2.jpg"/>
          <p:cNvPicPr>
            <a:picLocks noChangeAspect="1" noChangeArrowheads="1"/>
          </p:cNvPicPr>
          <p:nvPr userDrawn="1"/>
        </p:nvPicPr>
        <p:blipFill>
          <a:blip r:embed="rId2" cstate="print"/>
          <a:srcRect/>
          <a:stretch>
            <a:fillRect/>
          </a:stretch>
        </p:blipFill>
        <p:spPr bwMode="auto">
          <a:xfrm>
            <a:off x="1588" y="-11113"/>
            <a:ext cx="10079037" cy="758666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cstate="print"/>
          <a:srcRect/>
          <a:stretch>
            <a:fillRect/>
          </a:stretch>
        </p:blipFill>
        <p:spPr bwMode="auto">
          <a:xfrm>
            <a:off x="6464300" y="6811963"/>
            <a:ext cx="3395663" cy="55721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03238" y="1279527"/>
            <a:ext cx="9074150" cy="5475288"/>
          </a:xfrm>
          <a:prstGeom prst="rect">
            <a:avLst/>
          </a:prstGeom>
        </p:spPr>
        <p:txBody>
          <a:bodyPr lIns="91418" tIns="45709" rIns="91418" bIns="4570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2" name="Picture 1" descr="C:\Documents and Settings\think\桌面\图片2.jpg"/>
          <p:cNvPicPr>
            <a:picLocks noChangeAspect="1" noChangeArrowheads="1"/>
          </p:cNvPicPr>
          <p:nvPr userDrawn="1"/>
        </p:nvPicPr>
        <p:blipFill>
          <a:blip r:embed="rId2" cstate="print"/>
          <a:srcRect/>
          <a:stretch>
            <a:fillRect/>
          </a:stretch>
        </p:blipFill>
        <p:spPr bwMode="auto">
          <a:xfrm>
            <a:off x="1588" y="-11113"/>
            <a:ext cx="10079037" cy="7586663"/>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441325" y="2787650"/>
            <a:ext cx="785813" cy="523875"/>
            <a:chOff x="720" y="336"/>
            <a:chExt cx="624" cy="432"/>
          </a:xfrm>
        </p:grpSpPr>
        <p:sp>
          <p:nvSpPr>
            <p:cNvPr id="5" name="Rectangle 3"/>
            <p:cNvSpPr>
              <a:spLocks noChangeArrowheads="1"/>
            </p:cNvSpPr>
            <p:nvPr/>
          </p:nvSpPr>
          <p:spPr bwMode="auto">
            <a:xfrm>
              <a:off x="720" y="336"/>
              <a:ext cx="384" cy="432"/>
            </a:xfrm>
            <a:prstGeom prst="rect">
              <a:avLst/>
            </a:prstGeom>
            <a:solidFill>
              <a:schemeClr val="folHlink"/>
            </a:solidFill>
            <a:ln w="9525">
              <a:noFill/>
              <a:miter lim="800000"/>
              <a:headEnd/>
              <a:tailEnd/>
            </a:ln>
          </p:spPr>
          <p:txBody>
            <a:bodyPr wrap="none" anchor="ctr"/>
            <a:lstStyle/>
            <a:p>
              <a:pPr algn="ctr"/>
              <a:endParaRPr lang="zh-CN" altLang="en-US" sz="2600">
                <a:solidFill>
                  <a:srgbClr val="FFFFFF"/>
                </a:solidFill>
              </a:endParaRPr>
            </a:p>
          </p:txBody>
        </p:sp>
        <p:sp>
          <p:nvSpPr>
            <p:cNvPr id="6" name="Rectangle 4"/>
            <p:cNvSpPr>
              <a:spLocks noChangeArrowheads="1"/>
            </p:cNvSpPr>
            <p:nvPr/>
          </p:nvSpPr>
          <p:spPr bwMode="auto">
            <a:xfrm>
              <a:off x="1057" y="336"/>
              <a:ext cx="287" cy="432"/>
            </a:xfrm>
            <a:prstGeom prst="rect">
              <a:avLst/>
            </a:prstGeom>
            <a:gradFill rotWithShape="0">
              <a:gsLst>
                <a:gs pos="0">
                  <a:schemeClr val="folHlink"/>
                </a:gs>
                <a:gs pos="100000">
                  <a:schemeClr val="bg1"/>
                </a:gs>
              </a:gsLst>
              <a:lin ang="0" scaled="1"/>
            </a:gradFill>
            <a:ln w="9525">
              <a:noFill/>
              <a:miter lim="800000"/>
              <a:headEnd/>
              <a:tailEnd/>
            </a:ln>
          </p:spPr>
          <p:txBody>
            <a:bodyPr wrap="none" anchor="ctr"/>
            <a:lstStyle/>
            <a:p>
              <a:pPr algn="ctr"/>
              <a:endParaRPr lang="zh-CN" altLang="en-US" sz="2600">
                <a:solidFill>
                  <a:srgbClr val="FFFFFF"/>
                </a:solidFill>
              </a:endParaRPr>
            </a:p>
          </p:txBody>
        </p:sp>
      </p:grpSp>
      <p:grpSp>
        <p:nvGrpSpPr>
          <p:cNvPr id="7" name="Group 5"/>
          <p:cNvGrpSpPr>
            <a:grpSpLocks/>
          </p:cNvGrpSpPr>
          <p:nvPr/>
        </p:nvGrpSpPr>
        <p:grpSpPr bwMode="auto">
          <a:xfrm>
            <a:off x="577850" y="3254375"/>
            <a:ext cx="815975" cy="522288"/>
            <a:chOff x="912" y="2640"/>
            <a:chExt cx="672" cy="432"/>
          </a:xfrm>
        </p:grpSpPr>
        <p:sp>
          <p:nvSpPr>
            <p:cNvPr id="8" name="Rectangle 6"/>
            <p:cNvSpPr>
              <a:spLocks noChangeArrowheads="1"/>
            </p:cNvSpPr>
            <p:nvPr/>
          </p:nvSpPr>
          <p:spPr bwMode="auto">
            <a:xfrm>
              <a:off x="912" y="2640"/>
              <a:ext cx="384" cy="432"/>
            </a:xfrm>
            <a:prstGeom prst="rect">
              <a:avLst/>
            </a:prstGeom>
            <a:solidFill>
              <a:schemeClr val="accent2"/>
            </a:solidFill>
            <a:ln w="9525">
              <a:noFill/>
              <a:miter lim="800000"/>
              <a:headEnd/>
              <a:tailEnd/>
            </a:ln>
          </p:spPr>
          <p:txBody>
            <a:bodyPr wrap="none" anchor="ctr"/>
            <a:lstStyle/>
            <a:p>
              <a:pPr algn="ctr"/>
              <a:endParaRPr lang="zh-CN" altLang="en-US" sz="2600">
                <a:solidFill>
                  <a:srgbClr val="FFFFFF"/>
                </a:solidFill>
              </a:endParaRPr>
            </a:p>
          </p:txBody>
        </p:sp>
        <p:sp>
          <p:nvSpPr>
            <p:cNvPr id="9" name="Rectangle 7"/>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p:spPr>
          <p:txBody>
            <a:bodyPr wrap="none" anchor="ctr"/>
            <a:lstStyle/>
            <a:p>
              <a:pPr algn="ctr"/>
              <a:endParaRPr lang="zh-CN" altLang="en-US" sz="2600">
                <a:solidFill>
                  <a:srgbClr val="FFFFFF"/>
                </a:solidFill>
              </a:endParaRPr>
            </a:p>
          </p:txBody>
        </p:sp>
      </p:grpSp>
      <p:sp>
        <p:nvSpPr>
          <p:cNvPr id="10" name="Rectangle 8"/>
          <p:cNvSpPr>
            <a:spLocks noChangeArrowheads="1"/>
          </p:cNvSpPr>
          <p:nvPr/>
        </p:nvSpPr>
        <p:spPr bwMode="auto">
          <a:xfrm>
            <a:off x="119063" y="3173413"/>
            <a:ext cx="619125" cy="465137"/>
          </a:xfrm>
          <a:prstGeom prst="rect">
            <a:avLst/>
          </a:prstGeom>
          <a:gradFill rotWithShape="0">
            <a:gsLst>
              <a:gs pos="0">
                <a:srgbClr val="FFFFCC"/>
              </a:gs>
              <a:gs pos="100000">
                <a:srgbClr val="FF0000"/>
              </a:gs>
            </a:gsLst>
            <a:lin ang="18900000" scaled="1"/>
          </a:gradFill>
          <a:ln w="9525">
            <a:noFill/>
            <a:miter lim="800000"/>
            <a:headEnd/>
            <a:tailEnd/>
          </a:ln>
        </p:spPr>
        <p:txBody>
          <a:bodyPr wrap="none" lIns="100754" tIns="50377" rIns="100754" bIns="50377" anchor="ctr"/>
          <a:lstStyle/>
          <a:p>
            <a:pPr algn="ctr"/>
            <a:endParaRPr lang="zh-CN" altLang="en-US" sz="2600">
              <a:solidFill>
                <a:srgbClr val="FFFFFF"/>
              </a:solidFill>
            </a:endParaRPr>
          </a:p>
        </p:txBody>
      </p:sp>
      <p:sp>
        <p:nvSpPr>
          <p:cNvPr id="11" name="Rectangle 9"/>
          <p:cNvSpPr>
            <a:spLocks noChangeArrowheads="1"/>
          </p:cNvSpPr>
          <p:nvPr/>
        </p:nvSpPr>
        <p:spPr bwMode="auto">
          <a:xfrm>
            <a:off x="820738" y="2668588"/>
            <a:ext cx="52387" cy="1160462"/>
          </a:xfrm>
          <a:prstGeom prst="rect">
            <a:avLst/>
          </a:prstGeom>
          <a:solidFill>
            <a:schemeClr val="bg2"/>
          </a:solidFill>
          <a:ln w="9525">
            <a:noFill/>
            <a:miter lim="800000"/>
            <a:headEnd/>
            <a:tailEnd/>
          </a:ln>
        </p:spPr>
        <p:txBody>
          <a:bodyPr wrap="none" lIns="100754" tIns="50377" rIns="100754" bIns="50377" anchor="ctr"/>
          <a:lstStyle/>
          <a:p>
            <a:pPr algn="ctr"/>
            <a:endParaRPr lang="zh-CN" altLang="en-US" sz="2600">
              <a:solidFill>
                <a:srgbClr val="FFFFFF"/>
              </a:solidFill>
            </a:endParaRPr>
          </a:p>
        </p:txBody>
      </p:sp>
      <p:sp>
        <p:nvSpPr>
          <p:cNvPr id="12" name="Rectangle 10"/>
          <p:cNvSpPr>
            <a:spLocks noChangeArrowheads="1"/>
          </p:cNvSpPr>
          <p:nvPr/>
        </p:nvSpPr>
        <p:spPr bwMode="auto">
          <a:xfrm flipV="1">
            <a:off x="468313" y="3576638"/>
            <a:ext cx="9612312" cy="44450"/>
          </a:xfrm>
          <a:prstGeom prst="rect">
            <a:avLst/>
          </a:prstGeom>
          <a:gradFill rotWithShape="0">
            <a:gsLst>
              <a:gs pos="0">
                <a:schemeClr val="bg2"/>
              </a:gs>
              <a:gs pos="100000">
                <a:srgbClr val="FFFFFF"/>
              </a:gs>
            </a:gsLst>
            <a:lin ang="0" scaled="1"/>
          </a:gradFill>
          <a:ln w="9525">
            <a:noFill/>
            <a:miter lim="800000"/>
            <a:headEnd/>
            <a:tailEnd/>
          </a:ln>
        </p:spPr>
        <p:txBody>
          <a:bodyPr wrap="none" lIns="100754" tIns="50377" rIns="100754" bIns="50377" anchor="ctr"/>
          <a:lstStyle/>
          <a:p>
            <a:pPr algn="ctr"/>
            <a:endParaRPr lang="zh-CN" altLang="en-US" sz="2600">
              <a:solidFill>
                <a:srgbClr val="FFFFFF"/>
              </a:solidFill>
            </a:endParaRPr>
          </a:p>
        </p:txBody>
      </p:sp>
      <p:pic>
        <p:nvPicPr>
          <p:cNvPr id="13" name="Object 13"/>
          <p:cNvPicPr>
            <a:picLocks noChangeAspect="1" noChangeArrowheads="1"/>
          </p:cNvPicPr>
          <p:nvPr/>
        </p:nvPicPr>
        <p:blipFill>
          <a:blip r:embed="rId2" cstate="print"/>
          <a:srcRect/>
          <a:stretch>
            <a:fillRect/>
          </a:stretch>
        </p:blipFill>
        <p:spPr bwMode="auto">
          <a:xfrm>
            <a:off x="1071563" y="6956425"/>
            <a:ext cx="9009062" cy="604838"/>
          </a:xfrm>
          <a:prstGeom prst="rect">
            <a:avLst/>
          </a:prstGeom>
          <a:noFill/>
          <a:ln w="9525">
            <a:noFill/>
            <a:miter lim="800000"/>
            <a:headEnd/>
            <a:tailEnd/>
          </a:ln>
        </p:spPr>
      </p:pic>
      <p:sp>
        <p:nvSpPr>
          <p:cNvPr id="14" name="Text Box 14"/>
          <p:cNvSpPr txBox="1">
            <a:spLocks noChangeArrowheads="1"/>
          </p:cNvSpPr>
          <p:nvPr/>
        </p:nvSpPr>
        <p:spPr bwMode="auto">
          <a:xfrm>
            <a:off x="2063750" y="6907213"/>
            <a:ext cx="3373438" cy="66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100754" tIns="50377" rIns="100754" bIns="50377" anchor="b">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zh-CN" altLang="en-US" sz="2600" b="1" smtClean="0">
                <a:solidFill>
                  <a:srgbClr val="FFFFFF"/>
                </a:solidFill>
                <a:latin typeface="Tahoma" pitchFamily="34" charset="0"/>
                <a:ea typeface="黑体" pitchFamily="2" charset="-122"/>
              </a:rPr>
              <a:t>中国电力科学研究院</a:t>
            </a:r>
          </a:p>
          <a:p>
            <a:pPr algn="ctr" eaLnBrk="1" hangingPunct="1">
              <a:defRPr/>
            </a:pPr>
            <a:r>
              <a:rPr lang="zh-CN" altLang="en-US" sz="1000" b="1" smtClean="0">
                <a:solidFill>
                  <a:srgbClr val="FFFFFF"/>
                </a:solidFill>
                <a:latin typeface="Tahoma" pitchFamily="34" charset="0"/>
                <a:ea typeface="黑体" pitchFamily="2" charset="-122"/>
              </a:rPr>
              <a:t> </a:t>
            </a:r>
            <a:r>
              <a:rPr lang="en-US" altLang="zh-CN" sz="1000" b="1" smtClean="0">
                <a:solidFill>
                  <a:srgbClr val="FFFFFF"/>
                </a:solidFill>
                <a:latin typeface="Tahoma" pitchFamily="34" charset="0"/>
                <a:ea typeface="黑体" pitchFamily="2" charset="-122"/>
              </a:rPr>
              <a:t>CHINA ELECTRIC POWER RESEARCH INSTITUTE</a:t>
            </a:r>
          </a:p>
        </p:txBody>
      </p:sp>
      <p:sp>
        <p:nvSpPr>
          <p:cNvPr id="15" name="Rectangle 15"/>
          <p:cNvSpPr>
            <a:spLocks noChangeArrowheads="1"/>
          </p:cNvSpPr>
          <p:nvPr/>
        </p:nvSpPr>
        <p:spPr bwMode="auto">
          <a:xfrm>
            <a:off x="9169400" y="7056438"/>
            <a:ext cx="712788" cy="504825"/>
          </a:xfrm>
          <a:prstGeom prst="rect">
            <a:avLst/>
          </a:prstGeom>
          <a:noFill/>
          <a:ln w="9525">
            <a:noFill/>
            <a:miter lim="800000"/>
            <a:headEnd/>
            <a:tailEnd/>
          </a:ln>
        </p:spPr>
        <p:txBody>
          <a:bodyPr lIns="100754" tIns="50377" rIns="100754" bIns="50377" anchor="b"/>
          <a:lstStyle/>
          <a:p>
            <a:pPr algn="r"/>
            <a:r>
              <a:rPr lang="en-US" altLang="zh-CN">
                <a:solidFill>
                  <a:srgbClr val="99FF99"/>
                </a:solidFill>
                <a:latin typeface="Tahoma" pitchFamily="34" charset="0"/>
                <a:ea typeface="幼圆" pitchFamily="49" charset="-122"/>
              </a:rPr>
              <a:t>P</a:t>
            </a:r>
            <a:fld id="{0B8E5EA1-C2D7-4380-9EEA-D9085D2488B2}" type="slidenum">
              <a:rPr lang="en-US" altLang="zh-CN">
                <a:solidFill>
                  <a:srgbClr val="99FF99"/>
                </a:solidFill>
                <a:latin typeface="Tahoma" pitchFamily="34" charset="0"/>
                <a:ea typeface="幼圆" pitchFamily="49" charset="-122"/>
              </a:rPr>
              <a:pPr algn="r"/>
              <a:t>‹#›</a:t>
            </a:fld>
            <a:endParaRPr lang="en-US" altLang="zh-CN">
              <a:solidFill>
                <a:srgbClr val="99FF99"/>
              </a:solidFill>
              <a:latin typeface="Tahoma" pitchFamily="34" charset="0"/>
              <a:ea typeface="幼圆" pitchFamily="49" charset="-122"/>
            </a:endParaRPr>
          </a:p>
        </p:txBody>
      </p:sp>
      <p:pic>
        <p:nvPicPr>
          <p:cNvPr id="16" name="Object 16"/>
          <p:cNvPicPr>
            <a:picLocks noChangeAspect="1" noChangeArrowheads="1"/>
          </p:cNvPicPr>
          <p:nvPr/>
        </p:nvPicPr>
        <p:blipFill>
          <a:blip r:embed="rId3" cstate="print"/>
          <a:srcRect/>
          <a:stretch>
            <a:fillRect/>
          </a:stretch>
        </p:blipFill>
        <p:spPr bwMode="auto">
          <a:xfrm>
            <a:off x="476250" y="6837363"/>
            <a:ext cx="669925" cy="723900"/>
          </a:xfrm>
          <a:prstGeom prst="rect">
            <a:avLst/>
          </a:prstGeom>
          <a:noFill/>
          <a:ln w="9525">
            <a:noFill/>
            <a:miter lim="800000"/>
            <a:headEnd/>
            <a:tailEnd/>
          </a:ln>
        </p:spPr>
      </p:pic>
      <p:sp>
        <p:nvSpPr>
          <p:cNvPr id="12299" name="Rectangle 11"/>
          <p:cNvSpPr>
            <a:spLocks noGrp="1" noChangeArrowheads="1"/>
          </p:cNvSpPr>
          <p:nvPr>
            <p:ph type="ctrTitle"/>
          </p:nvPr>
        </p:nvSpPr>
        <p:spPr>
          <a:xfrm>
            <a:off x="1349340" y="1848310"/>
            <a:ext cx="8311265" cy="1612020"/>
          </a:xfrm>
        </p:spPr>
        <p:txBody>
          <a:bodyPr anchor="b"/>
          <a:lstStyle>
            <a:lvl1pPr>
              <a:defRPr>
                <a:solidFill>
                  <a:srgbClr val="006666"/>
                </a:solidFill>
              </a:defRPr>
            </a:lvl1pPr>
          </a:lstStyle>
          <a:p>
            <a:r>
              <a:rPr lang="zh-CN" altLang="en-US" smtClean="0"/>
              <a:t>单击此处编辑母版标题样式</a:t>
            </a:r>
            <a:endParaRPr lang="zh-CN" altLang="en-US"/>
          </a:p>
        </p:txBody>
      </p:sp>
      <p:sp>
        <p:nvSpPr>
          <p:cNvPr id="12300" name="Rectangle 12"/>
          <p:cNvSpPr>
            <a:spLocks noGrp="1" noChangeArrowheads="1"/>
          </p:cNvSpPr>
          <p:nvPr>
            <p:ph type="subTitle" idx="1"/>
          </p:nvPr>
        </p:nvSpPr>
        <p:spPr>
          <a:xfrm>
            <a:off x="1512094" y="4284716"/>
            <a:ext cx="7056438" cy="2235124"/>
          </a:xfrm>
        </p:spPr>
        <p:txBody>
          <a:bodyPr/>
          <a:lstStyle>
            <a:lvl1pPr marL="0" indent="0" algn="ctr">
              <a:buFont typeface="Wingdings" pitchFamily="2" charset="2"/>
              <a:buNone/>
              <a:defRPr sz="2600">
                <a:solidFill>
                  <a:srgbClr val="006666"/>
                </a:solidFill>
                <a:ea typeface="黑体" pitchFamily="2" charset="-122"/>
              </a:defRPr>
            </a:lvl1pPr>
          </a:lstStyle>
          <a:p>
            <a:r>
              <a:rPr lang="zh-CN" altLang="en-US" smtClean="0"/>
              <a:t>单击此处编辑母版副标题样式</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96300" y="4858816"/>
            <a:ext cx="8568531" cy="1501751"/>
          </a:xfrm>
        </p:spPr>
        <p:txBody>
          <a:bodyPr anchor="t"/>
          <a:lstStyle>
            <a:lvl1pPr algn="l">
              <a:defRPr sz="44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96300" y="3204787"/>
            <a:ext cx="8568531" cy="1654026"/>
          </a:xfrm>
        </p:spPr>
        <p:txBody>
          <a:bodyPr anchor="b"/>
          <a:lstStyle>
            <a:lvl1pPr marL="0" indent="0">
              <a:buNone/>
              <a:defRPr sz="2200"/>
            </a:lvl1pPr>
            <a:lvl2pPr marL="503768" indent="0">
              <a:buNone/>
              <a:defRPr sz="2000"/>
            </a:lvl2pPr>
            <a:lvl3pPr marL="1007538" indent="0">
              <a:buNone/>
              <a:defRPr sz="1800"/>
            </a:lvl3pPr>
            <a:lvl4pPr marL="1511307" indent="0">
              <a:buNone/>
              <a:defRPr sz="1500"/>
            </a:lvl4pPr>
            <a:lvl5pPr marL="2015077" indent="0">
              <a:buNone/>
              <a:defRPr sz="1500"/>
            </a:lvl5pPr>
            <a:lvl6pPr marL="2518845" indent="0">
              <a:buNone/>
              <a:defRPr sz="1500"/>
            </a:lvl6pPr>
            <a:lvl7pPr marL="3022613" indent="0">
              <a:buNone/>
              <a:defRPr sz="1500"/>
            </a:lvl7pPr>
            <a:lvl8pPr marL="3526384" indent="0">
              <a:buNone/>
              <a:defRPr sz="1500"/>
            </a:lvl8pPr>
            <a:lvl9pPr marL="4030152" indent="0">
              <a:buNone/>
              <a:defRPr sz="1500"/>
            </a:lvl9pPr>
          </a:lstStyle>
          <a:p>
            <a:pPr lvl="0"/>
            <a:r>
              <a:rPr lang="zh-CN" altLang="en-US" smtClean="0"/>
              <a:t>单击此处编辑母版文本样式</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04035" y="1478999"/>
            <a:ext cx="4506530" cy="5357644"/>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78576" y="1478999"/>
            <a:ext cx="4506529" cy="5357644"/>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4031" y="302802"/>
            <a:ext cx="9072563" cy="126021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04032" y="1692533"/>
            <a:ext cx="4454027" cy="705367"/>
          </a:xfrm>
        </p:spPr>
        <p:txBody>
          <a:bodyPr anchor="b"/>
          <a:lstStyle>
            <a:lvl1pPr marL="0" indent="0">
              <a:buNone/>
              <a:defRPr sz="2600" b="1"/>
            </a:lvl1pPr>
            <a:lvl2pPr marL="503768" indent="0">
              <a:buNone/>
              <a:defRPr sz="2200" b="1"/>
            </a:lvl2pPr>
            <a:lvl3pPr marL="1007538" indent="0">
              <a:buNone/>
              <a:defRPr sz="2000" b="1"/>
            </a:lvl3pPr>
            <a:lvl4pPr marL="1511307" indent="0">
              <a:buNone/>
              <a:defRPr sz="1800" b="1"/>
            </a:lvl4pPr>
            <a:lvl5pPr marL="2015077" indent="0">
              <a:buNone/>
              <a:defRPr sz="1800" b="1"/>
            </a:lvl5pPr>
            <a:lvl6pPr marL="2518845" indent="0">
              <a:buNone/>
              <a:defRPr sz="1800" b="1"/>
            </a:lvl6pPr>
            <a:lvl7pPr marL="3022613" indent="0">
              <a:buNone/>
              <a:defRPr sz="1800" b="1"/>
            </a:lvl7pPr>
            <a:lvl8pPr marL="3526384" indent="0">
              <a:buNone/>
              <a:defRPr sz="1800" b="1"/>
            </a:lvl8pPr>
            <a:lvl9pPr marL="4030152" indent="0">
              <a:buNone/>
              <a:defRPr sz="1800" b="1"/>
            </a:lvl9pPr>
          </a:lstStyle>
          <a:p>
            <a:pPr lvl="0"/>
            <a:r>
              <a:rPr lang="zh-CN" altLang="en-US" smtClean="0"/>
              <a:t>单击此处编辑母版文本样式</a:t>
            </a:r>
          </a:p>
        </p:txBody>
      </p:sp>
      <p:sp>
        <p:nvSpPr>
          <p:cNvPr id="4" name="内容占位符 3"/>
          <p:cNvSpPr>
            <a:spLocks noGrp="1"/>
          </p:cNvSpPr>
          <p:nvPr>
            <p:ph sz="half" idx="2"/>
          </p:nvPr>
        </p:nvSpPr>
        <p:spPr>
          <a:xfrm>
            <a:off x="504032" y="2397901"/>
            <a:ext cx="4454027" cy="4356478"/>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120819" y="1692533"/>
            <a:ext cx="4455776" cy="705367"/>
          </a:xfrm>
        </p:spPr>
        <p:txBody>
          <a:bodyPr anchor="b"/>
          <a:lstStyle>
            <a:lvl1pPr marL="0" indent="0">
              <a:buNone/>
              <a:defRPr sz="2600" b="1"/>
            </a:lvl1pPr>
            <a:lvl2pPr marL="503768" indent="0">
              <a:buNone/>
              <a:defRPr sz="2200" b="1"/>
            </a:lvl2pPr>
            <a:lvl3pPr marL="1007538" indent="0">
              <a:buNone/>
              <a:defRPr sz="2000" b="1"/>
            </a:lvl3pPr>
            <a:lvl4pPr marL="1511307" indent="0">
              <a:buNone/>
              <a:defRPr sz="1800" b="1"/>
            </a:lvl4pPr>
            <a:lvl5pPr marL="2015077" indent="0">
              <a:buNone/>
              <a:defRPr sz="1800" b="1"/>
            </a:lvl5pPr>
            <a:lvl6pPr marL="2518845" indent="0">
              <a:buNone/>
              <a:defRPr sz="1800" b="1"/>
            </a:lvl6pPr>
            <a:lvl7pPr marL="3022613" indent="0">
              <a:buNone/>
              <a:defRPr sz="1800" b="1"/>
            </a:lvl7pPr>
            <a:lvl8pPr marL="3526384" indent="0">
              <a:buNone/>
              <a:defRPr sz="1800" b="1"/>
            </a:lvl8pPr>
            <a:lvl9pPr marL="4030152" indent="0">
              <a:buNone/>
              <a:defRPr sz="1800" b="1"/>
            </a:lvl9pPr>
          </a:lstStyle>
          <a:p>
            <a:pPr lvl="0"/>
            <a:r>
              <a:rPr lang="zh-CN" altLang="en-US" smtClean="0"/>
              <a:t>单击此处编辑母版文本样式</a:t>
            </a:r>
          </a:p>
        </p:txBody>
      </p:sp>
      <p:sp>
        <p:nvSpPr>
          <p:cNvPr id="6" name="内容占位符 5"/>
          <p:cNvSpPr>
            <a:spLocks noGrp="1"/>
          </p:cNvSpPr>
          <p:nvPr>
            <p:ph sz="quarter" idx="4"/>
          </p:nvPr>
        </p:nvSpPr>
        <p:spPr>
          <a:xfrm>
            <a:off x="5120819" y="2397901"/>
            <a:ext cx="4455776" cy="4356478"/>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4034" y="301050"/>
            <a:ext cx="3316456" cy="1281214"/>
          </a:xfrm>
        </p:spPr>
        <p:txBody>
          <a:bodyPr anchor="b"/>
          <a:lstStyle>
            <a:lvl1pPr algn="l">
              <a:defRPr sz="22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941245" y="301052"/>
            <a:ext cx="5635350" cy="6453328"/>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04034" y="1582266"/>
            <a:ext cx="3316456" cy="5172114"/>
          </a:xfrm>
        </p:spPr>
        <p:txBody>
          <a:bodyPr/>
          <a:lstStyle>
            <a:lvl1pPr marL="0" indent="0">
              <a:buNone/>
              <a:defRPr sz="1500"/>
            </a:lvl1pPr>
            <a:lvl2pPr marL="503768" indent="0">
              <a:buNone/>
              <a:defRPr sz="1300"/>
            </a:lvl2pPr>
            <a:lvl3pPr marL="1007538" indent="0">
              <a:buNone/>
              <a:defRPr sz="1100"/>
            </a:lvl3pPr>
            <a:lvl4pPr marL="1511307" indent="0">
              <a:buNone/>
              <a:defRPr sz="1000"/>
            </a:lvl4pPr>
            <a:lvl5pPr marL="2015077" indent="0">
              <a:buNone/>
              <a:defRPr sz="1000"/>
            </a:lvl5pPr>
            <a:lvl6pPr marL="2518845" indent="0">
              <a:buNone/>
              <a:defRPr sz="1000"/>
            </a:lvl6pPr>
            <a:lvl7pPr marL="3022613" indent="0">
              <a:buNone/>
              <a:defRPr sz="1000"/>
            </a:lvl7pPr>
            <a:lvl8pPr marL="3526384" indent="0">
              <a:buNone/>
              <a:defRPr sz="1000"/>
            </a:lvl8pPr>
            <a:lvl9pPr marL="4030152" indent="0">
              <a:buNone/>
              <a:defRPr sz="1000"/>
            </a:lvl9pPr>
          </a:lstStyle>
          <a:p>
            <a:pPr lvl="0"/>
            <a:r>
              <a:rPr lang="zh-CN" altLang="en-US" smtClean="0"/>
              <a:t>单击此处编辑母版文本样式</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75873" y="5292885"/>
            <a:ext cx="6048375" cy="624855"/>
          </a:xfrm>
        </p:spPr>
        <p:txBody>
          <a:bodyPr anchor="b"/>
          <a:lstStyle>
            <a:lvl1pPr algn="l">
              <a:defRPr sz="22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75873" y="675613"/>
            <a:ext cx="6048375" cy="4536758"/>
          </a:xfrm>
        </p:spPr>
        <p:txBody>
          <a:bodyPr/>
          <a:lstStyle>
            <a:lvl1pPr marL="0" indent="0">
              <a:buNone/>
              <a:defRPr sz="3500"/>
            </a:lvl1pPr>
            <a:lvl2pPr marL="503768" indent="0">
              <a:buNone/>
              <a:defRPr sz="3100"/>
            </a:lvl2pPr>
            <a:lvl3pPr marL="1007538" indent="0">
              <a:buNone/>
              <a:defRPr sz="2600"/>
            </a:lvl3pPr>
            <a:lvl4pPr marL="1511307" indent="0">
              <a:buNone/>
              <a:defRPr sz="2200"/>
            </a:lvl4pPr>
            <a:lvl5pPr marL="2015077" indent="0">
              <a:buNone/>
              <a:defRPr sz="2200"/>
            </a:lvl5pPr>
            <a:lvl6pPr marL="2518845" indent="0">
              <a:buNone/>
              <a:defRPr sz="2200"/>
            </a:lvl6pPr>
            <a:lvl7pPr marL="3022613" indent="0">
              <a:buNone/>
              <a:defRPr sz="2200"/>
            </a:lvl7pPr>
            <a:lvl8pPr marL="3526384" indent="0">
              <a:buNone/>
              <a:defRPr sz="2200"/>
            </a:lvl8pPr>
            <a:lvl9pPr marL="4030152" indent="0">
              <a:buNone/>
              <a:defRPr sz="2200"/>
            </a:lvl9pPr>
          </a:lstStyle>
          <a:p>
            <a:pPr lvl="0"/>
            <a:r>
              <a:rPr lang="zh-CN" altLang="en-US" noProof="0" smtClean="0"/>
              <a:t>单击图标添加图片</a:t>
            </a:r>
          </a:p>
        </p:txBody>
      </p:sp>
      <p:sp>
        <p:nvSpPr>
          <p:cNvPr id="4" name="文本占位符 3"/>
          <p:cNvSpPr>
            <a:spLocks noGrp="1"/>
          </p:cNvSpPr>
          <p:nvPr>
            <p:ph type="body" sz="half" idx="2"/>
          </p:nvPr>
        </p:nvSpPr>
        <p:spPr>
          <a:xfrm>
            <a:off x="1975873" y="5917740"/>
            <a:ext cx="6048375" cy="887398"/>
          </a:xfrm>
        </p:spPr>
        <p:txBody>
          <a:bodyPr/>
          <a:lstStyle>
            <a:lvl1pPr marL="0" indent="0">
              <a:buNone/>
              <a:defRPr sz="1500"/>
            </a:lvl1pPr>
            <a:lvl2pPr marL="503768" indent="0">
              <a:buNone/>
              <a:defRPr sz="1300"/>
            </a:lvl2pPr>
            <a:lvl3pPr marL="1007538" indent="0">
              <a:buNone/>
              <a:defRPr sz="1100"/>
            </a:lvl3pPr>
            <a:lvl4pPr marL="1511307" indent="0">
              <a:buNone/>
              <a:defRPr sz="1000"/>
            </a:lvl4pPr>
            <a:lvl5pPr marL="2015077" indent="0">
              <a:buNone/>
              <a:defRPr sz="1000"/>
            </a:lvl5pPr>
            <a:lvl6pPr marL="2518845" indent="0">
              <a:buNone/>
              <a:defRPr sz="1000"/>
            </a:lvl6pPr>
            <a:lvl7pPr marL="3022613" indent="0">
              <a:buNone/>
              <a:defRPr sz="1000"/>
            </a:lvl7pPr>
            <a:lvl8pPr marL="3526384" indent="0">
              <a:buNone/>
              <a:defRPr sz="1000"/>
            </a:lvl8pPr>
            <a:lvl9pPr marL="4030152" indent="0">
              <a:buNone/>
              <a:defRPr sz="1000"/>
            </a:lvl9pPr>
          </a:lstStyle>
          <a:p>
            <a:pPr lvl="0"/>
            <a:r>
              <a:rPr lang="zh-CN" altLang="en-US" smtClean="0"/>
              <a:t>单击此处编辑母版文本样式</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90710" y="302807"/>
            <a:ext cx="2294392" cy="653384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4036" y="302807"/>
            <a:ext cx="6718667" cy="653384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4037" y="302807"/>
            <a:ext cx="9181069" cy="65338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24795" y="302802"/>
            <a:ext cx="9060311" cy="817386"/>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504035" y="1478999"/>
            <a:ext cx="4506530" cy="535764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78576" y="1478999"/>
            <a:ext cx="4506529" cy="535764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cstate="print"/>
          <a:srcRect/>
          <a:stretch>
            <a:fillRect/>
          </a:stretch>
        </p:blipFill>
        <p:spPr bwMode="auto">
          <a:xfrm>
            <a:off x="6464300" y="6811963"/>
            <a:ext cx="3395663" cy="55721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03238" y="1279527"/>
            <a:ext cx="9074150" cy="5475288"/>
          </a:xfrm>
          <a:prstGeom prst="rect">
            <a:avLst/>
          </a:prstGeom>
        </p:spPr>
        <p:txBody>
          <a:bodyPr lIns="91418" tIns="45709" rIns="91418" bIns="4570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gi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6.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AcnStamp_ID_237575" hidden="1"/>
          <p:cNvSpPr>
            <a:spLocks noChangeArrowheads="1"/>
          </p:cNvSpPr>
          <p:nvPr/>
        </p:nvSpPr>
        <p:spPr bwMode="auto">
          <a:xfrm>
            <a:off x="8707438" y="1293813"/>
            <a:ext cx="1174750" cy="292100"/>
          </a:xfrm>
          <a:prstGeom prst="leftRightArrow">
            <a:avLst>
              <a:gd name="adj1" fmla="val 100000"/>
              <a:gd name="adj2" fmla="val 0"/>
            </a:avLst>
          </a:prstGeom>
          <a:noFill/>
          <a:ln w="9525">
            <a:noFill/>
            <a:miter lim="800000"/>
            <a:headEnd/>
            <a:tailEnd/>
          </a:ln>
        </p:spPr>
        <p:txBody>
          <a:bodyPr wrap="none" lIns="0" tIns="27994" rIns="0" bIns="27994">
            <a:spAutoFit/>
          </a:bodyPr>
          <a:lstStyle/>
          <a:p>
            <a:pPr algn="r" eaLnBrk="0" hangingPunct="0">
              <a:buClr>
                <a:srgbClr val="006666"/>
              </a:buClr>
              <a:buFont typeface="Wingdings" pitchFamily="2" charset="2"/>
              <a:buNone/>
            </a:pPr>
            <a:r>
              <a:rPr lang="en-US" altLang="zh-CN" sz="1500" b="1">
                <a:solidFill>
                  <a:srgbClr val="000000"/>
                </a:solidFill>
                <a:latin typeface="宋体" pitchFamily="2" charset="-122"/>
              </a:rPr>
              <a:t>MASTER STAMP</a:t>
            </a:r>
          </a:p>
        </p:txBody>
      </p:sp>
      <p:cxnSp>
        <p:nvCxnSpPr>
          <p:cNvPr id="1027" name="AcnStpConnector_ID_237576" hidden="1"/>
          <p:cNvCxnSpPr>
            <a:cxnSpLocks noChangeShapeType="1"/>
            <a:stCxn id="1026" idx="2"/>
            <a:endCxn id="1026" idx="0"/>
          </p:cNvCxnSpPr>
          <p:nvPr/>
        </p:nvCxnSpPr>
        <p:spPr bwMode="auto">
          <a:xfrm>
            <a:off x="8707438" y="1293813"/>
            <a:ext cx="1174750" cy="0"/>
          </a:xfrm>
          <a:prstGeom prst="straightConnector1">
            <a:avLst/>
          </a:prstGeom>
          <a:noFill/>
          <a:ln w="9525">
            <a:solidFill>
              <a:srgbClr val="000000"/>
            </a:solidFill>
            <a:round/>
            <a:headEnd/>
            <a:tailEnd/>
          </a:ln>
        </p:spPr>
      </p:cxnSp>
      <p:cxnSp>
        <p:nvCxnSpPr>
          <p:cNvPr id="1028" name="AcnStpConnector_ID_237577" hidden="1"/>
          <p:cNvCxnSpPr>
            <a:cxnSpLocks noChangeShapeType="1"/>
            <a:stCxn id="1026" idx="4"/>
            <a:endCxn id="1026" idx="6"/>
          </p:cNvCxnSpPr>
          <p:nvPr/>
        </p:nvCxnSpPr>
        <p:spPr bwMode="auto">
          <a:xfrm>
            <a:off x="8707438" y="1585913"/>
            <a:ext cx="1174750" cy="0"/>
          </a:xfrm>
          <a:prstGeom prst="straightConnector1">
            <a:avLst/>
          </a:prstGeom>
          <a:noFill/>
          <a:ln w="9525">
            <a:solidFill>
              <a:srgbClr val="000000"/>
            </a:solidFill>
            <a:round/>
            <a:headEnd/>
            <a:tailEnd/>
          </a:ln>
        </p:spPr>
      </p:cxnSp>
      <p:pic>
        <p:nvPicPr>
          <p:cNvPr id="1029" name="图片 10" descr="SGCC Log rolling.gif"/>
          <p:cNvPicPr>
            <a:picLocks noChangeAspect="1" noChangeArrowheads="1"/>
          </p:cNvPicPr>
          <p:nvPr/>
        </p:nvPicPr>
        <p:blipFill>
          <a:blip r:embed="rId5" cstate="print"/>
          <a:srcRect/>
          <a:stretch>
            <a:fillRect/>
          </a:stretch>
        </p:blipFill>
        <p:spPr bwMode="auto">
          <a:xfrm>
            <a:off x="285750" y="360363"/>
            <a:ext cx="647700" cy="647700"/>
          </a:xfrm>
          <a:prstGeom prst="rect">
            <a:avLst/>
          </a:prstGeom>
          <a:noFill/>
          <a:ln w="9525">
            <a:noFill/>
            <a:miter lim="800000"/>
            <a:headEnd/>
            <a:tailEnd/>
          </a:ln>
        </p:spPr>
      </p:pic>
      <p:pic>
        <p:nvPicPr>
          <p:cNvPr id="1030" name="图片 10" descr="SGCC logo 22.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968375" y="336550"/>
            <a:ext cx="1782763" cy="720725"/>
          </a:xfrm>
          <a:prstGeom prst="rect">
            <a:avLst/>
          </a:prstGeom>
          <a:noFill/>
          <a:ln w="9525">
            <a:noFill/>
            <a:miter lim="800000"/>
            <a:headEnd/>
            <a:tailEnd/>
          </a:ln>
        </p:spPr>
      </p:pic>
      <p:cxnSp>
        <p:nvCxnSpPr>
          <p:cNvPr id="1031" name="Straight Connector 15"/>
          <p:cNvCxnSpPr>
            <a:cxnSpLocks noChangeShapeType="1"/>
          </p:cNvCxnSpPr>
          <p:nvPr/>
        </p:nvCxnSpPr>
        <p:spPr bwMode="auto">
          <a:xfrm>
            <a:off x="0" y="1206500"/>
            <a:ext cx="10064750" cy="0"/>
          </a:xfrm>
          <a:prstGeom prst="line">
            <a:avLst/>
          </a:prstGeom>
          <a:noFill/>
          <a:ln w="38100">
            <a:solidFill>
              <a:srgbClr val="31859C"/>
            </a:solidFill>
            <a:round/>
            <a:headEnd/>
            <a:tailEnd/>
          </a:ln>
        </p:spPr>
      </p:cxnSp>
      <p:sp>
        <p:nvSpPr>
          <p:cNvPr id="1032" name="矩形 9"/>
          <p:cNvSpPr>
            <a:spLocks noChangeArrowheads="1"/>
          </p:cNvSpPr>
          <p:nvPr/>
        </p:nvSpPr>
        <p:spPr bwMode="auto">
          <a:xfrm>
            <a:off x="0" y="1219200"/>
            <a:ext cx="10080625" cy="5376863"/>
          </a:xfrm>
          <a:prstGeom prst="rect">
            <a:avLst/>
          </a:prstGeom>
          <a:gradFill rotWithShape="0">
            <a:gsLst>
              <a:gs pos="0">
                <a:srgbClr val="99CCFF">
                  <a:alpha val="75000"/>
                </a:srgbClr>
              </a:gs>
              <a:gs pos="100000">
                <a:srgbClr val="EDFDFD"/>
              </a:gs>
            </a:gsLst>
            <a:lin ang="5400000" scaled="1"/>
          </a:gradFill>
          <a:ln w="9525">
            <a:noFill/>
            <a:miter lim="800000"/>
            <a:headEnd/>
            <a:tailEnd/>
          </a:ln>
        </p:spPr>
        <p:txBody>
          <a:bodyPr lIns="100778" tIns="50390" rIns="100778" bIns="50390" anchor="ctr"/>
          <a:lstStyle/>
          <a:p>
            <a:pPr algn="ctr"/>
            <a:endParaRPr lang="zh-CN" altLang="en-US">
              <a:solidFill>
                <a:srgbClr val="FFFFFF"/>
              </a:solidFill>
            </a:endParaRPr>
          </a:p>
        </p:txBody>
      </p:sp>
      <p:sp>
        <p:nvSpPr>
          <p:cNvPr id="1033" name="Rectangle 2"/>
          <p:cNvSpPr>
            <a:spLocks noGrp="1" noChangeArrowheads="1"/>
          </p:cNvSpPr>
          <p:nvPr>
            <p:ph type="title"/>
          </p:nvPr>
        </p:nvSpPr>
        <p:spPr bwMode="auto">
          <a:xfrm>
            <a:off x="2343150" y="106363"/>
            <a:ext cx="7539038" cy="1065212"/>
          </a:xfrm>
          <a:prstGeom prst="rect">
            <a:avLst/>
          </a:prstGeom>
          <a:noFill/>
          <a:ln w="9525">
            <a:noFill/>
            <a:miter lim="800000"/>
            <a:headEnd/>
            <a:tailEnd/>
          </a:ln>
        </p:spPr>
        <p:txBody>
          <a:bodyPr vert="horz" wrap="square" lIns="100758" tIns="50380" rIns="100758" bIns="50380" numCol="1" anchor="ctr" anchorCtr="0" compatLnSpc="1">
            <a:prstTxWarp prst="textNoShape">
              <a:avLst/>
            </a:prstTxWarp>
          </a:bodyPr>
          <a:lstStyle/>
          <a:p>
            <a:pPr lvl="0"/>
            <a:r>
              <a:rPr lang="zh-CN" altLang="en-US" smtClean="0"/>
              <a:t>单击此处编辑母版标题样式</a:t>
            </a:r>
          </a:p>
        </p:txBody>
      </p:sp>
      <p:pic>
        <p:nvPicPr>
          <p:cNvPr id="1034" name="Picture 5"/>
          <p:cNvPicPr>
            <a:picLocks noChangeAspect="1" noChangeArrowheads="1"/>
          </p:cNvPicPr>
          <p:nvPr/>
        </p:nvPicPr>
        <p:blipFill>
          <a:blip r:embed="rId7" cstate="print"/>
          <a:srcRect/>
          <a:stretch>
            <a:fillRect/>
          </a:stretch>
        </p:blipFill>
        <p:spPr bwMode="auto">
          <a:xfrm>
            <a:off x="7543800" y="6923088"/>
            <a:ext cx="2286000" cy="374650"/>
          </a:xfrm>
          <a:prstGeom prst="rect">
            <a:avLst/>
          </a:prstGeom>
          <a:noFill/>
          <a:ln w="9525">
            <a:noFill/>
            <a:miter lim="800000"/>
            <a:headEnd/>
            <a:tailEnd/>
          </a:ln>
        </p:spPr>
      </p:pic>
      <p:pic>
        <p:nvPicPr>
          <p:cNvPr id="1035" name="Picture 5"/>
          <p:cNvPicPr>
            <a:picLocks noChangeAspect="1" noChangeArrowheads="1"/>
          </p:cNvPicPr>
          <p:nvPr userDrawn="1"/>
        </p:nvPicPr>
        <p:blipFill>
          <a:blip r:embed="rId8" cstate="print"/>
          <a:srcRect/>
          <a:stretch>
            <a:fillRect/>
          </a:stretch>
        </p:blipFill>
        <p:spPr bwMode="auto">
          <a:xfrm>
            <a:off x="6464300" y="6811963"/>
            <a:ext cx="3395663" cy="5572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Lst>
  <p:timing>
    <p:tnLst>
      <p:par>
        <p:cTn id="1" dur="indefinite" restart="never" nodeType="tmRoot"/>
      </p:par>
    </p:tnLst>
  </p:timing>
  <p:txStyles>
    <p:titleStyle>
      <a:lvl1pPr algn="r" rtl="0" eaLnBrk="0" fontAlgn="base" hangingPunct="0">
        <a:spcBef>
          <a:spcPct val="0"/>
        </a:spcBef>
        <a:spcAft>
          <a:spcPct val="0"/>
        </a:spcAft>
        <a:defRPr sz="3100" b="1">
          <a:solidFill>
            <a:srgbClr val="006666"/>
          </a:solidFill>
          <a:latin typeface="+mj-lt"/>
          <a:ea typeface="+mj-ea"/>
          <a:cs typeface="+mj-cs"/>
        </a:defRPr>
      </a:lvl1pPr>
      <a:lvl2pPr algn="r" rtl="0" eaLnBrk="0" fontAlgn="base" hangingPunct="0">
        <a:spcBef>
          <a:spcPct val="0"/>
        </a:spcBef>
        <a:spcAft>
          <a:spcPct val="0"/>
        </a:spcAft>
        <a:defRPr sz="3100" b="1">
          <a:solidFill>
            <a:srgbClr val="006666"/>
          </a:solidFill>
          <a:latin typeface="Arial" pitchFamily="34" charset="0"/>
          <a:ea typeface="黑体" pitchFamily="2" charset="-122"/>
        </a:defRPr>
      </a:lvl2pPr>
      <a:lvl3pPr algn="r" rtl="0" eaLnBrk="0" fontAlgn="base" hangingPunct="0">
        <a:spcBef>
          <a:spcPct val="0"/>
        </a:spcBef>
        <a:spcAft>
          <a:spcPct val="0"/>
        </a:spcAft>
        <a:defRPr sz="3100" b="1">
          <a:solidFill>
            <a:srgbClr val="006666"/>
          </a:solidFill>
          <a:latin typeface="Arial" pitchFamily="34" charset="0"/>
          <a:ea typeface="黑体" pitchFamily="2" charset="-122"/>
        </a:defRPr>
      </a:lvl3pPr>
      <a:lvl4pPr algn="r" rtl="0" eaLnBrk="0" fontAlgn="base" hangingPunct="0">
        <a:spcBef>
          <a:spcPct val="0"/>
        </a:spcBef>
        <a:spcAft>
          <a:spcPct val="0"/>
        </a:spcAft>
        <a:defRPr sz="3100" b="1">
          <a:solidFill>
            <a:srgbClr val="006666"/>
          </a:solidFill>
          <a:latin typeface="Arial" pitchFamily="34" charset="0"/>
          <a:ea typeface="黑体" pitchFamily="2" charset="-122"/>
        </a:defRPr>
      </a:lvl4pPr>
      <a:lvl5pPr algn="r" rtl="0" eaLnBrk="0" fontAlgn="base" hangingPunct="0">
        <a:spcBef>
          <a:spcPct val="0"/>
        </a:spcBef>
        <a:spcAft>
          <a:spcPct val="0"/>
        </a:spcAft>
        <a:defRPr sz="3100" b="1">
          <a:solidFill>
            <a:srgbClr val="006666"/>
          </a:solidFill>
          <a:latin typeface="Arial" pitchFamily="34" charset="0"/>
          <a:ea typeface="黑体" pitchFamily="2" charset="-122"/>
        </a:defRPr>
      </a:lvl5pPr>
      <a:lvl6pPr marL="503892" algn="r" rtl="0" eaLnBrk="1" fontAlgn="base" hangingPunct="1">
        <a:spcBef>
          <a:spcPct val="0"/>
        </a:spcBef>
        <a:spcAft>
          <a:spcPct val="0"/>
        </a:spcAft>
        <a:defRPr sz="3100" b="1">
          <a:solidFill>
            <a:srgbClr val="006666"/>
          </a:solidFill>
          <a:latin typeface="Arial" pitchFamily="34" charset="0"/>
          <a:ea typeface="黑体" pitchFamily="2" charset="-122"/>
        </a:defRPr>
      </a:lvl6pPr>
      <a:lvl7pPr marL="1007787" algn="r" rtl="0" eaLnBrk="1" fontAlgn="base" hangingPunct="1">
        <a:spcBef>
          <a:spcPct val="0"/>
        </a:spcBef>
        <a:spcAft>
          <a:spcPct val="0"/>
        </a:spcAft>
        <a:defRPr sz="3100" b="1">
          <a:solidFill>
            <a:srgbClr val="006666"/>
          </a:solidFill>
          <a:latin typeface="Arial" pitchFamily="34" charset="0"/>
          <a:ea typeface="黑体" pitchFamily="2" charset="-122"/>
        </a:defRPr>
      </a:lvl7pPr>
      <a:lvl8pPr marL="1511679" algn="r" rtl="0" eaLnBrk="1" fontAlgn="base" hangingPunct="1">
        <a:spcBef>
          <a:spcPct val="0"/>
        </a:spcBef>
        <a:spcAft>
          <a:spcPct val="0"/>
        </a:spcAft>
        <a:defRPr sz="3100" b="1">
          <a:solidFill>
            <a:srgbClr val="006666"/>
          </a:solidFill>
          <a:latin typeface="Arial" pitchFamily="34" charset="0"/>
          <a:ea typeface="黑体" pitchFamily="2" charset="-122"/>
        </a:defRPr>
      </a:lvl8pPr>
      <a:lvl9pPr marL="2015573" algn="r" rtl="0" eaLnBrk="1" fontAlgn="base" hangingPunct="1">
        <a:spcBef>
          <a:spcPct val="0"/>
        </a:spcBef>
        <a:spcAft>
          <a:spcPct val="0"/>
        </a:spcAft>
        <a:defRPr sz="3100" b="1">
          <a:solidFill>
            <a:srgbClr val="006666"/>
          </a:solidFill>
          <a:latin typeface="Arial" pitchFamily="34" charset="0"/>
          <a:ea typeface="黑体" pitchFamily="2" charset="-122"/>
        </a:defRPr>
      </a:lvl9pPr>
    </p:titleStyle>
    <p:bodyStyle>
      <a:lvl1pPr marL="377825" indent="-377825" algn="l" rtl="0" eaLnBrk="0" fontAlgn="base" hangingPunct="0">
        <a:spcBef>
          <a:spcPct val="20000"/>
        </a:spcBef>
        <a:spcAft>
          <a:spcPct val="0"/>
        </a:spcAft>
        <a:buClr>
          <a:srgbClr val="006666"/>
        </a:buClr>
        <a:buFont typeface="Wingdings" pitchFamily="2" charset="2"/>
        <a:buChar char="q"/>
        <a:defRPr sz="2600" b="1">
          <a:solidFill>
            <a:schemeClr val="tx1"/>
          </a:solidFill>
          <a:latin typeface="+mn-lt"/>
          <a:ea typeface="+mn-ea"/>
          <a:cs typeface="+mn-cs"/>
        </a:defRPr>
      </a:lvl1pPr>
      <a:lvl2pPr marL="817563" indent="-314325" algn="l" rtl="0" eaLnBrk="0" fontAlgn="base" hangingPunct="0">
        <a:spcBef>
          <a:spcPct val="20000"/>
        </a:spcBef>
        <a:spcAft>
          <a:spcPct val="0"/>
        </a:spcAft>
        <a:buClr>
          <a:srgbClr val="006666"/>
        </a:buClr>
        <a:buFont typeface="Wingdings" pitchFamily="2" charset="2"/>
        <a:buChar char="u"/>
        <a:defRPr sz="2200" b="1">
          <a:solidFill>
            <a:schemeClr val="tx1"/>
          </a:solidFill>
          <a:latin typeface="+mn-lt"/>
          <a:ea typeface="+mn-ea"/>
        </a:defRPr>
      </a:lvl2pPr>
      <a:lvl3pPr marL="1258888" indent="-250825" algn="l" rtl="0" eaLnBrk="0" fontAlgn="base" hangingPunct="0">
        <a:spcBef>
          <a:spcPct val="20000"/>
        </a:spcBef>
        <a:spcAft>
          <a:spcPct val="0"/>
        </a:spcAft>
        <a:buClr>
          <a:srgbClr val="006666"/>
        </a:buClr>
        <a:buFont typeface="Wingdings" pitchFamily="2" charset="2"/>
        <a:buChar char="l"/>
        <a:defRPr sz="2200" b="1">
          <a:solidFill>
            <a:schemeClr val="tx1"/>
          </a:solidFill>
          <a:latin typeface="+mn-lt"/>
          <a:ea typeface="+mn-ea"/>
        </a:defRPr>
      </a:lvl3pPr>
      <a:lvl4pPr marL="1762125" indent="-250825" algn="l" rtl="0" eaLnBrk="0" fontAlgn="base" hangingPunct="0">
        <a:spcBef>
          <a:spcPct val="20000"/>
        </a:spcBef>
        <a:spcAft>
          <a:spcPct val="0"/>
        </a:spcAft>
        <a:buClr>
          <a:srgbClr val="006666"/>
        </a:buClr>
        <a:buFont typeface="Wingdings" pitchFamily="2" charset="2"/>
        <a:buChar char="n"/>
        <a:defRPr sz="2200" b="1">
          <a:solidFill>
            <a:schemeClr val="tx1"/>
          </a:solidFill>
          <a:latin typeface="+mn-lt"/>
          <a:ea typeface="+mn-ea"/>
        </a:defRPr>
      </a:lvl4pPr>
      <a:lvl5pPr marL="2265363" indent="-249238" algn="l" rtl="0" eaLnBrk="0" fontAlgn="base" hangingPunct="0">
        <a:spcBef>
          <a:spcPct val="20000"/>
        </a:spcBef>
        <a:spcAft>
          <a:spcPct val="0"/>
        </a:spcAft>
        <a:buClr>
          <a:srgbClr val="006666"/>
        </a:buClr>
        <a:buFont typeface="Arial" charset="0"/>
        <a:buChar char="»"/>
        <a:defRPr sz="2200" b="1">
          <a:solidFill>
            <a:schemeClr val="tx1"/>
          </a:solidFill>
          <a:latin typeface="+mn-lt"/>
          <a:ea typeface="+mn-ea"/>
        </a:defRPr>
      </a:lvl5pPr>
      <a:lvl6pPr marL="2769664"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6pPr>
      <a:lvl7pPr marL="3273556"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7pPr>
      <a:lvl8pPr marL="3777450"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8pPr>
      <a:lvl9pPr marL="4281341"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9pPr>
    </p:bodyStyle>
    <p:otherStyle>
      <a:defPPr>
        <a:defRPr lang="zh-CN"/>
      </a:defPPr>
      <a:lvl1pPr marL="0" algn="l" defTabSz="1007787" rtl="0" eaLnBrk="1" latinLnBrk="0" hangingPunct="1">
        <a:defRPr sz="2000" kern="1200">
          <a:solidFill>
            <a:schemeClr val="tx1"/>
          </a:solidFill>
          <a:latin typeface="+mn-lt"/>
          <a:ea typeface="+mn-ea"/>
          <a:cs typeface="+mn-cs"/>
        </a:defRPr>
      </a:lvl1pPr>
      <a:lvl2pPr marL="503892" algn="l" defTabSz="1007787" rtl="0" eaLnBrk="1" latinLnBrk="0" hangingPunct="1">
        <a:defRPr sz="2000" kern="1200">
          <a:solidFill>
            <a:schemeClr val="tx1"/>
          </a:solidFill>
          <a:latin typeface="+mn-lt"/>
          <a:ea typeface="+mn-ea"/>
          <a:cs typeface="+mn-cs"/>
        </a:defRPr>
      </a:lvl2pPr>
      <a:lvl3pPr marL="1007787" algn="l" defTabSz="1007787" rtl="0" eaLnBrk="1" latinLnBrk="0" hangingPunct="1">
        <a:defRPr sz="2000" kern="1200">
          <a:solidFill>
            <a:schemeClr val="tx1"/>
          </a:solidFill>
          <a:latin typeface="+mn-lt"/>
          <a:ea typeface="+mn-ea"/>
          <a:cs typeface="+mn-cs"/>
        </a:defRPr>
      </a:lvl3pPr>
      <a:lvl4pPr marL="1511679" algn="l" defTabSz="1007787" rtl="0" eaLnBrk="1" latinLnBrk="0" hangingPunct="1">
        <a:defRPr sz="2000" kern="1200">
          <a:solidFill>
            <a:schemeClr val="tx1"/>
          </a:solidFill>
          <a:latin typeface="+mn-lt"/>
          <a:ea typeface="+mn-ea"/>
          <a:cs typeface="+mn-cs"/>
        </a:defRPr>
      </a:lvl4pPr>
      <a:lvl5pPr marL="2015573" algn="l" defTabSz="1007787" rtl="0" eaLnBrk="1" latinLnBrk="0" hangingPunct="1">
        <a:defRPr sz="2000" kern="1200">
          <a:solidFill>
            <a:schemeClr val="tx1"/>
          </a:solidFill>
          <a:latin typeface="+mn-lt"/>
          <a:ea typeface="+mn-ea"/>
          <a:cs typeface="+mn-cs"/>
        </a:defRPr>
      </a:lvl5pPr>
      <a:lvl6pPr marL="2519466" algn="l" defTabSz="1007787" rtl="0" eaLnBrk="1" latinLnBrk="0" hangingPunct="1">
        <a:defRPr sz="2000" kern="1200">
          <a:solidFill>
            <a:schemeClr val="tx1"/>
          </a:solidFill>
          <a:latin typeface="+mn-lt"/>
          <a:ea typeface="+mn-ea"/>
          <a:cs typeface="+mn-cs"/>
        </a:defRPr>
      </a:lvl6pPr>
      <a:lvl7pPr marL="3023358" algn="l" defTabSz="1007787" rtl="0" eaLnBrk="1" latinLnBrk="0" hangingPunct="1">
        <a:defRPr sz="2000" kern="1200">
          <a:solidFill>
            <a:schemeClr val="tx1"/>
          </a:solidFill>
          <a:latin typeface="+mn-lt"/>
          <a:ea typeface="+mn-ea"/>
          <a:cs typeface="+mn-cs"/>
        </a:defRPr>
      </a:lvl7pPr>
      <a:lvl8pPr marL="3527252" algn="l" defTabSz="1007787" rtl="0" eaLnBrk="1" latinLnBrk="0" hangingPunct="1">
        <a:defRPr sz="2000" kern="1200">
          <a:solidFill>
            <a:schemeClr val="tx1"/>
          </a:solidFill>
          <a:latin typeface="+mn-lt"/>
          <a:ea typeface="+mn-ea"/>
          <a:cs typeface="+mn-cs"/>
        </a:defRPr>
      </a:lvl8pPr>
      <a:lvl9pPr marL="4031144" algn="l" defTabSz="1007787"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25475" y="303213"/>
            <a:ext cx="9059863" cy="817562"/>
          </a:xfrm>
          <a:prstGeom prst="rect">
            <a:avLst/>
          </a:prstGeom>
          <a:noFill/>
          <a:ln w="9525">
            <a:noFill/>
            <a:miter lim="800000"/>
            <a:headEnd/>
            <a:tailEnd/>
          </a:ln>
        </p:spPr>
        <p:txBody>
          <a:bodyPr vert="horz" wrap="square" lIns="100766" tIns="50384" rIns="100766" bIns="50384"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1"/>
          </p:nvPr>
        </p:nvSpPr>
        <p:spPr bwMode="auto">
          <a:xfrm>
            <a:off x="504825" y="1479550"/>
            <a:ext cx="9180513" cy="5357813"/>
          </a:xfrm>
          <a:prstGeom prst="rect">
            <a:avLst/>
          </a:prstGeom>
          <a:noFill/>
          <a:ln w="9525">
            <a:noFill/>
            <a:miter lim="800000"/>
            <a:headEnd/>
            <a:tailEnd/>
          </a:ln>
        </p:spPr>
        <p:txBody>
          <a:bodyPr vert="horz" wrap="square" lIns="100766" tIns="50384" rIns="100766" bIns="5038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p:txBody>
      </p:sp>
      <p:grpSp>
        <p:nvGrpSpPr>
          <p:cNvPr id="2052" name="Group 4"/>
          <p:cNvGrpSpPr>
            <a:grpSpLocks/>
          </p:cNvGrpSpPr>
          <p:nvPr/>
        </p:nvGrpSpPr>
        <p:grpSpPr bwMode="auto">
          <a:xfrm>
            <a:off x="0" y="1081088"/>
            <a:ext cx="10080625" cy="476250"/>
            <a:chOff x="0" y="686"/>
            <a:chExt cx="5760" cy="272"/>
          </a:xfrm>
        </p:grpSpPr>
        <p:sp>
          <p:nvSpPr>
            <p:cNvPr id="2057" name="Rectangle 5"/>
            <p:cNvSpPr>
              <a:spLocks noChangeArrowheads="1"/>
            </p:cNvSpPr>
            <p:nvPr/>
          </p:nvSpPr>
          <p:spPr bwMode="auto">
            <a:xfrm>
              <a:off x="0" y="686"/>
              <a:ext cx="180" cy="272"/>
            </a:xfrm>
            <a:prstGeom prst="rect">
              <a:avLst/>
            </a:prstGeom>
            <a:gradFill rotWithShape="0">
              <a:gsLst>
                <a:gs pos="0">
                  <a:schemeClr val="folHlink"/>
                </a:gs>
                <a:gs pos="100000">
                  <a:schemeClr val="bg1"/>
                </a:gs>
              </a:gsLst>
              <a:lin ang="0" scaled="1"/>
            </a:gradFill>
            <a:ln w="9525">
              <a:noFill/>
              <a:miter lim="800000"/>
              <a:headEnd/>
              <a:tailEnd/>
            </a:ln>
          </p:spPr>
          <p:txBody>
            <a:bodyPr wrap="none" anchor="ctr"/>
            <a:lstStyle/>
            <a:p>
              <a:pPr algn="ctr"/>
              <a:endParaRPr lang="zh-CN" altLang="zh-CN" sz="2600">
                <a:solidFill>
                  <a:srgbClr val="000000"/>
                </a:solidFill>
                <a:latin typeface="Times New Roman" pitchFamily="18" charset="0"/>
              </a:endParaRPr>
            </a:p>
          </p:txBody>
        </p:sp>
        <p:sp>
          <p:nvSpPr>
            <p:cNvPr id="2058" name="Rectangle 6"/>
            <p:cNvSpPr>
              <a:spLocks noChangeArrowheads="1"/>
            </p:cNvSpPr>
            <p:nvPr/>
          </p:nvSpPr>
          <p:spPr bwMode="auto">
            <a:xfrm>
              <a:off x="260" y="754"/>
              <a:ext cx="5500" cy="68"/>
            </a:xfrm>
            <a:prstGeom prst="rect">
              <a:avLst/>
            </a:prstGeom>
            <a:gradFill rotWithShape="0">
              <a:gsLst>
                <a:gs pos="0">
                  <a:srgbClr val="339966"/>
                </a:gs>
                <a:gs pos="100000">
                  <a:schemeClr val="bg1"/>
                </a:gs>
              </a:gsLst>
              <a:lin ang="0" scaled="1"/>
            </a:gradFill>
            <a:ln w="9525">
              <a:noFill/>
              <a:miter lim="800000"/>
              <a:headEnd/>
              <a:tailEnd/>
            </a:ln>
          </p:spPr>
          <p:txBody>
            <a:bodyPr/>
            <a:lstStyle/>
            <a:p>
              <a:endParaRPr lang="zh-CN" altLang="zh-CN" sz="2600">
                <a:solidFill>
                  <a:srgbClr val="000000"/>
                </a:solidFill>
                <a:latin typeface="Times New Roman" pitchFamily="18" charset="0"/>
              </a:endParaRPr>
            </a:p>
          </p:txBody>
        </p:sp>
        <p:sp>
          <p:nvSpPr>
            <p:cNvPr id="2059" name="Rectangle 7"/>
            <p:cNvSpPr>
              <a:spLocks noChangeArrowheads="1"/>
            </p:cNvSpPr>
            <p:nvPr/>
          </p:nvSpPr>
          <p:spPr bwMode="auto">
            <a:xfrm>
              <a:off x="295" y="754"/>
              <a:ext cx="68" cy="68"/>
            </a:xfrm>
            <a:prstGeom prst="rect">
              <a:avLst/>
            </a:prstGeom>
            <a:solidFill>
              <a:srgbClr val="FF9966"/>
            </a:solidFill>
            <a:ln w="9525" algn="ctr">
              <a:noFill/>
              <a:miter lim="800000"/>
              <a:headEnd/>
              <a:tailEnd/>
            </a:ln>
          </p:spPr>
          <p:txBody>
            <a:bodyPr/>
            <a:lstStyle/>
            <a:p>
              <a:endParaRPr lang="zh-CN" altLang="zh-CN">
                <a:solidFill>
                  <a:srgbClr val="FFCF01"/>
                </a:solidFill>
              </a:endParaRPr>
            </a:p>
          </p:txBody>
        </p:sp>
        <p:sp>
          <p:nvSpPr>
            <p:cNvPr id="2060" name="Rectangle 8"/>
            <p:cNvSpPr>
              <a:spLocks noChangeArrowheads="1"/>
            </p:cNvSpPr>
            <p:nvPr/>
          </p:nvSpPr>
          <p:spPr bwMode="auto">
            <a:xfrm>
              <a:off x="226" y="754"/>
              <a:ext cx="68" cy="68"/>
            </a:xfrm>
            <a:prstGeom prst="rect">
              <a:avLst/>
            </a:prstGeom>
            <a:solidFill>
              <a:srgbClr val="CCFF66"/>
            </a:solidFill>
            <a:ln w="9525" algn="ctr">
              <a:noFill/>
              <a:miter lim="800000"/>
              <a:headEnd/>
              <a:tailEnd/>
            </a:ln>
          </p:spPr>
          <p:txBody>
            <a:bodyPr/>
            <a:lstStyle/>
            <a:p>
              <a:endParaRPr lang="zh-CN" altLang="zh-CN">
                <a:solidFill>
                  <a:srgbClr val="FFCF01"/>
                </a:solidFill>
              </a:endParaRPr>
            </a:p>
          </p:txBody>
        </p:sp>
        <p:sp>
          <p:nvSpPr>
            <p:cNvPr id="2061" name="Rectangle 9"/>
            <p:cNvSpPr>
              <a:spLocks noChangeArrowheads="1"/>
            </p:cNvSpPr>
            <p:nvPr/>
          </p:nvSpPr>
          <p:spPr bwMode="auto">
            <a:xfrm>
              <a:off x="295" y="822"/>
              <a:ext cx="68" cy="68"/>
            </a:xfrm>
            <a:prstGeom prst="rect">
              <a:avLst/>
            </a:prstGeom>
            <a:gradFill rotWithShape="1">
              <a:gsLst>
                <a:gs pos="0">
                  <a:srgbClr val="339966"/>
                </a:gs>
                <a:gs pos="100000">
                  <a:srgbClr val="FFFFFF"/>
                </a:gs>
              </a:gsLst>
              <a:lin ang="5400000" scaled="1"/>
            </a:gradFill>
            <a:ln w="9525" algn="ctr">
              <a:noFill/>
              <a:miter lim="800000"/>
              <a:headEnd/>
              <a:tailEnd/>
            </a:ln>
          </p:spPr>
          <p:txBody>
            <a:bodyPr/>
            <a:lstStyle/>
            <a:p>
              <a:endParaRPr lang="zh-CN" altLang="zh-CN">
                <a:solidFill>
                  <a:srgbClr val="FFCF01"/>
                </a:solidFill>
              </a:endParaRPr>
            </a:p>
          </p:txBody>
        </p:sp>
        <p:sp>
          <p:nvSpPr>
            <p:cNvPr id="2062" name="Rectangle 10"/>
            <p:cNvSpPr>
              <a:spLocks noChangeArrowheads="1"/>
            </p:cNvSpPr>
            <p:nvPr/>
          </p:nvSpPr>
          <p:spPr bwMode="auto">
            <a:xfrm>
              <a:off x="226" y="686"/>
              <a:ext cx="68" cy="68"/>
            </a:xfrm>
            <a:prstGeom prst="rect">
              <a:avLst/>
            </a:prstGeom>
            <a:gradFill rotWithShape="1">
              <a:gsLst>
                <a:gs pos="0">
                  <a:srgbClr val="FFFFFF"/>
                </a:gs>
                <a:gs pos="100000">
                  <a:srgbClr val="0099FF"/>
                </a:gs>
              </a:gsLst>
              <a:lin ang="5400000" scaled="1"/>
            </a:gradFill>
            <a:ln w="9525" algn="ctr">
              <a:noFill/>
              <a:miter lim="800000"/>
              <a:headEnd/>
              <a:tailEnd/>
            </a:ln>
          </p:spPr>
          <p:txBody>
            <a:bodyPr/>
            <a:lstStyle/>
            <a:p>
              <a:endParaRPr lang="zh-CN" altLang="zh-CN">
                <a:solidFill>
                  <a:srgbClr val="FFCF01"/>
                </a:solidFill>
              </a:endParaRPr>
            </a:p>
          </p:txBody>
        </p:sp>
        <p:sp>
          <p:nvSpPr>
            <p:cNvPr id="2063" name="Rectangle 11"/>
            <p:cNvSpPr>
              <a:spLocks noChangeArrowheads="1"/>
            </p:cNvSpPr>
            <p:nvPr/>
          </p:nvSpPr>
          <p:spPr bwMode="auto">
            <a:xfrm>
              <a:off x="158" y="822"/>
              <a:ext cx="68" cy="68"/>
            </a:xfrm>
            <a:prstGeom prst="rect">
              <a:avLst/>
            </a:prstGeom>
            <a:solidFill>
              <a:srgbClr val="3333FF">
                <a:alpha val="70195"/>
              </a:srgbClr>
            </a:solidFill>
            <a:ln w="9525" algn="ctr">
              <a:noFill/>
              <a:miter lim="800000"/>
              <a:headEnd/>
              <a:tailEnd/>
            </a:ln>
          </p:spPr>
          <p:txBody>
            <a:bodyPr/>
            <a:lstStyle/>
            <a:p>
              <a:endParaRPr lang="zh-CN" altLang="zh-CN">
                <a:solidFill>
                  <a:srgbClr val="FFCF01"/>
                </a:solidFill>
              </a:endParaRPr>
            </a:p>
          </p:txBody>
        </p:sp>
        <p:sp>
          <p:nvSpPr>
            <p:cNvPr id="2064" name="Rectangle 12"/>
            <p:cNvSpPr>
              <a:spLocks noChangeArrowheads="1"/>
            </p:cNvSpPr>
            <p:nvPr/>
          </p:nvSpPr>
          <p:spPr bwMode="auto">
            <a:xfrm>
              <a:off x="158" y="890"/>
              <a:ext cx="68" cy="68"/>
            </a:xfrm>
            <a:prstGeom prst="rect">
              <a:avLst/>
            </a:prstGeom>
            <a:gradFill rotWithShape="1">
              <a:gsLst>
                <a:gs pos="0">
                  <a:srgbClr val="FF9966"/>
                </a:gs>
                <a:gs pos="100000">
                  <a:srgbClr val="FFFFFF"/>
                </a:gs>
              </a:gsLst>
              <a:lin ang="5400000" scaled="1"/>
            </a:gradFill>
            <a:ln w="9525" algn="ctr">
              <a:noFill/>
              <a:miter lim="800000"/>
              <a:headEnd/>
              <a:tailEnd/>
            </a:ln>
          </p:spPr>
          <p:txBody>
            <a:bodyPr/>
            <a:lstStyle/>
            <a:p>
              <a:endParaRPr lang="zh-CN" altLang="zh-CN">
                <a:solidFill>
                  <a:srgbClr val="FFCF01"/>
                </a:solidFill>
              </a:endParaRPr>
            </a:p>
          </p:txBody>
        </p:sp>
        <p:sp>
          <p:nvSpPr>
            <p:cNvPr id="2065" name="Rectangle 13"/>
            <p:cNvSpPr>
              <a:spLocks noChangeArrowheads="1"/>
            </p:cNvSpPr>
            <p:nvPr/>
          </p:nvSpPr>
          <p:spPr bwMode="auto">
            <a:xfrm>
              <a:off x="90" y="754"/>
              <a:ext cx="68" cy="68"/>
            </a:xfrm>
            <a:prstGeom prst="rect">
              <a:avLst/>
            </a:prstGeom>
            <a:solidFill>
              <a:srgbClr val="339966"/>
            </a:solidFill>
            <a:ln w="9525">
              <a:noFill/>
              <a:miter lim="800000"/>
              <a:headEnd/>
              <a:tailEnd/>
            </a:ln>
          </p:spPr>
          <p:txBody>
            <a:bodyPr/>
            <a:lstStyle/>
            <a:p>
              <a:endParaRPr lang="zh-CN" altLang="zh-CN">
                <a:solidFill>
                  <a:srgbClr val="FFCF01"/>
                </a:solidFill>
              </a:endParaRPr>
            </a:p>
          </p:txBody>
        </p:sp>
      </p:grpSp>
      <p:pic>
        <p:nvPicPr>
          <p:cNvPr id="2053" name="Object 14"/>
          <p:cNvPicPr>
            <a:picLocks noChangeAspect="1" noChangeArrowheads="1"/>
          </p:cNvPicPr>
          <p:nvPr/>
        </p:nvPicPr>
        <p:blipFill>
          <a:blip r:embed="rId15" cstate="print"/>
          <a:srcRect/>
          <a:stretch>
            <a:fillRect/>
          </a:stretch>
        </p:blipFill>
        <p:spPr bwMode="auto">
          <a:xfrm>
            <a:off x="1071563" y="6956425"/>
            <a:ext cx="9009062" cy="604838"/>
          </a:xfrm>
          <a:prstGeom prst="rect">
            <a:avLst/>
          </a:prstGeom>
          <a:noFill/>
          <a:ln w="9525">
            <a:noFill/>
            <a:miter lim="800000"/>
            <a:headEnd/>
            <a:tailEnd/>
          </a:ln>
        </p:spPr>
      </p:pic>
      <p:sp>
        <p:nvSpPr>
          <p:cNvPr id="2054" name="Rectangle 16"/>
          <p:cNvSpPr>
            <a:spLocks noChangeArrowheads="1"/>
          </p:cNvSpPr>
          <p:nvPr/>
        </p:nvSpPr>
        <p:spPr bwMode="auto">
          <a:xfrm>
            <a:off x="9169400" y="7056438"/>
            <a:ext cx="712788" cy="504825"/>
          </a:xfrm>
          <a:prstGeom prst="rect">
            <a:avLst/>
          </a:prstGeom>
          <a:noFill/>
          <a:ln w="9525">
            <a:noFill/>
            <a:miter lim="800000"/>
            <a:headEnd/>
            <a:tailEnd/>
          </a:ln>
        </p:spPr>
        <p:txBody>
          <a:bodyPr lIns="100766" tIns="50384" rIns="100766" bIns="50384" anchor="b"/>
          <a:lstStyle/>
          <a:p>
            <a:pPr algn="r"/>
            <a:r>
              <a:rPr lang="en-US" altLang="zh-CN">
                <a:solidFill>
                  <a:srgbClr val="99FF99"/>
                </a:solidFill>
                <a:latin typeface="Tahoma" pitchFamily="34" charset="0"/>
                <a:ea typeface="幼圆" pitchFamily="49" charset="-122"/>
              </a:rPr>
              <a:t>P</a:t>
            </a:r>
            <a:fld id="{D92C269E-EA86-453A-B4C2-A8940BBF6804}" type="slidenum">
              <a:rPr lang="en-US" altLang="zh-CN">
                <a:solidFill>
                  <a:srgbClr val="99FF99"/>
                </a:solidFill>
                <a:latin typeface="Tahoma" pitchFamily="34" charset="0"/>
                <a:ea typeface="幼圆" pitchFamily="49" charset="-122"/>
              </a:rPr>
              <a:pPr algn="r"/>
              <a:t>‹#›</a:t>
            </a:fld>
            <a:endParaRPr lang="en-US" altLang="zh-CN">
              <a:solidFill>
                <a:srgbClr val="99FF99"/>
              </a:solidFill>
              <a:latin typeface="Tahoma" pitchFamily="34" charset="0"/>
              <a:ea typeface="幼圆" pitchFamily="49" charset="-122"/>
            </a:endParaRPr>
          </a:p>
        </p:txBody>
      </p:sp>
      <p:pic>
        <p:nvPicPr>
          <p:cNvPr id="2055" name="Object 17"/>
          <p:cNvPicPr>
            <a:picLocks noChangeAspect="1" noChangeArrowheads="1"/>
          </p:cNvPicPr>
          <p:nvPr/>
        </p:nvPicPr>
        <p:blipFill>
          <a:blip r:embed="rId16" cstate="print"/>
          <a:srcRect/>
          <a:stretch>
            <a:fillRect/>
          </a:stretch>
        </p:blipFill>
        <p:spPr bwMode="auto">
          <a:xfrm>
            <a:off x="476250" y="6837363"/>
            <a:ext cx="669925" cy="723900"/>
          </a:xfrm>
          <a:prstGeom prst="rect">
            <a:avLst/>
          </a:prstGeom>
          <a:noFill/>
          <a:ln w="9525">
            <a:noFill/>
            <a:miter lim="800000"/>
            <a:headEnd/>
            <a:tailEnd/>
          </a:ln>
        </p:spPr>
      </p:pic>
      <p:sp>
        <p:nvSpPr>
          <p:cNvPr id="2056" name="TextBox 17"/>
          <p:cNvSpPr txBox="1">
            <a:spLocks noChangeArrowheads="1"/>
          </p:cNvSpPr>
          <p:nvPr/>
        </p:nvSpPr>
        <p:spPr bwMode="auto">
          <a:xfrm>
            <a:off x="2914650" y="6865938"/>
            <a:ext cx="6470650" cy="695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0766" tIns="50384" rIns="100766" bIns="50384">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zh-CN" altLang="en-US" smtClean="0">
                <a:solidFill>
                  <a:srgbClr val="FFFFFF"/>
                </a:solidFill>
                <a:latin typeface="黑体" pitchFamily="2" charset="-122"/>
                <a:ea typeface="黑体" pitchFamily="2" charset="-122"/>
              </a:rPr>
              <a:t>山东电力研究院</a:t>
            </a:r>
            <a:r>
              <a:rPr lang="zh-CN" altLang="en-US" sz="2600" smtClean="0">
                <a:solidFill>
                  <a:srgbClr val="FFFFFF"/>
                </a:solidFill>
                <a:latin typeface="黑体" pitchFamily="2" charset="-122"/>
                <a:ea typeface="黑体" pitchFamily="2" charset="-122"/>
              </a:rPr>
              <a:t> </a:t>
            </a:r>
            <a:r>
              <a:rPr lang="zh-CN" altLang="en-US" sz="1500" smtClean="0">
                <a:solidFill>
                  <a:srgbClr val="FFFFFF"/>
                </a:solidFill>
                <a:latin typeface="黑体" pitchFamily="2" charset="-122"/>
                <a:ea typeface="黑体" pitchFamily="2" charset="-122"/>
              </a:rPr>
              <a:t>电气工程研究所</a:t>
            </a:r>
            <a:endParaRPr lang="en-US" altLang="zh-CN" sz="1500" smtClean="0">
              <a:solidFill>
                <a:srgbClr val="FFFFFF"/>
              </a:solidFill>
              <a:latin typeface="黑体" pitchFamily="2" charset="-122"/>
              <a:ea typeface="黑体" pitchFamily="2" charset="-122"/>
            </a:endParaRPr>
          </a:p>
          <a:p>
            <a:pPr algn="ctr" eaLnBrk="1" hangingPunct="1">
              <a:defRPr/>
            </a:pPr>
            <a:r>
              <a:rPr lang="en-US" altLang="zh-CN" sz="1200" b="1" smtClean="0">
                <a:solidFill>
                  <a:srgbClr val="FFFFFF"/>
                </a:solidFill>
                <a:latin typeface="Franklin Gothic Medium Cond" pitchFamily="34" charset="0"/>
                <a:ea typeface="黑体" pitchFamily="2" charset="-122"/>
              </a:rPr>
              <a:t>SHANDONG ELECTRIC POWER RESEARCH INSTITUTE</a:t>
            </a:r>
            <a:endParaRPr lang="en-US" altLang="zh-CN" sz="1200" smtClean="0">
              <a:solidFill>
                <a:srgbClr val="FFFFFF"/>
              </a:solidFill>
              <a:latin typeface="Franklin Gothic Medium Cond" pitchFamily="34" charset="0"/>
              <a:ea typeface="黑体" pitchFamily="2" charset="-122"/>
            </a:endParaRPr>
          </a:p>
        </p:txBody>
      </p:sp>
    </p:spTree>
  </p:cSld>
  <p:clrMap bg1="lt1" tx1="dk1" bg2="lt2" tx2="dk2" accent1="accent1" accent2="accent2" accent3="accent3" accent4="accent4" accent5="accent5" accent6="accent6" hlink="hlink" folHlink="folHlink"/>
  <p:sldLayoutIdLst>
    <p:sldLayoutId id="2147483904"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Lst>
  <p:transition/>
  <p:txStyles>
    <p:titleStyle>
      <a:lvl1pPr algn="l" rtl="0" eaLnBrk="0" fontAlgn="base" hangingPunct="0">
        <a:spcBef>
          <a:spcPct val="0"/>
        </a:spcBef>
        <a:spcAft>
          <a:spcPct val="0"/>
        </a:spcAft>
        <a:defRPr sz="3500" b="1">
          <a:solidFill>
            <a:srgbClr val="003300"/>
          </a:solidFill>
          <a:latin typeface="+mj-lt"/>
          <a:ea typeface="+mj-ea"/>
          <a:cs typeface="+mj-cs"/>
        </a:defRPr>
      </a:lvl1pPr>
      <a:lvl2pPr algn="l" rtl="0" eaLnBrk="0" fontAlgn="base" hangingPunct="0">
        <a:spcBef>
          <a:spcPct val="0"/>
        </a:spcBef>
        <a:spcAft>
          <a:spcPct val="0"/>
        </a:spcAft>
        <a:defRPr sz="3500" b="1">
          <a:solidFill>
            <a:srgbClr val="003300"/>
          </a:solidFill>
          <a:latin typeface="Arial" charset="0"/>
          <a:ea typeface="宋体" charset="-122"/>
        </a:defRPr>
      </a:lvl2pPr>
      <a:lvl3pPr algn="l" rtl="0" eaLnBrk="0" fontAlgn="base" hangingPunct="0">
        <a:spcBef>
          <a:spcPct val="0"/>
        </a:spcBef>
        <a:spcAft>
          <a:spcPct val="0"/>
        </a:spcAft>
        <a:defRPr sz="3500" b="1">
          <a:solidFill>
            <a:srgbClr val="003300"/>
          </a:solidFill>
          <a:latin typeface="Arial" charset="0"/>
          <a:ea typeface="宋体" charset="-122"/>
        </a:defRPr>
      </a:lvl3pPr>
      <a:lvl4pPr algn="l" rtl="0" eaLnBrk="0" fontAlgn="base" hangingPunct="0">
        <a:spcBef>
          <a:spcPct val="0"/>
        </a:spcBef>
        <a:spcAft>
          <a:spcPct val="0"/>
        </a:spcAft>
        <a:defRPr sz="3500" b="1">
          <a:solidFill>
            <a:srgbClr val="003300"/>
          </a:solidFill>
          <a:latin typeface="Arial" charset="0"/>
          <a:ea typeface="宋体" charset="-122"/>
        </a:defRPr>
      </a:lvl4pPr>
      <a:lvl5pPr algn="l" rtl="0" eaLnBrk="0" fontAlgn="base" hangingPunct="0">
        <a:spcBef>
          <a:spcPct val="0"/>
        </a:spcBef>
        <a:spcAft>
          <a:spcPct val="0"/>
        </a:spcAft>
        <a:defRPr sz="3500" b="1">
          <a:solidFill>
            <a:srgbClr val="003300"/>
          </a:solidFill>
          <a:latin typeface="Arial" charset="0"/>
          <a:ea typeface="宋体" charset="-122"/>
        </a:defRPr>
      </a:lvl5pPr>
      <a:lvl6pPr marL="503830" algn="l" rtl="0" eaLnBrk="1" fontAlgn="base" hangingPunct="1">
        <a:spcBef>
          <a:spcPct val="0"/>
        </a:spcBef>
        <a:spcAft>
          <a:spcPct val="0"/>
        </a:spcAft>
        <a:defRPr sz="3500" b="1">
          <a:solidFill>
            <a:srgbClr val="003300"/>
          </a:solidFill>
          <a:latin typeface="Arial" charset="0"/>
          <a:ea typeface="宋体" charset="-122"/>
        </a:defRPr>
      </a:lvl6pPr>
      <a:lvl7pPr marL="1007663" algn="l" rtl="0" eaLnBrk="1" fontAlgn="base" hangingPunct="1">
        <a:spcBef>
          <a:spcPct val="0"/>
        </a:spcBef>
        <a:spcAft>
          <a:spcPct val="0"/>
        </a:spcAft>
        <a:defRPr sz="3500" b="1">
          <a:solidFill>
            <a:srgbClr val="003300"/>
          </a:solidFill>
          <a:latin typeface="Arial" charset="0"/>
          <a:ea typeface="宋体" charset="-122"/>
        </a:defRPr>
      </a:lvl7pPr>
      <a:lvl8pPr marL="1511493" algn="l" rtl="0" eaLnBrk="1" fontAlgn="base" hangingPunct="1">
        <a:spcBef>
          <a:spcPct val="0"/>
        </a:spcBef>
        <a:spcAft>
          <a:spcPct val="0"/>
        </a:spcAft>
        <a:defRPr sz="3500" b="1">
          <a:solidFill>
            <a:srgbClr val="003300"/>
          </a:solidFill>
          <a:latin typeface="Arial" charset="0"/>
          <a:ea typeface="宋体" charset="-122"/>
        </a:defRPr>
      </a:lvl8pPr>
      <a:lvl9pPr marL="2015325" algn="l" rtl="0" eaLnBrk="1" fontAlgn="base" hangingPunct="1">
        <a:spcBef>
          <a:spcPct val="0"/>
        </a:spcBef>
        <a:spcAft>
          <a:spcPct val="0"/>
        </a:spcAft>
        <a:defRPr sz="3500" b="1">
          <a:solidFill>
            <a:srgbClr val="003300"/>
          </a:solidFill>
          <a:latin typeface="Arial" charset="0"/>
          <a:ea typeface="宋体" charset="-122"/>
        </a:defRPr>
      </a:lvl9pPr>
    </p:titleStyle>
    <p:bodyStyle>
      <a:lvl1pPr marL="377825" indent="-377825" algn="just" rtl="0" eaLnBrk="0" fontAlgn="base" hangingPunct="0">
        <a:lnSpc>
          <a:spcPct val="110000"/>
        </a:lnSpc>
        <a:spcBef>
          <a:spcPct val="20000"/>
        </a:spcBef>
        <a:spcAft>
          <a:spcPct val="0"/>
        </a:spcAft>
        <a:buClr>
          <a:srgbClr val="003300"/>
        </a:buClr>
        <a:buSzPct val="70000"/>
        <a:buFont typeface="Wingdings" pitchFamily="2" charset="2"/>
        <a:buChar char="n"/>
        <a:defRPr sz="3100" b="1">
          <a:solidFill>
            <a:srgbClr val="000000"/>
          </a:solidFill>
          <a:latin typeface="+mn-lt"/>
          <a:ea typeface="+mn-ea"/>
          <a:cs typeface="+mn-cs"/>
        </a:defRPr>
      </a:lvl1pPr>
      <a:lvl2pPr marL="817563" indent="-314325" algn="just" rtl="0" eaLnBrk="0" fontAlgn="base" hangingPunct="0">
        <a:lnSpc>
          <a:spcPct val="110000"/>
        </a:lnSpc>
        <a:spcBef>
          <a:spcPct val="20000"/>
        </a:spcBef>
        <a:spcAft>
          <a:spcPct val="0"/>
        </a:spcAft>
        <a:buClr>
          <a:srgbClr val="006600"/>
        </a:buClr>
        <a:buSzPct val="70000"/>
        <a:buFont typeface="Wingdings" pitchFamily="2" charset="2"/>
        <a:buChar char="l"/>
        <a:defRPr sz="2600" b="1">
          <a:solidFill>
            <a:schemeClr val="tx1"/>
          </a:solidFill>
          <a:latin typeface="+mn-lt"/>
          <a:ea typeface="+mn-ea"/>
        </a:defRPr>
      </a:lvl2pPr>
      <a:lvl3pPr marL="1258888" indent="-250825" algn="just" rtl="0" eaLnBrk="0" fontAlgn="base" hangingPunct="0">
        <a:spcBef>
          <a:spcPct val="20000"/>
        </a:spcBef>
        <a:spcAft>
          <a:spcPct val="0"/>
        </a:spcAft>
        <a:buClr>
          <a:srgbClr val="33CC33"/>
        </a:buClr>
        <a:buSzPct val="60000"/>
        <a:buFont typeface="Wingdings" pitchFamily="2" charset="2"/>
        <a:buChar char="u"/>
        <a:defRPr sz="2200" b="1">
          <a:solidFill>
            <a:srgbClr val="008000"/>
          </a:solidFill>
          <a:latin typeface="+mn-lt"/>
          <a:ea typeface="+mn-ea"/>
        </a:defRPr>
      </a:lvl3pPr>
      <a:lvl4pPr marL="1762125" indent="-250825" algn="l" rtl="0" eaLnBrk="0" fontAlgn="base" hangingPunct="0">
        <a:spcBef>
          <a:spcPct val="20000"/>
        </a:spcBef>
        <a:spcAft>
          <a:spcPct val="0"/>
        </a:spcAft>
        <a:buClr>
          <a:srgbClr val="00CCFF"/>
        </a:buClr>
        <a:buSzPct val="55000"/>
        <a:buFont typeface="Wingdings" pitchFamily="2" charset="2"/>
        <a:buChar char="n"/>
        <a:defRPr sz="2200" b="1">
          <a:solidFill>
            <a:srgbClr val="00CCFF"/>
          </a:solidFill>
          <a:latin typeface="Tahoma" pitchFamily="34" charset="0"/>
          <a:ea typeface="+mn-ea"/>
        </a:defRPr>
      </a:lvl4pPr>
      <a:lvl5pPr marL="2266950" indent="-250825" algn="l" rtl="0" eaLnBrk="0" fontAlgn="base" hangingPunct="0">
        <a:spcBef>
          <a:spcPct val="20000"/>
        </a:spcBef>
        <a:spcAft>
          <a:spcPct val="0"/>
        </a:spcAft>
        <a:buClr>
          <a:schemeClr val="accent1"/>
        </a:buClr>
        <a:buSzPct val="50000"/>
        <a:buFont typeface="Wingdings" pitchFamily="2" charset="2"/>
        <a:buChar char="n"/>
        <a:defRPr sz="2200" b="1">
          <a:solidFill>
            <a:srgbClr val="00FF99"/>
          </a:solidFill>
          <a:latin typeface="Tahoma" pitchFamily="34" charset="0"/>
          <a:ea typeface="+mn-ea"/>
        </a:defRPr>
      </a:lvl5pPr>
      <a:lvl6pPr marL="2771071"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6pPr>
      <a:lvl7pPr marL="3274902"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7pPr>
      <a:lvl8pPr marL="3778733"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8pPr>
      <a:lvl9pPr marL="4282564"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9pPr>
    </p:bodyStyle>
    <p:otherStyle>
      <a:defPPr>
        <a:defRPr lang="zh-CN"/>
      </a:defPPr>
      <a:lvl1pPr marL="0" algn="l" defTabSz="1007663" rtl="0" eaLnBrk="1" latinLnBrk="0" hangingPunct="1">
        <a:defRPr sz="2000" kern="1200">
          <a:solidFill>
            <a:schemeClr val="tx1"/>
          </a:solidFill>
          <a:latin typeface="+mn-lt"/>
          <a:ea typeface="+mn-ea"/>
          <a:cs typeface="+mn-cs"/>
        </a:defRPr>
      </a:lvl1pPr>
      <a:lvl2pPr marL="503830" algn="l" defTabSz="1007663" rtl="0" eaLnBrk="1" latinLnBrk="0" hangingPunct="1">
        <a:defRPr sz="2000" kern="1200">
          <a:solidFill>
            <a:schemeClr val="tx1"/>
          </a:solidFill>
          <a:latin typeface="+mn-lt"/>
          <a:ea typeface="+mn-ea"/>
          <a:cs typeface="+mn-cs"/>
        </a:defRPr>
      </a:lvl2pPr>
      <a:lvl3pPr marL="1007663" algn="l" defTabSz="1007663" rtl="0" eaLnBrk="1" latinLnBrk="0" hangingPunct="1">
        <a:defRPr sz="2000" kern="1200">
          <a:solidFill>
            <a:schemeClr val="tx1"/>
          </a:solidFill>
          <a:latin typeface="+mn-lt"/>
          <a:ea typeface="+mn-ea"/>
          <a:cs typeface="+mn-cs"/>
        </a:defRPr>
      </a:lvl3pPr>
      <a:lvl4pPr marL="1511493" algn="l" defTabSz="1007663" rtl="0" eaLnBrk="1" latinLnBrk="0" hangingPunct="1">
        <a:defRPr sz="2000" kern="1200">
          <a:solidFill>
            <a:schemeClr val="tx1"/>
          </a:solidFill>
          <a:latin typeface="+mn-lt"/>
          <a:ea typeface="+mn-ea"/>
          <a:cs typeface="+mn-cs"/>
        </a:defRPr>
      </a:lvl4pPr>
      <a:lvl5pPr marL="2015325" algn="l" defTabSz="1007663" rtl="0" eaLnBrk="1" latinLnBrk="0" hangingPunct="1">
        <a:defRPr sz="2000" kern="1200">
          <a:solidFill>
            <a:schemeClr val="tx1"/>
          </a:solidFill>
          <a:latin typeface="+mn-lt"/>
          <a:ea typeface="+mn-ea"/>
          <a:cs typeface="+mn-cs"/>
        </a:defRPr>
      </a:lvl5pPr>
      <a:lvl6pPr marL="2519156" algn="l" defTabSz="1007663" rtl="0" eaLnBrk="1" latinLnBrk="0" hangingPunct="1">
        <a:defRPr sz="2000" kern="1200">
          <a:solidFill>
            <a:schemeClr val="tx1"/>
          </a:solidFill>
          <a:latin typeface="+mn-lt"/>
          <a:ea typeface="+mn-ea"/>
          <a:cs typeface="+mn-cs"/>
        </a:defRPr>
      </a:lvl6pPr>
      <a:lvl7pPr marL="3022986" algn="l" defTabSz="1007663" rtl="0" eaLnBrk="1" latinLnBrk="0" hangingPunct="1">
        <a:defRPr sz="2000" kern="1200">
          <a:solidFill>
            <a:schemeClr val="tx1"/>
          </a:solidFill>
          <a:latin typeface="+mn-lt"/>
          <a:ea typeface="+mn-ea"/>
          <a:cs typeface="+mn-cs"/>
        </a:defRPr>
      </a:lvl7pPr>
      <a:lvl8pPr marL="3526818" algn="l" defTabSz="1007663" rtl="0" eaLnBrk="1" latinLnBrk="0" hangingPunct="1">
        <a:defRPr sz="2000" kern="1200">
          <a:solidFill>
            <a:schemeClr val="tx1"/>
          </a:solidFill>
          <a:latin typeface="+mn-lt"/>
          <a:ea typeface="+mn-ea"/>
          <a:cs typeface="+mn-cs"/>
        </a:defRPr>
      </a:lvl8pPr>
      <a:lvl9pPr marL="4030648" algn="l" defTabSz="1007663"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AcnStamp_ID_237575" hidden="1"/>
          <p:cNvSpPr>
            <a:spLocks noChangeArrowheads="1"/>
          </p:cNvSpPr>
          <p:nvPr/>
        </p:nvSpPr>
        <p:spPr bwMode="auto">
          <a:xfrm>
            <a:off x="8707438" y="1293813"/>
            <a:ext cx="1174750" cy="292100"/>
          </a:xfrm>
          <a:prstGeom prst="leftRightArrow">
            <a:avLst>
              <a:gd name="adj1" fmla="val 100000"/>
              <a:gd name="adj2" fmla="val 0"/>
            </a:avLst>
          </a:prstGeom>
          <a:noFill/>
          <a:ln w="9525">
            <a:noFill/>
            <a:miter lim="800000"/>
            <a:headEnd/>
            <a:tailEnd/>
          </a:ln>
        </p:spPr>
        <p:txBody>
          <a:bodyPr wrap="none" lIns="0" tIns="28001" rIns="0" bIns="28001">
            <a:spAutoFit/>
          </a:bodyPr>
          <a:lstStyle/>
          <a:p>
            <a:pPr algn="r" eaLnBrk="0" hangingPunct="0">
              <a:buClr>
                <a:srgbClr val="006666"/>
              </a:buClr>
              <a:buFont typeface="Wingdings" pitchFamily="2" charset="2"/>
              <a:buNone/>
            </a:pPr>
            <a:r>
              <a:rPr lang="en-US" altLang="zh-CN" sz="1500" b="1">
                <a:solidFill>
                  <a:srgbClr val="000000"/>
                </a:solidFill>
                <a:latin typeface="宋体" pitchFamily="2" charset="-122"/>
              </a:rPr>
              <a:t>MASTER STAMP</a:t>
            </a:r>
          </a:p>
        </p:txBody>
      </p:sp>
      <p:cxnSp>
        <p:nvCxnSpPr>
          <p:cNvPr id="3075" name="AcnStpConnector_ID_237576" hidden="1"/>
          <p:cNvCxnSpPr>
            <a:cxnSpLocks noChangeShapeType="1"/>
            <a:stCxn id="3074" idx="2"/>
            <a:endCxn id="3074" idx="0"/>
          </p:cNvCxnSpPr>
          <p:nvPr/>
        </p:nvCxnSpPr>
        <p:spPr bwMode="auto">
          <a:xfrm>
            <a:off x="8707438" y="1293813"/>
            <a:ext cx="1174750" cy="0"/>
          </a:xfrm>
          <a:prstGeom prst="straightConnector1">
            <a:avLst/>
          </a:prstGeom>
          <a:noFill/>
          <a:ln w="9525">
            <a:solidFill>
              <a:srgbClr val="000000"/>
            </a:solidFill>
            <a:round/>
            <a:headEnd/>
            <a:tailEnd/>
          </a:ln>
        </p:spPr>
      </p:cxnSp>
      <p:cxnSp>
        <p:nvCxnSpPr>
          <p:cNvPr id="3076" name="AcnStpConnector_ID_237577" hidden="1"/>
          <p:cNvCxnSpPr>
            <a:cxnSpLocks noChangeShapeType="1"/>
            <a:stCxn id="3074" idx="4"/>
            <a:endCxn id="3074" idx="6"/>
          </p:cNvCxnSpPr>
          <p:nvPr/>
        </p:nvCxnSpPr>
        <p:spPr bwMode="auto">
          <a:xfrm>
            <a:off x="8707438" y="1585913"/>
            <a:ext cx="1174750" cy="0"/>
          </a:xfrm>
          <a:prstGeom prst="straightConnector1">
            <a:avLst/>
          </a:prstGeom>
          <a:noFill/>
          <a:ln w="9525">
            <a:solidFill>
              <a:srgbClr val="000000"/>
            </a:solidFill>
            <a:round/>
            <a:headEnd/>
            <a:tailEnd/>
          </a:ln>
        </p:spPr>
      </p:cxnSp>
      <p:pic>
        <p:nvPicPr>
          <p:cNvPr id="3077" name="图片 10" descr="SGCC Log rolling.gif"/>
          <p:cNvPicPr>
            <a:picLocks noChangeAspect="1" noChangeArrowheads="1"/>
          </p:cNvPicPr>
          <p:nvPr/>
        </p:nvPicPr>
        <p:blipFill>
          <a:blip r:embed="rId4" cstate="print"/>
          <a:srcRect/>
          <a:stretch>
            <a:fillRect/>
          </a:stretch>
        </p:blipFill>
        <p:spPr bwMode="auto">
          <a:xfrm>
            <a:off x="285750" y="360363"/>
            <a:ext cx="647700" cy="647700"/>
          </a:xfrm>
          <a:prstGeom prst="rect">
            <a:avLst/>
          </a:prstGeom>
          <a:noFill/>
          <a:ln w="9525">
            <a:noFill/>
            <a:miter lim="800000"/>
            <a:headEnd/>
            <a:tailEnd/>
          </a:ln>
        </p:spPr>
      </p:pic>
      <p:pic>
        <p:nvPicPr>
          <p:cNvPr id="3078" name="图片 10" descr="SGCC logo 22.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68375" y="336550"/>
            <a:ext cx="1782763" cy="720725"/>
          </a:xfrm>
          <a:prstGeom prst="rect">
            <a:avLst/>
          </a:prstGeom>
          <a:noFill/>
          <a:ln w="9525">
            <a:noFill/>
            <a:miter lim="800000"/>
            <a:headEnd/>
            <a:tailEnd/>
          </a:ln>
        </p:spPr>
      </p:pic>
      <p:cxnSp>
        <p:nvCxnSpPr>
          <p:cNvPr id="3079" name="Straight Connector 15"/>
          <p:cNvCxnSpPr>
            <a:cxnSpLocks noChangeShapeType="1"/>
          </p:cNvCxnSpPr>
          <p:nvPr userDrawn="1"/>
        </p:nvCxnSpPr>
        <p:spPr bwMode="auto">
          <a:xfrm>
            <a:off x="0" y="1206500"/>
            <a:ext cx="10064750" cy="0"/>
          </a:xfrm>
          <a:prstGeom prst="line">
            <a:avLst/>
          </a:prstGeom>
          <a:noFill/>
          <a:ln w="38100">
            <a:solidFill>
              <a:srgbClr val="31859C"/>
            </a:solidFill>
            <a:round/>
            <a:headEnd/>
            <a:tailEnd/>
          </a:ln>
        </p:spPr>
      </p:cxnSp>
      <p:sp>
        <p:nvSpPr>
          <p:cNvPr id="3080" name="矩形 9"/>
          <p:cNvSpPr>
            <a:spLocks noChangeArrowheads="1"/>
          </p:cNvSpPr>
          <p:nvPr userDrawn="1"/>
        </p:nvSpPr>
        <p:spPr bwMode="auto">
          <a:xfrm>
            <a:off x="0" y="1219200"/>
            <a:ext cx="10080625" cy="5376863"/>
          </a:xfrm>
          <a:prstGeom prst="rect">
            <a:avLst/>
          </a:prstGeom>
          <a:gradFill rotWithShape="0">
            <a:gsLst>
              <a:gs pos="0">
                <a:srgbClr val="99CCFF">
                  <a:alpha val="75000"/>
                </a:srgbClr>
              </a:gs>
              <a:gs pos="100000">
                <a:srgbClr val="EDFDFD"/>
              </a:gs>
            </a:gsLst>
            <a:lin ang="5400000" scaled="1"/>
          </a:gradFill>
          <a:ln w="9525">
            <a:noFill/>
            <a:miter lim="800000"/>
            <a:headEnd/>
            <a:tailEnd/>
          </a:ln>
        </p:spPr>
        <p:txBody>
          <a:bodyPr lIns="100803" tIns="50402" rIns="100803" bIns="50402" anchor="ctr"/>
          <a:lstStyle/>
          <a:p>
            <a:pPr algn="ctr"/>
            <a:endParaRPr lang="zh-CN" altLang="en-US">
              <a:solidFill>
                <a:srgbClr val="FFFFFF"/>
              </a:solidFill>
              <a:ea typeface="黑体" pitchFamily="49" charset="-122"/>
            </a:endParaRPr>
          </a:p>
        </p:txBody>
      </p:sp>
      <p:sp>
        <p:nvSpPr>
          <p:cNvPr id="3081" name="Rectangle 2"/>
          <p:cNvSpPr>
            <a:spLocks noGrp="1" noChangeArrowheads="1"/>
          </p:cNvSpPr>
          <p:nvPr>
            <p:ph type="title"/>
          </p:nvPr>
        </p:nvSpPr>
        <p:spPr bwMode="auto">
          <a:xfrm>
            <a:off x="2343150" y="106363"/>
            <a:ext cx="7539038" cy="1065212"/>
          </a:xfrm>
          <a:prstGeom prst="rect">
            <a:avLst/>
          </a:prstGeom>
          <a:noFill/>
          <a:ln w="9525">
            <a:noFill/>
            <a:miter lim="800000"/>
            <a:headEnd/>
            <a:tailEnd/>
          </a:ln>
        </p:spPr>
        <p:txBody>
          <a:bodyPr vert="horz" wrap="square" lIns="100784" tIns="50392" rIns="100784" bIns="50392" numCol="1" anchor="ctr" anchorCtr="0" compatLnSpc="1">
            <a:prstTxWarp prst="textNoShape">
              <a:avLst/>
            </a:prstTxWarp>
          </a:bodyPr>
          <a:lstStyle/>
          <a:p>
            <a:pPr lvl="0"/>
            <a:r>
              <a:rPr lang="zh-CN" altLang="en-US" smtClean="0"/>
              <a:t>单击此处编辑母版标题样式</a:t>
            </a:r>
          </a:p>
        </p:txBody>
      </p:sp>
      <p:pic>
        <p:nvPicPr>
          <p:cNvPr id="3082" name="Picture 5"/>
          <p:cNvPicPr>
            <a:picLocks noChangeAspect="1" noChangeArrowheads="1"/>
          </p:cNvPicPr>
          <p:nvPr userDrawn="1"/>
        </p:nvPicPr>
        <p:blipFill>
          <a:blip r:embed="rId6" cstate="print"/>
          <a:srcRect/>
          <a:stretch>
            <a:fillRect/>
          </a:stretch>
        </p:blipFill>
        <p:spPr bwMode="auto">
          <a:xfrm>
            <a:off x="7543800" y="6923088"/>
            <a:ext cx="2286000" cy="374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00" r:id="rId1"/>
    <p:sldLayoutId id="2147483905" r:id="rId2"/>
  </p:sldLayoutIdLst>
  <p:timing>
    <p:tnLst>
      <p:par>
        <p:cTn id="1" dur="indefinite" restart="never" nodeType="tmRoot"/>
      </p:par>
    </p:tnLst>
  </p:timing>
  <p:txStyles>
    <p:titleStyle>
      <a:lvl1pPr algn="r" rtl="0" eaLnBrk="0" fontAlgn="base" hangingPunct="0">
        <a:spcBef>
          <a:spcPct val="0"/>
        </a:spcBef>
        <a:spcAft>
          <a:spcPct val="0"/>
        </a:spcAft>
        <a:defRPr sz="3100" b="1">
          <a:solidFill>
            <a:srgbClr val="006666"/>
          </a:solidFill>
          <a:latin typeface="+mj-lt"/>
          <a:ea typeface="+mj-ea"/>
          <a:cs typeface="+mj-cs"/>
        </a:defRPr>
      </a:lvl1pPr>
      <a:lvl2pPr algn="r" rtl="0" eaLnBrk="0" fontAlgn="base" hangingPunct="0">
        <a:spcBef>
          <a:spcPct val="0"/>
        </a:spcBef>
        <a:spcAft>
          <a:spcPct val="0"/>
        </a:spcAft>
        <a:defRPr sz="3100" b="1">
          <a:solidFill>
            <a:srgbClr val="006666"/>
          </a:solidFill>
          <a:latin typeface="Arial" pitchFamily="34" charset="0"/>
          <a:ea typeface="黑体" pitchFamily="2" charset="-122"/>
        </a:defRPr>
      </a:lvl2pPr>
      <a:lvl3pPr algn="r" rtl="0" eaLnBrk="0" fontAlgn="base" hangingPunct="0">
        <a:spcBef>
          <a:spcPct val="0"/>
        </a:spcBef>
        <a:spcAft>
          <a:spcPct val="0"/>
        </a:spcAft>
        <a:defRPr sz="3100" b="1">
          <a:solidFill>
            <a:srgbClr val="006666"/>
          </a:solidFill>
          <a:latin typeface="Arial" pitchFamily="34" charset="0"/>
          <a:ea typeface="黑体" pitchFamily="2" charset="-122"/>
        </a:defRPr>
      </a:lvl3pPr>
      <a:lvl4pPr algn="r" rtl="0" eaLnBrk="0" fontAlgn="base" hangingPunct="0">
        <a:spcBef>
          <a:spcPct val="0"/>
        </a:spcBef>
        <a:spcAft>
          <a:spcPct val="0"/>
        </a:spcAft>
        <a:defRPr sz="3100" b="1">
          <a:solidFill>
            <a:srgbClr val="006666"/>
          </a:solidFill>
          <a:latin typeface="Arial" pitchFamily="34" charset="0"/>
          <a:ea typeface="黑体" pitchFamily="2" charset="-122"/>
        </a:defRPr>
      </a:lvl4pPr>
      <a:lvl5pPr algn="r" rtl="0" eaLnBrk="0" fontAlgn="base" hangingPunct="0">
        <a:spcBef>
          <a:spcPct val="0"/>
        </a:spcBef>
        <a:spcAft>
          <a:spcPct val="0"/>
        </a:spcAft>
        <a:defRPr sz="3100" b="1">
          <a:solidFill>
            <a:srgbClr val="006666"/>
          </a:solidFill>
          <a:latin typeface="Arial" pitchFamily="34" charset="0"/>
          <a:ea typeface="黑体" pitchFamily="2" charset="-122"/>
        </a:defRPr>
      </a:lvl5pPr>
      <a:lvl6pPr marL="504017" algn="r" rtl="0" eaLnBrk="0" fontAlgn="base" hangingPunct="0">
        <a:spcBef>
          <a:spcPct val="0"/>
        </a:spcBef>
        <a:spcAft>
          <a:spcPct val="0"/>
        </a:spcAft>
        <a:defRPr sz="3100" b="1">
          <a:solidFill>
            <a:srgbClr val="006666"/>
          </a:solidFill>
          <a:latin typeface="Arial" pitchFamily="34" charset="0"/>
          <a:ea typeface="黑体" pitchFamily="2" charset="-122"/>
        </a:defRPr>
      </a:lvl6pPr>
      <a:lvl7pPr marL="1008035" algn="r" rtl="0" eaLnBrk="0" fontAlgn="base" hangingPunct="0">
        <a:spcBef>
          <a:spcPct val="0"/>
        </a:spcBef>
        <a:spcAft>
          <a:spcPct val="0"/>
        </a:spcAft>
        <a:defRPr sz="3100" b="1">
          <a:solidFill>
            <a:srgbClr val="006666"/>
          </a:solidFill>
          <a:latin typeface="Arial" pitchFamily="34" charset="0"/>
          <a:ea typeface="黑体" pitchFamily="2" charset="-122"/>
        </a:defRPr>
      </a:lvl7pPr>
      <a:lvl8pPr marL="1512052" algn="r" rtl="0" eaLnBrk="0" fontAlgn="base" hangingPunct="0">
        <a:spcBef>
          <a:spcPct val="0"/>
        </a:spcBef>
        <a:spcAft>
          <a:spcPct val="0"/>
        </a:spcAft>
        <a:defRPr sz="3100" b="1">
          <a:solidFill>
            <a:srgbClr val="006666"/>
          </a:solidFill>
          <a:latin typeface="Arial" pitchFamily="34" charset="0"/>
          <a:ea typeface="黑体" pitchFamily="2" charset="-122"/>
        </a:defRPr>
      </a:lvl8pPr>
      <a:lvl9pPr marL="2016069" algn="r" rtl="0" eaLnBrk="0" fontAlgn="base" hangingPunct="0">
        <a:spcBef>
          <a:spcPct val="0"/>
        </a:spcBef>
        <a:spcAft>
          <a:spcPct val="0"/>
        </a:spcAft>
        <a:defRPr sz="3100" b="1">
          <a:solidFill>
            <a:srgbClr val="006666"/>
          </a:solidFill>
          <a:latin typeface="Arial" pitchFamily="34" charset="0"/>
          <a:ea typeface="黑体" pitchFamily="2" charset="-122"/>
        </a:defRPr>
      </a:lvl9pPr>
    </p:titleStyle>
    <p:bodyStyle>
      <a:lvl1pPr marL="377825" indent="-377825" algn="l" rtl="0" eaLnBrk="0" fontAlgn="base" hangingPunct="0">
        <a:spcBef>
          <a:spcPct val="20000"/>
        </a:spcBef>
        <a:spcAft>
          <a:spcPct val="0"/>
        </a:spcAft>
        <a:buClr>
          <a:srgbClr val="006666"/>
        </a:buClr>
        <a:buFont typeface="Wingdings" pitchFamily="2" charset="2"/>
        <a:buChar char="q"/>
        <a:defRPr sz="2600" b="1">
          <a:solidFill>
            <a:schemeClr val="tx1"/>
          </a:solidFill>
          <a:latin typeface="+mn-lt"/>
          <a:ea typeface="+mn-ea"/>
          <a:cs typeface="+mn-cs"/>
        </a:defRPr>
      </a:lvl1pPr>
      <a:lvl2pPr marL="817563" indent="-314325" algn="l" rtl="0" eaLnBrk="0" fontAlgn="base" hangingPunct="0">
        <a:spcBef>
          <a:spcPct val="20000"/>
        </a:spcBef>
        <a:spcAft>
          <a:spcPct val="0"/>
        </a:spcAft>
        <a:buClr>
          <a:srgbClr val="006666"/>
        </a:buClr>
        <a:buFont typeface="Wingdings" pitchFamily="2" charset="2"/>
        <a:buChar char="u"/>
        <a:defRPr sz="2200" b="1">
          <a:solidFill>
            <a:schemeClr val="tx1"/>
          </a:solidFill>
          <a:latin typeface="+mn-lt"/>
          <a:ea typeface="+mn-ea"/>
        </a:defRPr>
      </a:lvl2pPr>
      <a:lvl3pPr marL="1258888" indent="-250825" algn="l" rtl="0" eaLnBrk="0" fontAlgn="base" hangingPunct="0">
        <a:spcBef>
          <a:spcPct val="20000"/>
        </a:spcBef>
        <a:spcAft>
          <a:spcPct val="0"/>
        </a:spcAft>
        <a:buClr>
          <a:srgbClr val="006666"/>
        </a:buClr>
        <a:buFont typeface="Wingdings" pitchFamily="2" charset="2"/>
        <a:buChar char="l"/>
        <a:defRPr sz="2200" b="1">
          <a:solidFill>
            <a:schemeClr val="tx1"/>
          </a:solidFill>
          <a:latin typeface="+mn-lt"/>
          <a:ea typeface="+mn-ea"/>
        </a:defRPr>
      </a:lvl3pPr>
      <a:lvl4pPr marL="1763713" indent="-250825" algn="l" rtl="0" eaLnBrk="0" fontAlgn="base" hangingPunct="0">
        <a:spcBef>
          <a:spcPct val="20000"/>
        </a:spcBef>
        <a:spcAft>
          <a:spcPct val="0"/>
        </a:spcAft>
        <a:buClr>
          <a:srgbClr val="006666"/>
        </a:buClr>
        <a:buFont typeface="Wingdings" pitchFamily="2" charset="2"/>
        <a:buChar char="n"/>
        <a:defRPr sz="2200" b="1">
          <a:solidFill>
            <a:schemeClr val="tx1"/>
          </a:solidFill>
          <a:latin typeface="+mn-lt"/>
          <a:ea typeface="+mn-ea"/>
        </a:defRPr>
      </a:lvl4pPr>
      <a:lvl5pPr marL="2265363" indent="-249238" algn="l" rtl="0" eaLnBrk="0" fontAlgn="base" hangingPunct="0">
        <a:spcBef>
          <a:spcPct val="20000"/>
        </a:spcBef>
        <a:spcAft>
          <a:spcPct val="0"/>
        </a:spcAft>
        <a:buClr>
          <a:srgbClr val="006666"/>
        </a:buClr>
        <a:buFont typeface="Arial" charset="0"/>
        <a:buChar char="»"/>
        <a:defRPr sz="2200" b="1">
          <a:solidFill>
            <a:schemeClr val="tx1"/>
          </a:solidFill>
          <a:latin typeface="+mn-lt"/>
          <a:ea typeface="+mn-ea"/>
        </a:defRPr>
      </a:lvl5pPr>
      <a:lvl6pPr marL="2770346"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6pPr>
      <a:lvl7pPr marL="3274363"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7pPr>
      <a:lvl8pPr marL="3778380"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8pPr>
      <a:lvl9pPr marL="4282397"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9pPr>
    </p:bodyStyle>
    <p:otherStyle>
      <a:defPPr>
        <a:defRPr lang="zh-CN"/>
      </a:defPPr>
      <a:lvl1pPr marL="0" algn="l" defTabSz="1008035" rtl="0" eaLnBrk="1" latinLnBrk="0" hangingPunct="1">
        <a:defRPr sz="2000" kern="1200">
          <a:solidFill>
            <a:schemeClr val="tx1"/>
          </a:solidFill>
          <a:latin typeface="+mn-lt"/>
          <a:ea typeface="+mn-ea"/>
          <a:cs typeface="+mn-cs"/>
        </a:defRPr>
      </a:lvl1pPr>
      <a:lvl2pPr marL="504017" algn="l" defTabSz="1008035" rtl="0" eaLnBrk="1" latinLnBrk="0" hangingPunct="1">
        <a:defRPr sz="2000" kern="1200">
          <a:solidFill>
            <a:schemeClr val="tx1"/>
          </a:solidFill>
          <a:latin typeface="+mn-lt"/>
          <a:ea typeface="+mn-ea"/>
          <a:cs typeface="+mn-cs"/>
        </a:defRPr>
      </a:lvl2pPr>
      <a:lvl3pPr marL="1008035" algn="l" defTabSz="1008035" rtl="0" eaLnBrk="1" latinLnBrk="0" hangingPunct="1">
        <a:defRPr sz="2000" kern="1200">
          <a:solidFill>
            <a:schemeClr val="tx1"/>
          </a:solidFill>
          <a:latin typeface="+mn-lt"/>
          <a:ea typeface="+mn-ea"/>
          <a:cs typeface="+mn-cs"/>
        </a:defRPr>
      </a:lvl3pPr>
      <a:lvl4pPr marL="1512052" algn="l" defTabSz="1008035" rtl="0" eaLnBrk="1" latinLnBrk="0" hangingPunct="1">
        <a:defRPr sz="2000" kern="1200">
          <a:solidFill>
            <a:schemeClr val="tx1"/>
          </a:solidFill>
          <a:latin typeface="+mn-lt"/>
          <a:ea typeface="+mn-ea"/>
          <a:cs typeface="+mn-cs"/>
        </a:defRPr>
      </a:lvl4pPr>
      <a:lvl5pPr marL="2016069" algn="l" defTabSz="1008035" rtl="0" eaLnBrk="1" latinLnBrk="0" hangingPunct="1">
        <a:defRPr sz="2000" kern="1200">
          <a:solidFill>
            <a:schemeClr val="tx1"/>
          </a:solidFill>
          <a:latin typeface="+mn-lt"/>
          <a:ea typeface="+mn-ea"/>
          <a:cs typeface="+mn-cs"/>
        </a:defRPr>
      </a:lvl5pPr>
      <a:lvl6pPr marL="2520086" algn="l" defTabSz="1008035" rtl="0" eaLnBrk="1" latinLnBrk="0" hangingPunct="1">
        <a:defRPr sz="2000" kern="1200">
          <a:solidFill>
            <a:schemeClr val="tx1"/>
          </a:solidFill>
          <a:latin typeface="+mn-lt"/>
          <a:ea typeface="+mn-ea"/>
          <a:cs typeface="+mn-cs"/>
        </a:defRPr>
      </a:lvl6pPr>
      <a:lvl7pPr marL="3024104" algn="l" defTabSz="1008035" rtl="0" eaLnBrk="1" latinLnBrk="0" hangingPunct="1">
        <a:defRPr sz="2000" kern="1200">
          <a:solidFill>
            <a:schemeClr val="tx1"/>
          </a:solidFill>
          <a:latin typeface="+mn-lt"/>
          <a:ea typeface="+mn-ea"/>
          <a:cs typeface="+mn-cs"/>
        </a:defRPr>
      </a:lvl7pPr>
      <a:lvl8pPr marL="3528121" algn="l" defTabSz="1008035" rtl="0" eaLnBrk="1" latinLnBrk="0" hangingPunct="1">
        <a:defRPr sz="2000" kern="1200">
          <a:solidFill>
            <a:schemeClr val="tx1"/>
          </a:solidFill>
          <a:latin typeface="+mn-lt"/>
          <a:ea typeface="+mn-ea"/>
          <a:cs typeface="+mn-cs"/>
        </a:defRPr>
      </a:lvl8pPr>
      <a:lvl9pPr marL="4032138" algn="l" defTabSz="100803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Excel___1.xls"/><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Microsoft_Office_Excel___2.xls"/><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__3.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__4.xls"/></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vmlDrawing" Target="../drawings/vmlDrawing5.vml"/><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vmlDrawing" Target="../drawings/vmlDrawing7.vml"/><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8.xml"/><Relationship Id="rId1" Type="http://schemas.openxmlformats.org/officeDocument/2006/relationships/vmlDrawing" Target="../drawings/vmlDrawing8.vml"/><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8.xml"/><Relationship Id="rId1" Type="http://schemas.openxmlformats.org/officeDocument/2006/relationships/vmlDrawing" Target="../drawings/vmlDrawing9.vml"/><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8.xml"/><Relationship Id="rId1" Type="http://schemas.openxmlformats.org/officeDocument/2006/relationships/vmlDrawing" Target="../drawings/vmlDrawing10.vml"/><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82688" y="3159125"/>
            <a:ext cx="7648575" cy="744538"/>
          </a:xfrm>
          <a:prstGeom prst="rect">
            <a:avLst/>
          </a:prstGeom>
        </p:spPr>
        <p:txBody>
          <a:bodyPr lIns="96187" tIns="48093" rIns="96187" bIns="48093"/>
          <a:lstStyle/>
          <a:p>
            <a:pPr algn="ctr">
              <a:defRPr/>
            </a:pPr>
            <a:r>
              <a:rPr kumimoji="1" lang="zh-CN" altLang="en-US" sz="4400" b="1" dirty="0">
                <a:solidFill>
                  <a:srgbClr val="FFFF00"/>
                </a:solidFill>
                <a:latin typeface="微软雅黑" pitchFamily="34" charset="-122"/>
                <a:ea typeface="微软雅黑" pitchFamily="34" charset="-122"/>
                <a:cs typeface="+mj-cs"/>
              </a:rPr>
              <a:t>新能源发电并网运行控制技术</a:t>
            </a:r>
          </a:p>
        </p:txBody>
      </p:sp>
      <p:sp>
        <p:nvSpPr>
          <p:cNvPr id="9219" name="Rectangle 3"/>
          <p:cNvSpPr txBox="1">
            <a:spLocks noChangeArrowheads="1"/>
          </p:cNvSpPr>
          <p:nvPr/>
        </p:nvSpPr>
        <p:spPr bwMode="auto">
          <a:xfrm>
            <a:off x="2735263" y="6537325"/>
            <a:ext cx="4181475" cy="584200"/>
          </a:xfrm>
          <a:prstGeom prst="rect">
            <a:avLst/>
          </a:prstGeom>
          <a:noFill/>
          <a:ln w="9525">
            <a:noFill/>
            <a:miter lim="800000"/>
            <a:headEnd/>
            <a:tailEnd/>
          </a:ln>
        </p:spPr>
        <p:txBody>
          <a:bodyPr lIns="96187" tIns="48093" rIns="96187" bIns="48093"/>
          <a:lstStyle/>
          <a:p>
            <a:pPr marL="360363" indent="-360363" algn="ctr">
              <a:lnSpc>
                <a:spcPct val="150000"/>
              </a:lnSpc>
              <a:spcBef>
                <a:spcPct val="20000"/>
              </a:spcBef>
            </a:pPr>
            <a:fld id="{D8092BCF-71E1-45BA-9754-FF4C03673577}" type="datetime2">
              <a:rPr lang="zh-CN" altLang="en-US" sz="2800" b="1">
                <a:latin typeface="微软雅黑" pitchFamily="34" charset="-122"/>
                <a:ea typeface="微软雅黑" pitchFamily="34" charset="-122"/>
              </a:rPr>
              <a:pPr marL="360363" indent="-360363" algn="ctr">
                <a:lnSpc>
                  <a:spcPct val="150000"/>
                </a:lnSpc>
                <a:spcBef>
                  <a:spcPct val="20000"/>
                </a:spcBef>
              </a:pPr>
              <a:t>2013年9月13日</a:t>
            </a:fld>
            <a:endParaRPr lang="zh-CN" altLang="en-US" sz="2800" b="1">
              <a:latin typeface="微软雅黑" pitchFamily="34" charset="-122"/>
              <a:ea typeface="微软雅黑" pitchFamily="34" charset="-122"/>
            </a:endParaRPr>
          </a:p>
        </p:txBody>
      </p:sp>
      <p:sp>
        <p:nvSpPr>
          <p:cNvPr id="9220" name="Rectangle 3"/>
          <p:cNvSpPr txBox="1">
            <a:spLocks noChangeArrowheads="1"/>
          </p:cNvSpPr>
          <p:nvPr/>
        </p:nvSpPr>
        <p:spPr bwMode="auto">
          <a:xfrm>
            <a:off x="2735263" y="5940425"/>
            <a:ext cx="4181475" cy="584200"/>
          </a:xfrm>
          <a:prstGeom prst="rect">
            <a:avLst/>
          </a:prstGeom>
          <a:noFill/>
          <a:ln w="9525">
            <a:noFill/>
            <a:miter lim="800000"/>
            <a:headEnd/>
            <a:tailEnd/>
          </a:ln>
        </p:spPr>
        <p:txBody>
          <a:bodyPr lIns="96187" tIns="48093" rIns="96187" bIns="48093"/>
          <a:lstStyle/>
          <a:p>
            <a:pPr marL="360363" indent="-360363" algn="ctr">
              <a:lnSpc>
                <a:spcPct val="150000"/>
              </a:lnSpc>
              <a:spcBef>
                <a:spcPct val="20000"/>
              </a:spcBef>
            </a:pPr>
            <a:r>
              <a:rPr lang="zh-CN" altLang="en-US" sz="2800" b="1">
                <a:latin typeface="微软雅黑" pitchFamily="34" charset="-122"/>
                <a:ea typeface="微软雅黑" pitchFamily="34" charset="-122"/>
              </a:rPr>
              <a:t>中国电力科学研究院</a:t>
            </a:r>
          </a:p>
        </p:txBody>
      </p:sp>
    </p:spTree>
  </p:cSld>
  <p:clrMapOvr>
    <a:masterClrMapping/>
  </p:clrMapOvr>
  <p:transition advTm="1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idx="4294967295"/>
          </p:nvPr>
        </p:nvSpPr>
        <p:spPr>
          <a:xfrm>
            <a:off x="2116138" y="106363"/>
            <a:ext cx="6048375" cy="1065212"/>
          </a:xfrm>
        </p:spPr>
        <p:txBody>
          <a:bodyPr/>
          <a:lstStyle/>
          <a:p>
            <a:pPr algn="ctr"/>
            <a:r>
              <a:rPr lang="zh-CN" altLang="en-US" sz="4400" smtClean="0">
                <a:solidFill>
                  <a:schemeClr val="tx1"/>
                </a:solidFill>
                <a:latin typeface="华文新魏" pitchFamily="2" charset="-122"/>
                <a:ea typeface="华文新魏" pitchFamily="2" charset="-122"/>
              </a:rPr>
              <a:t>目  录</a:t>
            </a: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5049302"/>
            <a:ext cx="6602251"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4010443"/>
            <a:ext cx="6602251"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6602251"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58259" y="1695924"/>
            <a:ext cx="6602251" cy="505834"/>
          </a:xfrm>
          <a:prstGeom prst="rect">
            <a:avLst/>
          </a:prstGeom>
          <a:noFill/>
          <a:ln w="9525">
            <a:noFill/>
            <a:miter lim="800000"/>
            <a:headEnd/>
            <a:tailEnd/>
          </a:ln>
        </p:spPr>
      </p:pic>
      <p:sp>
        <p:nvSpPr>
          <p:cNvPr id="10250" name="矩形 8"/>
          <p:cNvSpPr>
            <a:spLocks noChangeArrowheads="1"/>
          </p:cNvSpPr>
          <p:nvPr/>
        </p:nvSpPr>
        <p:spPr bwMode="auto">
          <a:xfrm>
            <a:off x="2470150" y="1652588"/>
            <a:ext cx="6234113" cy="476250"/>
          </a:xfrm>
          <a:prstGeom prst="rect">
            <a:avLst/>
          </a:prstGeom>
          <a:noFill/>
          <a:ln w="9525">
            <a:noFill/>
            <a:miter lim="800000"/>
            <a:headEnd/>
            <a:tailEnd/>
          </a:ln>
        </p:spPr>
        <p:txBody>
          <a:bodyPr lIns="100790" tIns="50396" rIns="100790" bIns="50396"/>
          <a:lstStyle/>
          <a:p>
            <a:r>
              <a:rPr lang="zh-CN" altLang="en-US" sz="3100" b="1">
                <a:solidFill>
                  <a:srgbClr val="FF0000"/>
                </a:solidFill>
                <a:latin typeface="微软雅黑" pitchFamily="34" charset="-122"/>
                <a:ea typeface="微软雅黑" pitchFamily="34" charset="-122"/>
              </a:rPr>
              <a:t>新能源发电发展情况介绍</a:t>
            </a:r>
          </a:p>
        </p:txBody>
      </p:sp>
      <p:sp>
        <p:nvSpPr>
          <p:cNvPr id="10251" name="矩形 8"/>
          <p:cNvSpPr>
            <a:spLocks noChangeArrowheads="1"/>
          </p:cNvSpPr>
          <p:nvPr/>
        </p:nvSpPr>
        <p:spPr bwMode="auto">
          <a:xfrm>
            <a:off x="2459038" y="2870200"/>
            <a:ext cx="6324600" cy="473075"/>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rPr>
              <a:t>新能源接入对电网运行带来的挑战</a:t>
            </a:r>
          </a:p>
        </p:txBody>
      </p:sp>
      <p:sp>
        <p:nvSpPr>
          <p:cNvPr id="10252" name="矩形 8"/>
          <p:cNvSpPr>
            <a:spLocks noChangeArrowheads="1"/>
          </p:cNvSpPr>
          <p:nvPr/>
        </p:nvSpPr>
        <p:spPr bwMode="auto">
          <a:xfrm>
            <a:off x="2471738" y="4006850"/>
            <a:ext cx="6510337"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电网对新能源接入的适应性要求</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1819275"/>
            <a:ext cx="1216025" cy="368300"/>
          </a:xfrm>
          <a:prstGeom prst="rect">
            <a:avLst/>
          </a:prstGeom>
          <a:noFill/>
          <a:ln w="9525">
            <a:noFill/>
            <a:miter lim="800000"/>
            <a:headEnd/>
            <a:tailEnd/>
          </a:ln>
        </p:spPr>
      </p:pic>
      <p:sp>
        <p:nvSpPr>
          <p:cNvPr id="10254" name="矩形 8"/>
          <p:cNvSpPr>
            <a:spLocks noChangeArrowheads="1"/>
          </p:cNvSpPr>
          <p:nvPr/>
        </p:nvSpPr>
        <p:spPr bwMode="auto">
          <a:xfrm>
            <a:off x="2471738" y="5046663"/>
            <a:ext cx="6575425"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新能源并网运行控制关键技术</a:t>
            </a: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3</a:t>
            </a:r>
          </a:p>
        </p:txBody>
      </p:sp>
      <p:sp>
        <p:nvSpPr>
          <p:cNvPr id="7183" name="Rectangle 2"/>
          <p:cNvSpPr>
            <a:spLocks noChangeArrowheads="1"/>
          </p:cNvSpPr>
          <p:nvPr/>
        </p:nvSpPr>
        <p:spPr bwMode="auto">
          <a:xfrm>
            <a:off x="1722703" y="5040771"/>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4</a:t>
            </a:r>
          </a:p>
        </p:txBody>
      </p:sp>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7501" y="6119112"/>
            <a:ext cx="6602251" cy="505835"/>
          </a:xfrm>
          <a:prstGeom prst="rect">
            <a:avLst/>
          </a:prstGeom>
          <a:noFill/>
          <a:ln w="9525">
            <a:noFill/>
            <a:miter lim="800000"/>
            <a:headEnd/>
            <a:tailEnd/>
          </a:ln>
        </p:spPr>
      </p:pic>
      <p:sp>
        <p:nvSpPr>
          <p:cNvPr id="10265" name="矩形 8"/>
          <p:cNvSpPr>
            <a:spLocks noChangeArrowheads="1"/>
          </p:cNvSpPr>
          <p:nvPr/>
        </p:nvSpPr>
        <p:spPr bwMode="auto">
          <a:xfrm>
            <a:off x="2476500" y="6115050"/>
            <a:ext cx="6575425"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总结与展望</a:t>
            </a:r>
          </a:p>
        </p:txBody>
      </p:sp>
      <p:sp>
        <p:nvSpPr>
          <p:cNvPr id="18" name="Rectangle 2"/>
          <p:cNvSpPr>
            <a:spLocks noChangeArrowheads="1"/>
          </p:cNvSpPr>
          <p:nvPr/>
        </p:nvSpPr>
        <p:spPr bwMode="auto">
          <a:xfrm>
            <a:off x="1727944" y="6110581"/>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3268663" y="468313"/>
            <a:ext cx="6464300" cy="547687"/>
          </a:xfrm>
        </p:spPr>
        <p:txBody>
          <a:bodyPr/>
          <a:lstStyle/>
          <a:p>
            <a:pPr eaLnBrk="1" hangingPunct="1"/>
            <a:r>
              <a:rPr lang="en-US" altLang="zh-CN" sz="3200" smtClean="0">
                <a:solidFill>
                  <a:schemeClr val="tx1"/>
                </a:solidFill>
                <a:latin typeface="微软雅黑" pitchFamily="34" charset="-122"/>
                <a:ea typeface="微软雅黑" pitchFamily="34" charset="-122"/>
              </a:rPr>
              <a:t>1</a:t>
            </a:r>
            <a:r>
              <a:rPr lang="zh-CN" altLang="en-US" sz="3200" smtClean="0">
                <a:solidFill>
                  <a:schemeClr val="tx1"/>
                </a:solidFill>
                <a:latin typeface="微软雅黑" pitchFamily="34" charset="-122"/>
                <a:ea typeface="微软雅黑" pitchFamily="34" charset="-122"/>
              </a:rPr>
              <a:t>、新能源发电发展情况介绍</a:t>
            </a:r>
          </a:p>
        </p:txBody>
      </p:sp>
      <p:sp>
        <p:nvSpPr>
          <p:cNvPr id="11267" name="Rectangle 8"/>
          <p:cNvSpPr>
            <a:spLocks noChangeArrowheads="1"/>
          </p:cNvSpPr>
          <p:nvPr/>
        </p:nvSpPr>
        <p:spPr bwMode="auto">
          <a:xfrm>
            <a:off x="134938" y="2052638"/>
            <a:ext cx="3213100" cy="2635250"/>
          </a:xfrm>
          <a:prstGeom prst="rect">
            <a:avLst/>
          </a:prstGeom>
          <a:noFill/>
          <a:ln w="9525">
            <a:noFill/>
            <a:miter lim="800000"/>
            <a:headEnd/>
            <a:tailEnd/>
          </a:ln>
        </p:spPr>
        <p:txBody>
          <a:bodyPr lIns="91418" tIns="45709" rIns="91418" bIns="45709">
            <a:spAutoFit/>
          </a:bodyPr>
          <a:lstStyle/>
          <a:p>
            <a:pPr>
              <a:lnSpc>
                <a:spcPct val="145000"/>
              </a:lnSpc>
            </a:pPr>
            <a:r>
              <a:rPr lang="en-US" altLang="zh-CN">
                <a:latin typeface="微软雅黑" pitchFamily="34" charset="-122"/>
              </a:rPr>
              <a:t>2012</a:t>
            </a:r>
            <a:r>
              <a:rPr lang="zh-CN" altLang="en-US">
                <a:latin typeface="微软雅黑" pitchFamily="34" charset="-122"/>
                <a:ea typeface="微软雅黑" pitchFamily="34" charset="-122"/>
              </a:rPr>
              <a:t>年全球风电新增装机容量约</a:t>
            </a:r>
            <a:r>
              <a:rPr lang="en-US" altLang="zh-CN">
                <a:latin typeface="微软雅黑" pitchFamily="34" charset="-122"/>
              </a:rPr>
              <a:t>44GW</a:t>
            </a:r>
            <a:r>
              <a:rPr lang="zh-CN" altLang="en-US">
                <a:latin typeface="微软雅黑" pitchFamily="34" charset="-122"/>
                <a:ea typeface="微软雅黑" pitchFamily="34" charset="-122"/>
              </a:rPr>
              <a:t>，同比不足</a:t>
            </a:r>
            <a:r>
              <a:rPr lang="en-US" altLang="zh-CN">
                <a:latin typeface="微软雅黑" pitchFamily="34" charset="-122"/>
              </a:rPr>
              <a:t>20%</a:t>
            </a:r>
            <a:r>
              <a:rPr lang="zh-CN" altLang="en-US">
                <a:latin typeface="微软雅黑" pitchFamily="34" charset="-122"/>
                <a:ea typeface="微软雅黑" pitchFamily="34" charset="-122"/>
              </a:rPr>
              <a:t>，增速进一步放缓，基本进入了一个</a:t>
            </a:r>
            <a:r>
              <a:rPr lang="zh-CN" altLang="en-US" sz="2400" b="1">
                <a:solidFill>
                  <a:srgbClr val="FF0000"/>
                </a:solidFill>
                <a:latin typeface="微软雅黑" pitchFamily="34" charset="-122"/>
                <a:ea typeface="微软雅黑" pitchFamily="34" charset="-122"/>
              </a:rPr>
              <a:t>相对平缓</a:t>
            </a:r>
            <a:r>
              <a:rPr lang="zh-CN" altLang="en-US">
                <a:latin typeface="微软雅黑" pitchFamily="34" charset="-122"/>
                <a:ea typeface="微软雅黑" pitchFamily="34" charset="-122"/>
              </a:rPr>
              <a:t>的发展阶段。到</a:t>
            </a:r>
            <a:r>
              <a:rPr lang="en-US" altLang="zh-CN">
                <a:latin typeface="微软雅黑" pitchFamily="34" charset="-122"/>
              </a:rPr>
              <a:t>2012</a:t>
            </a:r>
            <a:r>
              <a:rPr lang="zh-CN" altLang="en-US">
                <a:latin typeface="微软雅黑" pitchFamily="34" charset="-122"/>
                <a:ea typeface="微软雅黑" pitchFamily="34" charset="-122"/>
              </a:rPr>
              <a:t>年底，世界风电总装机容量达</a:t>
            </a:r>
            <a:r>
              <a:rPr lang="en-US" altLang="zh-CN">
                <a:latin typeface="微软雅黑" pitchFamily="34" charset="-122"/>
              </a:rPr>
              <a:t>282GW</a:t>
            </a:r>
            <a:r>
              <a:rPr lang="zh-CN" altLang="en-US">
                <a:latin typeface="微软雅黑" pitchFamily="34" charset="-122"/>
                <a:ea typeface="微软雅黑" pitchFamily="34" charset="-122"/>
              </a:rPr>
              <a:t>。</a:t>
            </a:r>
            <a:endParaRPr lang="en-US" altLang="zh-CN">
              <a:latin typeface="微软雅黑" pitchFamily="34" charset="-122"/>
              <a:ea typeface="微软雅黑" pitchFamily="34" charset="-122"/>
            </a:endParaRPr>
          </a:p>
        </p:txBody>
      </p:sp>
      <p:sp>
        <p:nvSpPr>
          <p:cNvPr id="12" name="TextBox 3"/>
          <p:cNvSpPr txBox="1"/>
          <p:nvPr/>
        </p:nvSpPr>
        <p:spPr>
          <a:xfrm>
            <a:off x="4451350" y="2555875"/>
            <a:ext cx="1274763" cy="369888"/>
          </a:xfrm>
          <a:prstGeom prst="rect">
            <a:avLst/>
          </a:prstGeom>
          <a:noFill/>
        </p:spPr>
        <p:style>
          <a:lnRef idx="0">
            <a:scrgbClr r="0" g="0" b="0"/>
          </a:lnRef>
          <a:fillRef idx="0">
            <a:scrgbClr r="0" g="0" b="0"/>
          </a:fillRef>
          <a:effectRef idx="0">
            <a:scrgbClr r="0" g="0" b="0"/>
          </a:effectRef>
          <a:fontRef idx="minor">
            <a:schemeClr val="tx1"/>
          </a:fontRef>
        </p:style>
        <p:txBody>
          <a:bodyPr wrap="none" lIns="91418" tIns="45709" rIns="91418" bIns="45709">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zh-CN" altLang="en-US" sz="1800" dirty="0"/>
              <a:t>单位</a:t>
            </a:r>
            <a:r>
              <a:rPr lang="zh-CN" altLang="en-US" sz="1800" dirty="0" smtClean="0"/>
              <a:t>：</a:t>
            </a:r>
            <a:r>
              <a:rPr lang="en-US" altLang="zh-CN" sz="1800" dirty="0" smtClean="0"/>
              <a:t>GW</a:t>
            </a:r>
            <a:endParaRPr lang="zh-CN" altLang="en-US" sz="1800" dirty="0"/>
          </a:p>
        </p:txBody>
      </p:sp>
      <p:sp>
        <p:nvSpPr>
          <p:cNvPr id="11269" name="Rectangle 4"/>
          <p:cNvSpPr>
            <a:spLocks noChangeArrowheads="1"/>
          </p:cNvSpPr>
          <p:nvPr/>
        </p:nvSpPr>
        <p:spPr bwMode="auto">
          <a:xfrm>
            <a:off x="36513" y="1260475"/>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风电发展情况介绍</a:t>
            </a:r>
          </a:p>
        </p:txBody>
      </p:sp>
      <p:pic>
        <p:nvPicPr>
          <p:cNvPr id="8" name="Picture 119" descr="C:\Program Files\Microsoft Resource DVD Artwork\DVD_ART\Artwork_Imagery\Shapes and Graphics\Arrows - arrow\Curved\arrow 1 yellow Curved Arrow Small.png"/>
          <p:cNvPicPr>
            <a:picLocks noChangeAspect="1" noChangeArrowheads="1"/>
          </p:cNvPicPr>
          <p:nvPr/>
        </p:nvPicPr>
        <p:blipFill>
          <a:blip r:embed="rId4" cstate="print"/>
          <a:srcRect/>
          <a:stretch>
            <a:fillRect/>
          </a:stretch>
        </p:blipFill>
        <p:spPr bwMode="auto">
          <a:xfrm rot="8826207" flipV="1">
            <a:off x="3201988" y="3311525"/>
            <a:ext cx="4411662" cy="725488"/>
          </a:xfrm>
          <a:prstGeom prst="rect">
            <a:avLst/>
          </a:prstGeom>
          <a:noFill/>
          <a:ln w="9525">
            <a:noFill/>
            <a:miter lim="800000"/>
            <a:headEnd/>
            <a:tailEnd/>
          </a:ln>
          <a:effectLst>
            <a:outerShdw blurRad="50800" dist="38100" dir="2700000" algn="tl" rotWithShape="0">
              <a:prstClr val="black">
                <a:alpha val="40000"/>
              </a:prstClr>
            </a:outerShdw>
          </a:effectLst>
        </p:spPr>
      </p:pic>
      <p:graphicFrame>
        <p:nvGraphicFramePr>
          <p:cNvPr id="11271" name="图表 1"/>
          <p:cNvGraphicFramePr>
            <a:graphicFrameLocks/>
          </p:cNvGraphicFramePr>
          <p:nvPr/>
        </p:nvGraphicFramePr>
        <p:xfrm>
          <a:off x="3225800" y="2001838"/>
          <a:ext cx="6821488" cy="4581525"/>
        </p:xfrm>
        <a:graphic>
          <a:graphicData uri="http://schemas.openxmlformats.org/presentationml/2006/ole">
            <p:oleObj spid="_x0000_s11271" r:id="rId5" imgW="6822015" imgH="4584589" progId="Excel.Chart.8">
              <p:embed/>
            </p:oleObj>
          </a:graphicData>
        </a:graphic>
      </p:graphicFrame>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p:cNvSpPr>
            <a:spLocks noChangeArrowheads="1"/>
          </p:cNvSpPr>
          <p:nvPr/>
        </p:nvSpPr>
        <p:spPr bwMode="auto">
          <a:xfrm>
            <a:off x="209550" y="1981200"/>
            <a:ext cx="2994025" cy="3706813"/>
          </a:xfrm>
          <a:prstGeom prst="rect">
            <a:avLst/>
          </a:prstGeom>
          <a:noFill/>
          <a:ln w="9525">
            <a:noFill/>
            <a:miter lim="800000"/>
            <a:headEnd/>
            <a:tailEnd/>
          </a:ln>
        </p:spPr>
        <p:txBody>
          <a:bodyPr lIns="91418" tIns="45709" rIns="91418" bIns="45709">
            <a:spAutoFit/>
          </a:bodyPr>
          <a:lstStyle/>
          <a:p>
            <a:pPr>
              <a:lnSpc>
                <a:spcPct val="145000"/>
              </a:lnSpc>
            </a:pPr>
            <a:r>
              <a:rPr lang="en-US" altLang="zh-CN">
                <a:latin typeface="微软雅黑" pitchFamily="34" charset="-122"/>
              </a:rPr>
              <a:t>2006</a:t>
            </a:r>
            <a:r>
              <a:rPr lang="zh-CN" altLang="en-US">
                <a:latin typeface="微软雅黑" pitchFamily="34" charset="-122"/>
                <a:ea typeface="微软雅黑" pitchFamily="34" charset="-122"/>
              </a:rPr>
              <a:t>到</a:t>
            </a:r>
            <a:r>
              <a:rPr lang="en-US" altLang="zh-CN">
                <a:latin typeface="微软雅黑" pitchFamily="34" charset="-122"/>
                <a:ea typeface="微软雅黑" pitchFamily="34" charset="-122"/>
              </a:rPr>
              <a:t>20</a:t>
            </a:r>
            <a:r>
              <a:rPr lang="en-US" altLang="zh-CN">
                <a:latin typeface="微软雅黑" pitchFamily="34" charset="-122"/>
              </a:rPr>
              <a:t>12</a:t>
            </a:r>
            <a:r>
              <a:rPr lang="zh-CN" altLang="en-US">
                <a:latin typeface="微软雅黑" pitchFamily="34" charset="-122"/>
                <a:ea typeface="微软雅黑" pitchFamily="34" charset="-122"/>
              </a:rPr>
              <a:t>的</a:t>
            </a:r>
            <a:r>
              <a:rPr lang="en-US" altLang="zh-CN">
                <a:latin typeface="微软雅黑" pitchFamily="34" charset="-122"/>
              </a:rPr>
              <a:t>7</a:t>
            </a:r>
            <a:r>
              <a:rPr lang="zh-CN" altLang="en-US">
                <a:latin typeface="微软雅黑" pitchFamily="34" charset="-122"/>
                <a:ea typeface="微软雅黑" pitchFamily="34" charset="-122"/>
              </a:rPr>
              <a:t>年时间全国风电装机容量由</a:t>
            </a:r>
            <a:r>
              <a:rPr lang="en-US" altLang="zh-CN">
                <a:latin typeface="微软雅黑" pitchFamily="34" charset="-122"/>
              </a:rPr>
              <a:t>254</a:t>
            </a:r>
            <a:r>
              <a:rPr lang="en-US" altLang="zh-CN">
                <a:latin typeface="微软雅黑" pitchFamily="34" charset="-122"/>
                <a:ea typeface="微软雅黑" pitchFamily="34" charset="-122"/>
              </a:rPr>
              <a:t>0MW</a:t>
            </a:r>
            <a:r>
              <a:rPr lang="zh-CN" altLang="en-US">
                <a:latin typeface="微软雅黑" pitchFamily="34" charset="-122"/>
                <a:ea typeface="微软雅黑" pitchFamily="34" charset="-122"/>
              </a:rPr>
              <a:t>增长到</a:t>
            </a:r>
            <a:r>
              <a:rPr lang="en-US" altLang="zh-CN">
                <a:latin typeface="微软雅黑" pitchFamily="34" charset="-122"/>
              </a:rPr>
              <a:t>78.26GW</a:t>
            </a:r>
            <a:r>
              <a:rPr lang="zh-CN" altLang="en-US">
                <a:latin typeface="微软雅黑" pitchFamily="34" charset="-122"/>
                <a:ea typeface="微软雅黑" pitchFamily="34" charset="-122"/>
              </a:rPr>
              <a:t>，</a:t>
            </a:r>
            <a:r>
              <a:rPr lang="zh-CN" altLang="en-US" sz="2400" b="1">
                <a:solidFill>
                  <a:srgbClr val="FF0000"/>
                </a:solidFill>
                <a:latin typeface="微软雅黑" pitchFamily="34" charset="-122"/>
                <a:ea typeface="微软雅黑" pitchFamily="34" charset="-122"/>
              </a:rPr>
              <a:t>远远高于</a:t>
            </a:r>
            <a:r>
              <a:rPr lang="zh-CN" altLang="en-US">
                <a:latin typeface="微软雅黑" pitchFamily="34" charset="-122"/>
                <a:ea typeface="微软雅黑" pitchFamily="34" charset="-122"/>
              </a:rPr>
              <a:t>世界风电平均发展速度。</a:t>
            </a:r>
          </a:p>
          <a:p>
            <a:pPr>
              <a:lnSpc>
                <a:spcPct val="145000"/>
              </a:lnSpc>
            </a:pPr>
            <a:r>
              <a:rPr lang="en-US" altLang="zh-CN">
                <a:latin typeface="微软雅黑" pitchFamily="34" charset="-122"/>
                <a:ea typeface="微软雅黑" pitchFamily="34" charset="-122"/>
              </a:rPr>
              <a:t>2012</a:t>
            </a:r>
            <a:r>
              <a:rPr lang="zh-CN" altLang="en-US">
                <a:latin typeface="微软雅黑" pitchFamily="34" charset="-122"/>
                <a:ea typeface="微软雅黑" pitchFamily="34" charset="-122"/>
              </a:rPr>
              <a:t>年，全国风电上网电量达</a:t>
            </a:r>
            <a:r>
              <a:rPr lang="en-US" altLang="zh-CN">
                <a:latin typeface="微软雅黑" pitchFamily="34" charset="-122"/>
                <a:ea typeface="微软雅黑" pitchFamily="34" charset="-122"/>
              </a:rPr>
              <a:t>1008</a:t>
            </a:r>
            <a:r>
              <a:rPr lang="zh-CN" altLang="en-US">
                <a:latin typeface="微软雅黑" pitchFamily="34" charset="-122"/>
                <a:ea typeface="微软雅黑" pitchFamily="34" charset="-122"/>
              </a:rPr>
              <a:t>亿</a:t>
            </a:r>
            <a:r>
              <a:rPr lang="en-US" altLang="zh-CN">
                <a:latin typeface="微软雅黑" pitchFamily="34" charset="-122"/>
                <a:ea typeface="微软雅黑" pitchFamily="34" charset="-122"/>
              </a:rPr>
              <a:t>kWh</a:t>
            </a:r>
            <a:r>
              <a:rPr lang="zh-CN" altLang="en-US">
                <a:latin typeface="微软雅黑" pitchFamily="34" charset="-122"/>
                <a:ea typeface="微软雅黑" pitchFamily="34" charset="-122"/>
              </a:rPr>
              <a:t>，约占全国发电量的</a:t>
            </a:r>
            <a:r>
              <a:rPr lang="en-US" altLang="zh-CN" sz="2400" b="1">
                <a:solidFill>
                  <a:srgbClr val="FF0000"/>
                </a:solidFill>
              </a:rPr>
              <a:t>2%</a:t>
            </a:r>
            <a:r>
              <a:rPr lang="zh-CN" altLang="en-US" sz="2400">
                <a:latin typeface="微软雅黑" pitchFamily="34" charset="-122"/>
                <a:ea typeface="微软雅黑" pitchFamily="34" charset="-122"/>
              </a:rPr>
              <a:t> 。</a:t>
            </a:r>
            <a:endParaRPr lang="zh-CN" altLang="en-US" sz="2400" b="1"/>
          </a:p>
        </p:txBody>
      </p:sp>
      <p:pic>
        <p:nvPicPr>
          <p:cNvPr id="9" name="Picture 119" descr="C:\Program Files\Microsoft Resource DVD Artwork\DVD_ART\Artwork_Imagery\Shapes and Graphics\Arrows - arrow\Curved\arrow 1 yellow Curved Arrow Small.png"/>
          <p:cNvPicPr>
            <a:picLocks noChangeAspect="1" noChangeArrowheads="1"/>
          </p:cNvPicPr>
          <p:nvPr/>
        </p:nvPicPr>
        <p:blipFill>
          <a:blip r:embed="rId4" cstate="print"/>
          <a:srcRect/>
          <a:stretch>
            <a:fillRect/>
          </a:stretch>
        </p:blipFill>
        <p:spPr bwMode="auto">
          <a:xfrm rot="8826207" flipV="1">
            <a:off x="2795588" y="3524250"/>
            <a:ext cx="4411662" cy="725488"/>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2292" name="Rectangle 4"/>
          <p:cNvSpPr txBox="1">
            <a:spLocks noChangeArrowheads="1"/>
          </p:cNvSpPr>
          <p:nvPr/>
        </p:nvSpPr>
        <p:spPr bwMode="auto">
          <a:xfrm>
            <a:off x="3268663" y="468313"/>
            <a:ext cx="6464300" cy="547687"/>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1</a:t>
            </a:r>
            <a:r>
              <a:rPr lang="zh-CN" altLang="en-US" sz="3200" b="1">
                <a:latin typeface="微软雅黑" pitchFamily="34" charset="-122"/>
                <a:ea typeface="微软雅黑" pitchFamily="34" charset="-122"/>
              </a:rPr>
              <a:t>、新能源发电发展情况介绍</a:t>
            </a:r>
          </a:p>
        </p:txBody>
      </p:sp>
      <p:sp>
        <p:nvSpPr>
          <p:cNvPr id="12293" name="Rectangle 4"/>
          <p:cNvSpPr>
            <a:spLocks noChangeArrowheads="1"/>
          </p:cNvSpPr>
          <p:nvPr/>
        </p:nvSpPr>
        <p:spPr bwMode="auto">
          <a:xfrm>
            <a:off x="0" y="1260475"/>
            <a:ext cx="8243888"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风电发展情况介绍</a:t>
            </a:r>
          </a:p>
        </p:txBody>
      </p:sp>
      <p:sp>
        <p:nvSpPr>
          <p:cNvPr id="12294" name="TextBox 1"/>
          <p:cNvSpPr txBox="1">
            <a:spLocks noChangeArrowheads="1"/>
          </p:cNvSpPr>
          <p:nvPr/>
        </p:nvSpPr>
        <p:spPr bwMode="auto">
          <a:xfrm>
            <a:off x="4402138" y="2622550"/>
            <a:ext cx="1646237" cy="328613"/>
          </a:xfrm>
          <a:prstGeom prst="rect">
            <a:avLst/>
          </a:prstGeom>
          <a:noFill/>
          <a:ln w="9525">
            <a:noFill/>
            <a:miter lim="800000"/>
            <a:headEnd/>
            <a:tailEnd/>
          </a:ln>
        </p:spPr>
        <p:txBody>
          <a:bodyPr wrap="none"/>
          <a:lstStyle/>
          <a:p>
            <a:r>
              <a:rPr lang="zh-CN" altLang="en-US">
                <a:ea typeface="黑体" pitchFamily="49" charset="-122"/>
              </a:rPr>
              <a:t>单位：</a:t>
            </a:r>
            <a:r>
              <a:rPr lang="en-US" altLang="zh-CN">
                <a:ea typeface="黑体" pitchFamily="49" charset="-122"/>
              </a:rPr>
              <a:t>GW</a:t>
            </a:r>
            <a:endParaRPr lang="zh-CN" altLang="en-US">
              <a:ea typeface="黑体" pitchFamily="49" charset="-122"/>
            </a:endParaRPr>
          </a:p>
        </p:txBody>
      </p:sp>
      <p:graphicFrame>
        <p:nvGraphicFramePr>
          <p:cNvPr id="12295" name="图表 1"/>
          <p:cNvGraphicFramePr>
            <a:graphicFrameLocks/>
          </p:cNvGraphicFramePr>
          <p:nvPr/>
        </p:nvGraphicFramePr>
        <p:xfrm>
          <a:off x="3221038" y="1965325"/>
          <a:ext cx="6821487" cy="4581525"/>
        </p:xfrm>
        <a:graphic>
          <a:graphicData uri="http://schemas.openxmlformats.org/presentationml/2006/ole">
            <p:oleObj spid="_x0000_s12295" r:id="rId5" imgW="6822015" imgH="4584589" progId="Excel.Chart.8">
              <p:embed/>
            </p:oleObj>
          </a:graphicData>
        </a:graphic>
      </p:graphicFrame>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284163" y="1874838"/>
            <a:ext cx="2884487" cy="2770187"/>
          </a:xfrm>
          <a:prstGeom prst="rect">
            <a:avLst/>
          </a:prstGeom>
          <a:noFill/>
          <a:ln w="9525">
            <a:noFill/>
            <a:miter lim="800000"/>
            <a:headEnd/>
            <a:tailEnd/>
          </a:ln>
        </p:spPr>
        <p:txBody>
          <a:bodyPr lIns="91418" tIns="45709" rIns="91418" bIns="45709">
            <a:spAutoFit/>
          </a:bodyPr>
          <a:lstStyle/>
          <a:p>
            <a:pPr>
              <a:lnSpc>
                <a:spcPct val="145000"/>
              </a:lnSpc>
            </a:pPr>
            <a:r>
              <a:rPr lang="en-US" altLang="zh-CN"/>
              <a:t>2012</a:t>
            </a:r>
            <a:r>
              <a:rPr lang="zh-CN" altLang="en-US">
                <a:latin typeface="微软雅黑" pitchFamily="34" charset="-122"/>
                <a:ea typeface="微软雅黑" pitchFamily="34" charset="-122"/>
              </a:rPr>
              <a:t>年的全球新增光伏装机容量再一次达到</a:t>
            </a:r>
            <a:r>
              <a:rPr lang="zh-CN" altLang="en-US" sz="2400" b="1">
                <a:solidFill>
                  <a:srgbClr val="FF0000"/>
                </a:solidFill>
                <a:latin typeface="微软雅黑" pitchFamily="34" charset="-122"/>
                <a:ea typeface="微软雅黑" pitchFamily="34" charset="-122"/>
              </a:rPr>
              <a:t>历史最高值</a:t>
            </a:r>
            <a:r>
              <a:rPr lang="zh-CN" altLang="en-US">
                <a:latin typeface="微软雅黑" pitchFamily="34" charset="-122"/>
                <a:ea typeface="微软雅黑" pitchFamily="34" charset="-122"/>
              </a:rPr>
              <a:t>，达到</a:t>
            </a:r>
            <a:r>
              <a:rPr lang="en-US" altLang="zh-CN"/>
              <a:t>34GW</a:t>
            </a:r>
            <a:r>
              <a:rPr lang="zh-CN" altLang="en-US"/>
              <a:t>。</a:t>
            </a:r>
            <a:r>
              <a:rPr lang="zh-CN" altLang="en-US">
                <a:latin typeface="微软雅黑" pitchFamily="34" charset="-122"/>
                <a:ea typeface="微软雅黑" pitchFamily="34" charset="-122"/>
              </a:rPr>
              <a:t>由此，到</a:t>
            </a:r>
            <a:r>
              <a:rPr lang="en-US" altLang="zh-CN">
                <a:latin typeface="微软雅黑" pitchFamily="34" charset="-122"/>
                <a:ea typeface="微软雅黑" pitchFamily="34" charset="-122"/>
              </a:rPr>
              <a:t>2012</a:t>
            </a:r>
            <a:r>
              <a:rPr lang="zh-CN" altLang="en-US">
                <a:latin typeface="微软雅黑" pitchFamily="34" charset="-122"/>
                <a:ea typeface="微软雅黑" pitchFamily="34" charset="-122"/>
              </a:rPr>
              <a:t>年底，全球累积光伏装机容量达过</a:t>
            </a:r>
            <a:r>
              <a:rPr lang="en-US" altLang="zh-CN">
                <a:latin typeface="微软雅黑" pitchFamily="34" charset="-122"/>
                <a:ea typeface="微软雅黑" pitchFamily="34" charset="-122"/>
              </a:rPr>
              <a:t>102GW</a:t>
            </a:r>
            <a:r>
              <a:rPr lang="zh-CN" altLang="en-US">
                <a:latin typeface="微软雅黑" pitchFamily="34" charset="-122"/>
                <a:ea typeface="微软雅黑" pitchFamily="34" charset="-122"/>
              </a:rPr>
              <a:t>。</a:t>
            </a:r>
          </a:p>
        </p:txBody>
      </p:sp>
      <p:sp>
        <p:nvSpPr>
          <p:cNvPr id="13315" name="Rectangle 4"/>
          <p:cNvSpPr txBox="1">
            <a:spLocks noChangeArrowheads="1"/>
          </p:cNvSpPr>
          <p:nvPr/>
        </p:nvSpPr>
        <p:spPr bwMode="auto">
          <a:xfrm>
            <a:off x="3268663" y="468313"/>
            <a:ext cx="6464300" cy="547687"/>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1</a:t>
            </a:r>
            <a:r>
              <a:rPr lang="zh-CN" altLang="en-US" sz="3200" b="1">
                <a:latin typeface="微软雅黑" pitchFamily="34" charset="-122"/>
                <a:ea typeface="微软雅黑" pitchFamily="34" charset="-122"/>
              </a:rPr>
              <a:t>、新能源发电发展情况介绍</a:t>
            </a:r>
          </a:p>
        </p:txBody>
      </p:sp>
      <p:sp>
        <p:nvSpPr>
          <p:cNvPr id="13316" name="Rectangle 4"/>
          <p:cNvSpPr>
            <a:spLocks noChangeArrowheads="1"/>
          </p:cNvSpPr>
          <p:nvPr/>
        </p:nvSpPr>
        <p:spPr bwMode="auto">
          <a:xfrm>
            <a:off x="36513" y="1260475"/>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光伏发电发展情况介绍</a:t>
            </a:r>
          </a:p>
        </p:txBody>
      </p:sp>
      <p:sp>
        <p:nvSpPr>
          <p:cNvPr id="13317" name="TextBox 1"/>
          <p:cNvSpPr txBox="1">
            <a:spLocks noChangeArrowheads="1"/>
          </p:cNvSpPr>
          <p:nvPr/>
        </p:nvSpPr>
        <p:spPr bwMode="auto">
          <a:xfrm>
            <a:off x="3911600" y="1990725"/>
            <a:ext cx="1646238" cy="328613"/>
          </a:xfrm>
          <a:prstGeom prst="rect">
            <a:avLst/>
          </a:prstGeom>
          <a:noFill/>
          <a:ln w="9525">
            <a:noFill/>
            <a:miter lim="800000"/>
            <a:headEnd/>
            <a:tailEnd/>
          </a:ln>
        </p:spPr>
        <p:txBody>
          <a:bodyPr wrap="none"/>
          <a:lstStyle/>
          <a:p>
            <a:r>
              <a:rPr lang="zh-CN" altLang="en-US">
                <a:ea typeface="黑体" pitchFamily="49" charset="-122"/>
              </a:rPr>
              <a:t>单位：</a:t>
            </a:r>
            <a:r>
              <a:rPr lang="en-US" altLang="zh-CN">
                <a:ea typeface="黑体" pitchFamily="49" charset="-122"/>
              </a:rPr>
              <a:t>GW</a:t>
            </a:r>
            <a:endParaRPr lang="zh-CN" altLang="en-US">
              <a:ea typeface="黑体" pitchFamily="49" charset="-122"/>
            </a:endParaRPr>
          </a:p>
        </p:txBody>
      </p:sp>
      <p:graphicFrame>
        <p:nvGraphicFramePr>
          <p:cNvPr id="13318" name="图表 1"/>
          <p:cNvGraphicFramePr>
            <a:graphicFrameLocks/>
          </p:cNvGraphicFramePr>
          <p:nvPr/>
        </p:nvGraphicFramePr>
        <p:xfrm>
          <a:off x="3189288" y="1893888"/>
          <a:ext cx="6821487" cy="4581525"/>
        </p:xfrm>
        <a:graphic>
          <a:graphicData uri="http://schemas.openxmlformats.org/presentationml/2006/ole">
            <p:oleObj spid="_x0000_s13318" r:id="rId4" imgW="6822015" imgH="4578493" progId="Excel.Chart.8">
              <p:embed/>
            </p:oleObj>
          </a:graphicData>
        </a:graphic>
      </p:graphicFrame>
    </p:spTree>
  </p:cSld>
  <p:clrMapOvr>
    <a:masterClrMapping/>
  </p:clrMapOvr>
  <p:transition advTm="1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
          <p:cNvSpPr>
            <a:spLocks noChangeArrowheads="1"/>
          </p:cNvSpPr>
          <p:nvPr/>
        </p:nvSpPr>
        <p:spPr bwMode="auto">
          <a:xfrm>
            <a:off x="90488" y="1981200"/>
            <a:ext cx="3178175" cy="3973513"/>
          </a:xfrm>
          <a:prstGeom prst="rect">
            <a:avLst/>
          </a:prstGeom>
          <a:noFill/>
          <a:ln w="9525">
            <a:noFill/>
            <a:miter lim="800000"/>
            <a:headEnd/>
            <a:tailEnd/>
          </a:ln>
        </p:spPr>
        <p:txBody>
          <a:bodyPr lIns="91418" tIns="45709" rIns="91418" bIns="45709">
            <a:spAutoFit/>
          </a:bodyPr>
          <a:lstStyle/>
          <a:p>
            <a:pPr>
              <a:lnSpc>
                <a:spcPct val="145000"/>
              </a:lnSpc>
            </a:pPr>
            <a:r>
              <a:rPr lang="en-US" altLang="zh-CN"/>
              <a:t>2011</a:t>
            </a:r>
            <a:r>
              <a:rPr lang="zh-CN" altLang="en-US">
                <a:latin typeface="微软雅黑" pitchFamily="34" charset="-122"/>
                <a:ea typeface="微软雅黑" pitchFamily="34" charset="-122"/>
              </a:rPr>
              <a:t>年可以说是“</a:t>
            </a:r>
            <a:r>
              <a:rPr lang="zh-CN" altLang="en-US" sz="2400" b="1">
                <a:solidFill>
                  <a:srgbClr val="FF0000"/>
                </a:solidFill>
                <a:latin typeface="微软雅黑" pitchFamily="34" charset="-122"/>
                <a:ea typeface="微软雅黑" pitchFamily="34" charset="-122"/>
              </a:rPr>
              <a:t>中国光伏应用元年</a:t>
            </a:r>
            <a:r>
              <a:rPr lang="zh-CN" altLang="en-US">
                <a:latin typeface="微软雅黑" pitchFamily="34" charset="-122"/>
                <a:ea typeface="微软雅黑" pitchFamily="34" charset="-122"/>
              </a:rPr>
              <a:t>”，受诸多政策的鼓励，截至</a:t>
            </a:r>
            <a:r>
              <a:rPr lang="en-US" altLang="zh-CN">
                <a:latin typeface="微软雅黑" pitchFamily="34" charset="-122"/>
                <a:ea typeface="微软雅黑" pitchFamily="34" charset="-122"/>
              </a:rPr>
              <a:t>2011</a:t>
            </a:r>
            <a:r>
              <a:rPr lang="zh-CN" altLang="en-US">
                <a:latin typeface="微软雅黑" pitchFamily="34" charset="-122"/>
                <a:ea typeface="微软雅黑" pitchFamily="34" charset="-122"/>
              </a:rPr>
              <a:t>年底，全国累计在建或拟建项目超过</a:t>
            </a:r>
            <a:r>
              <a:rPr lang="en-US" altLang="zh-CN">
                <a:latin typeface="微软雅黑" pitchFamily="34" charset="-122"/>
                <a:ea typeface="微软雅黑" pitchFamily="34" charset="-122"/>
              </a:rPr>
              <a:t>9GW</a:t>
            </a:r>
            <a:r>
              <a:rPr lang="zh-CN" altLang="en-US">
                <a:latin typeface="微软雅黑" pitchFamily="34" charset="-122"/>
                <a:ea typeface="微软雅黑" pitchFamily="34" charset="-122"/>
              </a:rPr>
              <a:t>，</a:t>
            </a:r>
            <a:r>
              <a:rPr lang="en-US" altLang="zh-CN">
                <a:latin typeface="微软雅黑" pitchFamily="34" charset="-122"/>
                <a:ea typeface="微软雅黑" pitchFamily="34" charset="-122"/>
              </a:rPr>
              <a:t>2011</a:t>
            </a:r>
            <a:r>
              <a:rPr lang="zh-CN" altLang="en-US">
                <a:latin typeface="微软雅黑" pitchFamily="34" charset="-122"/>
                <a:ea typeface="微软雅黑" pitchFamily="34" charset="-122"/>
              </a:rPr>
              <a:t>年</a:t>
            </a:r>
            <a:r>
              <a:rPr lang="en-US" altLang="zh-CN">
                <a:latin typeface="微软雅黑" pitchFamily="34" charset="-122"/>
                <a:ea typeface="微软雅黑" pitchFamily="34" charset="-122"/>
              </a:rPr>
              <a:t>12</a:t>
            </a:r>
            <a:r>
              <a:rPr lang="zh-CN" altLang="en-US">
                <a:latin typeface="微软雅黑" pitchFamily="34" charset="-122"/>
                <a:ea typeface="微软雅黑" pitchFamily="34" charset="-122"/>
              </a:rPr>
              <a:t>月</a:t>
            </a:r>
            <a:r>
              <a:rPr lang="en-US" altLang="zh-CN">
                <a:latin typeface="微软雅黑" pitchFamily="34" charset="-122"/>
                <a:ea typeface="微软雅黑" pitchFamily="34" charset="-122"/>
              </a:rPr>
              <a:t>30</a:t>
            </a:r>
            <a:r>
              <a:rPr lang="zh-CN" altLang="en-US">
                <a:latin typeface="微软雅黑" pitchFamily="34" charset="-122"/>
                <a:ea typeface="微软雅黑" pitchFamily="34" charset="-122"/>
              </a:rPr>
              <a:t>日前正式完成建设的项目，达到</a:t>
            </a:r>
            <a:r>
              <a:rPr lang="en-US" altLang="zh-CN">
                <a:latin typeface="微软雅黑" pitchFamily="34" charset="-122"/>
                <a:ea typeface="微软雅黑" pitchFamily="34" charset="-122"/>
              </a:rPr>
              <a:t>2.7GW</a:t>
            </a:r>
            <a:r>
              <a:rPr lang="zh-CN" altLang="en-US">
                <a:latin typeface="微软雅黑" pitchFamily="34" charset="-122"/>
                <a:ea typeface="微软雅黑" pitchFamily="34" charset="-122"/>
              </a:rPr>
              <a:t>。中国的光伏市场实现了正式启动。至</a:t>
            </a:r>
            <a:r>
              <a:rPr lang="en-US" altLang="zh-CN">
                <a:latin typeface="微软雅黑" pitchFamily="34" charset="-122"/>
                <a:ea typeface="微软雅黑" pitchFamily="34" charset="-122"/>
              </a:rPr>
              <a:t>2012</a:t>
            </a:r>
            <a:r>
              <a:rPr lang="zh-CN" altLang="en-US">
                <a:latin typeface="微软雅黑" pitchFamily="34" charset="-122"/>
                <a:ea typeface="微软雅黑" pitchFamily="34" charset="-122"/>
              </a:rPr>
              <a:t>年第中国累计装机达到</a:t>
            </a:r>
            <a:r>
              <a:rPr lang="en-US" altLang="zh-CN">
                <a:latin typeface="微软雅黑" pitchFamily="34" charset="-122"/>
                <a:ea typeface="微软雅黑" pitchFamily="34" charset="-122"/>
              </a:rPr>
              <a:t>8.16GW</a:t>
            </a:r>
            <a:r>
              <a:rPr lang="zh-CN" altLang="en-US">
                <a:latin typeface="微软雅黑" pitchFamily="34" charset="-122"/>
                <a:ea typeface="微软雅黑" pitchFamily="34" charset="-122"/>
              </a:rPr>
              <a:t>。</a:t>
            </a:r>
          </a:p>
        </p:txBody>
      </p:sp>
      <p:sp>
        <p:nvSpPr>
          <p:cNvPr id="14339" name="Rectangle 4"/>
          <p:cNvSpPr txBox="1">
            <a:spLocks noChangeArrowheads="1"/>
          </p:cNvSpPr>
          <p:nvPr/>
        </p:nvSpPr>
        <p:spPr bwMode="auto">
          <a:xfrm>
            <a:off x="3268663" y="468313"/>
            <a:ext cx="6464300" cy="547687"/>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1</a:t>
            </a:r>
            <a:r>
              <a:rPr lang="zh-CN" altLang="en-US" sz="3200" b="1">
                <a:latin typeface="微软雅黑" pitchFamily="34" charset="-122"/>
                <a:ea typeface="微软雅黑" pitchFamily="34" charset="-122"/>
              </a:rPr>
              <a:t>、新能源发电发展情况介绍</a:t>
            </a:r>
          </a:p>
        </p:txBody>
      </p:sp>
      <p:sp>
        <p:nvSpPr>
          <p:cNvPr id="14340" name="Rectangle 4"/>
          <p:cNvSpPr>
            <a:spLocks noChangeArrowheads="1"/>
          </p:cNvSpPr>
          <p:nvPr/>
        </p:nvSpPr>
        <p:spPr bwMode="auto">
          <a:xfrm>
            <a:off x="0" y="1223963"/>
            <a:ext cx="8243888"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光伏发电发展情况介绍</a:t>
            </a:r>
          </a:p>
        </p:txBody>
      </p:sp>
      <p:sp>
        <p:nvSpPr>
          <p:cNvPr id="14341" name="TextBox 1"/>
          <p:cNvSpPr txBox="1">
            <a:spLocks noChangeArrowheads="1"/>
          </p:cNvSpPr>
          <p:nvPr/>
        </p:nvSpPr>
        <p:spPr bwMode="auto">
          <a:xfrm>
            <a:off x="4313238" y="2370138"/>
            <a:ext cx="1646237" cy="328612"/>
          </a:xfrm>
          <a:prstGeom prst="rect">
            <a:avLst/>
          </a:prstGeom>
          <a:noFill/>
          <a:ln w="9525">
            <a:noFill/>
            <a:miter lim="800000"/>
            <a:headEnd/>
            <a:tailEnd/>
          </a:ln>
        </p:spPr>
        <p:txBody>
          <a:bodyPr wrap="none"/>
          <a:lstStyle/>
          <a:p>
            <a:r>
              <a:rPr lang="zh-CN" altLang="en-US">
                <a:ea typeface="黑体" pitchFamily="49" charset="-122"/>
              </a:rPr>
              <a:t>单位：</a:t>
            </a:r>
            <a:r>
              <a:rPr lang="en-US" altLang="zh-CN">
                <a:ea typeface="黑体" pitchFamily="49" charset="-122"/>
              </a:rPr>
              <a:t>MW</a:t>
            </a:r>
            <a:endParaRPr lang="zh-CN" altLang="en-US">
              <a:ea typeface="黑体" pitchFamily="49" charset="-122"/>
            </a:endParaRPr>
          </a:p>
        </p:txBody>
      </p:sp>
      <p:graphicFrame>
        <p:nvGraphicFramePr>
          <p:cNvPr id="14342" name="图表 1"/>
          <p:cNvGraphicFramePr>
            <a:graphicFrameLocks/>
          </p:cNvGraphicFramePr>
          <p:nvPr/>
        </p:nvGraphicFramePr>
        <p:xfrm>
          <a:off x="3217863" y="1887538"/>
          <a:ext cx="6821487" cy="4581525"/>
        </p:xfrm>
        <a:graphic>
          <a:graphicData uri="http://schemas.openxmlformats.org/presentationml/2006/ole">
            <p:oleObj spid="_x0000_s14342" r:id="rId4" imgW="6822015" imgH="4578493" progId="Excel.Chart.8">
              <p:embed/>
            </p:oleObj>
          </a:graphicData>
        </a:graphic>
      </p:graphicFrame>
    </p:spTree>
  </p:cSld>
  <p:clrMapOvr>
    <a:masterClrMapping/>
  </p:clrMapOvr>
  <p:transition advTm="1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idx="4294967295"/>
          </p:nvPr>
        </p:nvSpPr>
        <p:spPr>
          <a:xfrm>
            <a:off x="2116138" y="106363"/>
            <a:ext cx="6048375" cy="1065212"/>
          </a:xfrm>
        </p:spPr>
        <p:txBody>
          <a:bodyPr/>
          <a:lstStyle/>
          <a:p>
            <a:pPr algn="ctr"/>
            <a:r>
              <a:rPr lang="zh-CN" altLang="en-US" sz="4400" smtClean="0">
                <a:solidFill>
                  <a:schemeClr val="tx1"/>
                </a:solidFill>
                <a:latin typeface="华文新魏" pitchFamily="2" charset="-122"/>
                <a:ea typeface="华文新魏" pitchFamily="2" charset="-122"/>
              </a:rPr>
              <a:t>目  录</a:t>
            </a: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44269" y="5223363"/>
            <a:ext cx="7668551"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44269" y="4083845"/>
            <a:ext cx="7668551"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1942518" y="2951328"/>
            <a:ext cx="7668551" cy="498834"/>
          </a:xfrm>
          <a:prstGeom prst="rect">
            <a:avLst/>
          </a:prstGeom>
          <a:noFill/>
          <a:ln w="9525">
            <a:noFill/>
            <a:miter lim="800000"/>
            <a:headEnd/>
            <a:tailEnd/>
          </a:ln>
        </p:spPr>
      </p:pic>
      <p:sp>
        <p:nvSpPr>
          <p:cNvPr id="7174" name="Rectangle 2"/>
          <p:cNvSpPr>
            <a:spLocks noChangeArrowheads="1"/>
          </p:cNvSpPr>
          <p:nvPr/>
        </p:nvSpPr>
        <p:spPr bwMode="auto">
          <a:xfrm>
            <a:off x="1098384" y="1769325"/>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30268" y="1769326"/>
            <a:ext cx="7668551" cy="505834"/>
          </a:xfrm>
          <a:prstGeom prst="rect">
            <a:avLst/>
          </a:prstGeom>
          <a:noFill/>
          <a:ln w="9525">
            <a:noFill/>
            <a:miter lim="800000"/>
            <a:headEnd/>
            <a:tailEnd/>
          </a:ln>
        </p:spPr>
      </p:pic>
      <p:sp>
        <p:nvSpPr>
          <p:cNvPr id="15370" name="矩形 8"/>
          <p:cNvSpPr>
            <a:spLocks noChangeArrowheads="1"/>
          </p:cNvSpPr>
          <p:nvPr/>
        </p:nvSpPr>
        <p:spPr bwMode="auto">
          <a:xfrm>
            <a:off x="1941513" y="1725613"/>
            <a:ext cx="7242175" cy="476250"/>
          </a:xfrm>
          <a:prstGeom prst="rect">
            <a:avLst/>
          </a:prstGeom>
          <a:noFill/>
          <a:ln w="9525">
            <a:noFill/>
            <a:miter lim="800000"/>
            <a:headEnd/>
            <a:tailEnd/>
          </a:ln>
        </p:spPr>
        <p:txBody>
          <a:bodyPr lIns="100790" tIns="50396" rIns="100790" bIns="50396"/>
          <a:lstStyle/>
          <a:p>
            <a:r>
              <a:rPr lang="zh-CN" altLang="en-US" sz="2600" b="1">
                <a:solidFill>
                  <a:srgbClr val="000000"/>
                </a:solidFill>
                <a:latin typeface="微软雅黑" pitchFamily="34" charset="-122"/>
                <a:ea typeface="微软雅黑" pitchFamily="34" charset="-122"/>
              </a:rPr>
              <a:t>新能源发电发展情况介绍</a:t>
            </a:r>
          </a:p>
        </p:txBody>
      </p:sp>
      <p:sp>
        <p:nvSpPr>
          <p:cNvPr id="15371" name="矩形 8"/>
          <p:cNvSpPr>
            <a:spLocks noChangeArrowheads="1"/>
          </p:cNvSpPr>
          <p:nvPr/>
        </p:nvSpPr>
        <p:spPr bwMode="auto">
          <a:xfrm>
            <a:off x="1931988" y="2943225"/>
            <a:ext cx="7345362" cy="473075"/>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3100" b="1">
                <a:solidFill>
                  <a:srgbClr val="FF0000"/>
                </a:solidFill>
                <a:latin typeface="微软雅黑" pitchFamily="34" charset="-122"/>
                <a:ea typeface="微软雅黑" pitchFamily="34" charset="-122"/>
              </a:rPr>
              <a:t>新能源接入对电网运行带来的挑战</a:t>
            </a:r>
          </a:p>
        </p:txBody>
      </p:sp>
      <p:sp>
        <p:nvSpPr>
          <p:cNvPr id="15372" name="矩形 8"/>
          <p:cNvSpPr>
            <a:spLocks noChangeArrowheads="1"/>
          </p:cNvSpPr>
          <p:nvPr/>
        </p:nvSpPr>
        <p:spPr bwMode="auto">
          <a:xfrm>
            <a:off x="1944688" y="4079875"/>
            <a:ext cx="7561262"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电网对新能源接入的适应性要求</a:t>
            </a:r>
          </a:p>
        </p:txBody>
      </p:sp>
      <p:sp>
        <p:nvSpPr>
          <p:cNvPr id="15373" name="矩形 8"/>
          <p:cNvSpPr>
            <a:spLocks noChangeArrowheads="1"/>
          </p:cNvSpPr>
          <p:nvPr/>
        </p:nvSpPr>
        <p:spPr bwMode="auto">
          <a:xfrm>
            <a:off x="1944688" y="5221288"/>
            <a:ext cx="7635875" cy="474662"/>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新能源并网运行控制关键技术</a:t>
            </a:r>
          </a:p>
        </p:txBody>
      </p:sp>
      <p:sp>
        <p:nvSpPr>
          <p:cNvPr id="7181" name="Rectangle 2"/>
          <p:cNvSpPr>
            <a:spLocks noChangeArrowheads="1"/>
          </p:cNvSpPr>
          <p:nvPr/>
        </p:nvSpPr>
        <p:spPr bwMode="auto">
          <a:xfrm>
            <a:off x="1107134" y="2961320"/>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2</a:t>
            </a:r>
          </a:p>
        </p:txBody>
      </p:sp>
      <p:sp>
        <p:nvSpPr>
          <p:cNvPr id="7182" name="Rectangle 2"/>
          <p:cNvSpPr>
            <a:spLocks noChangeArrowheads="1"/>
          </p:cNvSpPr>
          <p:nvPr/>
        </p:nvSpPr>
        <p:spPr bwMode="auto">
          <a:xfrm>
            <a:off x="1108884" y="4088076"/>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3</a:t>
            </a:r>
          </a:p>
        </p:txBody>
      </p:sp>
      <p:sp>
        <p:nvSpPr>
          <p:cNvPr id="7183" name="Rectangle 2"/>
          <p:cNvSpPr>
            <a:spLocks noChangeArrowheads="1"/>
          </p:cNvSpPr>
          <p:nvPr/>
        </p:nvSpPr>
        <p:spPr bwMode="auto">
          <a:xfrm>
            <a:off x="1108884" y="5214832"/>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4</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14313" y="2989263"/>
            <a:ext cx="1412875" cy="368300"/>
          </a:xfrm>
          <a:prstGeom prst="rect">
            <a:avLst/>
          </a:prstGeom>
          <a:noFill/>
          <a:ln w="9525">
            <a:noFill/>
            <a:miter lim="800000"/>
            <a:headEnd/>
            <a:tailEnd/>
          </a:ln>
        </p:spPr>
      </p:pic>
      <p:pic>
        <p:nvPicPr>
          <p:cNvPr id="19"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51261" y="6119112"/>
            <a:ext cx="7668551" cy="505835"/>
          </a:xfrm>
          <a:prstGeom prst="rect">
            <a:avLst/>
          </a:prstGeom>
          <a:noFill/>
          <a:ln w="9525">
            <a:noFill/>
            <a:miter lim="800000"/>
            <a:headEnd/>
            <a:tailEnd/>
          </a:ln>
        </p:spPr>
      </p:pic>
      <p:sp>
        <p:nvSpPr>
          <p:cNvPr id="15385" name="矩形 8"/>
          <p:cNvSpPr>
            <a:spLocks noChangeArrowheads="1"/>
          </p:cNvSpPr>
          <p:nvPr/>
        </p:nvSpPr>
        <p:spPr bwMode="auto">
          <a:xfrm>
            <a:off x="1951038" y="6116638"/>
            <a:ext cx="7635875" cy="474662"/>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总结与展望</a:t>
            </a:r>
          </a:p>
        </p:txBody>
      </p:sp>
      <p:sp>
        <p:nvSpPr>
          <p:cNvPr id="21" name="Rectangle 2"/>
          <p:cNvSpPr>
            <a:spLocks noChangeArrowheads="1"/>
          </p:cNvSpPr>
          <p:nvPr/>
        </p:nvSpPr>
        <p:spPr bwMode="auto">
          <a:xfrm>
            <a:off x="1115876" y="6110581"/>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1735138" y="182563"/>
            <a:ext cx="8345487" cy="1041400"/>
          </a:xfrm>
        </p:spPr>
        <p:txBody>
          <a:bodyPr/>
          <a:lstStyle/>
          <a:p>
            <a:pPr eaLnBrk="1" hangingPunct="1"/>
            <a:r>
              <a:rPr lang="en-US" altLang="zh-CN" sz="3200" smtClean="0">
                <a:solidFill>
                  <a:schemeClr val="tx1"/>
                </a:solidFill>
                <a:latin typeface="微软雅黑" pitchFamily="34" charset="-122"/>
                <a:ea typeface="微软雅黑" pitchFamily="34" charset="-122"/>
              </a:rPr>
              <a:t>2</a:t>
            </a:r>
            <a:r>
              <a:rPr lang="zh-CN" altLang="en-US" sz="3200" smtClean="0">
                <a:solidFill>
                  <a:schemeClr val="tx1"/>
                </a:solidFill>
                <a:latin typeface="微软雅黑" pitchFamily="34" charset="-122"/>
                <a:ea typeface="微软雅黑" pitchFamily="34" charset="-122"/>
              </a:rPr>
              <a:t>、新能源接入对电网运行带来的挑战</a:t>
            </a:r>
          </a:p>
        </p:txBody>
      </p:sp>
      <p:sp>
        <p:nvSpPr>
          <p:cNvPr id="15" name="Oval 5"/>
          <p:cNvSpPr>
            <a:spLocks noChangeAspect="1" noChangeArrowheads="1"/>
          </p:cNvSpPr>
          <p:nvPr/>
        </p:nvSpPr>
        <p:spPr bwMode="auto">
          <a:xfrm>
            <a:off x="1828837" y="1737553"/>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zh-CN" altLang="en-US" sz="2400" b="1" dirty="0">
                <a:latin typeface="微软雅黑" pitchFamily="34" charset="-122"/>
                <a:ea typeface="微软雅黑" pitchFamily="34" charset="-122"/>
              </a:rPr>
              <a:t>调峰调频</a:t>
            </a:r>
          </a:p>
        </p:txBody>
      </p:sp>
      <p:sp>
        <p:nvSpPr>
          <p:cNvPr id="16" name="Oval 6"/>
          <p:cNvSpPr>
            <a:spLocks noChangeAspect="1" noChangeArrowheads="1"/>
          </p:cNvSpPr>
          <p:nvPr/>
        </p:nvSpPr>
        <p:spPr bwMode="auto">
          <a:xfrm>
            <a:off x="6064287" y="1729395"/>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zh-CN" altLang="en-US" sz="2400" b="1" dirty="0">
                <a:latin typeface="微软雅黑" pitchFamily="34" charset="-122"/>
                <a:ea typeface="微软雅黑" pitchFamily="34" charset="-122"/>
              </a:rPr>
              <a:t>无功功率</a:t>
            </a:r>
          </a:p>
          <a:p>
            <a:pPr marL="342814" indent="-342814" algn="ctr">
              <a:spcBef>
                <a:spcPct val="20000"/>
              </a:spcBef>
              <a:defRPr/>
            </a:pPr>
            <a:r>
              <a:rPr lang="zh-CN" altLang="en-US" sz="2400" b="1" dirty="0">
                <a:latin typeface="微软雅黑" pitchFamily="34" charset="-122"/>
                <a:ea typeface="微软雅黑" pitchFamily="34" charset="-122"/>
              </a:rPr>
              <a:t>平衡与电压</a:t>
            </a:r>
          </a:p>
          <a:p>
            <a:pPr marL="342814" indent="-342814" algn="ctr">
              <a:spcBef>
                <a:spcPct val="20000"/>
              </a:spcBef>
              <a:defRPr/>
            </a:pPr>
            <a:r>
              <a:rPr lang="zh-CN" altLang="en-US" sz="2400" b="1" dirty="0">
                <a:latin typeface="微软雅黑" pitchFamily="34" charset="-122"/>
                <a:ea typeface="微软雅黑" pitchFamily="34" charset="-122"/>
              </a:rPr>
              <a:t>水平</a:t>
            </a:r>
          </a:p>
        </p:txBody>
      </p:sp>
      <p:grpSp>
        <p:nvGrpSpPr>
          <p:cNvPr id="2" name="Group 7"/>
          <p:cNvGrpSpPr>
            <a:grpSpLocks/>
          </p:cNvGrpSpPr>
          <p:nvPr/>
        </p:nvGrpSpPr>
        <p:grpSpPr bwMode="auto">
          <a:xfrm>
            <a:off x="3295687" y="2364614"/>
            <a:ext cx="3057525" cy="3059112"/>
            <a:chOff x="1790" y="1615"/>
            <a:chExt cx="1926" cy="1927"/>
          </a:xfrm>
          <a:solidFill>
            <a:srgbClr val="FFFF99"/>
          </a:solidFill>
          <a:scene3d>
            <a:camera prst="orthographicFront">
              <a:rot lat="0" lon="0" rev="0"/>
            </a:camera>
            <a:lightRig rig="balanced" dir="t">
              <a:rot lat="0" lon="0" rev="8700000"/>
            </a:lightRig>
          </a:scene3d>
        </p:grpSpPr>
        <p:sp>
          <p:nvSpPr>
            <p:cNvPr id="18" name="AutoShape 8"/>
            <p:cNvSpPr>
              <a:spLocks noChangeAspect="1" noChangeArrowheads="1"/>
            </p:cNvSpPr>
            <p:nvPr/>
          </p:nvSpPr>
          <p:spPr bwMode="auto">
            <a:xfrm rot="2700000">
              <a:off x="1789" y="1616"/>
              <a:ext cx="1927" cy="1926"/>
            </a:xfrm>
            <a:custGeom>
              <a:avLst/>
              <a:gdLst>
                <a:gd name="G0" fmla="+- 3860 0 0"/>
                <a:gd name="G1" fmla="+- 8100 0 0"/>
                <a:gd name="G2" fmla="+- 2700 0 0"/>
                <a:gd name="G3" fmla="+- 9450 0 0"/>
                <a:gd name="G4" fmla="+- 21600 0 8100"/>
                <a:gd name="G5" fmla="+- 21600 0 9450"/>
                <a:gd name="G6" fmla="+- 3860 21600 0"/>
                <a:gd name="G7" fmla="*/ G6 1 2"/>
                <a:gd name="G8" fmla="+- 21600 0 386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3860" y="3860"/>
                  </a:moveTo>
                  <a:lnTo>
                    <a:pt x="9450" y="3860"/>
                  </a:lnTo>
                  <a:lnTo>
                    <a:pt x="9450" y="2700"/>
                  </a:lnTo>
                  <a:lnTo>
                    <a:pt x="8100" y="2700"/>
                  </a:lnTo>
                  <a:lnTo>
                    <a:pt x="10800" y="0"/>
                  </a:lnTo>
                  <a:lnTo>
                    <a:pt x="13500" y="2700"/>
                  </a:lnTo>
                  <a:lnTo>
                    <a:pt x="12150" y="2700"/>
                  </a:lnTo>
                  <a:lnTo>
                    <a:pt x="12150" y="3860"/>
                  </a:lnTo>
                  <a:lnTo>
                    <a:pt x="17740" y="3860"/>
                  </a:lnTo>
                  <a:lnTo>
                    <a:pt x="17740" y="9450"/>
                  </a:lnTo>
                  <a:lnTo>
                    <a:pt x="18900" y="9450"/>
                  </a:lnTo>
                  <a:lnTo>
                    <a:pt x="18900" y="8100"/>
                  </a:lnTo>
                  <a:lnTo>
                    <a:pt x="21600" y="10800"/>
                  </a:lnTo>
                  <a:lnTo>
                    <a:pt x="18900" y="13500"/>
                  </a:lnTo>
                  <a:lnTo>
                    <a:pt x="18900" y="12150"/>
                  </a:lnTo>
                  <a:lnTo>
                    <a:pt x="17740" y="12150"/>
                  </a:lnTo>
                  <a:lnTo>
                    <a:pt x="17740" y="17740"/>
                  </a:lnTo>
                  <a:lnTo>
                    <a:pt x="12150" y="17740"/>
                  </a:lnTo>
                  <a:lnTo>
                    <a:pt x="12150" y="18900"/>
                  </a:lnTo>
                  <a:lnTo>
                    <a:pt x="13500" y="18900"/>
                  </a:lnTo>
                  <a:lnTo>
                    <a:pt x="10800" y="21600"/>
                  </a:lnTo>
                  <a:lnTo>
                    <a:pt x="8100" y="18900"/>
                  </a:lnTo>
                  <a:lnTo>
                    <a:pt x="9450" y="18900"/>
                  </a:lnTo>
                  <a:lnTo>
                    <a:pt x="9450" y="17740"/>
                  </a:lnTo>
                  <a:lnTo>
                    <a:pt x="3860" y="17740"/>
                  </a:lnTo>
                  <a:lnTo>
                    <a:pt x="3860" y="12150"/>
                  </a:lnTo>
                  <a:lnTo>
                    <a:pt x="2700" y="12150"/>
                  </a:lnTo>
                  <a:lnTo>
                    <a:pt x="2700" y="13500"/>
                  </a:lnTo>
                  <a:lnTo>
                    <a:pt x="0" y="10800"/>
                  </a:lnTo>
                  <a:lnTo>
                    <a:pt x="2700" y="8100"/>
                  </a:lnTo>
                  <a:lnTo>
                    <a:pt x="2700" y="9450"/>
                  </a:lnTo>
                  <a:lnTo>
                    <a:pt x="3860" y="9450"/>
                  </a:lnTo>
                  <a:close/>
                </a:path>
              </a:pathLst>
            </a:custGeom>
            <a:grpFill/>
            <a:ln w="9525" algn="ctr">
              <a:noFill/>
              <a:miter lim="800000"/>
              <a:headEnd/>
              <a:tailEnd/>
            </a:ln>
            <a:effectLst>
              <a:outerShdw blurRad="44450" dist="27940" dir="5400000" algn="ctr">
                <a:srgbClr val="000000">
                  <a:alpha val="32000"/>
                </a:srgbClr>
              </a:outerShdw>
            </a:effectLst>
            <a:sp3d>
              <a:bevelT w="190500" h="38100"/>
            </a:sp3d>
            <a:extLst/>
          </p:spPr>
          <p:txBody>
            <a:bodyPr rot="10800000" vert="eaVert" wrap="none" anchor="ctr"/>
            <a:lstStyle/>
            <a:p>
              <a:pPr algn="ctr" eaLnBrk="0" hangingPunct="0">
                <a:defRPr/>
              </a:pPr>
              <a:endParaRPr lang="zh-CN" altLang="en-US" sz="2800" b="1">
                <a:effectLst>
                  <a:outerShdw blurRad="38100" dist="38100" dir="2700000" algn="tl">
                    <a:srgbClr val="FFFFFF"/>
                  </a:outerShdw>
                </a:effectLst>
                <a:latin typeface="仿宋_GB2312" pitchFamily="49" charset="-122"/>
                <a:ea typeface="仿宋" pitchFamily="49" charset="-122"/>
              </a:endParaRPr>
            </a:p>
          </p:txBody>
        </p:sp>
        <p:sp>
          <p:nvSpPr>
            <p:cNvPr id="19" name="Text Box 9"/>
            <p:cNvSpPr txBox="1">
              <a:spLocks noChangeArrowheads="1"/>
            </p:cNvSpPr>
            <p:nvPr/>
          </p:nvSpPr>
          <p:spPr bwMode="auto">
            <a:xfrm>
              <a:off x="2199" y="2276"/>
              <a:ext cx="1089" cy="523"/>
            </a:xfrm>
            <a:prstGeom prst="rect">
              <a:avLst/>
            </a:prstGeom>
            <a:grpFill/>
            <a:ln w="9525" algn="ctr">
              <a:noFill/>
              <a:miter lim="800000"/>
              <a:headEnd/>
              <a:tailEnd/>
            </a:ln>
            <a:effectLst>
              <a:outerShdw blurRad="44450" dist="27940" dir="5400000" algn="ctr">
                <a:srgbClr val="000000">
                  <a:alpha val="32000"/>
                </a:srgbClr>
              </a:outerShdw>
            </a:effectLst>
            <a:sp3d>
              <a:bevelT w="190500" h="38100"/>
            </a:sp3d>
            <a:extLst/>
          </p:spPr>
          <p:txBody>
            <a:bodyPr>
              <a:spAutoFit/>
            </a:bodyPr>
            <a:lstStyle>
              <a:lvl1pPr marL="342900" indent="-342900">
                <a:defRPr sz="2400">
                  <a:solidFill>
                    <a:schemeClr val="bg1"/>
                  </a:solidFill>
                  <a:latin typeface="Arial" charset="0"/>
                  <a:ea typeface="宋体" pitchFamily="2" charset="-122"/>
                </a:defRPr>
              </a:lvl1pPr>
              <a:lvl2pPr>
                <a:defRPr sz="2400">
                  <a:solidFill>
                    <a:schemeClr val="bg1"/>
                  </a:solidFill>
                  <a:latin typeface="Arial" charset="0"/>
                  <a:ea typeface="宋体" pitchFamily="2" charset="-122"/>
                </a:defRPr>
              </a:lvl2pPr>
              <a:lvl3pPr>
                <a:defRPr sz="2400">
                  <a:solidFill>
                    <a:schemeClr val="bg1"/>
                  </a:solidFill>
                  <a:latin typeface="Arial" charset="0"/>
                  <a:ea typeface="宋体" pitchFamily="2" charset="-122"/>
                </a:defRPr>
              </a:lvl3pPr>
              <a:lvl4pPr>
                <a:defRPr sz="2400">
                  <a:solidFill>
                    <a:schemeClr val="bg1"/>
                  </a:solidFill>
                  <a:latin typeface="Arial" charset="0"/>
                  <a:ea typeface="宋体" pitchFamily="2" charset="-122"/>
                </a:defRPr>
              </a:lvl4pPr>
              <a:lvl5pPr>
                <a:defRPr sz="2400">
                  <a:solidFill>
                    <a:schemeClr val="bg1"/>
                  </a:solidFill>
                  <a:latin typeface="Arial" charset="0"/>
                  <a:ea typeface="宋体" pitchFamily="2" charset="-122"/>
                </a:defRPr>
              </a:lvl5pPr>
              <a:lvl6pPr fontAlgn="base">
                <a:spcBef>
                  <a:spcPct val="0"/>
                </a:spcBef>
                <a:spcAft>
                  <a:spcPct val="0"/>
                </a:spcAft>
                <a:defRPr sz="2400">
                  <a:solidFill>
                    <a:schemeClr val="bg1"/>
                  </a:solidFill>
                  <a:latin typeface="Arial" charset="0"/>
                  <a:ea typeface="宋体" pitchFamily="2" charset="-122"/>
                </a:defRPr>
              </a:lvl6pPr>
              <a:lvl7pPr fontAlgn="base">
                <a:spcBef>
                  <a:spcPct val="0"/>
                </a:spcBef>
                <a:spcAft>
                  <a:spcPct val="0"/>
                </a:spcAft>
                <a:defRPr sz="2400">
                  <a:solidFill>
                    <a:schemeClr val="bg1"/>
                  </a:solidFill>
                  <a:latin typeface="Arial" charset="0"/>
                  <a:ea typeface="宋体" pitchFamily="2" charset="-122"/>
                </a:defRPr>
              </a:lvl7pPr>
              <a:lvl8pPr fontAlgn="base">
                <a:spcBef>
                  <a:spcPct val="0"/>
                </a:spcBef>
                <a:spcAft>
                  <a:spcPct val="0"/>
                </a:spcAft>
                <a:defRPr sz="2400">
                  <a:solidFill>
                    <a:schemeClr val="bg1"/>
                  </a:solidFill>
                  <a:latin typeface="Arial" charset="0"/>
                  <a:ea typeface="宋体" pitchFamily="2" charset="-122"/>
                </a:defRPr>
              </a:lvl8pPr>
              <a:lvl9pPr fontAlgn="base">
                <a:spcBef>
                  <a:spcPct val="0"/>
                </a:spcBef>
                <a:spcAft>
                  <a:spcPct val="0"/>
                </a:spcAft>
                <a:defRPr sz="2400">
                  <a:solidFill>
                    <a:schemeClr val="bg1"/>
                  </a:solidFill>
                  <a:latin typeface="Arial" charset="0"/>
                  <a:ea typeface="宋体" pitchFamily="2" charset="-122"/>
                </a:defRPr>
              </a:lvl9pPr>
            </a:lstStyle>
            <a:p>
              <a:pPr algn="ctr">
                <a:defRPr/>
              </a:pPr>
              <a:r>
                <a:rPr lang="zh-CN" altLang="en-US" b="1" dirty="0" smtClean="0">
                  <a:solidFill>
                    <a:srgbClr val="FF0000"/>
                  </a:solidFill>
                  <a:effectLst>
                    <a:outerShdw blurRad="38100" dist="38100" dir="2700000" algn="tl">
                      <a:srgbClr val="C0C0C0"/>
                    </a:outerShdw>
                  </a:effectLst>
                  <a:latin typeface="微软雅黑" pitchFamily="34" charset="-122"/>
                  <a:ea typeface="微软雅黑" pitchFamily="34" charset="-122"/>
                </a:rPr>
                <a:t>新能源对电</a:t>
              </a:r>
              <a:endParaRPr lang="en-US" altLang="zh-CN" b="1" dirty="0" smtClean="0">
                <a:solidFill>
                  <a:srgbClr val="FF0000"/>
                </a:solidFill>
                <a:effectLst>
                  <a:outerShdw blurRad="38100" dist="38100" dir="2700000" algn="tl">
                    <a:srgbClr val="C0C0C0"/>
                  </a:outerShdw>
                </a:effectLst>
                <a:latin typeface="微软雅黑" pitchFamily="34" charset="-122"/>
                <a:ea typeface="微软雅黑" pitchFamily="34" charset="-122"/>
              </a:endParaRPr>
            </a:p>
            <a:p>
              <a:pPr algn="ctr">
                <a:defRPr/>
              </a:pPr>
              <a:r>
                <a:rPr lang="zh-CN" altLang="en-US" b="1" dirty="0" smtClean="0">
                  <a:solidFill>
                    <a:srgbClr val="FF0000"/>
                  </a:solidFill>
                  <a:effectLst>
                    <a:outerShdw blurRad="38100" dist="38100" dir="2700000" algn="tl">
                      <a:srgbClr val="C0C0C0"/>
                    </a:outerShdw>
                  </a:effectLst>
                  <a:latin typeface="微软雅黑" pitchFamily="34" charset="-122"/>
                  <a:ea typeface="微软雅黑" pitchFamily="34" charset="-122"/>
                </a:rPr>
                <a:t>网的影响</a:t>
              </a:r>
              <a:endParaRPr lang="zh-CN" altLang="en-US" b="1"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grpSp>
      <p:sp>
        <p:nvSpPr>
          <p:cNvPr id="20" name="Oval 10"/>
          <p:cNvSpPr>
            <a:spLocks noChangeAspect="1" noChangeArrowheads="1"/>
          </p:cNvSpPr>
          <p:nvPr/>
        </p:nvSpPr>
        <p:spPr bwMode="auto">
          <a:xfrm>
            <a:off x="1863681" y="4547404"/>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zh-CN" altLang="en-US" sz="2400" b="1" dirty="0">
                <a:latin typeface="微软雅黑" pitchFamily="34" charset="-122"/>
                <a:ea typeface="微软雅黑" pitchFamily="34" charset="-122"/>
              </a:rPr>
              <a:t>接纳能力</a:t>
            </a:r>
          </a:p>
        </p:txBody>
      </p:sp>
      <p:sp>
        <p:nvSpPr>
          <p:cNvPr id="21" name="Oval 11"/>
          <p:cNvSpPr>
            <a:spLocks noChangeAspect="1" noChangeArrowheads="1"/>
          </p:cNvSpPr>
          <p:nvPr/>
        </p:nvSpPr>
        <p:spPr bwMode="auto">
          <a:xfrm>
            <a:off x="6099189" y="4536317"/>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zh-CN" altLang="en-US" sz="2400" b="1" dirty="0">
                <a:latin typeface="微软雅黑" pitchFamily="34" charset="-122"/>
                <a:ea typeface="微软雅黑" pitchFamily="34" charset="-122"/>
              </a:rPr>
              <a:t>稳定性</a:t>
            </a: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out)">
                                      <p:cBhvr>
                                        <p:cTn id="12" dur="10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32"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out)">
                                      <p:cBhvr>
                                        <p:cTn id="17" dur="10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ircle(out)">
                                      <p:cBhvr>
                                        <p:cTn id="22" dur="10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32"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out)">
                                      <p:cBhvr>
                                        <p:cTn id="2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标注 13"/>
          <p:cNvSpPr/>
          <p:nvPr/>
        </p:nvSpPr>
        <p:spPr bwMode="auto">
          <a:xfrm>
            <a:off x="901564" y="4314626"/>
            <a:ext cx="3528392" cy="1410222"/>
          </a:xfrm>
          <a:prstGeom prst="wedgeRectCallout">
            <a:avLst>
              <a:gd name="adj1" fmla="val 71848"/>
              <a:gd name="adj2" fmla="val -44750"/>
            </a:avLst>
          </a:prstGeom>
          <a:solidFill>
            <a:schemeClr val="tx2">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18" tIns="45709" rIns="91418" bIns="45709"/>
          <a:lstStyle/>
          <a:p>
            <a:pPr>
              <a:defRPr/>
            </a:pPr>
            <a:endParaRPr lang="zh-CN" altLang="en-US">
              <a:latin typeface="Arial" pitchFamily="34" charset="0"/>
            </a:endParaRPr>
          </a:p>
        </p:txBody>
      </p:sp>
      <p:sp>
        <p:nvSpPr>
          <p:cNvPr id="16389" name="Text Box 7"/>
          <p:cNvSpPr txBox="1">
            <a:spLocks noChangeArrowheads="1"/>
          </p:cNvSpPr>
          <p:nvPr/>
        </p:nvSpPr>
        <p:spPr bwMode="auto">
          <a:xfrm>
            <a:off x="288925" y="1908175"/>
            <a:ext cx="4535488" cy="86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342900" indent="-34290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风电出力反调节特性明显，增加系统调峰难度。</a:t>
            </a:r>
            <a:endParaRPr lang="en-US" altLang="zh-CN" sz="2000" b="1" kern="0" dirty="0">
              <a:latin typeface="Times New Roman" pitchFamily="18" charset="0"/>
              <a:ea typeface="微软雅黑" pitchFamily="34" charset="-122"/>
              <a:cs typeface="Times New Roman" pitchFamily="18" charset="0"/>
            </a:endParaRPr>
          </a:p>
        </p:txBody>
      </p:sp>
      <p:pic>
        <p:nvPicPr>
          <p:cNvPr id="17414" name="Picture 6"/>
          <p:cNvPicPr>
            <a:picLocks noChangeAspect="1" noChangeArrowheads="1"/>
          </p:cNvPicPr>
          <p:nvPr/>
        </p:nvPicPr>
        <p:blipFill>
          <a:blip r:embed="rId3" cstate="print"/>
          <a:srcRect/>
          <a:stretch>
            <a:fillRect/>
          </a:stretch>
        </p:blipFill>
        <p:spPr bwMode="auto">
          <a:xfrm>
            <a:off x="5221288" y="1843088"/>
            <a:ext cx="4273550" cy="4941887"/>
          </a:xfrm>
          <a:prstGeom prst="rect">
            <a:avLst/>
          </a:prstGeom>
          <a:noFill/>
          <a:ln w="9525">
            <a:noFill/>
            <a:miter lim="800000"/>
            <a:headEnd/>
            <a:tailEnd/>
          </a:ln>
        </p:spPr>
      </p:pic>
      <p:sp>
        <p:nvSpPr>
          <p:cNvPr id="17415" name="Rectangle 13"/>
          <p:cNvSpPr>
            <a:spLocks noChangeArrowheads="1"/>
          </p:cNvSpPr>
          <p:nvPr/>
        </p:nvSpPr>
        <p:spPr bwMode="auto">
          <a:xfrm>
            <a:off x="955675" y="4659313"/>
            <a:ext cx="3463925" cy="830262"/>
          </a:xfrm>
          <a:prstGeom prst="rect">
            <a:avLst/>
          </a:prstGeom>
          <a:noFill/>
          <a:ln w="9525">
            <a:noFill/>
            <a:miter lim="800000"/>
            <a:headEnd/>
            <a:tailEnd/>
          </a:ln>
        </p:spPr>
        <p:txBody>
          <a:bodyPr lIns="91418" tIns="45709" rIns="91418" bIns="45709">
            <a:spAutoFit/>
          </a:bodyPr>
          <a:lstStyle/>
          <a:p>
            <a:r>
              <a:rPr lang="zh-CN" altLang="en-US" sz="2400" b="1">
                <a:latin typeface="微软雅黑" pitchFamily="34" charset="-122"/>
                <a:ea typeface="微软雅黑" pitchFamily="34" charset="-122"/>
              </a:rPr>
              <a:t>风电出力与电网负荷表现出较强的</a:t>
            </a:r>
            <a:r>
              <a:rPr lang="zh-CN" altLang="en-US" sz="2400" b="1">
                <a:solidFill>
                  <a:srgbClr val="FF0000"/>
                </a:solidFill>
                <a:latin typeface="微软雅黑" pitchFamily="34" charset="-122"/>
                <a:ea typeface="微软雅黑" pitchFamily="34" charset="-122"/>
              </a:rPr>
              <a:t>反调节特性</a:t>
            </a:r>
          </a:p>
        </p:txBody>
      </p:sp>
      <p:sp>
        <p:nvSpPr>
          <p:cNvPr id="17416" name="Rectangle 4"/>
          <p:cNvSpPr>
            <a:spLocks noGrp="1" noChangeArrowheads="1"/>
          </p:cNvSpPr>
          <p:nvPr>
            <p:ph type="title"/>
          </p:nvPr>
        </p:nvSpPr>
        <p:spPr>
          <a:xfrm>
            <a:off x="1735138" y="182563"/>
            <a:ext cx="8345487" cy="1041400"/>
          </a:xfrm>
        </p:spPr>
        <p:txBody>
          <a:bodyPr/>
          <a:lstStyle/>
          <a:p>
            <a:pPr eaLnBrk="1" hangingPunct="1"/>
            <a:r>
              <a:rPr lang="en-US" altLang="zh-CN" sz="3200" smtClean="0">
                <a:solidFill>
                  <a:schemeClr val="tx1"/>
                </a:solidFill>
                <a:latin typeface="微软雅黑" pitchFamily="34" charset="-122"/>
                <a:ea typeface="微软雅黑" pitchFamily="34" charset="-122"/>
              </a:rPr>
              <a:t>2</a:t>
            </a:r>
            <a:r>
              <a:rPr lang="zh-CN" altLang="en-US" sz="3200" smtClean="0">
                <a:solidFill>
                  <a:schemeClr val="tx1"/>
                </a:solidFill>
                <a:latin typeface="微软雅黑" pitchFamily="34" charset="-122"/>
                <a:ea typeface="微软雅黑" pitchFamily="34" charset="-122"/>
              </a:rPr>
              <a:t>、新能源接入对电网运行带来的挑战</a:t>
            </a:r>
          </a:p>
        </p:txBody>
      </p:sp>
      <p:sp>
        <p:nvSpPr>
          <p:cNvPr id="17417"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增大系统调度及调峰难度</a:t>
            </a:r>
          </a:p>
        </p:txBody>
      </p:sp>
    </p:spTree>
  </p:cSld>
  <p:clrMapOvr>
    <a:masterClrMapping/>
  </p:clrMapOvr>
  <p:transition advTm="1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330135" y="5754008"/>
            <a:ext cx="9493380" cy="728587"/>
            <a:chOff x="113" y="2432"/>
            <a:chExt cx="5466" cy="272"/>
          </a:xfrm>
          <a:scene3d>
            <a:camera prst="orthographicFront">
              <a:rot lat="0" lon="0" rev="0"/>
            </a:camera>
            <a:lightRig rig="glow" dir="t">
              <a:rot lat="0" lon="0" rev="4800000"/>
            </a:lightRig>
          </a:scene3d>
        </p:grpSpPr>
        <p:sp>
          <p:nvSpPr>
            <p:cNvPr id="8" name="AutoShape 7"/>
            <p:cNvSpPr>
              <a:spLocks noChangeArrowheads="1"/>
            </p:cNvSpPr>
            <p:nvPr/>
          </p:nvSpPr>
          <p:spPr bwMode="gray">
            <a:xfrm>
              <a:off x="113" y="2432"/>
              <a:ext cx="5466" cy="272"/>
            </a:xfrm>
            <a:prstGeom prst="roundRect">
              <a:avLst>
                <a:gd name="adj" fmla="val 50000"/>
              </a:avLst>
            </a:prstGeom>
            <a:solidFill>
              <a:srgbClr val="000066"/>
            </a:solidFill>
            <a:ln w="38100" algn="ctr">
              <a:noFill/>
              <a:round/>
              <a:headEnd/>
              <a:tailEnd/>
            </a:ln>
            <a:effectLst>
              <a:outerShdw blurRad="190500" dist="228600" dir="2700000" algn="ctr">
                <a:srgbClr val="000000">
                  <a:alpha val="30000"/>
                </a:srgbClr>
              </a:outerShdw>
            </a:effectLst>
            <a:sp3d prstMaterial="matte">
              <a:bevelT w="127000" h="63500"/>
            </a:sp3d>
          </p:spPr>
          <p:txBody>
            <a:bodyPr wrap="none" anchor="ctr"/>
            <a:lstStyle/>
            <a:p>
              <a:pPr marL="0" lvl="3" indent="0" eaLnBrk="0" hangingPunct="0">
                <a:lnSpc>
                  <a:spcPct val="150000"/>
                </a:lnSpc>
                <a:spcBef>
                  <a:spcPct val="20000"/>
                </a:spcBef>
                <a:defRPr/>
              </a:pPr>
              <a:endParaRPr lang="zh-CN" altLang="en-US" kern="0">
                <a:solidFill>
                  <a:srgbClr val="FFFFFF"/>
                </a:solidFill>
                <a:ea typeface="华文细黑" pitchFamily="2" charset="-122"/>
              </a:endParaRPr>
            </a:p>
          </p:txBody>
        </p:sp>
        <p:sp>
          <p:nvSpPr>
            <p:cNvPr id="10" name="Text Box 8"/>
            <p:cNvSpPr txBox="1">
              <a:spLocks noChangeArrowheads="1"/>
            </p:cNvSpPr>
            <p:nvPr/>
          </p:nvSpPr>
          <p:spPr bwMode="auto">
            <a:xfrm>
              <a:off x="193" y="2475"/>
              <a:ext cx="5386" cy="172"/>
            </a:xfrm>
            <a:prstGeom prst="rect">
              <a:avLst/>
            </a:prstGeom>
            <a:noFill/>
            <a:ln>
              <a:noFill/>
            </a:ln>
            <a:effectLst>
              <a:outerShdw blurRad="190500" dist="228600" dir="2700000" algn="ctr">
                <a:srgbClr val="000000">
                  <a:alpha val="30000"/>
                </a:srgbClr>
              </a:outerShdw>
            </a:effectLst>
            <a:sp3d prstMaterial="matte">
              <a:bevelT w="127000" h="63500"/>
            </a:sp3d>
            <a:extLst/>
          </p:spPr>
          <p:txBody>
            <a:bodyPr>
              <a:spAutoFit/>
            </a:bodyPr>
            <a:lstStyle/>
            <a:p>
              <a:pPr algn="ctr">
                <a:spcBef>
                  <a:spcPct val="50000"/>
                </a:spcBef>
                <a:defRPr/>
              </a:pPr>
              <a:r>
                <a:rPr lang="zh-CN" altLang="en-US" sz="2400" b="1" kern="0" dirty="0">
                  <a:solidFill>
                    <a:srgbClr val="FFFFFF"/>
                  </a:solidFill>
                  <a:latin typeface="微软雅黑" pitchFamily="34" charset="-122"/>
                  <a:ea typeface="微软雅黑" pitchFamily="34" charset="-122"/>
                </a:rPr>
                <a:t>风电及光伏发电注入导致更大的等效负荷波动，电网调度难度增加。</a:t>
              </a:r>
            </a:p>
          </p:txBody>
        </p:sp>
      </p:grpSp>
      <p:pic>
        <p:nvPicPr>
          <p:cNvPr id="11" name="Picture 2"/>
          <p:cNvPicPr>
            <a:picLocks noChangeAspect="1" noChangeArrowheads="1"/>
          </p:cNvPicPr>
          <p:nvPr/>
        </p:nvPicPr>
        <p:blipFill>
          <a:blip r:embed="rId3" cstate="print"/>
          <a:srcRect r="7491"/>
          <a:stretch>
            <a:fillRect/>
          </a:stretch>
        </p:blipFill>
        <p:spPr bwMode="auto">
          <a:xfrm>
            <a:off x="5075238" y="1900238"/>
            <a:ext cx="4748212" cy="3560762"/>
          </a:xfrm>
          <a:prstGeom prst="rect">
            <a:avLst/>
          </a:prstGeom>
          <a:noFill/>
          <a:ln w="9525">
            <a:noFill/>
            <a:miter lim="800000"/>
            <a:headEnd/>
            <a:tailEnd/>
          </a:ln>
        </p:spPr>
      </p:pic>
      <p:sp>
        <p:nvSpPr>
          <p:cNvPr id="18436" name="Rectangle 4"/>
          <p:cNvSpPr>
            <a:spLocks noGrp="1" noChangeArrowheads="1"/>
          </p:cNvSpPr>
          <p:nvPr>
            <p:ph type="title"/>
          </p:nvPr>
        </p:nvSpPr>
        <p:spPr>
          <a:xfrm>
            <a:off x="1735138" y="182563"/>
            <a:ext cx="8345487" cy="1041400"/>
          </a:xfrm>
        </p:spPr>
        <p:txBody>
          <a:bodyPr/>
          <a:lstStyle/>
          <a:p>
            <a:pPr eaLnBrk="1" hangingPunct="1"/>
            <a:r>
              <a:rPr lang="en-US" altLang="zh-CN" sz="3200" smtClean="0">
                <a:solidFill>
                  <a:schemeClr val="tx1"/>
                </a:solidFill>
                <a:latin typeface="微软雅黑" pitchFamily="34" charset="-122"/>
                <a:ea typeface="微软雅黑" pitchFamily="34" charset="-122"/>
              </a:rPr>
              <a:t>2</a:t>
            </a:r>
            <a:r>
              <a:rPr lang="zh-CN" altLang="en-US" sz="3200" smtClean="0">
                <a:solidFill>
                  <a:schemeClr val="tx1"/>
                </a:solidFill>
                <a:latin typeface="微软雅黑" pitchFamily="34" charset="-122"/>
                <a:ea typeface="微软雅黑" pitchFamily="34" charset="-122"/>
              </a:rPr>
              <a:t>、新能源接入对电网运行带来的挑战</a:t>
            </a:r>
          </a:p>
        </p:txBody>
      </p:sp>
      <p:sp>
        <p:nvSpPr>
          <p:cNvPr id="18437"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增大系统调度及调峰难度</a:t>
            </a:r>
          </a:p>
        </p:txBody>
      </p:sp>
      <p:pic>
        <p:nvPicPr>
          <p:cNvPr id="18438" name="Picture 7"/>
          <p:cNvPicPr>
            <a:picLocks noChangeAspect="1" noChangeArrowheads="1"/>
          </p:cNvPicPr>
          <p:nvPr/>
        </p:nvPicPr>
        <p:blipFill>
          <a:blip r:embed="rId4" cstate="print"/>
          <a:srcRect/>
          <a:stretch>
            <a:fillRect/>
          </a:stretch>
        </p:blipFill>
        <p:spPr bwMode="auto">
          <a:xfrm>
            <a:off x="252413" y="2305050"/>
            <a:ext cx="4710112" cy="2776538"/>
          </a:xfrm>
          <a:prstGeom prst="rect">
            <a:avLst/>
          </a:prstGeom>
          <a:noFill/>
          <a:ln w="9525">
            <a:noFill/>
            <a:miter lim="800000"/>
            <a:headEnd/>
            <a:tailEnd/>
          </a:ln>
        </p:spPr>
      </p:pic>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bwMode="auto">
          <a:xfrm>
            <a:off x="7742238" y="4032250"/>
            <a:ext cx="1460500" cy="1241425"/>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nchorCtr="1"/>
          <a:lstStyle/>
          <a:p>
            <a:pPr algn="ctr">
              <a:defRPr/>
            </a:pPr>
            <a:r>
              <a:rPr lang="zh-CN" altLang="en-US" sz="2800" b="1" dirty="0">
                <a:latin typeface="微软雅黑" pitchFamily="34" charset="-122"/>
                <a:ea typeface="微软雅黑" pitchFamily="34" charset="-122"/>
              </a:rPr>
              <a:t>用电</a:t>
            </a:r>
            <a:endParaRPr lang="en-US" altLang="zh-CN" sz="2800" b="1" dirty="0">
              <a:latin typeface="微软雅黑" pitchFamily="34" charset="-122"/>
              <a:ea typeface="微软雅黑" pitchFamily="34" charset="-122"/>
            </a:endParaRPr>
          </a:p>
          <a:p>
            <a:pPr algn="ctr">
              <a:defRPr/>
            </a:pPr>
            <a:r>
              <a:rPr lang="zh-CN" altLang="en-US" sz="2800" b="1" dirty="0">
                <a:latin typeface="微软雅黑" pitchFamily="34" charset="-122"/>
                <a:ea typeface="微软雅黑" pitchFamily="34" charset="-122"/>
              </a:rPr>
              <a:t>负荷</a:t>
            </a:r>
          </a:p>
        </p:txBody>
      </p:sp>
      <p:sp>
        <p:nvSpPr>
          <p:cNvPr id="44" name="右箭头 43"/>
          <p:cNvSpPr/>
          <p:nvPr/>
        </p:nvSpPr>
        <p:spPr bwMode="auto">
          <a:xfrm>
            <a:off x="6829425" y="4287838"/>
            <a:ext cx="949325" cy="693737"/>
          </a:xfrm>
          <a:prstGeom prst="rightArrow">
            <a:avLst/>
          </a:prstGeom>
          <a:solidFill>
            <a:srgbClr val="FFFFA3"/>
          </a:solidFill>
          <a:ln w="9525" cap="flat" cmpd="sng" algn="ctr">
            <a:solidFill>
              <a:srgbClr val="FF0000"/>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latin typeface="Arial" pitchFamily="34" charset="0"/>
            </a:endParaRPr>
          </a:p>
        </p:txBody>
      </p:sp>
      <p:grpSp>
        <p:nvGrpSpPr>
          <p:cNvPr id="19460" name="组合 39"/>
          <p:cNvGrpSpPr>
            <a:grpSpLocks/>
          </p:cNvGrpSpPr>
          <p:nvPr/>
        </p:nvGrpSpPr>
        <p:grpSpPr bwMode="auto">
          <a:xfrm>
            <a:off x="3762375" y="1771650"/>
            <a:ext cx="4637088" cy="1574800"/>
            <a:chOff x="2849563" y="1771650"/>
            <a:chExt cx="4637087" cy="1574800"/>
          </a:xfrm>
        </p:grpSpPr>
        <p:pic>
          <p:nvPicPr>
            <p:cNvPr id="19472" name="Picture 2"/>
            <p:cNvPicPr>
              <a:picLocks noChangeAspect="1" noChangeArrowheads="1"/>
            </p:cNvPicPr>
            <p:nvPr/>
          </p:nvPicPr>
          <p:blipFill>
            <a:blip r:embed="rId3" cstate="print"/>
            <a:srcRect/>
            <a:stretch>
              <a:fillRect/>
            </a:stretch>
          </p:blipFill>
          <p:spPr bwMode="auto">
            <a:xfrm>
              <a:off x="2849563" y="1844675"/>
              <a:ext cx="4637087" cy="1460500"/>
            </a:xfrm>
            <a:prstGeom prst="rect">
              <a:avLst/>
            </a:prstGeom>
            <a:noFill/>
            <a:ln w="9525">
              <a:noFill/>
              <a:miter lim="800000"/>
              <a:headEnd/>
              <a:tailEnd/>
            </a:ln>
            <a:effectLst>
              <a:prstShdw prst="shdw17" dist="17961" dir="2700000">
                <a:srgbClr val="708688"/>
              </a:prstShdw>
            </a:effectLst>
          </p:spPr>
        </p:pic>
        <p:sp>
          <p:nvSpPr>
            <p:cNvPr id="19473" name="TextBox 14"/>
            <p:cNvSpPr txBox="1">
              <a:spLocks noChangeArrowheads="1"/>
            </p:cNvSpPr>
            <p:nvPr/>
          </p:nvSpPr>
          <p:spPr bwMode="auto">
            <a:xfrm>
              <a:off x="3214688" y="2973388"/>
              <a:ext cx="649287" cy="369887"/>
            </a:xfrm>
            <a:prstGeom prst="rect">
              <a:avLst/>
            </a:prstGeom>
            <a:noFill/>
            <a:ln w="9525">
              <a:noFill/>
              <a:miter lim="800000"/>
              <a:headEnd/>
              <a:tailEnd/>
            </a:ln>
          </p:spPr>
          <p:txBody>
            <a:bodyPr wrap="none" lIns="91418" tIns="45709" rIns="91418" bIns="45709">
              <a:spAutoFit/>
            </a:bodyPr>
            <a:lstStyle/>
            <a:p>
              <a:r>
                <a:rPr lang="zh-CN" altLang="en-US" b="1"/>
                <a:t>发电</a:t>
              </a:r>
            </a:p>
          </p:txBody>
        </p:sp>
        <p:sp>
          <p:nvSpPr>
            <p:cNvPr id="19474" name="TextBox 17"/>
            <p:cNvSpPr txBox="1">
              <a:spLocks noChangeArrowheads="1"/>
            </p:cNvSpPr>
            <p:nvPr/>
          </p:nvSpPr>
          <p:spPr bwMode="auto">
            <a:xfrm>
              <a:off x="6500813" y="2976563"/>
              <a:ext cx="649287" cy="369887"/>
            </a:xfrm>
            <a:prstGeom prst="rect">
              <a:avLst/>
            </a:prstGeom>
            <a:noFill/>
            <a:ln w="9525">
              <a:noFill/>
              <a:miter lim="800000"/>
              <a:headEnd/>
              <a:tailEnd/>
            </a:ln>
          </p:spPr>
          <p:txBody>
            <a:bodyPr wrap="none" lIns="91418" tIns="45709" rIns="91418" bIns="45709">
              <a:spAutoFit/>
            </a:bodyPr>
            <a:lstStyle/>
            <a:p>
              <a:r>
                <a:rPr lang="zh-CN" altLang="en-US" b="1"/>
                <a:t>用电</a:t>
              </a:r>
            </a:p>
          </p:txBody>
        </p:sp>
        <p:sp>
          <p:nvSpPr>
            <p:cNvPr id="19475" name="TextBox 18"/>
            <p:cNvSpPr txBox="1">
              <a:spLocks noChangeArrowheads="1"/>
            </p:cNvSpPr>
            <p:nvPr/>
          </p:nvSpPr>
          <p:spPr bwMode="auto">
            <a:xfrm>
              <a:off x="4857750" y="1771650"/>
              <a:ext cx="803275" cy="277813"/>
            </a:xfrm>
            <a:prstGeom prst="rect">
              <a:avLst/>
            </a:prstGeom>
            <a:noFill/>
            <a:ln w="9525">
              <a:noFill/>
              <a:miter lim="800000"/>
              <a:headEnd/>
              <a:tailEnd/>
            </a:ln>
          </p:spPr>
          <p:txBody>
            <a:bodyPr lIns="91418" tIns="45709" rIns="91418" bIns="45709">
              <a:spAutoFit/>
            </a:bodyPr>
            <a:lstStyle/>
            <a:p>
              <a:r>
                <a:rPr lang="en-US" altLang="zh-CN" sz="1200">
                  <a:solidFill>
                    <a:srgbClr val="FF0000"/>
                  </a:solidFill>
                </a:rPr>
                <a:t>50.0Hz</a:t>
              </a:r>
              <a:endParaRPr lang="zh-CN" altLang="en-US" sz="1200">
                <a:solidFill>
                  <a:srgbClr val="FF0000"/>
                </a:solidFill>
              </a:endParaRPr>
            </a:p>
          </p:txBody>
        </p:sp>
        <p:sp>
          <p:nvSpPr>
            <p:cNvPr id="19476" name="TextBox 19"/>
            <p:cNvSpPr txBox="1">
              <a:spLocks noChangeArrowheads="1"/>
            </p:cNvSpPr>
            <p:nvPr/>
          </p:nvSpPr>
          <p:spPr bwMode="auto">
            <a:xfrm>
              <a:off x="4333875" y="1933575"/>
              <a:ext cx="669925" cy="279400"/>
            </a:xfrm>
            <a:prstGeom prst="rect">
              <a:avLst/>
            </a:prstGeom>
            <a:noFill/>
            <a:ln w="9525">
              <a:noFill/>
              <a:miter lim="800000"/>
              <a:headEnd/>
              <a:tailEnd/>
            </a:ln>
          </p:spPr>
          <p:txBody>
            <a:bodyPr lIns="91418" tIns="45709" rIns="91418" bIns="45709">
              <a:spAutoFit/>
            </a:bodyPr>
            <a:lstStyle/>
            <a:p>
              <a:r>
                <a:rPr lang="en-US" altLang="zh-CN" sz="1200">
                  <a:solidFill>
                    <a:srgbClr val="FF0000"/>
                  </a:solidFill>
                </a:rPr>
                <a:t>50.2</a:t>
              </a:r>
              <a:endParaRPr lang="zh-CN" altLang="en-US" sz="1200">
                <a:solidFill>
                  <a:srgbClr val="FF0000"/>
                </a:solidFill>
              </a:endParaRPr>
            </a:p>
          </p:txBody>
        </p:sp>
        <p:sp>
          <p:nvSpPr>
            <p:cNvPr id="19477" name="TextBox 20"/>
            <p:cNvSpPr txBox="1">
              <a:spLocks noChangeArrowheads="1"/>
            </p:cNvSpPr>
            <p:nvPr/>
          </p:nvSpPr>
          <p:spPr bwMode="auto">
            <a:xfrm>
              <a:off x="5538788" y="1917700"/>
              <a:ext cx="669925" cy="277813"/>
            </a:xfrm>
            <a:prstGeom prst="rect">
              <a:avLst/>
            </a:prstGeom>
            <a:noFill/>
            <a:ln w="9525">
              <a:noFill/>
              <a:miter lim="800000"/>
              <a:headEnd/>
              <a:tailEnd/>
            </a:ln>
          </p:spPr>
          <p:txBody>
            <a:bodyPr lIns="91418" tIns="45709" rIns="91418" bIns="45709">
              <a:spAutoFit/>
            </a:bodyPr>
            <a:lstStyle/>
            <a:p>
              <a:r>
                <a:rPr lang="en-US" altLang="zh-CN" sz="1200">
                  <a:solidFill>
                    <a:srgbClr val="FF0000"/>
                  </a:solidFill>
                </a:rPr>
                <a:t>49.8</a:t>
              </a:r>
              <a:endParaRPr lang="zh-CN" altLang="en-US" sz="1200">
                <a:solidFill>
                  <a:srgbClr val="FF0000"/>
                </a:solidFill>
              </a:endParaRPr>
            </a:p>
          </p:txBody>
        </p:sp>
      </p:grpSp>
      <p:sp>
        <p:nvSpPr>
          <p:cNvPr id="26639" name="TextBox 30"/>
          <p:cNvSpPr txBox="1">
            <a:spLocks noChangeArrowheads="1"/>
          </p:cNvSpPr>
          <p:nvPr/>
        </p:nvSpPr>
        <p:spPr bwMode="auto">
          <a:xfrm>
            <a:off x="0" y="3195638"/>
            <a:ext cx="2492375" cy="954087"/>
          </a:xfrm>
          <a:prstGeom prst="rect">
            <a:avLst/>
          </a:prstGeom>
          <a:noFill/>
          <a:ln w="9525">
            <a:noFill/>
            <a:miter lim="800000"/>
            <a:headEnd/>
            <a:tailEnd/>
          </a:ln>
        </p:spPr>
        <p:txBody>
          <a:bodyPr wrap="none" lIns="91418" tIns="45709" rIns="91418" bIns="45709">
            <a:spAutoFit/>
          </a:bodyPr>
          <a:lstStyle/>
          <a:p>
            <a:r>
              <a:rPr lang="zh-CN" altLang="en-US" sz="2400">
                <a:latin typeface="微软雅黑" pitchFamily="34" charset="-122"/>
                <a:ea typeface="微软雅黑" pitchFamily="34" charset="-122"/>
              </a:rPr>
              <a:t>发电出力</a:t>
            </a:r>
            <a:r>
              <a:rPr lang="zh-CN" altLang="en-US" sz="2800" b="1">
                <a:solidFill>
                  <a:srgbClr val="FF0000"/>
                </a:solidFill>
                <a:latin typeface="微软雅黑" pitchFamily="34" charset="-122"/>
                <a:ea typeface="微软雅黑" pitchFamily="34" charset="-122"/>
              </a:rPr>
              <a:t>可调节</a:t>
            </a:r>
          </a:p>
          <a:p>
            <a:r>
              <a:rPr lang="zh-CN" altLang="en-US" sz="2400">
                <a:latin typeface="微软雅黑" pitchFamily="34" charset="-122"/>
                <a:ea typeface="微软雅黑" pitchFamily="34" charset="-122"/>
              </a:rPr>
              <a:t>原动机功率</a:t>
            </a:r>
            <a:r>
              <a:rPr lang="zh-CN" altLang="en-US" sz="2800" b="1">
                <a:solidFill>
                  <a:srgbClr val="FF0000"/>
                </a:solidFill>
                <a:latin typeface="微软雅黑" pitchFamily="34" charset="-122"/>
                <a:ea typeface="微软雅黑" pitchFamily="34" charset="-122"/>
              </a:rPr>
              <a:t>可控</a:t>
            </a:r>
          </a:p>
        </p:txBody>
      </p:sp>
      <p:sp>
        <p:nvSpPr>
          <p:cNvPr id="26640" name="TextBox 31"/>
          <p:cNvSpPr txBox="1">
            <a:spLocks noChangeArrowheads="1"/>
          </p:cNvSpPr>
          <p:nvPr/>
        </p:nvSpPr>
        <p:spPr bwMode="auto">
          <a:xfrm>
            <a:off x="7126288" y="5372100"/>
            <a:ext cx="2954337" cy="892175"/>
          </a:xfrm>
          <a:prstGeom prst="rect">
            <a:avLst/>
          </a:prstGeom>
          <a:noFill/>
          <a:ln w="9525">
            <a:noFill/>
            <a:miter lim="800000"/>
            <a:headEnd/>
            <a:tailEnd/>
          </a:ln>
        </p:spPr>
        <p:txBody>
          <a:bodyPr wrap="none" lIns="91418" tIns="45709" rIns="91418" bIns="45709">
            <a:spAutoFit/>
          </a:bodyPr>
          <a:lstStyle/>
          <a:p>
            <a:r>
              <a:rPr lang="zh-CN" altLang="en-US" sz="2400">
                <a:latin typeface="微软雅黑" pitchFamily="34" charset="-122"/>
                <a:ea typeface="微软雅黑" pitchFamily="34" charset="-122"/>
              </a:rPr>
              <a:t>用电负荷随机变化</a:t>
            </a:r>
          </a:p>
          <a:p>
            <a:r>
              <a:rPr lang="zh-CN" altLang="en-US" sz="2400">
                <a:latin typeface="微软雅黑" pitchFamily="34" charset="-122"/>
                <a:ea typeface="微软雅黑" pitchFamily="34" charset="-122"/>
              </a:rPr>
              <a:t>负荷</a:t>
            </a:r>
            <a:r>
              <a:rPr lang="zh-CN" altLang="en-US" sz="2800" b="1">
                <a:solidFill>
                  <a:srgbClr val="FF0000"/>
                </a:solidFill>
                <a:latin typeface="微软雅黑" pitchFamily="34" charset="-122"/>
                <a:ea typeface="微软雅黑" pitchFamily="34" charset="-122"/>
              </a:rPr>
              <a:t>预测精度较高</a:t>
            </a:r>
          </a:p>
        </p:txBody>
      </p:sp>
      <p:sp>
        <p:nvSpPr>
          <p:cNvPr id="26643" name="TextBox 35"/>
          <p:cNvSpPr txBox="1">
            <a:spLocks noChangeArrowheads="1"/>
          </p:cNvSpPr>
          <p:nvPr/>
        </p:nvSpPr>
        <p:spPr bwMode="auto">
          <a:xfrm>
            <a:off x="0" y="5930900"/>
            <a:ext cx="3979863" cy="954088"/>
          </a:xfrm>
          <a:prstGeom prst="rect">
            <a:avLst/>
          </a:prstGeom>
          <a:noFill/>
          <a:ln w="9525">
            <a:noFill/>
            <a:miter lim="800000"/>
            <a:headEnd/>
            <a:tailEnd/>
          </a:ln>
        </p:spPr>
        <p:txBody>
          <a:bodyPr lIns="91418" tIns="45709" rIns="91418" bIns="45709">
            <a:spAutoFit/>
          </a:bodyPr>
          <a:lstStyle/>
          <a:p>
            <a:r>
              <a:rPr lang="zh-CN" altLang="en-US" sz="2400">
                <a:latin typeface="微软雅黑" pitchFamily="34" charset="-122"/>
                <a:ea typeface="微软雅黑" pitchFamily="34" charset="-122"/>
              </a:rPr>
              <a:t>新能源发电功率</a:t>
            </a:r>
            <a:r>
              <a:rPr lang="zh-CN" altLang="en-US" sz="2800" b="1">
                <a:solidFill>
                  <a:srgbClr val="FF0000"/>
                </a:solidFill>
                <a:latin typeface="微软雅黑" pitchFamily="34" charset="-122"/>
                <a:ea typeface="微软雅黑" pitchFamily="34" charset="-122"/>
              </a:rPr>
              <a:t>变化大</a:t>
            </a:r>
            <a:endParaRPr lang="en-US" altLang="zh-CN" sz="2800" b="1">
              <a:solidFill>
                <a:srgbClr val="FF0000"/>
              </a:solidFill>
              <a:latin typeface="微软雅黑" pitchFamily="34" charset="-122"/>
              <a:ea typeface="微软雅黑" pitchFamily="34" charset="-122"/>
            </a:endParaRPr>
          </a:p>
          <a:p>
            <a:r>
              <a:rPr lang="zh-CN" altLang="en-US" sz="2400">
                <a:latin typeface="微软雅黑" pitchFamily="34" charset="-122"/>
                <a:ea typeface="微软雅黑" pitchFamily="34" charset="-122"/>
              </a:rPr>
              <a:t>且</a:t>
            </a:r>
            <a:r>
              <a:rPr lang="zh-CN" altLang="en-US" sz="2800" b="1">
                <a:solidFill>
                  <a:srgbClr val="FF0000"/>
                </a:solidFill>
                <a:latin typeface="微软雅黑" pitchFamily="34" charset="-122"/>
                <a:ea typeface="微软雅黑" pitchFamily="34" charset="-122"/>
              </a:rPr>
              <a:t>不可控</a:t>
            </a:r>
            <a:r>
              <a:rPr lang="zh-CN" altLang="en-US" sz="2400">
                <a:latin typeface="微软雅黑" pitchFamily="34" charset="-122"/>
                <a:ea typeface="微软雅黑" pitchFamily="34" charset="-122"/>
              </a:rPr>
              <a:t>，</a:t>
            </a:r>
            <a:r>
              <a:rPr lang="zh-CN" altLang="en-US" sz="2800" b="1">
                <a:solidFill>
                  <a:srgbClr val="FF0000"/>
                </a:solidFill>
                <a:latin typeface="微软雅黑" pitchFamily="34" charset="-122"/>
                <a:ea typeface="微软雅黑" pitchFamily="34" charset="-122"/>
              </a:rPr>
              <a:t>预测精度低</a:t>
            </a:r>
          </a:p>
        </p:txBody>
      </p:sp>
      <p:sp>
        <p:nvSpPr>
          <p:cNvPr id="19464" name="标题 1"/>
          <p:cNvSpPr>
            <a:spLocks noGrp="1"/>
          </p:cNvSpPr>
          <p:nvPr>
            <p:ph type="title"/>
          </p:nvPr>
        </p:nvSpPr>
        <p:spPr/>
        <p:txBody>
          <a:bodyPr/>
          <a:lstStyle/>
          <a:p>
            <a:pPr eaLnBrk="1" hangingPunct="1"/>
            <a:endParaRPr lang="zh-CN" altLang="en-US" smtClean="0"/>
          </a:p>
        </p:txBody>
      </p:sp>
      <p:sp>
        <p:nvSpPr>
          <p:cNvPr id="19465" name="Rectangle 4"/>
          <p:cNvSpPr txBox="1">
            <a:spLocks noChangeArrowheads="1"/>
          </p:cNvSpPr>
          <p:nvPr/>
        </p:nvSpPr>
        <p:spPr bwMode="auto">
          <a:xfrm>
            <a:off x="1735138" y="182563"/>
            <a:ext cx="8345487"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2</a:t>
            </a:r>
            <a:r>
              <a:rPr lang="zh-CN" altLang="en-US" sz="3200" b="1">
                <a:latin typeface="微软雅黑" pitchFamily="34" charset="-122"/>
                <a:ea typeface="微软雅黑" pitchFamily="34" charset="-122"/>
              </a:rPr>
              <a:t>、新能源接入对电网运行带来的挑战</a:t>
            </a:r>
          </a:p>
        </p:txBody>
      </p:sp>
      <p:sp>
        <p:nvSpPr>
          <p:cNvPr id="32" name="椭圆 31"/>
          <p:cNvSpPr/>
          <p:nvPr/>
        </p:nvSpPr>
        <p:spPr bwMode="auto">
          <a:xfrm>
            <a:off x="5113338" y="3922713"/>
            <a:ext cx="1789112" cy="1350962"/>
          </a:xfrm>
          <a:prstGeom prst="ellipse">
            <a:avLst/>
          </a:prstGeom>
          <a:solidFill>
            <a:schemeClr val="accent5">
              <a:lumMod val="40000"/>
              <a:lumOff val="60000"/>
            </a:schemeClr>
          </a:solidFill>
          <a:ln w="9525" cap="flat" cmpd="sng" algn="ctr">
            <a:solidFill>
              <a:srgbClr val="FFFFA3"/>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lstStyle/>
          <a:p>
            <a:pPr algn="dist">
              <a:defRPr/>
            </a:pPr>
            <a:r>
              <a:rPr lang="zh-CN" altLang="en-US" sz="4000" b="1" dirty="0">
                <a:latin typeface="微软雅黑" pitchFamily="34" charset="-122"/>
                <a:ea typeface="微软雅黑" pitchFamily="34" charset="-122"/>
              </a:rPr>
              <a:t>电网</a:t>
            </a:r>
          </a:p>
        </p:txBody>
      </p:sp>
      <p:sp>
        <p:nvSpPr>
          <p:cNvPr id="42" name="下箭头 41"/>
          <p:cNvSpPr/>
          <p:nvPr/>
        </p:nvSpPr>
        <p:spPr bwMode="auto">
          <a:xfrm rot="17713950">
            <a:off x="4489450" y="3452813"/>
            <a:ext cx="474663" cy="1277937"/>
          </a:xfrm>
          <a:prstGeom prst="downArrow">
            <a:avLst/>
          </a:prstGeom>
          <a:solidFill>
            <a:schemeClr val="tx2">
              <a:lumMod val="40000"/>
              <a:lumOff val="60000"/>
            </a:schemeClr>
          </a:solidFill>
          <a:ln w="9525" cap="flat" cmpd="sng" algn="ctr">
            <a:solidFill>
              <a:schemeClr val="bg1"/>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latin typeface="Arial" pitchFamily="34" charset="0"/>
            </a:endParaRPr>
          </a:p>
        </p:txBody>
      </p:sp>
      <p:sp>
        <p:nvSpPr>
          <p:cNvPr id="43" name="下箭头 42"/>
          <p:cNvSpPr/>
          <p:nvPr/>
        </p:nvSpPr>
        <p:spPr bwMode="auto">
          <a:xfrm rot="14747029">
            <a:off x="4606926" y="4527550"/>
            <a:ext cx="474662" cy="1277937"/>
          </a:xfrm>
          <a:prstGeom prst="downArrow">
            <a:avLst/>
          </a:prstGeom>
          <a:solidFill>
            <a:schemeClr val="tx2">
              <a:lumMod val="40000"/>
              <a:lumOff val="60000"/>
            </a:schemeClr>
          </a:solidFill>
          <a:ln w="9525" cap="flat" cmpd="sng" algn="ctr">
            <a:solidFill>
              <a:schemeClr val="bg1"/>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latin typeface="Arial" pitchFamily="34" charset="0"/>
            </a:endParaRPr>
          </a:p>
        </p:txBody>
      </p:sp>
      <p:sp>
        <p:nvSpPr>
          <p:cNvPr id="41" name="椭圆 40"/>
          <p:cNvSpPr/>
          <p:nvPr/>
        </p:nvSpPr>
        <p:spPr bwMode="auto">
          <a:xfrm>
            <a:off x="2563813" y="3192463"/>
            <a:ext cx="1935162" cy="1131887"/>
          </a:xfrm>
          <a:prstGeom prst="ellipse">
            <a:avLst/>
          </a:prstGeom>
          <a:solidFill>
            <a:srgbClr val="B9F48C"/>
          </a:solidFill>
          <a:ln w="9525" cap="flat" cmpd="sng" algn="ctr">
            <a:no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lstStyle/>
          <a:p>
            <a:pPr algn="dist">
              <a:defRPr/>
            </a:pPr>
            <a:r>
              <a:rPr lang="zh-CN" altLang="en-US" sz="2800" b="1" dirty="0">
                <a:latin typeface="微软雅黑" pitchFamily="34" charset="-122"/>
                <a:ea typeface="微软雅黑" pitchFamily="34" charset="-122"/>
              </a:rPr>
              <a:t>常规</a:t>
            </a:r>
            <a:endParaRPr lang="en-US" altLang="zh-CN" sz="2800" b="1" dirty="0">
              <a:latin typeface="微软雅黑" pitchFamily="34" charset="-122"/>
              <a:ea typeface="微软雅黑" pitchFamily="34" charset="-122"/>
            </a:endParaRPr>
          </a:p>
          <a:p>
            <a:pPr algn="dist">
              <a:defRPr/>
            </a:pPr>
            <a:r>
              <a:rPr lang="zh-CN" altLang="en-US" sz="2800" b="1" dirty="0">
                <a:latin typeface="微软雅黑" pitchFamily="34" charset="-122"/>
                <a:ea typeface="微软雅黑" pitchFamily="34" charset="-122"/>
              </a:rPr>
              <a:t>电源</a:t>
            </a:r>
          </a:p>
        </p:txBody>
      </p:sp>
      <p:sp>
        <p:nvSpPr>
          <p:cNvPr id="36" name="椭圆 35"/>
          <p:cNvSpPr/>
          <p:nvPr/>
        </p:nvSpPr>
        <p:spPr bwMode="auto">
          <a:xfrm>
            <a:off x="2630488" y="4835525"/>
            <a:ext cx="1935162" cy="1131888"/>
          </a:xfrm>
          <a:prstGeom prst="ellipse">
            <a:avLst/>
          </a:prstGeom>
          <a:solidFill>
            <a:srgbClr val="B9F48C"/>
          </a:solidFill>
          <a:ln w="9525" cap="flat" cmpd="sng" algn="ctr">
            <a:no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lstStyle/>
          <a:p>
            <a:pPr algn="dist">
              <a:defRPr/>
            </a:pPr>
            <a:r>
              <a:rPr lang="zh-CN" altLang="en-US" sz="2800" b="1" dirty="0">
                <a:latin typeface="微软雅黑" pitchFamily="34" charset="-122"/>
                <a:ea typeface="微软雅黑" pitchFamily="34" charset="-122"/>
              </a:rPr>
              <a:t>新能源发电</a:t>
            </a:r>
          </a:p>
        </p:txBody>
      </p:sp>
      <p:sp>
        <p:nvSpPr>
          <p:cNvPr id="19471"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增大系统调频难度</a:t>
            </a: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39"/>
                                        </p:tgtEl>
                                        <p:attrNameLst>
                                          <p:attrName>style.visibility</p:attrName>
                                        </p:attrNameLst>
                                      </p:cBhvr>
                                      <p:to>
                                        <p:strVal val="visible"/>
                                      </p:to>
                                    </p:set>
                                    <p:animEffect transition="in" filter="blinds(horizontal)">
                                      <p:cBhvr>
                                        <p:cTn id="7" dur="500"/>
                                        <p:tgtEl>
                                          <p:spTgt spid="26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6640"/>
                                        </p:tgtEl>
                                        <p:attrNameLst>
                                          <p:attrName>style.visibility</p:attrName>
                                        </p:attrNameLst>
                                      </p:cBhvr>
                                      <p:to>
                                        <p:strVal val="visible"/>
                                      </p:to>
                                    </p:set>
                                    <p:anim calcmode="lin" valueType="num">
                                      <p:cBhvr additive="base">
                                        <p:cTn id="12" dur="500" fill="hold"/>
                                        <p:tgtEl>
                                          <p:spTgt spid="26640"/>
                                        </p:tgtEl>
                                        <p:attrNameLst>
                                          <p:attrName>ppt_x</p:attrName>
                                        </p:attrNameLst>
                                      </p:cBhvr>
                                      <p:tavLst>
                                        <p:tav tm="0">
                                          <p:val>
                                            <p:strVal val="1+#ppt_w/2"/>
                                          </p:val>
                                        </p:tav>
                                        <p:tav tm="100000">
                                          <p:val>
                                            <p:strVal val="#ppt_x"/>
                                          </p:val>
                                        </p:tav>
                                      </p:tavLst>
                                    </p:anim>
                                    <p:anim calcmode="lin" valueType="num">
                                      <p:cBhvr additive="base">
                                        <p:cTn id="13" dur="500" fill="hold"/>
                                        <p:tgtEl>
                                          <p:spTgt spid="26640"/>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iterate type="lt">
                                    <p:tmPct val="0"/>
                                  </p:iterate>
                                  <p:childTnLst>
                                    <p:set>
                                      <p:cBhvr>
                                        <p:cTn id="17" dur="1" fill="hold">
                                          <p:stCondLst>
                                            <p:cond delay="0"/>
                                          </p:stCondLst>
                                        </p:cTn>
                                        <p:tgtEl>
                                          <p:spTgt spid="26643"/>
                                        </p:tgtEl>
                                        <p:attrNameLst>
                                          <p:attrName>style.visibility</p:attrName>
                                        </p:attrNameLst>
                                      </p:cBhvr>
                                      <p:to>
                                        <p:strVal val="visible"/>
                                      </p:to>
                                    </p:set>
                                    <p:anim calcmode="lin" valueType="num">
                                      <p:cBhvr additive="base">
                                        <p:cTn id="18" dur="500" fill="hold"/>
                                        <p:tgtEl>
                                          <p:spTgt spid="26643"/>
                                        </p:tgtEl>
                                        <p:attrNameLst>
                                          <p:attrName>ppt_x</p:attrName>
                                        </p:attrNameLst>
                                      </p:cBhvr>
                                      <p:tavLst>
                                        <p:tav tm="0">
                                          <p:val>
                                            <p:strVal val="#ppt_x"/>
                                          </p:val>
                                        </p:tav>
                                        <p:tav tm="100000">
                                          <p:val>
                                            <p:strVal val="#ppt_x"/>
                                          </p:val>
                                        </p:tav>
                                      </p:tavLst>
                                    </p:anim>
                                    <p:anim calcmode="lin" valueType="num">
                                      <p:cBhvr additive="base">
                                        <p:cTn id="19" dur="500" fill="hold"/>
                                        <p:tgtEl>
                                          <p:spTgt spid="26643"/>
                                        </p:tgtEl>
                                        <p:attrNameLst>
                                          <p:attrName>ppt_y</p:attrName>
                                        </p:attrNameLst>
                                      </p:cBhvr>
                                      <p:tavLst>
                                        <p:tav tm="0">
                                          <p:val>
                                            <p:strVal val="1+#ppt_h/2"/>
                                          </p:val>
                                        </p:tav>
                                        <p:tav tm="100000">
                                          <p:val>
                                            <p:strVal val="#ppt_y"/>
                                          </p:val>
                                        </p:tav>
                                      </p:tavLst>
                                    </p:anim>
                                  </p:childTnLst>
                                </p:cTn>
                              </p:par>
                              <p:par>
                                <p:cTn id="20" presetID="34" presetClass="emph" presetSubtype="0" fill="hold" grpId="1" nodeType="withEffect">
                                  <p:stCondLst>
                                    <p:cond delay="0"/>
                                  </p:stCondLst>
                                  <p:iterate type="lt">
                                    <p:tmPct val="10000"/>
                                  </p:iterate>
                                  <p:childTnLst>
                                    <p:animMotion origin="layout" path="M 0.0 0.0 L 0.0 -0.07213" pathEditMode="relative" ptsTypes="">
                                      <p:cBhvr>
                                        <p:cTn id="21" dur="250" accel="50000" decel="50000" autoRev="1" fill="hold">
                                          <p:stCondLst>
                                            <p:cond delay="0"/>
                                          </p:stCondLst>
                                        </p:cTn>
                                        <p:tgtEl>
                                          <p:spTgt spid="26643"/>
                                        </p:tgtEl>
                                        <p:attrNameLst>
                                          <p:attrName>ppt_x</p:attrName>
                                          <p:attrName>ppt_y</p:attrName>
                                        </p:attrNameLst>
                                      </p:cBhvr>
                                    </p:animMotion>
                                    <p:animRot by="1500000">
                                      <p:cBhvr>
                                        <p:cTn id="22" dur="125" fill="hold">
                                          <p:stCondLst>
                                            <p:cond delay="0"/>
                                          </p:stCondLst>
                                        </p:cTn>
                                        <p:tgtEl>
                                          <p:spTgt spid="26643"/>
                                        </p:tgtEl>
                                        <p:attrNameLst>
                                          <p:attrName>r</p:attrName>
                                        </p:attrNameLst>
                                      </p:cBhvr>
                                    </p:animRot>
                                    <p:animRot by="-1500000">
                                      <p:cBhvr>
                                        <p:cTn id="23" dur="125" fill="hold">
                                          <p:stCondLst>
                                            <p:cond delay="125"/>
                                          </p:stCondLst>
                                        </p:cTn>
                                        <p:tgtEl>
                                          <p:spTgt spid="26643"/>
                                        </p:tgtEl>
                                        <p:attrNameLst>
                                          <p:attrName>r</p:attrName>
                                        </p:attrNameLst>
                                      </p:cBhvr>
                                    </p:animRot>
                                    <p:animRot by="-1500000">
                                      <p:cBhvr>
                                        <p:cTn id="24" dur="125" fill="hold">
                                          <p:stCondLst>
                                            <p:cond delay="250"/>
                                          </p:stCondLst>
                                        </p:cTn>
                                        <p:tgtEl>
                                          <p:spTgt spid="26643"/>
                                        </p:tgtEl>
                                        <p:attrNameLst>
                                          <p:attrName>r</p:attrName>
                                        </p:attrNameLst>
                                      </p:cBhvr>
                                    </p:animRot>
                                    <p:animRot by="1500000">
                                      <p:cBhvr>
                                        <p:cTn id="25" dur="125" fill="hold">
                                          <p:stCondLst>
                                            <p:cond delay="375"/>
                                          </p:stCondLst>
                                        </p:cTn>
                                        <p:tgtEl>
                                          <p:spTgt spid="266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9" grpId="0"/>
      <p:bldP spid="26640" grpId="0"/>
      <p:bldP spid="26643" grpId="0"/>
      <p:bldP spid="2664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标注 4"/>
          <p:cNvSpPr/>
          <p:nvPr/>
        </p:nvSpPr>
        <p:spPr bwMode="auto">
          <a:xfrm>
            <a:off x="457387" y="3130782"/>
            <a:ext cx="2808163" cy="2774085"/>
          </a:xfrm>
          <a:prstGeom prst="wedgeRectCallout">
            <a:avLst>
              <a:gd name="adj1" fmla="val 56394"/>
              <a:gd name="adj2" fmla="val -20606"/>
            </a:avLst>
          </a:prstGeom>
          <a:solidFill>
            <a:srgbClr val="99FFCC"/>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18" tIns="45709" rIns="91418" bIns="45709"/>
          <a:lstStyle/>
          <a:p>
            <a:pPr>
              <a:defRPr/>
            </a:pPr>
            <a:endParaRPr lang="zh-CN" altLang="en-US">
              <a:latin typeface="Arial" pitchFamily="34" charset="0"/>
            </a:endParaRPr>
          </a:p>
        </p:txBody>
      </p:sp>
      <p:sp>
        <p:nvSpPr>
          <p:cNvPr id="19461" name="Text Box 4"/>
          <p:cNvSpPr txBox="1">
            <a:spLocks noChangeArrowheads="1"/>
          </p:cNvSpPr>
          <p:nvPr/>
        </p:nvSpPr>
        <p:spPr bwMode="auto">
          <a:xfrm>
            <a:off x="541338" y="1771650"/>
            <a:ext cx="9070975"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342900" indent="-342900">
              <a:lnSpc>
                <a:spcPct val="150000"/>
              </a:lnSpc>
              <a:spcBef>
                <a:spcPts val="600"/>
              </a:spcBef>
              <a:spcAft>
                <a:spcPts val="600"/>
              </a:spcAft>
              <a:buSzPct val="90000"/>
              <a:buFont typeface="Wingdings" pitchFamily="2" charset="2"/>
              <a:buChar char="Ø"/>
              <a:defRPr/>
            </a:pPr>
            <a:r>
              <a:rPr lang="zh-CN" altLang="en-US" sz="2000" b="1" kern="0" dirty="0" smtClean="0">
                <a:latin typeface="Times New Roman" pitchFamily="18" charset="0"/>
                <a:ea typeface="微软雅黑" pitchFamily="34" charset="-122"/>
                <a:cs typeface="Times New Roman" pitchFamily="18" charset="0"/>
              </a:rPr>
              <a:t>我国</a:t>
            </a:r>
            <a:r>
              <a:rPr lang="zh-CN" altLang="en-US" sz="2000" b="1" kern="0" dirty="0">
                <a:latin typeface="Times New Roman" pitchFamily="18" charset="0"/>
                <a:ea typeface="微软雅黑" pitchFamily="34" charset="-122"/>
                <a:cs typeface="Times New Roman" pitchFamily="18" charset="0"/>
              </a:rPr>
              <a:t>风电场及光伏电站接入地区大多处于电网末端，功率的大幅度变化，导致电网运行电压调整十分困难，影响系统电压稳定。</a:t>
            </a:r>
          </a:p>
        </p:txBody>
      </p:sp>
      <p:pic>
        <p:nvPicPr>
          <p:cNvPr id="20486" name="Picture 5"/>
          <p:cNvPicPr>
            <a:picLocks noChangeAspect="1" noChangeArrowheads="1"/>
          </p:cNvPicPr>
          <p:nvPr/>
        </p:nvPicPr>
        <p:blipFill>
          <a:blip r:embed="rId3" cstate="print"/>
          <a:srcRect/>
          <a:stretch>
            <a:fillRect/>
          </a:stretch>
        </p:blipFill>
        <p:spPr bwMode="auto">
          <a:xfrm>
            <a:off x="3481388" y="3024188"/>
            <a:ext cx="5976937" cy="3282950"/>
          </a:xfrm>
          <a:prstGeom prst="rect">
            <a:avLst/>
          </a:prstGeom>
          <a:noFill/>
          <a:ln w="9525">
            <a:noFill/>
            <a:miter lim="800000"/>
            <a:headEnd/>
            <a:tailEnd/>
          </a:ln>
        </p:spPr>
      </p:pic>
      <p:sp>
        <p:nvSpPr>
          <p:cNvPr id="20487" name="Text Box 6"/>
          <p:cNvSpPr txBox="1">
            <a:spLocks noChangeArrowheads="1"/>
          </p:cNvSpPr>
          <p:nvPr/>
        </p:nvSpPr>
        <p:spPr bwMode="auto">
          <a:xfrm>
            <a:off x="557213" y="3343275"/>
            <a:ext cx="2735262" cy="2436813"/>
          </a:xfrm>
          <a:prstGeom prst="rect">
            <a:avLst/>
          </a:prstGeom>
          <a:noFill/>
          <a:ln w="9525">
            <a:noFill/>
            <a:miter lim="800000"/>
            <a:headEnd/>
            <a:tailEnd/>
          </a:ln>
        </p:spPr>
        <p:txBody>
          <a:bodyPr lIns="0" tIns="0" rIns="0" bIns="0">
            <a:spAutoFit/>
          </a:bodyPr>
          <a:lstStyle/>
          <a:p>
            <a:pPr>
              <a:lnSpc>
                <a:spcPct val="110000"/>
              </a:lnSpc>
            </a:pPr>
            <a:r>
              <a:rPr lang="zh-CN" altLang="en-US" sz="2400" b="1">
                <a:latin typeface="微软雅黑" pitchFamily="34" charset="-122"/>
                <a:ea typeface="微软雅黑" pitchFamily="34" charset="-122"/>
              </a:rPr>
              <a:t>由于风电出力快速增长，导致白城电网同发风电场母线电压最低下降到</a:t>
            </a:r>
            <a:r>
              <a:rPr lang="en-US" altLang="zh-CN" sz="2400" b="1">
                <a:latin typeface="微软雅黑" pitchFamily="34" charset="-122"/>
                <a:ea typeface="微软雅黑" pitchFamily="34" charset="-122"/>
              </a:rPr>
              <a:t>213kV</a:t>
            </a:r>
            <a:r>
              <a:rPr lang="zh-CN" altLang="en-US" sz="2400" b="1">
                <a:latin typeface="微软雅黑" pitchFamily="34" charset="-122"/>
                <a:ea typeface="微软雅黑" pitchFamily="34" charset="-122"/>
              </a:rPr>
              <a:t>，并大幅波动。</a:t>
            </a:r>
          </a:p>
        </p:txBody>
      </p:sp>
      <p:sp>
        <p:nvSpPr>
          <p:cNvPr id="20488" name="标题 1"/>
          <p:cNvSpPr>
            <a:spLocks noGrp="1"/>
          </p:cNvSpPr>
          <p:nvPr>
            <p:ph type="title"/>
          </p:nvPr>
        </p:nvSpPr>
        <p:spPr/>
        <p:txBody>
          <a:bodyPr/>
          <a:lstStyle/>
          <a:p>
            <a:pPr eaLnBrk="1" hangingPunct="1"/>
            <a:endParaRPr lang="zh-CN" altLang="en-US" smtClean="0"/>
          </a:p>
        </p:txBody>
      </p:sp>
      <p:sp>
        <p:nvSpPr>
          <p:cNvPr id="20489" name="Rectangle 4"/>
          <p:cNvSpPr txBox="1">
            <a:spLocks noChangeArrowheads="1"/>
          </p:cNvSpPr>
          <p:nvPr/>
        </p:nvSpPr>
        <p:spPr bwMode="auto">
          <a:xfrm>
            <a:off x="1735138" y="182563"/>
            <a:ext cx="8345487"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2</a:t>
            </a:r>
            <a:r>
              <a:rPr lang="zh-CN" altLang="en-US" sz="3200" b="1">
                <a:latin typeface="微软雅黑" pitchFamily="34" charset="-122"/>
                <a:ea typeface="微软雅黑" pitchFamily="34" charset="-122"/>
              </a:rPr>
              <a:t>、新能源接入对电网运行带来的挑战</a:t>
            </a:r>
          </a:p>
        </p:txBody>
      </p:sp>
      <p:sp>
        <p:nvSpPr>
          <p:cNvPr id="20490"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增大电网电压控制难度</a:t>
            </a:r>
          </a:p>
        </p:txBody>
      </p:sp>
    </p:spTree>
  </p:cSld>
  <p:clrMapOvr>
    <a:masterClrMapping/>
  </p:clrMapOvr>
  <p:transition advTm="1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76250" y="1774825"/>
            <a:ext cx="8909050" cy="96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风电场、光伏电站大规模接入电网后，大发期间电网输送潮流加大，重载运行线路增多，热稳定问题逐渐突出。</a:t>
            </a:r>
          </a:p>
        </p:txBody>
      </p:sp>
      <p:sp>
        <p:nvSpPr>
          <p:cNvPr id="6" name="矩形标注 5"/>
          <p:cNvSpPr/>
          <p:nvPr/>
        </p:nvSpPr>
        <p:spPr bwMode="auto">
          <a:xfrm>
            <a:off x="1079872" y="3215755"/>
            <a:ext cx="2808163" cy="2761120"/>
          </a:xfrm>
          <a:prstGeom prst="wedgeRectCallout">
            <a:avLst>
              <a:gd name="adj1" fmla="val 60012"/>
              <a:gd name="adj2" fmla="val -20606"/>
            </a:avLst>
          </a:prstGeom>
          <a:solidFill>
            <a:srgbClr val="99FFCC"/>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18" tIns="45709" rIns="91418" bIns="45709"/>
          <a:lstStyle/>
          <a:p>
            <a:pPr>
              <a:defRPr/>
            </a:pPr>
            <a:endParaRPr lang="zh-CN" altLang="en-US" dirty="0">
              <a:latin typeface="Arial" pitchFamily="34" charset="0"/>
            </a:endParaRPr>
          </a:p>
        </p:txBody>
      </p:sp>
      <p:sp>
        <p:nvSpPr>
          <p:cNvPr id="21510" name="Text Box 6"/>
          <p:cNvSpPr txBox="1">
            <a:spLocks noChangeArrowheads="1"/>
          </p:cNvSpPr>
          <p:nvPr/>
        </p:nvSpPr>
        <p:spPr bwMode="auto">
          <a:xfrm>
            <a:off x="1214438" y="3654425"/>
            <a:ext cx="2735262" cy="2032000"/>
          </a:xfrm>
          <a:prstGeom prst="rect">
            <a:avLst/>
          </a:prstGeom>
          <a:noFill/>
          <a:ln w="9525">
            <a:noFill/>
            <a:miter lim="800000"/>
            <a:headEnd/>
            <a:tailEnd/>
          </a:ln>
        </p:spPr>
        <p:txBody>
          <a:bodyPr lIns="0" tIns="0" rIns="0" bIns="0">
            <a:spAutoFit/>
          </a:bodyPr>
          <a:lstStyle/>
          <a:p>
            <a:pPr>
              <a:lnSpc>
                <a:spcPct val="110000"/>
              </a:lnSpc>
            </a:pPr>
            <a:r>
              <a:rPr lang="zh-CN" altLang="en-US" sz="2400" b="1">
                <a:latin typeface="微软雅黑" pitchFamily="34" charset="-122"/>
                <a:ea typeface="微软雅黑" pitchFamily="34" charset="-122"/>
              </a:rPr>
              <a:t>光伏发电目前容量有限，表现的还不明显，但风电的这一问题已经表现的比较突出了。</a:t>
            </a:r>
            <a:endParaRPr lang="zh-CN" altLang="en-US" sz="2400" b="1"/>
          </a:p>
        </p:txBody>
      </p:sp>
      <p:pic>
        <p:nvPicPr>
          <p:cNvPr id="29705" name="Picture 9"/>
          <p:cNvPicPr>
            <a:picLocks noChangeAspect="1" noChangeArrowheads="1"/>
          </p:cNvPicPr>
          <p:nvPr/>
        </p:nvPicPr>
        <p:blipFill>
          <a:blip r:embed="rId3" cstate="print"/>
          <a:srcRect/>
          <a:stretch>
            <a:fillRect/>
          </a:stretch>
        </p:blipFill>
        <p:spPr bwMode="auto">
          <a:xfrm>
            <a:off x="4394200" y="2752725"/>
            <a:ext cx="3886200" cy="2036763"/>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9706" name="Picture 10"/>
          <p:cNvPicPr>
            <a:picLocks noChangeAspect="1" noChangeArrowheads="1"/>
          </p:cNvPicPr>
          <p:nvPr/>
        </p:nvPicPr>
        <p:blipFill>
          <a:blip r:embed="rId4" cstate="print"/>
          <a:srcRect/>
          <a:stretch>
            <a:fillRect/>
          </a:stretch>
        </p:blipFill>
        <p:spPr bwMode="auto">
          <a:xfrm>
            <a:off x="4430713" y="4789488"/>
            <a:ext cx="3849687" cy="1970087"/>
          </a:xfrm>
          <a:prstGeom prst="rect">
            <a:avLst/>
          </a:prstGeom>
          <a:noFill/>
          <a:ln w="9525">
            <a:noFill/>
            <a:miter lim="800000"/>
            <a:headEnd/>
            <a:tailEnd/>
          </a:ln>
          <a:effectLst>
            <a:prstShdw prst="shdw17" dist="17961" dir="2700000">
              <a:schemeClr val="accent1">
                <a:gamma/>
                <a:shade val="60000"/>
                <a:invGamma/>
              </a:schemeClr>
            </a:prstShdw>
          </a:effectLst>
        </p:spPr>
      </p:pic>
      <p:cxnSp>
        <p:nvCxnSpPr>
          <p:cNvPr id="10" name="直接连接符 9"/>
          <p:cNvCxnSpPr/>
          <p:nvPr/>
        </p:nvCxnSpPr>
        <p:spPr>
          <a:xfrm flipH="1">
            <a:off x="5748338" y="3744913"/>
            <a:ext cx="855662" cy="54768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1" name="直接连接符 10"/>
          <p:cNvCxnSpPr/>
          <p:nvPr/>
        </p:nvCxnSpPr>
        <p:spPr>
          <a:xfrm flipH="1">
            <a:off x="5783263" y="5786438"/>
            <a:ext cx="820737" cy="5842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4" name="直接连接符 13"/>
          <p:cNvCxnSpPr/>
          <p:nvPr/>
        </p:nvCxnSpPr>
        <p:spPr>
          <a:xfrm flipH="1">
            <a:off x="5857875" y="3744913"/>
            <a:ext cx="766763" cy="803275"/>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5" name="直接连接符 14"/>
          <p:cNvCxnSpPr/>
          <p:nvPr/>
        </p:nvCxnSpPr>
        <p:spPr>
          <a:xfrm flipH="1">
            <a:off x="5857875" y="5786438"/>
            <a:ext cx="746125" cy="803275"/>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
        <p:nvSpPr>
          <p:cNvPr id="21517" name="标题 1"/>
          <p:cNvSpPr>
            <a:spLocks noGrp="1"/>
          </p:cNvSpPr>
          <p:nvPr>
            <p:ph type="title"/>
          </p:nvPr>
        </p:nvSpPr>
        <p:spPr/>
        <p:txBody>
          <a:bodyPr/>
          <a:lstStyle/>
          <a:p>
            <a:pPr eaLnBrk="1" hangingPunct="1"/>
            <a:endParaRPr lang="zh-CN" altLang="en-US" smtClean="0"/>
          </a:p>
        </p:txBody>
      </p:sp>
      <p:sp>
        <p:nvSpPr>
          <p:cNvPr id="21518" name="Rectangle 4"/>
          <p:cNvSpPr txBox="1">
            <a:spLocks noChangeArrowheads="1"/>
          </p:cNvSpPr>
          <p:nvPr/>
        </p:nvSpPr>
        <p:spPr bwMode="auto">
          <a:xfrm>
            <a:off x="1735138" y="182563"/>
            <a:ext cx="8345487"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2</a:t>
            </a:r>
            <a:r>
              <a:rPr lang="zh-CN" altLang="en-US" sz="3200" b="1">
                <a:latin typeface="微软雅黑" pitchFamily="34" charset="-122"/>
                <a:ea typeface="微软雅黑" pitchFamily="34" charset="-122"/>
              </a:rPr>
              <a:t>、新能源接入对电网运行带来的挑战</a:t>
            </a:r>
          </a:p>
        </p:txBody>
      </p:sp>
      <p:sp>
        <p:nvSpPr>
          <p:cNvPr id="21519"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对局部电网的接入能力提出挑战</a:t>
            </a: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35" presetClass="emph" presetSubtype="0" fill="hold" nodeType="afterEffect">
                                  <p:stCondLst>
                                    <p:cond delay="0"/>
                                  </p:stCondLst>
                                  <p:childTnLst>
                                    <p:anim calcmode="discrete" valueType="str">
                                      <p:cBhvr>
                                        <p:cTn id="15" dur="2000" fill="hold"/>
                                        <p:tgtEl>
                                          <p:spTgt spid="10"/>
                                        </p:tgtEl>
                                        <p:attrNameLst>
                                          <p:attrName>style.visibility</p:attrName>
                                        </p:attrNameLst>
                                      </p:cBhvr>
                                      <p:tavLst>
                                        <p:tav tm="0">
                                          <p:val>
                                            <p:strVal val="hidden"/>
                                          </p:val>
                                        </p:tav>
                                        <p:tav tm="50000">
                                          <p:val>
                                            <p:strVal val="visible"/>
                                          </p:val>
                                        </p:tav>
                                      </p:tavLst>
                                    </p:anim>
                                  </p:childTnLst>
                                </p:cTn>
                              </p:par>
                              <p:par>
                                <p:cTn id="16" presetID="35" presetClass="emph" presetSubtype="0" fill="hold" nodeType="withEffect">
                                  <p:stCondLst>
                                    <p:cond delay="0"/>
                                  </p:stCondLst>
                                  <p:childTnLst>
                                    <p:anim calcmode="discrete" valueType="str">
                                      <p:cBhvr>
                                        <p:cTn id="17" dur="2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500"/>
                            </p:stCondLst>
                            <p:childTnLst>
                              <p:par>
                                <p:cTn id="29" presetID="35" presetClass="emph" presetSubtype="0" fill="hold" nodeType="afterEffect">
                                  <p:stCondLst>
                                    <p:cond delay="0"/>
                                  </p:stCondLst>
                                  <p:childTnLst>
                                    <p:anim calcmode="discrete" valueType="str">
                                      <p:cBhvr>
                                        <p:cTn id="30" dur="2000" fill="hold"/>
                                        <p:tgtEl>
                                          <p:spTgt spid="11"/>
                                        </p:tgtEl>
                                        <p:attrNameLst>
                                          <p:attrName>style.visibility</p:attrName>
                                        </p:attrNameLst>
                                      </p:cBhvr>
                                      <p:tavLst>
                                        <p:tav tm="0">
                                          <p:val>
                                            <p:strVal val="hidden"/>
                                          </p:val>
                                        </p:tav>
                                        <p:tav tm="50000">
                                          <p:val>
                                            <p:strVal val="visible"/>
                                          </p:val>
                                        </p:tav>
                                      </p:tavLst>
                                    </p:anim>
                                  </p:childTnLst>
                                </p:cTn>
                              </p:par>
                              <p:par>
                                <p:cTn id="31" presetID="35" presetClass="emph" presetSubtype="0" fill="hold" nodeType="withEffect">
                                  <p:stCondLst>
                                    <p:cond delay="0"/>
                                  </p:stCondLst>
                                  <p:childTnLst>
                                    <p:anim calcmode="discrete" valueType="str">
                                      <p:cBhvr>
                                        <p:cTn id="32" dur="2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531813" y="1789113"/>
            <a:ext cx="9188450" cy="3154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342900" indent="-34290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新能源大规模并网后，电网稳定运行的风险增加</a:t>
            </a:r>
            <a:r>
              <a:rPr lang="zh-CN" altLang="en-US" sz="2000" b="1" kern="0" dirty="0" smtClean="0">
                <a:latin typeface="Times New Roman" pitchFamily="18" charset="0"/>
                <a:ea typeface="微软雅黑" pitchFamily="34" charset="-122"/>
                <a:cs typeface="Times New Roman" pitchFamily="18" charset="0"/>
              </a:rPr>
              <a:t>。</a:t>
            </a:r>
            <a:endParaRPr lang="en-US" altLang="zh-CN" sz="2000" b="1" kern="0" dirty="0" smtClean="0">
              <a:latin typeface="Times New Roman" pitchFamily="18" charset="0"/>
              <a:ea typeface="微软雅黑" pitchFamily="34" charset="-122"/>
              <a:cs typeface="Times New Roman" pitchFamily="18" charset="0"/>
            </a:endParaRPr>
          </a:p>
          <a:p>
            <a:pPr marL="774900" indent="-342900">
              <a:lnSpc>
                <a:spcPct val="150000"/>
              </a:lnSpc>
              <a:spcBef>
                <a:spcPts val="0"/>
              </a:spcBef>
              <a:buSzPct val="90000"/>
              <a:buFont typeface="Wingdings" pitchFamily="2" charset="2"/>
              <a:buChar char="n"/>
              <a:defRPr/>
            </a:pPr>
            <a:r>
              <a:rPr lang="zh-CN" altLang="en-US" b="1" dirty="0">
                <a:latin typeface="微软雅黑" pitchFamily="34" charset="-122"/>
                <a:ea typeface="微软雅黑" pitchFamily="34" charset="-122"/>
              </a:rPr>
              <a:t>系统潮流多变，断面运行控制困难；</a:t>
            </a:r>
          </a:p>
          <a:p>
            <a:pPr marL="774900" indent="-342900">
              <a:lnSpc>
                <a:spcPct val="150000"/>
              </a:lnSpc>
              <a:spcBef>
                <a:spcPts val="0"/>
              </a:spcBef>
              <a:buSzPct val="90000"/>
              <a:buFont typeface="Wingdings" pitchFamily="2" charset="2"/>
              <a:buChar char="n"/>
              <a:defRPr/>
            </a:pPr>
            <a:r>
              <a:rPr lang="zh-CN" altLang="en-US" b="1" dirty="0">
                <a:latin typeface="微软雅黑" pitchFamily="34" charset="-122"/>
                <a:ea typeface="微软雅黑" pitchFamily="34" charset="-122"/>
              </a:rPr>
              <a:t>系统惯量下降，动态稳定水平降低；</a:t>
            </a:r>
          </a:p>
          <a:p>
            <a:pPr marL="774900" indent="-342900">
              <a:lnSpc>
                <a:spcPct val="150000"/>
              </a:lnSpc>
              <a:spcBef>
                <a:spcPts val="0"/>
              </a:spcBef>
              <a:buSzPct val="90000"/>
              <a:buFont typeface="Wingdings" pitchFamily="2" charset="2"/>
              <a:buChar char="n"/>
              <a:defRPr/>
            </a:pPr>
            <a:r>
              <a:rPr lang="zh-CN" altLang="en-US" b="1" dirty="0">
                <a:latin typeface="微软雅黑" pitchFamily="34" charset="-122"/>
                <a:ea typeface="微软雅黑" pitchFamily="34" charset="-122"/>
              </a:rPr>
              <a:t>故障后新能源电站无法重新建立机端电压，导致电压失稳；</a:t>
            </a:r>
          </a:p>
          <a:p>
            <a:pPr marL="774900" indent="-342900">
              <a:lnSpc>
                <a:spcPct val="150000"/>
              </a:lnSpc>
              <a:spcBef>
                <a:spcPts val="0"/>
              </a:spcBef>
              <a:buSzPct val="90000"/>
              <a:buFont typeface="Wingdings" pitchFamily="2" charset="2"/>
              <a:buChar char="n"/>
              <a:defRPr/>
            </a:pPr>
            <a:r>
              <a:rPr lang="zh-CN" altLang="en-US" b="1" dirty="0">
                <a:latin typeface="微软雅黑" pitchFamily="34" charset="-122"/>
                <a:ea typeface="微软雅黑" pitchFamily="34" charset="-122"/>
              </a:rPr>
              <a:t>风电机组和光伏发电系统没有低电压穿越能力时，在系统扰动造成电压的瞬间跌落时，自行脱网对系统造成冲击。</a:t>
            </a:r>
          </a:p>
          <a:p>
            <a:pPr>
              <a:lnSpc>
                <a:spcPct val="150000"/>
              </a:lnSpc>
              <a:spcBef>
                <a:spcPts val="600"/>
              </a:spcBef>
              <a:spcAft>
                <a:spcPts val="600"/>
              </a:spcAft>
              <a:buSzPct val="90000"/>
              <a:defRPr/>
            </a:pPr>
            <a:endParaRPr lang="zh-CN" altLang="en-US" sz="2000" b="1" kern="0" dirty="0">
              <a:latin typeface="Times New Roman" pitchFamily="18" charset="0"/>
              <a:ea typeface="微软雅黑" pitchFamily="34" charset="-122"/>
              <a:cs typeface="Times New Roman" pitchFamily="18" charset="0"/>
            </a:endParaRPr>
          </a:p>
        </p:txBody>
      </p:sp>
      <p:sp>
        <p:nvSpPr>
          <p:cNvPr id="22531" name="标题 1"/>
          <p:cNvSpPr>
            <a:spLocks noGrp="1"/>
          </p:cNvSpPr>
          <p:nvPr>
            <p:ph type="title"/>
          </p:nvPr>
        </p:nvSpPr>
        <p:spPr/>
        <p:txBody>
          <a:bodyPr/>
          <a:lstStyle/>
          <a:p>
            <a:pPr eaLnBrk="1" hangingPunct="1"/>
            <a:endParaRPr lang="zh-CN" altLang="en-US" smtClean="0"/>
          </a:p>
        </p:txBody>
      </p:sp>
      <p:sp>
        <p:nvSpPr>
          <p:cNvPr id="22532" name="Rectangle 4"/>
          <p:cNvSpPr txBox="1">
            <a:spLocks noChangeArrowheads="1"/>
          </p:cNvSpPr>
          <p:nvPr/>
        </p:nvSpPr>
        <p:spPr bwMode="auto">
          <a:xfrm>
            <a:off x="1735138" y="182563"/>
            <a:ext cx="8345487"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2</a:t>
            </a:r>
            <a:r>
              <a:rPr lang="zh-CN" altLang="en-US" sz="3200" b="1">
                <a:latin typeface="微软雅黑" pitchFamily="34" charset="-122"/>
                <a:ea typeface="微软雅黑" pitchFamily="34" charset="-122"/>
              </a:rPr>
              <a:t>、新能源接入对电网运行带来的挑战</a:t>
            </a:r>
          </a:p>
        </p:txBody>
      </p:sp>
      <p:sp>
        <p:nvSpPr>
          <p:cNvPr id="22533" name="Rectangle 4"/>
          <p:cNvSpPr>
            <a:spLocks noChangeArrowheads="1"/>
          </p:cNvSpPr>
          <p:nvPr/>
        </p:nvSpPr>
        <p:spPr bwMode="auto">
          <a:xfrm>
            <a:off x="36513" y="1223963"/>
            <a:ext cx="9109075"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新能源发电抗扰动能力差，影响电网安全运行</a:t>
            </a:r>
          </a:p>
        </p:txBody>
      </p:sp>
    </p:spTree>
  </p:cSld>
  <p:clrMapOvr>
    <a:masterClrMapping/>
  </p:clrMapOvr>
  <p:transition advTm="1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idx="4294967295"/>
          </p:nvPr>
        </p:nvSpPr>
        <p:spPr>
          <a:xfrm>
            <a:off x="2116138" y="106363"/>
            <a:ext cx="6048375" cy="1065212"/>
          </a:xfrm>
        </p:spPr>
        <p:txBody>
          <a:bodyPr/>
          <a:lstStyle/>
          <a:p>
            <a:pPr algn="ctr"/>
            <a:r>
              <a:rPr lang="zh-CN" altLang="en-US" sz="4400" smtClean="0">
                <a:solidFill>
                  <a:schemeClr val="tx1"/>
                </a:solidFill>
                <a:latin typeface="华文新魏" pitchFamily="2" charset="-122"/>
                <a:ea typeface="华文新魏" pitchFamily="2" charset="-122"/>
              </a:rPr>
              <a:t>目  录</a:t>
            </a: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5149961"/>
            <a:ext cx="6602251"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4010443"/>
            <a:ext cx="6602251"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6602251"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58259" y="1695924"/>
            <a:ext cx="6602251" cy="505834"/>
          </a:xfrm>
          <a:prstGeom prst="rect">
            <a:avLst/>
          </a:prstGeom>
          <a:noFill/>
          <a:ln w="9525">
            <a:noFill/>
            <a:miter lim="800000"/>
            <a:headEnd/>
            <a:tailEnd/>
          </a:ln>
        </p:spPr>
      </p:pic>
      <p:sp>
        <p:nvSpPr>
          <p:cNvPr id="23562" name="矩形 8"/>
          <p:cNvSpPr>
            <a:spLocks noChangeArrowheads="1"/>
          </p:cNvSpPr>
          <p:nvPr/>
        </p:nvSpPr>
        <p:spPr bwMode="auto">
          <a:xfrm>
            <a:off x="2470150" y="1652588"/>
            <a:ext cx="6234113" cy="476250"/>
          </a:xfrm>
          <a:prstGeom prst="rect">
            <a:avLst/>
          </a:prstGeom>
          <a:noFill/>
          <a:ln w="9525">
            <a:noFill/>
            <a:miter lim="800000"/>
            <a:headEnd/>
            <a:tailEnd/>
          </a:ln>
        </p:spPr>
        <p:txBody>
          <a:bodyPr lIns="100790" tIns="50396" rIns="100790" bIns="50396"/>
          <a:lstStyle/>
          <a:p>
            <a:r>
              <a:rPr lang="zh-CN" altLang="en-US" sz="2600" b="1">
                <a:solidFill>
                  <a:srgbClr val="000000"/>
                </a:solidFill>
                <a:latin typeface="微软雅黑" pitchFamily="34" charset="-122"/>
                <a:ea typeface="微软雅黑" pitchFamily="34" charset="-122"/>
              </a:rPr>
              <a:t>新能源发电发展情况介绍</a:t>
            </a:r>
          </a:p>
        </p:txBody>
      </p:sp>
      <p:sp>
        <p:nvSpPr>
          <p:cNvPr id="23563" name="矩形 8"/>
          <p:cNvSpPr>
            <a:spLocks noChangeArrowheads="1"/>
          </p:cNvSpPr>
          <p:nvPr/>
        </p:nvSpPr>
        <p:spPr bwMode="auto">
          <a:xfrm>
            <a:off x="2459038" y="2870200"/>
            <a:ext cx="6324600" cy="473075"/>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rPr>
              <a:t>新能源接入对电网运行带来的挑战</a:t>
            </a:r>
          </a:p>
        </p:txBody>
      </p:sp>
      <p:sp>
        <p:nvSpPr>
          <p:cNvPr id="23564" name="矩形 8"/>
          <p:cNvSpPr>
            <a:spLocks noChangeArrowheads="1"/>
          </p:cNvSpPr>
          <p:nvPr/>
        </p:nvSpPr>
        <p:spPr bwMode="auto">
          <a:xfrm>
            <a:off x="2471738" y="4006850"/>
            <a:ext cx="6510337"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3100" b="1">
                <a:solidFill>
                  <a:srgbClr val="FF0000"/>
                </a:solidFill>
                <a:latin typeface="微软雅黑" pitchFamily="34" charset="-122"/>
                <a:ea typeface="微软雅黑" pitchFamily="34" charset="-122"/>
                <a:sym typeface="Arial" charset="0"/>
              </a:rPr>
              <a:t>电网对新能源接入的适应性要求</a:t>
            </a:r>
          </a:p>
        </p:txBody>
      </p:sp>
      <p:sp>
        <p:nvSpPr>
          <p:cNvPr id="23565" name="矩形 8"/>
          <p:cNvSpPr>
            <a:spLocks noChangeArrowheads="1"/>
          </p:cNvSpPr>
          <p:nvPr/>
        </p:nvSpPr>
        <p:spPr bwMode="auto">
          <a:xfrm>
            <a:off x="2471738" y="5146675"/>
            <a:ext cx="6575425"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新能源并网运行控制关键技术</a:t>
            </a: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3</a:t>
            </a:r>
          </a:p>
        </p:txBody>
      </p:sp>
      <p:sp>
        <p:nvSpPr>
          <p:cNvPr id="7183" name="Rectangle 2"/>
          <p:cNvSpPr>
            <a:spLocks noChangeArrowheads="1"/>
          </p:cNvSpPr>
          <p:nvPr/>
        </p:nvSpPr>
        <p:spPr bwMode="auto">
          <a:xfrm>
            <a:off x="1722703" y="5141430"/>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4</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4073525"/>
            <a:ext cx="1216025" cy="368300"/>
          </a:xfrm>
          <a:prstGeom prst="rect">
            <a:avLst/>
          </a:prstGeom>
          <a:noFill/>
          <a:ln w="9525">
            <a:noFill/>
            <a:miter lim="800000"/>
            <a:headEnd/>
            <a:tailEnd/>
          </a:ln>
        </p:spPr>
      </p:pic>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7501" y="6263128"/>
            <a:ext cx="6602251" cy="505835"/>
          </a:xfrm>
          <a:prstGeom prst="rect">
            <a:avLst/>
          </a:prstGeom>
          <a:noFill/>
          <a:ln w="9525">
            <a:noFill/>
            <a:miter lim="800000"/>
            <a:headEnd/>
            <a:tailEnd/>
          </a:ln>
        </p:spPr>
      </p:pic>
      <p:sp>
        <p:nvSpPr>
          <p:cNvPr id="23577" name="矩形 8"/>
          <p:cNvSpPr>
            <a:spLocks noChangeArrowheads="1"/>
          </p:cNvSpPr>
          <p:nvPr/>
        </p:nvSpPr>
        <p:spPr bwMode="auto">
          <a:xfrm>
            <a:off x="2476500" y="6259513"/>
            <a:ext cx="6575425"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总结与展望</a:t>
            </a:r>
          </a:p>
        </p:txBody>
      </p:sp>
      <p:sp>
        <p:nvSpPr>
          <p:cNvPr id="18" name="Rectangle 2"/>
          <p:cNvSpPr>
            <a:spLocks noChangeArrowheads="1"/>
          </p:cNvSpPr>
          <p:nvPr/>
        </p:nvSpPr>
        <p:spPr bwMode="auto">
          <a:xfrm>
            <a:off x="1727944" y="6254597"/>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p:cNvSpPr>
            <a:spLocks noChangeArrowheads="1"/>
          </p:cNvSpPr>
          <p:nvPr/>
        </p:nvSpPr>
        <p:spPr bwMode="auto">
          <a:xfrm>
            <a:off x="36513" y="1250950"/>
            <a:ext cx="9288462" cy="441325"/>
          </a:xfrm>
          <a:prstGeom prst="rect">
            <a:avLst/>
          </a:prstGeom>
          <a:solidFill>
            <a:srgbClr val="E0FFFF"/>
          </a:solidFill>
          <a:ln>
            <a:noFill/>
          </a:ln>
          <a:effectLst>
            <a:outerShdw dist="35921" dir="2700000" algn="ctr" rotWithShape="0">
              <a:srgbClr val="808080">
                <a:alpha val="50000"/>
              </a:srgbClr>
            </a:outerShdw>
          </a:effectLst>
          <a:extLst/>
        </p:spPr>
        <p:txBody>
          <a:bodyPr lIns="91418" tIns="35991" rIns="91418" bIns="35991" anchor="ctr">
            <a:spAutoFit/>
          </a:bodyPr>
          <a:lstStyle/>
          <a:p>
            <a:pPr marL="534856" indent="-534856">
              <a:spcBef>
                <a:spcPct val="20000"/>
              </a:spcBef>
              <a:buClr>
                <a:srgbClr val="0000A0"/>
              </a:buClr>
              <a:buFont typeface="Wingdings" pitchFamily="2" charset="2"/>
              <a:buChar char="u"/>
              <a:defRPr/>
            </a:pPr>
            <a:r>
              <a:rPr lang="en-US" altLang="zh-CN" sz="2400" b="1" dirty="0">
                <a:latin typeface="微软雅黑" pitchFamily="34" charset="-122"/>
                <a:ea typeface="微软雅黑" pitchFamily="34" charset="-122"/>
              </a:rPr>
              <a:t>GB/T 19963-2011《</a:t>
            </a:r>
            <a:r>
              <a:rPr lang="zh-CN" altLang="en-US" sz="2400" b="1" dirty="0">
                <a:latin typeface="微软雅黑" pitchFamily="34" charset="-122"/>
                <a:ea typeface="微软雅黑" pitchFamily="34" charset="-122"/>
              </a:rPr>
              <a:t>风电场接入电力系统技术规定</a:t>
            </a:r>
            <a:r>
              <a:rPr lang="en-US" altLang="zh-CN" sz="2400" b="1" dirty="0">
                <a:latin typeface="微软雅黑" pitchFamily="34" charset="-122"/>
                <a:ea typeface="微软雅黑" pitchFamily="34" charset="-122"/>
              </a:rPr>
              <a:t>》</a:t>
            </a:r>
            <a:endParaRPr lang="en-US" altLang="zh-CN" i="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555" name="Rectangle 8"/>
          <p:cNvSpPr>
            <a:spLocks noChangeArrowheads="1"/>
          </p:cNvSpPr>
          <p:nvPr/>
        </p:nvSpPr>
        <p:spPr bwMode="auto">
          <a:xfrm>
            <a:off x="476250" y="1763713"/>
            <a:ext cx="9280525"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有功功率控制：场内所有运行机组应能够实现有功功率的连续平滑调节，并能够参与系统有功功率控制。能够接收并执行调度机构下达的有功功率及有功功率变化的控制指令。对风电场最大功率变化率给出了推荐值，如下表所示。</a:t>
            </a:r>
          </a:p>
        </p:txBody>
      </p:sp>
      <p:graphicFrame>
        <p:nvGraphicFramePr>
          <p:cNvPr id="7" name="表格 6"/>
          <p:cNvGraphicFramePr>
            <a:graphicFrameLocks noGrp="1"/>
          </p:cNvGraphicFramePr>
          <p:nvPr/>
        </p:nvGraphicFramePr>
        <p:xfrm>
          <a:off x="873125" y="3378200"/>
          <a:ext cx="8020050" cy="1782763"/>
        </p:xfrm>
        <a:graphic>
          <a:graphicData uri="http://schemas.openxmlformats.org/drawingml/2006/table">
            <a:tbl>
              <a:tblPr/>
              <a:tblGrid>
                <a:gridCol w="1805550"/>
                <a:gridCol w="3173922"/>
                <a:gridCol w="3040577"/>
              </a:tblGrid>
              <a:tr h="548542">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风电场装机容量</a:t>
                      </a:r>
                      <a:endParaRPr kumimoji="0" lang="en-US" altLang="zh-CN" sz="18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a:t>
                      </a:r>
                      <a:r>
                        <a:rPr kumimoji="0" lang="en-US"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MW</a:t>
                      </a:r>
                      <a:r>
                        <a:rPr kumimoji="0" 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10min</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有功功率变化最大限值</a:t>
                      </a:r>
                      <a:endPar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MW</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1min</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有功功率变化最大限值</a:t>
                      </a:r>
                      <a:endPar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MW</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407">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&lt;30</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10</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rPr>
                        <a:t>3</a:t>
                      </a:r>
                      <a:endParaRPr kumimoji="0" lang="zh-CN"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407">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rPr>
                        <a:t>30</a:t>
                      </a:r>
                      <a:r>
                        <a:rPr kumimoji="0" 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rPr>
                        <a:t>150</a:t>
                      </a:r>
                      <a:endParaRPr kumimoji="0" lang="zh-CN"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/3</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/10</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407">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rPr>
                        <a:t>&gt;150</a:t>
                      </a:r>
                      <a:endParaRPr kumimoji="0" lang="zh-CN" altLang="zh-CN" sz="1800" b="0" i="0" u="none" strike="noStrike" kern="1200" cap="none" normalizeH="0" baseline="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50</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15</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602"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3</a:t>
            </a:r>
            <a:r>
              <a:rPr lang="zh-CN" altLang="en-US" sz="3200" b="1">
                <a:latin typeface="微软雅黑" pitchFamily="34" charset="-122"/>
                <a:ea typeface="微软雅黑" pitchFamily="34" charset="-122"/>
              </a:rPr>
              <a:t>、电网对新能源接入的适应性要求</a:t>
            </a:r>
          </a:p>
        </p:txBody>
      </p:sp>
      <p:sp>
        <p:nvSpPr>
          <p:cNvPr id="23579" name="Rectangle 8"/>
          <p:cNvSpPr>
            <a:spLocks noChangeArrowheads="1"/>
          </p:cNvSpPr>
          <p:nvPr/>
        </p:nvSpPr>
        <p:spPr bwMode="auto">
          <a:xfrm>
            <a:off x="468313" y="5327650"/>
            <a:ext cx="903605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无功功率控制：风电场安装的风电机组应满足功率因数在超前</a:t>
            </a:r>
            <a:r>
              <a:rPr lang="en-US" altLang="zh-CN" sz="2000" b="1" kern="0" dirty="0">
                <a:latin typeface="Times New Roman" pitchFamily="18" charset="0"/>
                <a:ea typeface="微软雅黑" pitchFamily="34" charset="-122"/>
                <a:cs typeface="Times New Roman" pitchFamily="18" charset="0"/>
              </a:rPr>
              <a:t>0.95</a:t>
            </a:r>
            <a:r>
              <a:rPr lang="zh-CN" altLang="en-US" sz="2000" b="1" kern="0" dirty="0">
                <a:latin typeface="Times New Roman" pitchFamily="18" charset="0"/>
                <a:ea typeface="微软雅黑" pitchFamily="34" charset="-122"/>
                <a:cs typeface="Times New Roman" pitchFamily="18" charset="0"/>
              </a:rPr>
              <a:t>～滞后</a:t>
            </a:r>
            <a:r>
              <a:rPr lang="en-US" altLang="zh-CN" sz="2000" b="1" kern="0" dirty="0">
                <a:latin typeface="Times New Roman" pitchFamily="18" charset="0"/>
                <a:ea typeface="微软雅黑" pitchFamily="34" charset="-122"/>
                <a:cs typeface="Times New Roman" pitchFamily="18" charset="0"/>
              </a:rPr>
              <a:t>0.95</a:t>
            </a:r>
            <a:r>
              <a:rPr lang="zh-CN" altLang="en-US" sz="2000" b="1" kern="0" dirty="0">
                <a:latin typeface="Times New Roman" pitchFamily="18" charset="0"/>
                <a:ea typeface="微软雅黑" pitchFamily="34" charset="-122"/>
                <a:cs typeface="Times New Roman" pitchFamily="18" charset="0"/>
              </a:rPr>
              <a:t>的范围内动态可调。对风电场的无功容量提出了具体的配置原则。风电场应配置无功电压控制系统，具备无功功率调节及电压控制能力。</a:t>
            </a:r>
          </a:p>
        </p:txBody>
      </p:sp>
    </p:spTree>
  </p:cSld>
  <p:clrMapOvr>
    <a:masterClrMapping/>
  </p:clrMapOvr>
  <p:transition advTm="1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8"/>
          <p:cNvSpPr>
            <a:spLocks noChangeArrowheads="1"/>
          </p:cNvSpPr>
          <p:nvPr/>
        </p:nvSpPr>
        <p:spPr bwMode="auto">
          <a:xfrm>
            <a:off x="512763" y="1744663"/>
            <a:ext cx="9018587" cy="14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有功功率控制：大中型光伏电站应配置有功功率控制系统，具备有功功率调节能力。能够接收并自动执行电力系统调度机构下达的有功功率及有功功率变化的控制指令。对光伏电站最大功率变化率给出了推荐值，如下表所示。</a:t>
            </a:r>
          </a:p>
        </p:txBody>
      </p:sp>
      <p:sp>
        <p:nvSpPr>
          <p:cNvPr id="25603" name="标题 6"/>
          <p:cNvSpPr>
            <a:spLocks noGrp="1"/>
          </p:cNvSpPr>
          <p:nvPr>
            <p:ph type="title"/>
          </p:nvPr>
        </p:nvSpPr>
        <p:spPr/>
        <p:txBody>
          <a:bodyPr/>
          <a:lstStyle/>
          <a:p>
            <a:pPr eaLnBrk="1" hangingPunct="1"/>
            <a:endParaRPr lang="zh-CN" altLang="en-US" sz="3200" smtClean="0">
              <a:latin typeface="微软雅黑" pitchFamily="34" charset="-122"/>
              <a:ea typeface="微软雅黑" pitchFamily="34" charset="-122"/>
            </a:endParaRPr>
          </a:p>
        </p:txBody>
      </p:sp>
      <p:sp>
        <p:nvSpPr>
          <p:cNvPr id="25604"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3</a:t>
            </a:r>
            <a:r>
              <a:rPr lang="zh-CN" altLang="en-US" sz="3200" b="1">
                <a:latin typeface="微软雅黑" pitchFamily="34" charset="-122"/>
                <a:ea typeface="微软雅黑" pitchFamily="34" charset="-122"/>
              </a:rPr>
              <a:t>、电网对新能源接入的适应性要求</a:t>
            </a:r>
          </a:p>
        </p:txBody>
      </p:sp>
      <p:sp>
        <p:nvSpPr>
          <p:cNvPr id="8" name="Rectangle 4"/>
          <p:cNvSpPr>
            <a:spLocks noChangeArrowheads="1"/>
          </p:cNvSpPr>
          <p:nvPr/>
        </p:nvSpPr>
        <p:spPr bwMode="auto">
          <a:xfrm>
            <a:off x="36513" y="1250950"/>
            <a:ext cx="9251950" cy="441325"/>
          </a:xfrm>
          <a:prstGeom prst="rect">
            <a:avLst/>
          </a:prstGeom>
          <a:solidFill>
            <a:srgbClr val="E0FFFF"/>
          </a:solidFill>
          <a:ln>
            <a:noFill/>
          </a:ln>
          <a:effectLst>
            <a:outerShdw dist="35921" dir="2700000" algn="ctr" rotWithShape="0">
              <a:srgbClr val="808080">
                <a:alpha val="50000"/>
              </a:srgbClr>
            </a:outerShdw>
          </a:effectLst>
          <a:extLst/>
        </p:spPr>
        <p:txBody>
          <a:bodyPr lIns="91418" tIns="35991" rIns="91418" bIns="35991" anchor="ctr">
            <a:spAutoFit/>
          </a:bodyPr>
          <a:lstStyle/>
          <a:p>
            <a:pPr marL="534856" indent="-534856">
              <a:spcBef>
                <a:spcPct val="20000"/>
              </a:spcBef>
              <a:buClr>
                <a:srgbClr val="0000A0"/>
              </a:buClr>
              <a:buFont typeface="Wingdings" pitchFamily="2" charset="2"/>
              <a:buChar char="u"/>
              <a:defRPr/>
            </a:pPr>
            <a:r>
              <a:rPr lang="en-US" altLang="zh-CN" sz="2400" b="1" dirty="0">
                <a:latin typeface="微软雅黑" pitchFamily="34" charset="-122"/>
                <a:ea typeface="微软雅黑" pitchFamily="34" charset="-122"/>
              </a:rPr>
              <a:t>GB/T 19964-2012《</a:t>
            </a:r>
            <a:r>
              <a:rPr lang="zh-CN" altLang="en-US" sz="2400" b="1" dirty="0">
                <a:latin typeface="微软雅黑" pitchFamily="34" charset="-122"/>
                <a:ea typeface="微软雅黑" pitchFamily="34" charset="-122"/>
              </a:rPr>
              <a:t>光伏发电站接入电力系统技术规定</a:t>
            </a:r>
            <a:r>
              <a:rPr lang="en-US" altLang="zh-CN" sz="2400" b="1" dirty="0">
                <a:latin typeface="微软雅黑" pitchFamily="34" charset="-122"/>
                <a:ea typeface="微软雅黑" pitchFamily="34" charset="-122"/>
              </a:rPr>
              <a:t>》</a:t>
            </a:r>
            <a:endParaRPr lang="en-US" altLang="zh-CN" i="1" dirty="0">
              <a:effectLst>
                <a:outerShdw blurRad="38100" dist="38100" dir="2700000" algn="tl">
                  <a:srgbClr val="000000">
                    <a:alpha val="43137"/>
                  </a:srgbClr>
                </a:outerShdw>
              </a:effectLst>
              <a:latin typeface="微软雅黑" pitchFamily="34" charset="-122"/>
              <a:ea typeface="微软雅黑" pitchFamily="34" charset="-122"/>
            </a:endParaRPr>
          </a:p>
        </p:txBody>
      </p:sp>
      <p:graphicFrame>
        <p:nvGraphicFramePr>
          <p:cNvPr id="9" name="表格 8"/>
          <p:cNvGraphicFramePr>
            <a:graphicFrameLocks noGrp="1"/>
          </p:cNvGraphicFramePr>
          <p:nvPr/>
        </p:nvGraphicFramePr>
        <p:xfrm>
          <a:off x="873125" y="3378200"/>
          <a:ext cx="8020050" cy="2193925"/>
        </p:xfrm>
        <a:graphic>
          <a:graphicData uri="http://schemas.openxmlformats.org/drawingml/2006/table">
            <a:tbl>
              <a:tblPr/>
              <a:tblGrid>
                <a:gridCol w="1805550"/>
                <a:gridCol w="3173922"/>
                <a:gridCol w="3040577"/>
              </a:tblGrid>
              <a:tr h="548481">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风电场装机容量</a:t>
                      </a:r>
                      <a:endPar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MW</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10min</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有功功率变化最大限值</a:t>
                      </a:r>
                      <a:endPar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MW</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1min</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有功功率变化最大限值</a:t>
                      </a:r>
                      <a:endPar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ctr" defTabSz="1006475" rtl="0" eaLnBrk="1" fontAlgn="base" latinLnBrk="0" hangingPunct="1">
                        <a:lnSpc>
                          <a:spcPct val="100000"/>
                        </a:lnSpc>
                        <a:spcBef>
                          <a:spcPts val="0"/>
                        </a:spcBef>
                        <a:spcAft>
                          <a:spcPts val="0"/>
                        </a:spcAft>
                        <a:buClrTx/>
                        <a:buSzTx/>
                        <a:buFontTx/>
                        <a:buNone/>
                        <a:tabLst/>
                      </a:pP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MW</a:t>
                      </a:r>
                      <a:r>
                        <a:rPr kumimoji="0" 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en-US"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小型</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0.2</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en-US"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中型</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defRPr/>
                      </a:pPr>
                      <a:r>
                        <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defRPr/>
                      </a:pPr>
                      <a:r>
                        <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/5</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en-US"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大型</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/3</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装机容量</a:t>
                      </a:r>
                      <a:r>
                        <a:rPr kumimoji="0" lang="en-US"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/10</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gridSpan="3">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zh-CN" altLang="en-US"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rPr>
                        <a:t>注：太阳光辐照度快速减少引起的光伏电站输出功率下降不受上述限制</a:t>
                      </a:r>
                      <a:endParaRPr kumimoji="0" lang="zh-CN" altLang="zh-CN" sz="1800" b="0" i="0" u="none" strike="noStrike" kern="1200"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1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8"/>
          <p:cNvSpPr>
            <a:spLocks noChangeArrowheads="1"/>
          </p:cNvSpPr>
          <p:nvPr/>
        </p:nvSpPr>
        <p:spPr bwMode="auto">
          <a:xfrm>
            <a:off x="496888" y="1728788"/>
            <a:ext cx="8791575" cy="3016250"/>
          </a:xfrm>
          <a:prstGeom prst="rect">
            <a:avLst/>
          </a:prstGeom>
          <a:noFill/>
          <a:ln>
            <a:noFill/>
          </a:ln>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大中型光伏电站应配置无功电压控制系统，具备无功功率及电压控制能力。对于专线接入公共电网以及通过汇集系统接入公共电网的的大中型光伏电站无功容量分别提出了具体的配置原则</a:t>
            </a:r>
            <a:r>
              <a:rPr lang="zh-CN" altLang="en-US" sz="2000" b="1" kern="0" dirty="0">
                <a:latin typeface="Times New Roman" pitchFamily="18" charset="0"/>
                <a:ea typeface="微软雅黑" pitchFamily="34" charset="-122"/>
                <a:cs typeface="Times New Roman" pitchFamily="18" charset="0"/>
              </a:rPr>
              <a:t>。</a:t>
            </a:r>
            <a:endParaRPr lang="en-US" altLang="zh-CN" sz="2000" b="1" kern="0" dirty="0">
              <a:latin typeface="Times New Roman" pitchFamily="18" charset="0"/>
              <a:ea typeface="微软雅黑" pitchFamily="34" charset="-122"/>
              <a:cs typeface="Times New Roman" pitchFamily="18" charset="0"/>
            </a:endParaRPr>
          </a:p>
          <a:p>
            <a:pPr marL="342900" indent="-342900" eaLnBrk="0" hangingPunct="0">
              <a:lnSpc>
                <a:spcPct val="150000"/>
              </a:lnSpc>
              <a:spcBef>
                <a:spcPts val="600"/>
              </a:spcBef>
              <a:spcAft>
                <a:spcPts val="600"/>
              </a:spcAft>
              <a:buSzPct val="90000"/>
              <a:buFont typeface="Wingdings" pitchFamily="2" charset="2"/>
              <a:buChar char="Ø"/>
              <a:defRPr/>
            </a:pPr>
            <a:r>
              <a:rPr lang="zh-CN" altLang="en-US" sz="2000" b="1" kern="0" dirty="0">
                <a:latin typeface="Times New Roman" pitchFamily="18" charset="0"/>
                <a:ea typeface="微软雅黑" pitchFamily="34" charset="-122"/>
                <a:cs typeface="Times New Roman" pitchFamily="18" charset="0"/>
              </a:rPr>
              <a:t>小型</a:t>
            </a:r>
            <a:r>
              <a:rPr lang="zh-CN" altLang="en-US" sz="2000" b="1" kern="0" dirty="0">
                <a:latin typeface="Times New Roman" pitchFamily="18" charset="0"/>
                <a:ea typeface="微软雅黑" pitchFamily="34" charset="-122"/>
                <a:cs typeface="Times New Roman" pitchFamily="18" charset="0"/>
              </a:rPr>
              <a:t>光伏电站可不具备无功功率和电压调节能力，其输出有功功率大于其额定功率的 </a:t>
            </a:r>
            <a:r>
              <a:rPr lang="en-US" altLang="zh-CN" sz="2000" b="1" kern="0" dirty="0">
                <a:latin typeface="Times New Roman" pitchFamily="18" charset="0"/>
                <a:ea typeface="微软雅黑" pitchFamily="34" charset="-122"/>
                <a:cs typeface="Times New Roman" pitchFamily="18" charset="0"/>
              </a:rPr>
              <a:t>50 </a:t>
            </a:r>
            <a:r>
              <a:rPr lang="zh-CN" altLang="en-US" sz="2000" b="1" kern="0" dirty="0">
                <a:latin typeface="Times New Roman" pitchFamily="18" charset="0"/>
                <a:ea typeface="微软雅黑" pitchFamily="34" charset="-122"/>
                <a:cs typeface="Times New Roman" pitchFamily="18" charset="0"/>
              </a:rPr>
              <a:t>％时，功率因数应不小于 </a:t>
            </a:r>
            <a:r>
              <a:rPr lang="en-US" altLang="zh-CN" sz="2000" b="1" kern="0" dirty="0">
                <a:latin typeface="Times New Roman" pitchFamily="18" charset="0"/>
                <a:ea typeface="微软雅黑" pitchFamily="34" charset="-122"/>
                <a:cs typeface="Times New Roman" pitchFamily="18" charset="0"/>
              </a:rPr>
              <a:t>0.98 </a:t>
            </a:r>
            <a:r>
              <a:rPr lang="zh-CN" altLang="en-US" sz="2000" b="1" kern="0" dirty="0">
                <a:latin typeface="Times New Roman" pitchFamily="18" charset="0"/>
                <a:ea typeface="微软雅黑" pitchFamily="34" charset="-122"/>
                <a:cs typeface="Times New Roman" pitchFamily="18" charset="0"/>
              </a:rPr>
              <a:t>（超前或滞后）， 输出有功功率在 </a:t>
            </a:r>
            <a:r>
              <a:rPr lang="en-US" altLang="zh-CN" sz="2000" b="1" kern="0" dirty="0">
                <a:latin typeface="Times New Roman" pitchFamily="18" charset="0"/>
                <a:ea typeface="微软雅黑" pitchFamily="34" charset="-122"/>
                <a:cs typeface="Times New Roman" pitchFamily="18" charset="0"/>
              </a:rPr>
              <a:t>20 </a:t>
            </a:r>
            <a:r>
              <a:rPr lang="zh-CN" altLang="en-US" sz="2000" b="1" kern="0" dirty="0">
                <a:latin typeface="Times New Roman" pitchFamily="18" charset="0"/>
                <a:ea typeface="微软雅黑" pitchFamily="34" charset="-122"/>
                <a:cs typeface="Times New Roman" pitchFamily="18" charset="0"/>
              </a:rPr>
              <a:t>％～ </a:t>
            </a:r>
            <a:r>
              <a:rPr lang="en-US" altLang="zh-CN" sz="2000" b="1" kern="0" dirty="0">
                <a:latin typeface="Times New Roman" pitchFamily="18" charset="0"/>
                <a:ea typeface="微软雅黑" pitchFamily="34" charset="-122"/>
                <a:cs typeface="Times New Roman" pitchFamily="18" charset="0"/>
              </a:rPr>
              <a:t>50 </a:t>
            </a:r>
            <a:r>
              <a:rPr lang="zh-CN" altLang="en-US" sz="2000" b="1" kern="0" dirty="0">
                <a:latin typeface="Times New Roman" pitchFamily="18" charset="0"/>
                <a:ea typeface="微软雅黑" pitchFamily="34" charset="-122"/>
                <a:cs typeface="Times New Roman" pitchFamily="18" charset="0"/>
              </a:rPr>
              <a:t>％之间时， 功率因数应不小于 </a:t>
            </a:r>
            <a:r>
              <a:rPr lang="en-US" altLang="zh-CN" sz="2000" b="1" kern="0" dirty="0">
                <a:latin typeface="Times New Roman" pitchFamily="18" charset="0"/>
                <a:ea typeface="微软雅黑" pitchFamily="34" charset="-122"/>
                <a:cs typeface="Times New Roman" pitchFamily="18" charset="0"/>
              </a:rPr>
              <a:t>0.95 </a:t>
            </a:r>
            <a:r>
              <a:rPr lang="zh-CN" altLang="en-US" sz="2000" b="1" kern="0" dirty="0">
                <a:latin typeface="Times New Roman" pitchFamily="18" charset="0"/>
                <a:ea typeface="微软雅黑" pitchFamily="34" charset="-122"/>
                <a:cs typeface="Times New Roman" pitchFamily="18" charset="0"/>
              </a:rPr>
              <a:t>（超前或滞后）。 </a:t>
            </a:r>
          </a:p>
        </p:txBody>
      </p:sp>
      <p:sp>
        <p:nvSpPr>
          <p:cNvPr id="26627"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3</a:t>
            </a:r>
            <a:r>
              <a:rPr lang="zh-CN" altLang="en-US" sz="3200" b="1">
                <a:latin typeface="微软雅黑" pitchFamily="34" charset="-122"/>
                <a:ea typeface="微软雅黑" pitchFamily="34" charset="-122"/>
              </a:rPr>
              <a:t>、电网对新能源接入的适应性要求</a:t>
            </a:r>
          </a:p>
        </p:txBody>
      </p:sp>
      <p:sp>
        <p:nvSpPr>
          <p:cNvPr id="5" name="Rectangle 4"/>
          <p:cNvSpPr>
            <a:spLocks noChangeArrowheads="1"/>
          </p:cNvSpPr>
          <p:nvPr/>
        </p:nvSpPr>
        <p:spPr bwMode="auto">
          <a:xfrm>
            <a:off x="42863" y="1250950"/>
            <a:ext cx="9245600" cy="441325"/>
          </a:xfrm>
          <a:prstGeom prst="rect">
            <a:avLst/>
          </a:prstGeom>
          <a:solidFill>
            <a:srgbClr val="E0FFFF"/>
          </a:solidFill>
          <a:ln>
            <a:noFill/>
          </a:ln>
          <a:effectLst>
            <a:outerShdw dist="35921" dir="2700000" algn="ctr" rotWithShape="0">
              <a:srgbClr val="808080">
                <a:alpha val="50000"/>
              </a:srgbClr>
            </a:outerShdw>
          </a:effectLst>
          <a:extLst/>
        </p:spPr>
        <p:txBody>
          <a:bodyPr lIns="91418" tIns="35991" rIns="91418" bIns="35991" anchor="ctr">
            <a:spAutoFit/>
          </a:bodyPr>
          <a:lstStyle/>
          <a:p>
            <a:pPr marL="534856" indent="-534856">
              <a:spcBef>
                <a:spcPct val="20000"/>
              </a:spcBef>
              <a:buClr>
                <a:srgbClr val="0000A0"/>
              </a:buClr>
              <a:buFont typeface="Wingdings" pitchFamily="2" charset="2"/>
              <a:buChar char="u"/>
              <a:defRPr/>
            </a:pPr>
            <a:r>
              <a:rPr lang="en-US" altLang="zh-CN" sz="2400" b="1" dirty="0">
                <a:latin typeface="微软雅黑" pitchFamily="34" charset="-122"/>
                <a:ea typeface="微软雅黑" pitchFamily="34" charset="-122"/>
              </a:rPr>
              <a:t>GB/T 19964-2012《</a:t>
            </a:r>
            <a:r>
              <a:rPr lang="zh-CN" altLang="en-US" sz="2400" b="1" dirty="0">
                <a:latin typeface="微软雅黑" pitchFamily="34" charset="-122"/>
                <a:ea typeface="微软雅黑" pitchFamily="34" charset="-122"/>
              </a:rPr>
              <a:t>光伏发电站接入电力系统技术规定</a:t>
            </a:r>
            <a:r>
              <a:rPr lang="en-US" altLang="zh-CN" sz="2400" b="1" dirty="0">
                <a:latin typeface="微软雅黑" pitchFamily="34" charset="-122"/>
                <a:ea typeface="微软雅黑" pitchFamily="34" charset="-122"/>
              </a:rPr>
              <a:t>》</a:t>
            </a:r>
            <a:endParaRPr lang="en-US" altLang="zh-CN" sz="2400" i="1" dirty="0">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advTm="1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idx="4294967295"/>
          </p:nvPr>
        </p:nvSpPr>
        <p:spPr>
          <a:xfrm>
            <a:off x="2116138" y="106363"/>
            <a:ext cx="6048375" cy="1065212"/>
          </a:xfrm>
        </p:spPr>
        <p:txBody>
          <a:bodyPr/>
          <a:lstStyle/>
          <a:p>
            <a:pPr algn="ctr"/>
            <a:r>
              <a:rPr lang="zh-CN" altLang="en-US" sz="4400" smtClean="0">
                <a:solidFill>
                  <a:schemeClr val="tx1"/>
                </a:solidFill>
                <a:latin typeface="华文新魏" pitchFamily="2" charset="-122"/>
                <a:ea typeface="华文新魏" pitchFamily="2" charset="-122"/>
              </a:rPr>
              <a:t>目  录</a:t>
            </a: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5149961"/>
            <a:ext cx="6602251"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4010443"/>
            <a:ext cx="6602251"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6602251"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58259" y="1695924"/>
            <a:ext cx="6602251" cy="505834"/>
          </a:xfrm>
          <a:prstGeom prst="rect">
            <a:avLst/>
          </a:prstGeom>
          <a:noFill/>
          <a:ln w="9525">
            <a:noFill/>
            <a:miter lim="800000"/>
            <a:headEnd/>
            <a:tailEnd/>
          </a:ln>
        </p:spPr>
      </p:pic>
      <p:sp>
        <p:nvSpPr>
          <p:cNvPr id="27658" name="矩形 8"/>
          <p:cNvSpPr>
            <a:spLocks noChangeArrowheads="1"/>
          </p:cNvSpPr>
          <p:nvPr/>
        </p:nvSpPr>
        <p:spPr bwMode="auto">
          <a:xfrm>
            <a:off x="2470150" y="1652588"/>
            <a:ext cx="6234113" cy="476250"/>
          </a:xfrm>
          <a:prstGeom prst="rect">
            <a:avLst/>
          </a:prstGeom>
          <a:noFill/>
          <a:ln w="9525">
            <a:noFill/>
            <a:miter lim="800000"/>
            <a:headEnd/>
            <a:tailEnd/>
          </a:ln>
        </p:spPr>
        <p:txBody>
          <a:bodyPr lIns="100790" tIns="50396" rIns="100790" bIns="50396"/>
          <a:lstStyle/>
          <a:p>
            <a:r>
              <a:rPr lang="zh-CN" altLang="en-US" sz="2600" b="1">
                <a:solidFill>
                  <a:srgbClr val="000000"/>
                </a:solidFill>
                <a:latin typeface="微软雅黑" pitchFamily="34" charset="-122"/>
                <a:ea typeface="微软雅黑" pitchFamily="34" charset="-122"/>
              </a:rPr>
              <a:t>新能源发电发展情况介绍</a:t>
            </a:r>
          </a:p>
        </p:txBody>
      </p:sp>
      <p:sp>
        <p:nvSpPr>
          <p:cNvPr id="27659" name="矩形 8"/>
          <p:cNvSpPr>
            <a:spLocks noChangeArrowheads="1"/>
          </p:cNvSpPr>
          <p:nvPr/>
        </p:nvSpPr>
        <p:spPr bwMode="auto">
          <a:xfrm>
            <a:off x="2459038" y="2870200"/>
            <a:ext cx="6324600" cy="473075"/>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rPr>
              <a:t>新能源接入对电网运行带来的挑战</a:t>
            </a:r>
          </a:p>
        </p:txBody>
      </p:sp>
      <p:sp>
        <p:nvSpPr>
          <p:cNvPr id="27660" name="矩形 8"/>
          <p:cNvSpPr>
            <a:spLocks noChangeArrowheads="1"/>
          </p:cNvSpPr>
          <p:nvPr/>
        </p:nvSpPr>
        <p:spPr bwMode="auto">
          <a:xfrm>
            <a:off x="2471738" y="4006850"/>
            <a:ext cx="6510337"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电网对新能源接入的适应性要求</a:t>
            </a:r>
          </a:p>
        </p:txBody>
      </p:sp>
      <p:sp>
        <p:nvSpPr>
          <p:cNvPr id="27661" name="矩形 8"/>
          <p:cNvSpPr>
            <a:spLocks noChangeArrowheads="1"/>
          </p:cNvSpPr>
          <p:nvPr/>
        </p:nvSpPr>
        <p:spPr bwMode="auto">
          <a:xfrm>
            <a:off x="2471738" y="5146675"/>
            <a:ext cx="6575425"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3100" b="1">
                <a:solidFill>
                  <a:srgbClr val="FF0000"/>
                </a:solidFill>
                <a:latin typeface="微软雅黑" pitchFamily="34" charset="-122"/>
                <a:ea typeface="微软雅黑" pitchFamily="34" charset="-122"/>
                <a:sym typeface="Arial" charset="0"/>
              </a:rPr>
              <a:t>新能源并网运行控制关键技术</a:t>
            </a: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3</a:t>
            </a:r>
          </a:p>
        </p:txBody>
      </p:sp>
      <p:sp>
        <p:nvSpPr>
          <p:cNvPr id="7183" name="Rectangle 2"/>
          <p:cNvSpPr>
            <a:spLocks noChangeArrowheads="1"/>
          </p:cNvSpPr>
          <p:nvPr/>
        </p:nvSpPr>
        <p:spPr bwMode="auto">
          <a:xfrm>
            <a:off x="1722703" y="5141430"/>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4</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5205413"/>
            <a:ext cx="1216025" cy="368300"/>
          </a:xfrm>
          <a:prstGeom prst="rect">
            <a:avLst/>
          </a:prstGeom>
          <a:noFill/>
          <a:ln w="9525">
            <a:noFill/>
            <a:miter lim="800000"/>
            <a:headEnd/>
            <a:tailEnd/>
          </a:ln>
        </p:spPr>
      </p:pic>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7501" y="6227124"/>
            <a:ext cx="6602251" cy="505835"/>
          </a:xfrm>
          <a:prstGeom prst="rect">
            <a:avLst/>
          </a:prstGeom>
          <a:noFill/>
          <a:ln w="9525">
            <a:noFill/>
            <a:miter lim="800000"/>
            <a:headEnd/>
            <a:tailEnd/>
          </a:ln>
        </p:spPr>
      </p:pic>
      <p:sp>
        <p:nvSpPr>
          <p:cNvPr id="27673" name="矩形 8"/>
          <p:cNvSpPr>
            <a:spLocks noChangeArrowheads="1"/>
          </p:cNvSpPr>
          <p:nvPr/>
        </p:nvSpPr>
        <p:spPr bwMode="auto">
          <a:xfrm>
            <a:off x="2476500" y="6223000"/>
            <a:ext cx="6510338"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总结与展望</a:t>
            </a:r>
          </a:p>
        </p:txBody>
      </p:sp>
      <p:sp>
        <p:nvSpPr>
          <p:cNvPr id="18" name="Rectangle 2"/>
          <p:cNvSpPr>
            <a:spLocks noChangeArrowheads="1"/>
          </p:cNvSpPr>
          <p:nvPr/>
        </p:nvSpPr>
        <p:spPr bwMode="auto">
          <a:xfrm>
            <a:off x="1727944" y="6231355"/>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8677"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新能源发电控制的目标</a:t>
            </a:r>
          </a:p>
        </p:txBody>
      </p:sp>
      <p:sp>
        <p:nvSpPr>
          <p:cNvPr id="28678"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pic>
        <p:nvPicPr>
          <p:cNvPr id="28679" name="Picture 11"/>
          <p:cNvPicPr>
            <a:picLocks noChangeAspect="1" noChangeArrowheads="1"/>
          </p:cNvPicPr>
          <p:nvPr/>
        </p:nvPicPr>
        <p:blipFill>
          <a:blip r:embed="rId3" cstate="print"/>
          <a:srcRect/>
          <a:stretch>
            <a:fillRect/>
          </a:stretch>
        </p:blipFill>
        <p:spPr bwMode="auto">
          <a:xfrm>
            <a:off x="323850" y="4140200"/>
            <a:ext cx="2974975" cy="2232025"/>
          </a:xfrm>
          <a:prstGeom prst="rect">
            <a:avLst/>
          </a:prstGeom>
          <a:noFill/>
          <a:ln w="9525">
            <a:noFill/>
            <a:miter lim="800000"/>
            <a:headEnd/>
            <a:tailEnd/>
          </a:ln>
        </p:spPr>
      </p:pic>
      <p:pic>
        <p:nvPicPr>
          <p:cNvPr id="28680" name="图片 4"/>
          <p:cNvPicPr>
            <a:picLocks noChangeArrowheads="1"/>
          </p:cNvPicPr>
          <p:nvPr/>
        </p:nvPicPr>
        <p:blipFill>
          <a:blip r:embed="rId4" cstate="print"/>
          <a:srcRect b="22606"/>
          <a:stretch>
            <a:fillRect/>
          </a:stretch>
        </p:blipFill>
        <p:spPr bwMode="auto">
          <a:xfrm>
            <a:off x="3276600" y="4171950"/>
            <a:ext cx="2579688" cy="2232025"/>
          </a:xfrm>
          <a:prstGeom prst="rect">
            <a:avLst/>
          </a:prstGeom>
          <a:noFill/>
          <a:ln w="9525">
            <a:noFill/>
            <a:miter lim="800000"/>
            <a:headEnd/>
            <a:tailEnd/>
          </a:ln>
        </p:spPr>
      </p:pic>
      <p:pic>
        <p:nvPicPr>
          <p:cNvPr id="28681" name="Picture 7"/>
          <p:cNvPicPr>
            <a:picLocks noChangeAspect="1" noChangeArrowheads="1"/>
          </p:cNvPicPr>
          <p:nvPr/>
        </p:nvPicPr>
        <p:blipFill>
          <a:blip r:embed="rId5" cstate="print"/>
          <a:srcRect/>
          <a:stretch>
            <a:fillRect/>
          </a:stretch>
        </p:blipFill>
        <p:spPr bwMode="auto">
          <a:xfrm>
            <a:off x="5832475" y="4140200"/>
            <a:ext cx="3214688" cy="2232025"/>
          </a:xfrm>
          <a:prstGeom prst="rect">
            <a:avLst/>
          </a:prstGeom>
          <a:noFill/>
          <a:ln w="9525">
            <a:noFill/>
            <a:miter lim="800000"/>
            <a:headEnd/>
            <a:tailEnd/>
          </a:ln>
        </p:spPr>
      </p:pic>
      <p:sp>
        <p:nvSpPr>
          <p:cNvPr id="28682" name="AutoShape 32"/>
          <p:cNvSpPr>
            <a:spLocks noChangeArrowheads="1"/>
          </p:cNvSpPr>
          <p:nvPr/>
        </p:nvSpPr>
        <p:spPr bwMode="auto">
          <a:xfrm>
            <a:off x="323850" y="1925638"/>
            <a:ext cx="8723313" cy="1963737"/>
          </a:xfrm>
          <a:prstGeom prst="roundRect">
            <a:avLst>
              <a:gd name="adj" fmla="val 8856"/>
            </a:avLst>
          </a:prstGeom>
          <a:solidFill>
            <a:schemeClr val="bg1">
              <a:alpha val="70195"/>
            </a:schemeClr>
          </a:solidFill>
          <a:ln w="9525">
            <a:solidFill>
              <a:srgbClr val="000000"/>
            </a:solidFill>
            <a:prstDash val="dash"/>
            <a:round/>
            <a:headEnd/>
            <a:tailEnd/>
          </a:ln>
        </p:spPr>
        <p:txBody>
          <a:bodyPr wrap="none"/>
          <a:lstStyle/>
          <a:p>
            <a:pPr marL="285750" indent="-285750">
              <a:lnSpc>
                <a:spcPct val="150000"/>
              </a:lnSpc>
              <a:buFont typeface="Wingdings" pitchFamily="2" charset="2"/>
              <a:buChar char="Ø"/>
            </a:pPr>
            <a:r>
              <a:rPr lang="zh-CN" altLang="en-US" sz="2000" b="1">
                <a:latin typeface="微软雅黑" pitchFamily="34" charset="-122"/>
                <a:ea typeface="微软雅黑" pitchFamily="34" charset="-122"/>
                <a:cs typeface="Times New Roman" pitchFamily="18" charset="0"/>
              </a:rPr>
              <a:t> </a:t>
            </a:r>
            <a:r>
              <a:rPr lang="zh-CN" altLang="en-US" sz="2000" b="1">
                <a:solidFill>
                  <a:srgbClr val="FF0000"/>
                </a:solidFill>
                <a:latin typeface="微软雅黑" pitchFamily="34" charset="-122"/>
                <a:ea typeface="微软雅黑" pitchFamily="34" charset="-122"/>
                <a:cs typeface="Times New Roman" pitchFamily="18" charset="0"/>
              </a:rPr>
              <a:t>满足</a:t>
            </a:r>
            <a:r>
              <a:rPr lang="zh-CN" altLang="en-US" sz="2000" b="1">
                <a:solidFill>
                  <a:srgbClr val="000000"/>
                </a:solidFill>
                <a:latin typeface="微软雅黑" pitchFamily="34" charset="-122"/>
                <a:ea typeface="微软雅黑" pitchFamily="34" charset="-122"/>
                <a:cs typeface="Times New Roman" pitchFamily="18" charset="0"/>
              </a:rPr>
              <a:t>相关标准要求的新能源电站</a:t>
            </a:r>
            <a:r>
              <a:rPr lang="zh-CN" altLang="en-US" sz="2000" b="1">
                <a:solidFill>
                  <a:srgbClr val="FF0000"/>
                </a:solidFill>
                <a:latin typeface="微软雅黑" pitchFamily="34" charset="-122"/>
                <a:ea typeface="微软雅黑" pitchFamily="34" charset="-122"/>
                <a:cs typeface="Times New Roman" pitchFamily="18" charset="0"/>
              </a:rPr>
              <a:t>电网适应性水平</a:t>
            </a:r>
            <a:endParaRPr lang="en-US" altLang="zh-CN" sz="2000" b="1">
              <a:solidFill>
                <a:srgbClr val="FF0000"/>
              </a:solidFill>
              <a:latin typeface="微软雅黑" pitchFamily="34" charset="-122"/>
              <a:ea typeface="微软雅黑" pitchFamily="34" charset="-122"/>
              <a:cs typeface="Times New Roman" pitchFamily="18" charset="0"/>
            </a:endParaRPr>
          </a:p>
          <a:p>
            <a:pPr marL="285750" indent="-285750">
              <a:lnSpc>
                <a:spcPct val="150000"/>
              </a:lnSpc>
              <a:buFont typeface="Wingdings" pitchFamily="2" charset="2"/>
              <a:buChar char="Ø"/>
            </a:pPr>
            <a:r>
              <a:rPr lang="zh-CN" altLang="en-US" sz="2000" b="1">
                <a:latin typeface="微软雅黑" pitchFamily="34" charset="-122"/>
                <a:ea typeface="微软雅黑" pitchFamily="34" charset="-122"/>
                <a:cs typeface="Times New Roman" pitchFamily="18" charset="0"/>
              </a:rPr>
              <a:t> </a:t>
            </a:r>
            <a:r>
              <a:rPr lang="zh-CN" altLang="en-US" sz="2000" b="1">
                <a:solidFill>
                  <a:srgbClr val="FF0000"/>
                </a:solidFill>
                <a:latin typeface="微软雅黑" pitchFamily="34" charset="-122"/>
                <a:ea typeface="微软雅黑" pitchFamily="34" charset="-122"/>
                <a:cs typeface="Times New Roman" pitchFamily="18" charset="0"/>
              </a:rPr>
              <a:t>改变</a:t>
            </a:r>
            <a:r>
              <a:rPr lang="zh-CN" altLang="en-US" sz="2000" b="1">
                <a:latin typeface="微软雅黑" pitchFamily="34" charset="-122"/>
                <a:ea typeface="微软雅黑" pitchFamily="34" charset="-122"/>
                <a:cs typeface="Times New Roman" pitchFamily="18" charset="0"/>
              </a:rPr>
              <a:t>新能源</a:t>
            </a:r>
            <a:r>
              <a:rPr lang="zh-CN" altLang="en-US" sz="2000" b="1">
                <a:solidFill>
                  <a:srgbClr val="000000"/>
                </a:solidFill>
                <a:latin typeface="微软雅黑" pitchFamily="34" charset="-122"/>
                <a:ea typeface="微软雅黑" pitchFamily="34" charset="-122"/>
                <a:cs typeface="Times New Roman" pitchFamily="18" charset="0"/>
              </a:rPr>
              <a:t>电站</a:t>
            </a:r>
            <a:r>
              <a:rPr lang="zh-CN" altLang="zh-CN" sz="2000" b="1">
                <a:solidFill>
                  <a:srgbClr val="000000"/>
                </a:solidFill>
                <a:latin typeface="微软雅黑" pitchFamily="34" charset="-122"/>
                <a:ea typeface="微软雅黑" pitchFamily="34" charset="-122"/>
                <a:cs typeface="Times New Roman" pitchFamily="18" charset="0"/>
              </a:rPr>
              <a:t>有功</a:t>
            </a:r>
            <a:r>
              <a:rPr lang="en-US" altLang="zh-CN" sz="2000" b="1">
                <a:solidFill>
                  <a:srgbClr val="000000"/>
                </a:solidFill>
                <a:latin typeface="微软雅黑" pitchFamily="34" charset="-122"/>
                <a:ea typeface="微软雅黑" pitchFamily="34" charset="-122"/>
                <a:cs typeface="Times New Roman" pitchFamily="18" charset="0"/>
              </a:rPr>
              <a:t>/</a:t>
            </a:r>
            <a:r>
              <a:rPr lang="zh-CN" altLang="zh-CN" sz="2000" b="1">
                <a:latin typeface="微软雅黑" pitchFamily="34" charset="-122"/>
                <a:ea typeface="微软雅黑" pitchFamily="34" charset="-122"/>
                <a:cs typeface="Times New Roman" pitchFamily="18" charset="0"/>
              </a:rPr>
              <a:t>无功</a:t>
            </a:r>
            <a:r>
              <a:rPr lang="zh-CN" altLang="en-US" sz="2000" b="1">
                <a:latin typeface="微软雅黑" pitchFamily="34" charset="-122"/>
                <a:ea typeface="微软雅黑" pitchFamily="34" charset="-122"/>
                <a:cs typeface="Times New Roman" pitchFamily="18" charset="0"/>
              </a:rPr>
              <a:t>功率的</a:t>
            </a:r>
            <a:r>
              <a:rPr lang="zh-CN" altLang="en-US" sz="2000" b="1">
                <a:solidFill>
                  <a:srgbClr val="FF0000"/>
                </a:solidFill>
                <a:latin typeface="微软雅黑" pitchFamily="34" charset="-122"/>
                <a:ea typeface="微软雅黑" pitchFamily="34" charset="-122"/>
                <a:cs typeface="Times New Roman" pitchFamily="18" charset="0"/>
              </a:rPr>
              <a:t>粗放控制方式</a:t>
            </a:r>
            <a:endParaRPr lang="en-US" altLang="zh-CN" sz="2000" b="1">
              <a:solidFill>
                <a:srgbClr val="FF0000"/>
              </a:solidFill>
              <a:latin typeface="微软雅黑" pitchFamily="34" charset="-122"/>
              <a:ea typeface="微软雅黑" pitchFamily="34" charset="-122"/>
              <a:cs typeface="Times New Roman" pitchFamily="18" charset="0"/>
            </a:endParaRPr>
          </a:p>
          <a:p>
            <a:pPr marL="285750" indent="-285750">
              <a:lnSpc>
                <a:spcPct val="150000"/>
              </a:lnSpc>
              <a:buFont typeface="Wingdings" pitchFamily="2" charset="2"/>
              <a:buChar char="Ø"/>
            </a:pPr>
            <a:r>
              <a:rPr lang="zh-CN" altLang="en-US" sz="2000" b="1">
                <a:latin typeface="微软雅黑" pitchFamily="34" charset="-122"/>
                <a:ea typeface="微软雅黑" pitchFamily="34" charset="-122"/>
                <a:cs typeface="Times New Roman" pitchFamily="18" charset="0"/>
              </a:rPr>
              <a:t> </a:t>
            </a:r>
            <a:r>
              <a:rPr lang="zh-CN" altLang="en-US" sz="2000" b="1">
                <a:solidFill>
                  <a:srgbClr val="FF0000"/>
                </a:solidFill>
                <a:latin typeface="微软雅黑" pitchFamily="34" charset="-122"/>
                <a:ea typeface="微软雅黑" pitchFamily="34" charset="-122"/>
                <a:cs typeface="Times New Roman" pitchFamily="18" charset="0"/>
              </a:rPr>
              <a:t>提高</a:t>
            </a:r>
            <a:r>
              <a:rPr lang="zh-CN" altLang="en-US" sz="2000" b="1">
                <a:latin typeface="微软雅黑" pitchFamily="34" charset="-122"/>
                <a:ea typeface="微软雅黑" pitchFamily="34" charset="-122"/>
                <a:cs typeface="Times New Roman" pitchFamily="18" charset="0"/>
              </a:rPr>
              <a:t>新能源电站有功</a:t>
            </a:r>
            <a:r>
              <a:rPr lang="en-US" altLang="zh-CN" sz="2000" b="1">
                <a:latin typeface="微软雅黑" pitchFamily="34" charset="-122"/>
                <a:ea typeface="微软雅黑" pitchFamily="34" charset="-122"/>
                <a:cs typeface="Times New Roman" pitchFamily="18" charset="0"/>
              </a:rPr>
              <a:t>/</a:t>
            </a:r>
            <a:r>
              <a:rPr lang="zh-CN" altLang="en-US" sz="2000" b="1">
                <a:latin typeface="微软雅黑" pitchFamily="34" charset="-122"/>
                <a:ea typeface="微软雅黑" pitchFamily="34" charset="-122"/>
                <a:cs typeface="Times New Roman" pitchFamily="18" charset="0"/>
              </a:rPr>
              <a:t>无功功率的</a:t>
            </a:r>
            <a:r>
              <a:rPr lang="zh-CN" altLang="en-US" sz="2000" b="1">
                <a:solidFill>
                  <a:srgbClr val="FF0000"/>
                </a:solidFill>
                <a:latin typeface="微软雅黑" pitchFamily="34" charset="-122"/>
                <a:ea typeface="微软雅黑" pitchFamily="34" charset="-122"/>
                <a:cs typeface="Times New Roman" pitchFamily="18" charset="0"/>
              </a:rPr>
              <a:t>控制精度和合理性</a:t>
            </a:r>
            <a:endParaRPr lang="en-US" altLang="zh-CN" sz="2000" b="1">
              <a:solidFill>
                <a:srgbClr val="FF0000"/>
              </a:solidFill>
              <a:latin typeface="微软雅黑" pitchFamily="34" charset="-122"/>
              <a:ea typeface="微软雅黑" pitchFamily="34" charset="-122"/>
              <a:cs typeface="Times New Roman" pitchFamily="18" charset="0"/>
            </a:endParaRPr>
          </a:p>
          <a:p>
            <a:pPr marL="285750" indent="-285750">
              <a:lnSpc>
                <a:spcPct val="150000"/>
              </a:lnSpc>
              <a:buFont typeface="Wingdings" pitchFamily="2" charset="2"/>
              <a:buChar char="Ø"/>
            </a:pPr>
            <a:r>
              <a:rPr lang="zh-CN" altLang="en-US" sz="2000" b="1">
                <a:latin typeface="微软雅黑" pitchFamily="34" charset="-122"/>
                <a:ea typeface="微软雅黑" pitchFamily="34" charset="-122"/>
                <a:cs typeface="Times New Roman" pitchFamily="18" charset="0"/>
              </a:rPr>
              <a:t> </a:t>
            </a:r>
            <a:r>
              <a:rPr lang="zh-CN" altLang="en-US" sz="2000" b="1">
                <a:solidFill>
                  <a:srgbClr val="FF0000"/>
                </a:solidFill>
                <a:latin typeface="微软雅黑" pitchFamily="34" charset="-122"/>
                <a:ea typeface="微软雅黑" pitchFamily="34" charset="-122"/>
                <a:cs typeface="Times New Roman" pitchFamily="18" charset="0"/>
              </a:rPr>
              <a:t>改善新能源电站电能质量</a:t>
            </a:r>
            <a:r>
              <a:rPr lang="zh-CN" altLang="en-US" sz="2000" b="1">
                <a:solidFill>
                  <a:srgbClr val="000000"/>
                </a:solidFill>
                <a:latin typeface="微软雅黑" pitchFamily="34" charset="-122"/>
                <a:ea typeface="微软雅黑" pitchFamily="34" charset="-122"/>
                <a:cs typeface="Times New Roman" pitchFamily="18" charset="0"/>
              </a:rPr>
              <a:t>，避免可能由此引起的脱网问题</a:t>
            </a:r>
            <a:endParaRPr lang="en-US" altLang="zh-CN" sz="2000" b="1">
              <a:solidFill>
                <a:srgbClr val="000000"/>
              </a:solidFill>
              <a:latin typeface="微软雅黑" pitchFamily="34" charset="-122"/>
              <a:ea typeface="微软雅黑" pitchFamily="34" charset="-122"/>
              <a:cs typeface="Times New Roman" pitchFamily="18" charset="0"/>
            </a:endParaRPr>
          </a:p>
        </p:txBody>
      </p:sp>
    </p:spTree>
  </p:cSld>
  <p:clrMapOvr>
    <a:masterClrMapping/>
  </p:clrMapOvr>
  <p:transition advTm="1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9701"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新能源发电有功功率控制</a:t>
            </a:r>
          </a:p>
        </p:txBody>
      </p:sp>
      <p:sp>
        <p:nvSpPr>
          <p:cNvPr id="29702"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0" name="Rectangle 3"/>
          <p:cNvSpPr txBox="1">
            <a:spLocks noChangeArrowheads="1"/>
          </p:cNvSpPr>
          <p:nvPr/>
        </p:nvSpPr>
        <p:spPr>
          <a:xfrm>
            <a:off x="179388" y="1865313"/>
            <a:ext cx="3600450" cy="177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控制架构</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新能源电站群控制</a:t>
            </a:r>
            <a:endParaRPr lang="en-US" altLang="zh-CN" sz="1800" dirty="0" smtClean="0"/>
          </a:p>
          <a:p>
            <a:pPr marL="774900">
              <a:lnSpc>
                <a:spcPct val="150000"/>
              </a:lnSpc>
              <a:spcBef>
                <a:spcPts val="0"/>
              </a:spcBef>
              <a:defRPr/>
            </a:pPr>
            <a:r>
              <a:rPr lang="zh-CN" altLang="en-US" sz="1800" dirty="0" smtClean="0"/>
              <a:t>新能源电站控制</a:t>
            </a:r>
            <a:endParaRPr lang="en-US" altLang="zh-CN" sz="1800" dirty="0"/>
          </a:p>
          <a:p>
            <a:pPr marL="774900">
              <a:lnSpc>
                <a:spcPct val="150000"/>
              </a:lnSpc>
              <a:spcBef>
                <a:spcPts val="0"/>
              </a:spcBef>
              <a:defRPr/>
            </a:pPr>
            <a:r>
              <a:rPr lang="zh-CN" altLang="en-US" sz="1800" dirty="0"/>
              <a:t>发电单元有功</a:t>
            </a:r>
            <a:r>
              <a:rPr lang="zh-CN" altLang="en-US" sz="1800" dirty="0" smtClean="0"/>
              <a:t>控制</a:t>
            </a:r>
            <a:endParaRPr lang="en-US" altLang="zh-CN" sz="1800" dirty="0"/>
          </a:p>
        </p:txBody>
      </p:sp>
      <p:sp>
        <p:nvSpPr>
          <p:cNvPr id="2" name="Rectangle 7"/>
          <p:cNvSpPr>
            <a:spLocks noChangeArrowheads="1"/>
          </p:cNvSpPr>
          <p:nvPr/>
        </p:nvSpPr>
        <p:spPr bwMode="auto">
          <a:xfrm>
            <a:off x="0" y="0"/>
            <a:ext cx="10080625" cy="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nchor="ctr">
            <a:spAutoFit/>
          </a:bodyPr>
          <a:lstStyle/>
          <a:p>
            <a:pPr>
              <a:defRPr/>
            </a:pPr>
            <a:endParaRPr lang="zh-CN" altLang="en-US"/>
          </a:p>
        </p:txBody>
      </p:sp>
      <p:graphicFrame>
        <p:nvGraphicFramePr>
          <p:cNvPr id="29705" name="对象 2"/>
          <p:cNvGraphicFramePr>
            <a:graphicFrameLocks noChangeAspect="1"/>
          </p:cNvGraphicFramePr>
          <p:nvPr/>
        </p:nvGraphicFramePr>
        <p:xfrm>
          <a:off x="1847850" y="2197100"/>
          <a:ext cx="8021638" cy="3995738"/>
        </p:xfrm>
        <a:graphic>
          <a:graphicData uri="http://schemas.openxmlformats.org/presentationml/2006/ole">
            <p:oleObj spid="_x0000_s29705" name="Visio" r:id="rId4" imgW="10025334" imgH="4991882" progId="Visio.Drawing.11">
              <p:embed/>
            </p:oleObj>
          </a:graphicData>
        </a:graphic>
      </p:graphicFrame>
    </p:spTree>
  </p:cSld>
  <p:clrMapOvr>
    <a:masterClrMapping/>
  </p:clrMapOvr>
  <p:transition advTm="1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0727"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0734"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新能源发电无功功率控制</a:t>
            </a:r>
          </a:p>
        </p:txBody>
      </p:sp>
      <p:sp>
        <p:nvSpPr>
          <p:cNvPr id="30735"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9" name="Rectangle 3"/>
          <p:cNvSpPr txBox="1">
            <a:spLocks noChangeArrowheads="1"/>
          </p:cNvSpPr>
          <p:nvPr/>
        </p:nvSpPr>
        <p:spPr>
          <a:xfrm>
            <a:off x="179388" y="1865313"/>
            <a:ext cx="3421062" cy="2598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控制架构</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区域电网无功电压控制</a:t>
            </a:r>
            <a:endParaRPr lang="en-US" altLang="zh-CN" sz="1800" dirty="0" smtClean="0"/>
          </a:p>
          <a:p>
            <a:pPr marL="774900">
              <a:lnSpc>
                <a:spcPct val="150000"/>
              </a:lnSpc>
              <a:spcBef>
                <a:spcPts val="0"/>
              </a:spcBef>
              <a:defRPr/>
            </a:pPr>
            <a:r>
              <a:rPr lang="zh-CN" altLang="en-US" sz="1800" dirty="0" smtClean="0"/>
              <a:t>新能源电站群无功控制</a:t>
            </a:r>
            <a:endParaRPr lang="en-US" altLang="zh-CN" sz="1800" dirty="0"/>
          </a:p>
          <a:p>
            <a:pPr marL="774900">
              <a:lnSpc>
                <a:spcPct val="150000"/>
              </a:lnSpc>
              <a:spcBef>
                <a:spcPts val="0"/>
              </a:spcBef>
              <a:defRPr/>
            </a:pPr>
            <a:r>
              <a:rPr lang="zh-CN" altLang="en-US" sz="1800" dirty="0" smtClean="0"/>
              <a:t>新能源电站无功控制</a:t>
            </a:r>
            <a:endParaRPr lang="en-US" altLang="zh-CN" sz="1800" dirty="0" smtClean="0"/>
          </a:p>
          <a:p>
            <a:pPr marL="774900">
              <a:lnSpc>
                <a:spcPct val="150000"/>
              </a:lnSpc>
              <a:spcBef>
                <a:spcPts val="0"/>
              </a:spcBef>
              <a:defRPr/>
            </a:pPr>
            <a:r>
              <a:rPr lang="zh-CN" altLang="en-US" sz="1800" dirty="0" smtClean="0"/>
              <a:t>发电单元及动态无功补偿装置无功控制</a:t>
            </a:r>
            <a:endParaRPr lang="en-US" altLang="zh-CN" sz="1800" dirty="0"/>
          </a:p>
        </p:txBody>
      </p:sp>
      <p:sp>
        <p:nvSpPr>
          <p:cNvPr id="2" name="Rectangle 2"/>
          <p:cNvSpPr>
            <a:spLocks noChangeArrowheads="1"/>
          </p:cNvSpPr>
          <p:nvPr/>
        </p:nvSpPr>
        <p:spPr bwMode="auto">
          <a:xfrm>
            <a:off x="0" y="0"/>
            <a:ext cx="10080625" cy="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nchor="ctr">
            <a:spAutoFit/>
          </a:bodyPr>
          <a:lstStyle/>
          <a:p>
            <a:pPr>
              <a:defRPr/>
            </a:pPr>
            <a:endParaRPr lang="zh-CN" altLang="en-US"/>
          </a:p>
        </p:txBody>
      </p:sp>
      <p:graphicFrame>
        <p:nvGraphicFramePr>
          <p:cNvPr id="30738" name="对象 2"/>
          <p:cNvGraphicFramePr>
            <a:graphicFrameLocks noChangeAspect="1"/>
          </p:cNvGraphicFramePr>
          <p:nvPr/>
        </p:nvGraphicFramePr>
        <p:xfrm>
          <a:off x="2124075" y="2447925"/>
          <a:ext cx="7743825" cy="3949700"/>
        </p:xfrm>
        <a:graphic>
          <a:graphicData uri="http://schemas.openxmlformats.org/presentationml/2006/ole">
            <p:oleObj spid="_x0000_s30738" name="Visio" r:id="rId4" imgW="9845283" imgH="5021304" progId="Visio.Drawing.11">
              <p:embed/>
            </p:oleObj>
          </a:graphicData>
        </a:graphic>
      </p:graphicFrame>
    </p:spTree>
  </p:cSld>
  <p:clrMapOvr>
    <a:masterClrMapping/>
  </p:clrMapOvr>
  <p:transition advTm="1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1751"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1758"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新能源电站群控制</a:t>
            </a:r>
          </a:p>
        </p:txBody>
      </p:sp>
      <p:sp>
        <p:nvSpPr>
          <p:cNvPr id="31759"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9" name="Rectangle 3"/>
          <p:cNvSpPr txBox="1">
            <a:spLocks noChangeArrowheads="1"/>
          </p:cNvSpPr>
          <p:nvPr/>
        </p:nvSpPr>
        <p:spPr>
          <a:xfrm>
            <a:off x="179388" y="1865313"/>
            <a:ext cx="9253537" cy="184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控制主站</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通信：</a:t>
            </a:r>
            <a:r>
              <a:rPr lang="zh-CN" altLang="zh-CN" sz="1800" dirty="0"/>
              <a:t>通过标准化接口建设实现</a:t>
            </a:r>
            <a:r>
              <a:rPr lang="zh-CN" altLang="en-US" sz="1800" dirty="0"/>
              <a:t>预测数据、调度指令、管理指令</a:t>
            </a:r>
            <a:r>
              <a:rPr lang="zh-CN" altLang="zh-CN" sz="1800" dirty="0"/>
              <a:t>的无缝</a:t>
            </a:r>
            <a:r>
              <a:rPr lang="zh-CN" altLang="zh-CN" sz="1800" dirty="0" smtClean="0"/>
              <a:t>连接</a:t>
            </a:r>
            <a:r>
              <a:rPr lang="zh-CN" altLang="en-US" sz="1800" dirty="0" smtClean="0"/>
              <a:t>；</a:t>
            </a:r>
            <a:endParaRPr lang="en-US" altLang="zh-CN" sz="1800" dirty="0" smtClean="0"/>
          </a:p>
          <a:p>
            <a:pPr marL="774900">
              <a:lnSpc>
                <a:spcPct val="150000"/>
              </a:lnSpc>
              <a:spcBef>
                <a:spcPts val="0"/>
              </a:spcBef>
              <a:defRPr/>
            </a:pPr>
            <a:r>
              <a:rPr lang="zh-CN" altLang="en-US" sz="1800" dirty="0" smtClean="0"/>
              <a:t>配置：</a:t>
            </a:r>
            <a:r>
              <a:rPr lang="zh-CN" altLang="en-US" sz="1800" dirty="0"/>
              <a:t>实现</a:t>
            </a:r>
            <a:r>
              <a:rPr lang="zh-CN" altLang="zh-CN" sz="1800" dirty="0"/>
              <a:t>集群有功</a:t>
            </a:r>
            <a:r>
              <a:rPr lang="zh-CN" altLang="en-US" sz="1800" dirty="0"/>
              <a:t>频率</a:t>
            </a:r>
            <a:r>
              <a:rPr lang="zh-CN" altLang="zh-CN" sz="1800" dirty="0"/>
              <a:t>、无功电压、安全稳定控制</a:t>
            </a:r>
            <a:r>
              <a:rPr lang="zh-CN" altLang="en-US" sz="1800" dirty="0"/>
              <a:t>于</a:t>
            </a:r>
            <a:r>
              <a:rPr lang="zh-CN" altLang="en-US" sz="1800" dirty="0" smtClean="0"/>
              <a:t>一体；</a:t>
            </a:r>
            <a:endParaRPr lang="en-US" altLang="zh-CN" sz="1800" dirty="0"/>
          </a:p>
          <a:p>
            <a:pPr marL="774900">
              <a:lnSpc>
                <a:spcPct val="150000"/>
              </a:lnSpc>
              <a:spcBef>
                <a:spcPts val="0"/>
              </a:spcBef>
              <a:defRPr/>
            </a:pPr>
            <a:r>
              <a:rPr lang="zh-CN" altLang="en-US" sz="1800" dirty="0" smtClean="0"/>
              <a:t>功能：</a:t>
            </a:r>
            <a:r>
              <a:rPr lang="zh-CN" altLang="en-US" sz="1800" dirty="0"/>
              <a:t>通过上送信息计算最优控制容量、</a:t>
            </a:r>
            <a:r>
              <a:rPr lang="zh-CN" altLang="en-US" sz="1800" dirty="0" smtClean="0"/>
              <a:t>控制指令。</a:t>
            </a:r>
            <a:endParaRPr lang="en-US" altLang="zh-CN" sz="1800" dirty="0" smtClean="0"/>
          </a:p>
        </p:txBody>
      </p:sp>
      <p:graphicFrame>
        <p:nvGraphicFramePr>
          <p:cNvPr id="31761" name="对象 1"/>
          <p:cNvGraphicFramePr>
            <a:graphicFrameLocks noChangeAspect="1"/>
          </p:cNvGraphicFramePr>
          <p:nvPr/>
        </p:nvGraphicFramePr>
        <p:xfrm>
          <a:off x="1395413" y="3744913"/>
          <a:ext cx="6813550" cy="2592387"/>
        </p:xfrm>
        <a:graphic>
          <a:graphicData uri="http://schemas.openxmlformats.org/presentationml/2006/ole">
            <p:oleObj spid="_x0000_s31761" name="Visio" r:id="rId4" imgW="6694804" imgH="2554651" progId="Visio.Drawing.11">
              <p:embed/>
            </p:oleObj>
          </a:graphicData>
        </a:graphic>
      </p:graphicFrame>
    </p:spTree>
  </p:cSld>
  <p:clrMapOvr>
    <a:masterClrMapping/>
  </p:clrMapOvr>
  <p:transition advTm="1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2775"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2782"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新能源电站群控制</a:t>
            </a:r>
          </a:p>
        </p:txBody>
      </p:sp>
      <p:sp>
        <p:nvSpPr>
          <p:cNvPr id="32783"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9" name="Rectangle 3"/>
          <p:cNvSpPr txBox="1">
            <a:spLocks noChangeArrowheads="1"/>
          </p:cNvSpPr>
          <p:nvPr/>
        </p:nvSpPr>
        <p:spPr>
          <a:xfrm>
            <a:off x="179388" y="1865313"/>
            <a:ext cx="9648825" cy="213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控制子站</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通信：</a:t>
            </a:r>
            <a:r>
              <a:rPr lang="zh-CN" altLang="zh-CN" sz="1800" dirty="0"/>
              <a:t>实现控制容量</a:t>
            </a:r>
            <a:r>
              <a:rPr lang="en-US" altLang="zh-CN" sz="1800" dirty="0"/>
              <a:t>/</a:t>
            </a:r>
            <a:r>
              <a:rPr lang="zh-CN" altLang="zh-CN" sz="1800" dirty="0"/>
              <a:t>控制指令的接收</a:t>
            </a:r>
            <a:r>
              <a:rPr lang="zh-CN" altLang="zh-CN" sz="1800" dirty="0" smtClean="0"/>
              <a:t>及</a:t>
            </a:r>
            <a:r>
              <a:rPr lang="zh-CN" altLang="en-US" sz="1800" dirty="0" smtClean="0"/>
              <a:t>新能源电</a:t>
            </a:r>
            <a:r>
              <a:rPr lang="zh-CN" altLang="zh-CN" sz="1800" dirty="0" smtClean="0"/>
              <a:t>站</a:t>
            </a:r>
            <a:r>
              <a:rPr lang="en-US" altLang="zh-CN" sz="1800" dirty="0" smtClean="0"/>
              <a:t>/</a:t>
            </a:r>
            <a:r>
              <a:rPr lang="zh-CN" altLang="en-US" sz="1800" dirty="0" smtClean="0"/>
              <a:t>发电</a:t>
            </a:r>
            <a:r>
              <a:rPr lang="zh-CN" altLang="en-US" sz="1800" dirty="0"/>
              <a:t>单元</a:t>
            </a:r>
            <a:r>
              <a:rPr lang="zh-CN" altLang="zh-CN" sz="1800" dirty="0"/>
              <a:t>运行状态信息的上传</a:t>
            </a:r>
            <a:r>
              <a:rPr lang="zh-CN" altLang="en-US" sz="1800" dirty="0" smtClean="0"/>
              <a:t>；</a:t>
            </a:r>
            <a:endParaRPr lang="en-US" altLang="zh-CN" sz="1800" dirty="0" smtClean="0"/>
          </a:p>
          <a:p>
            <a:pPr marL="774900">
              <a:lnSpc>
                <a:spcPct val="150000"/>
              </a:lnSpc>
              <a:spcBef>
                <a:spcPts val="0"/>
              </a:spcBef>
              <a:defRPr/>
            </a:pPr>
            <a:r>
              <a:rPr lang="zh-CN" altLang="en-US" sz="1800" dirty="0" smtClean="0"/>
              <a:t>配置：</a:t>
            </a:r>
            <a:r>
              <a:rPr lang="zh-CN" altLang="zh-CN" sz="1800" dirty="0"/>
              <a:t>控制对象主要是升压</a:t>
            </a:r>
            <a:r>
              <a:rPr lang="zh-CN" altLang="en-US" sz="1800" dirty="0"/>
              <a:t>站</a:t>
            </a:r>
            <a:r>
              <a:rPr lang="zh-CN" altLang="zh-CN" sz="1800" dirty="0"/>
              <a:t>主变分接头、无功补偿装置</a:t>
            </a:r>
            <a:r>
              <a:rPr lang="zh-CN" altLang="zh-CN" sz="1800" dirty="0" smtClean="0"/>
              <a:t>、</a:t>
            </a:r>
            <a:r>
              <a:rPr lang="zh-CN" altLang="en-US" sz="1800" dirty="0" smtClean="0"/>
              <a:t>风电场、光</a:t>
            </a:r>
            <a:r>
              <a:rPr lang="zh-CN" altLang="en-US" sz="1800" dirty="0"/>
              <a:t>伏电站功率</a:t>
            </a:r>
            <a:r>
              <a:rPr lang="zh-CN" altLang="zh-CN" sz="1800" dirty="0"/>
              <a:t>等</a:t>
            </a:r>
            <a:r>
              <a:rPr lang="zh-CN" altLang="en-US" sz="1800" dirty="0" smtClean="0"/>
              <a:t>；</a:t>
            </a:r>
            <a:endParaRPr lang="en-US" altLang="zh-CN" sz="1800" dirty="0"/>
          </a:p>
          <a:p>
            <a:pPr marL="774900">
              <a:lnSpc>
                <a:spcPct val="150000"/>
              </a:lnSpc>
              <a:spcBef>
                <a:spcPts val="0"/>
              </a:spcBef>
              <a:defRPr/>
            </a:pPr>
            <a:r>
              <a:rPr lang="zh-CN" altLang="en-US" sz="1800" dirty="0" smtClean="0"/>
              <a:t>功能：</a:t>
            </a:r>
            <a:r>
              <a:rPr lang="zh-CN" altLang="zh-CN" sz="1800" dirty="0"/>
              <a:t>接收主站的控制指令实现无功补偿装置和主变分接头的调节</a:t>
            </a:r>
            <a:r>
              <a:rPr lang="zh-CN" altLang="en-US" sz="1800" dirty="0"/>
              <a:t>及电</a:t>
            </a:r>
            <a:r>
              <a:rPr lang="zh-CN" altLang="zh-CN" sz="1800" dirty="0"/>
              <a:t>站的紧急切除等控制功能，分解主站下达的控制容量并下发至</a:t>
            </a:r>
            <a:r>
              <a:rPr lang="zh-CN" altLang="en-US" sz="1800" dirty="0"/>
              <a:t>电</a:t>
            </a:r>
            <a:r>
              <a:rPr lang="zh-CN" altLang="zh-CN" sz="1800" dirty="0"/>
              <a:t>站</a:t>
            </a:r>
            <a:r>
              <a:rPr lang="zh-CN" altLang="en-US" sz="1800" dirty="0"/>
              <a:t>。</a:t>
            </a:r>
            <a:endParaRPr lang="en-US" altLang="zh-CN" sz="1800" dirty="0" smtClean="0"/>
          </a:p>
        </p:txBody>
      </p:sp>
      <p:graphicFrame>
        <p:nvGraphicFramePr>
          <p:cNvPr id="32785" name="对象 2"/>
          <p:cNvGraphicFramePr>
            <a:graphicFrameLocks noChangeAspect="1"/>
          </p:cNvGraphicFramePr>
          <p:nvPr/>
        </p:nvGraphicFramePr>
        <p:xfrm>
          <a:off x="2917825" y="4030663"/>
          <a:ext cx="4246563" cy="2667000"/>
        </p:xfrm>
        <a:graphic>
          <a:graphicData uri="http://schemas.openxmlformats.org/presentationml/2006/ole">
            <p:oleObj spid="_x0000_s32785" name="Visio" r:id="rId4" imgW="3900627" imgH="2442882" progId="Visio.Drawing.11">
              <p:embed/>
            </p:oleObj>
          </a:graphicData>
        </a:graphic>
      </p:graphicFrame>
    </p:spTree>
  </p:cSld>
  <p:clrMapOvr>
    <a:masterClrMapping/>
  </p:clrMapOvr>
  <p:transition advTm="1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3799"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3806"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新能源电站群控制</a:t>
            </a:r>
          </a:p>
        </p:txBody>
      </p:sp>
      <p:sp>
        <p:nvSpPr>
          <p:cNvPr id="33807"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9" name="Rectangle 3"/>
          <p:cNvSpPr txBox="1">
            <a:spLocks noChangeArrowheads="1"/>
          </p:cNvSpPr>
          <p:nvPr/>
        </p:nvSpPr>
        <p:spPr>
          <a:xfrm>
            <a:off x="179388" y="1865313"/>
            <a:ext cx="9648825" cy="213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新能源电站执行站</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通信：</a:t>
            </a:r>
            <a:r>
              <a:rPr lang="zh-CN" altLang="zh-CN" sz="1800" dirty="0"/>
              <a:t>实现控制指令的转发，</a:t>
            </a:r>
            <a:r>
              <a:rPr lang="zh-CN" altLang="zh-CN" sz="1800" dirty="0" smtClean="0"/>
              <a:t>以及</a:t>
            </a:r>
            <a:r>
              <a:rPr lang="zh-CN" altLang="en-US" sz="1800" dirty="0" smtClean="0"/>
              <a:t>新能源电</a:t>
            </a:r>
            <a:r>
              <a:rPr lang="zh-CN" altLang="zh-CN" sz="1800" dirty="0" smtClean="0"/>
              <a:t>站</a:t>
            </a:r>
            <a:r>
              <a:rPr lang="en-US" altLang="zh-CN" sz="1800" dirty="0" smtClean="0"/>
              <a:t>/</a:t>
            </a:r>
            <a:r>
              <a:rPr lang="zh-CN" altLang="en-US" sz="1800" dirty="0" smtClean="0"/>
              <a:t>发电</a:t>
            </a:r>
            <a:r>
              <a:rPr lang="zh-CN" altLang="en-US" sz="1800" dirty="0"/>
              <a:t>单元</a:t>
            </a:r>
            <a:r>
              <a:rPr lang="zh-CN" altLang="zh-CN" sz="1800" dirty="0"/>
              <a:t>运行状态信息的上传</a:t>
            </a:r>
            <a:r>
              <a:rPr lang="zh-CN" altLang="en-US" sz="1800" dirty="0" smtClean="0"/>
              <a:t>；</a:t>
            </a:r>
            <a:endParaRPr lang="en-US" altLang="zh-CN" sz="1800" dirty="0" smtClean="0"/>
          </a:p>
          <a:p>
            <a:pPr marL="774900">
              <a:lnSpc>
                <a:spcPct val="150000"/>
              </a:lnSpc>
              <a:spcBef>
                <a:spcPts val="0"/>
              </a:spcBef>
              <a:defRPr/>
            </a:pPr>
            <a:r>
              <a:rPr lang="zh-CN" altLang="en-US" sz="1800" dirty="0" smtClean="0"/>
              <a:t>配置：</a:t>
            </a:r>
            <a:r>
              <a:rPr lang="zh-CN" altLang="zh-CN" sz="1800" dirty="0"/>
              <a:t>控制对象主要是无功补偿装置、</a:t>
            </a:r>
            <a:r>
              <a:rPr lang="zh-CN" altLang="en-US" sz="1800" dirty="0"/>
              <a:t>光伏发电</a:t>
            </a:r>
            <a:r>
              <a:rPr lang="zh-CN" altLang="en-US" sz="1800" dirty="0" smtClean="0"/>
              <a:t>单元、风电机组</a:t>
            </a:r>
            <a:r>
              <a:rPr lang="zh-CN" altLang="zh-CN" sz="1800" dirty="0" smtClean="0"/>
              <a:t>等</a:t>
            </a:r>
            <a:r>
              <a:rPr lang="zh-CN" altLang="en-US" sz="1800" dirty="0" smtClean="0"/>
              <a:t>；</a:t>
            </a:r>
            <a:endParaRPr lang="en-US" altLang="zh-CN" sz="1800" dirty="0"/>
          </a:p>
          <a:p>
            <a:pPr marL="774900">
              <a:lnSpc>
                <a:spcPct val="150000"/>
              </a:lnSpc>
              <a:spcBef>
                <a:spcPts val="0"/>
              </a:spcBef>
              <a:defRPr/>
            </a:pPr>
            <a:r>
              <a:rPr lang="zh-CN" altLang="en-US" sz="1800" dirty="0" smtClean="0"/>
              <a:t>功能：</a:t>
            </a:r>
            <a:r>
              <a:rPr lang="zh-CN" altLang="zh-CN" sz="1800" dirty="0"/>
              <a:t>接收场站监控系统的运行信息并上传至</a:t>
            </a:r>
            <a:r>
              <a:rPr lang="zh-CN" altLang="en-US" sz="1800" dirty="0"/>
              <a:t>控制</a:t>
            </a:r>
            <a:r>
              <a:rPr lang="zh-CN" altLang="zh-CN" sz="1800" dirty="0"/>
              <a:t>子站；接收并执行控制子站下达的控制指令，实现</a:t>
            </a:r>
            <a:r>
              <a:rPr lang="zh-CN" altLang="en-US" sz="1800" dirty="0"/>
              <a:t>光伏发电单元调节及</a:t>
            </a:r>
            <a:r>
              <a:rPr lang="zh-CN" altLang="zh-CN" sz="1800" dirty="0"/>
              <a:t>就地补偿装置的投切与调节等</a:t>
            </a:r>
            <a:r>
              <a:rPr lang="zh-CN" altLang="en-US" sz="1800" dirty="0"/>
              <a:t>。 </a:t>
            </a:r>
            <a:endParaRPr lang="en-US" altLang="zh-CN" sz="1800" dirty="0" smtClean="0"/>
          </a:p>
        </p:txBody>
      </p:sp>
      <p:graphicFrame>
        <p:nvGraphicFramePr>
          <p:cNvPr id="33809" name="对象 1"/>
          <p:cNvGraphicFramePr>
            <a:graphicFrameLocks noChangeAspect="1"/>
          </p:cNvGraphicFramePr>
          <p:nvPr/>
        </p:nvGraphicFramePr>
        <p:xfrm>
          <a:off x="2555875" y="4032250"/>
          <a:ext cx="5038725" cy="2736850"/>
        </p:xfrm>
        <a:graphic>
          <a:graphicData uri="http://schemas.openxmlformats.org/presentationml/2006/ole">
            <p:oleObj spid="_x0000_s33809" name="Visio" r:id="rId4" imgW="4426458" imgH="2401443" progId="Visio.Drawing.11">
              <p:embed/>
            </p:oleObj>
          </a:graphicData>
        </a:graphic>
      </p:graphicFrame>
    </p:spTree>
  </p:cSld>
  <p:clrMapOvr>
    <a:masterClrMapping/>
  </p:clrMapOvr>
  <p:transition advTm="1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4821"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新能源电站有功功率控制</a:t>
            </a:r>
          </a:p>
        </p:txBody>
      </p:sp>
      <p:sp>
        <p:nvSpPr>
          <p:cNvPr id="34822"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0" name="Rectangle 3"/>
          <p:cNvSpPr txBox="1">
            <a:spLocks noChangeArrowheads="1"/>
          </p:cNvSpPr>
          <p:nvPr/>
        </p:nvSpPr>
        <p:spPr>
          <a:xfrm>
            <a:off x="179388" y="1865313"/>
            <a:ext cx="5113337" cy="515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a:latin typeface="Times New Roman" pitchFamily="18" charset="0"/>
                <a:cs typeface="Times New Roman" pitchFamily="18" charset="0"/>
              </a:rPr>
              <a:t>控制原则</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 </a:t>
            </a:r>
            <a:r>
              <a:rPr lang="zh-CN" altLang="en-US" sz="1800" dirty="0" smtClean="0">
                <a:solidFill>
                  <a:srgbClr val="FF0000"/>
                </a:solidFill>
              </a:rPr>
              <a:t>满足</a:t>
            </a:r>
            <a:r>
              <a:rPr lang="zh-CN" altLang="en-US" sz="1800" dirty="0"/>
              <a:t>电网调度部门</a:t>
            </a:r>
            <a:r>
              <a:rPr lang="zh-CN" altLang="en-US" sz="1800" dirty="0" smtClean="0"/>
              <a:t>对新能源电站</a:t>
            </a:r>
            <a:r>
              <a:rPr lang="zh-CN" altLang="en-US" sz="1800" dirty="0">
                <a:solidFill>
                  <a:srgbClr val="FF0000"/>
                </a:solidFill>
              </a:rPr>
              <a:t>有功控制性能指标</a:t>
            </a:r>
            <a:r>
              <a:rPr lang="zh-CN" altLang="en-US" sz="1800" dirty="0"/>
              <a:t>的</a:t>
            </a:r>
            <a:r>
              <a:rPr lang="zh-CN" altLang="en-US" sz="1800" dirty="0" smtClean="0"/>
              <a:t>要求</a:t>
            </a:r>
            <a:endParaRPr lang="en-US" altLang="zh-CN" sz="1800" dirty="0" smtClean="0"/>
          </a:p>
          <a:p>
            <a:pPr marL="774900">
              <a:lnSpc>
                <a:spcPct val="150000"/>
              </a:lnSpc>
              <a:spcBef>
                <a:spcPts val="0"/>
              </a:spcBef>
              <a:defRPr/>
            </a:pPr>
            <a:r>
              <a:rPr lang="en-US" altLang="zh-CN" sz="1800" dirty="0"/>
              <a:t> </a:t>
            </a:r>
            <a:r>
              <a:rPr lang="zh-CN" altLang="en-US" sz="1800" dirty="0" smtClean="0"/>
              <a:t>以</a:t>
            </a:r>
            <a:r>
              <a:rPr lang="zh-CN" altLang="en-US" sz="1800" dirty="0"/>
              <a:t>新能源</a:t>
            </a:r>
            <a:r>
              <a:rPr lang="zh-CN" altLang="en-US" sz="1800" dirty="0" smtClean="0"/>
              <a:t>电站</a:t>
            </a:r>
            <a:r>
              <a:rPr lang="zh-CN" altLang="en-US" sz="1800" dirty="0" smtClean="0">
                <a:solidFill>
                  <a:srgbClr val="FF0000"/>
                </a:solidFill>
              </a:rPr>
              <a:t>实际运行特性和功率预测信息</a:t>
            </a:r>
            <a:r>
              <a:rPr lang="zh-CN" altLang="en-US" sz="1800" dirty="0" smtClean="0"/>
              <a:t>为依据</a:t>
            </a:r>
            <a:endParaRPr lang="en-US" altLang="zh-CN" sz="1800" dirty="0"/>
          </a:p>
          <a:p>
            <a:pPr marL="774900">
              <a:lnSpc>
                <a:spcPct val="150000"/>
              </a:lnSpc>
              <a:spcBef>
                <a:spcPts val="0"/>
              </a:spcBef>
              <a:defRPr/>
            </a:pPr>
            <a:r>
              <a:rPr lang="en-US" altLang="zh-CN" sz="1800" dirty="0" smtClean="0"/>
              <a:t> </a:t>
            </a:r>
            <a:r>
              <a:rPr lang="zh-CN" altLang="en-US" sz="1800" dirty="0" smtClean="0"/>
              <a:t>协调具有</a:t>
            </a:r>
            <a:r>
              <a:rPr lang="zh-CN" altLang="en-US" sz="1800" dirty="0" smtClean="0">
                <a:solidFill>
                  <a:srgbClr val="FF0000"/>
                </a:solidFill>
              </a:rPr>
              <a:t>不同</a:t>
            </a:r>
            <a:r>
              <a:rPr lang="zh-CN" altLang="en-US" sz="1800" dirty="0">
                <a:solidFill>
                  <a:srgbClr val="FF0000"/>
                </a:solidFill>
              </a:rPr>
              <a:t>调节</a:t>
            </a:r>
            <a:r>
              <a:rPr lang="zh-CN" altLang="en-US" sz="1800" dirty="0" smtClean="0">
                <a:solidFill>
                  <a:srgbClr val="FF0000"/>
                </a:solidFill>
              </a:rPr>
              <a:t>性能的发电单元</a:t>
            </a:r>
            <a:endParaRPr lang="en-US" altLang="zh-CN" sz="1800" dirty="0">
              <a:solidFill>
                <a:srgbClr val="FF0000"/>
              </a:solidFill>
            </a:endParaRPr>
          </a:p>
          <a:p>
            <a:pPr>
              <a:spcBef>
                <a:spcPts val="600"/>
              </a:spcBef>
              <a:spcAft>
                <a:spcPts val="600"/>
              </a:spcAft>
              <a:buFont typeface="Wingdings" pitchFamily="2" charset="2"/>
              <a:buChar char="Ø"/>
              <a:defRPr/>
            </a:pPr>
            <a:r>
              <a:rPr lang="zh-CN" altLang="en-US" sz="2000" kern="0" dirty="0">
                <a:latin typeface="Times New Roman" pitchFamily="18" charset="0"/>
                <a:cs typeface="Times New Roman" pitchFamily="18" charset="0"/>
              </a:rPr>
              <a:t>控制目标</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 </a:t>
            </a:r>
            <a:r>
              <a:rPr lang="zh-CN" altLang="en-US" sz="1800" dirty="0" smtClean="0">
                <a:solidFill>
                  <a:srgbClr val="FF0000"/>
                </a:solidFill>
              </a:rPr>
              <a:t>跟踪</a:t>
            </a:r>
            <a:r>
              <a:rPr lang="zh-CN" altLang="en-US" sz="1800" dirty="0"/>
              <a:t>电网调度部门下发的</a:t>
            </a:r>
            <a:r>
              <a:rPr lang="zh-CN" altLang="en-US" sz="1800" dirty="0">
                <a:solidFill>
                  <a:srgbClr val="FF0000"/>
                </a:solidFill>
              </a:rPr>
              <a:t>发电计划指令</a:t>
            </a:r>
            <a:endParaRPr lang="en-US" altLang="zh-CN" sz="1800" dirty="0">
              <a:solidFill>
                <a:srgbClr val="FF0000"/>
              </a:solidFill>
            </a:endParaRPr>
          </a:p>
          <a:p>
            <a:pPr marL="774900">
              <a:lnSpc>
                <a:spcPct val="150000"/>
              </a:lnSpc>
              <a:spcBef>
                <a:spcPts val="0"/>
              </a:spcBef>
              <a:defRPr/>
            </a:pPr>
            <a:r>
              <a:rPr lang="zh-CN" altLang="en-US" sz="1800" dirty="0" smtClean="0"/>
              <a:t> 新能源电站</a:t>
            </a:r>
            <a:r>
              <a:rPr lang="zh-CN" altLang="en-US" sz="1800" dirty="0" smtClean="0">
                <a:solidFill>
                  <a:srgbClr val="FF0000"/>
                </a:solidFill>
              </a:rPr>
              <a:t>发电量效益</a:t>
            </a:r>
            <a:endParaRPr lang="en-US" altLang="zh-CN" sz="1800" dirty="0">
              <a:solidFill>
                <a:srgbClr val="FF0000"/>
              </a:solidFill>
            </a:endParaRPr>
          </a:p>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控制对象</a:t>
            </a:r>
            <a:endParaRPr lang="en-US" altLang="zh-CN" sz="2000" kern="0" dirty="0" smtClean="0">
              <a:latin typeface="Times New Roman" pitchFamily="18" charset="0"/>
              <a:cs typeface="Times New Roman" pitchFamily="18" charset="0"/>
            </a:endParaRPr>
          </a:p>
          <a:p>
            <a:pPr marL="774900">
              <a:lnSpc>
                <a:spcPct val="150000"/>
              </a:lnSpc>
              <a:spcBef>
                <a:spcPts val="0"/>
              </a:spcBef>
              <a:defRPr/>
            </a:pPr>
            <a:r>
              <a:rPr lang="zh-CN" altLang="en-US" sz="1800" dirty="0"/>
              <a:t>风电机组 </a:t>
            </a:r>
            <a:endParaRPr lang="en-US" altLang="zh-CN" sz="1800" dirty="0"/>
          </a:p>
          <a:p>
            <a:pPr marL="774900">
              <a:lnSpc>
                <a:spcPct val="150000"/>
              </a:lnSpc>
              <a:spcBef>
                <a:spcPts val="0"/>
              </a:spcBef>
              <a:defRPr/>
            </a:pPr>
            <a:r>
              <a:rPr lang="zh-CN" altLang="en-US" sz="1800" dirty="0" smtClean="0"/>
              <a:t>光</a:t>
            </a:r>
            <a:r>
              <a:rPr lang="zh-CN" altLang="en-US" sz="1800" dirty="0"/>
              <a:t>伏</a:t>
            </a:r>
            <a:r>
              <a:rPr lang="zh-CN" altLang="en-US" sz="1800" dirty="0" smtClean="0"/>
              <a:t>逆变器</a:t>
            </a:r>
            <a:endParaRPr lang="en-US" altLang="zh-CN" sz="1800" dirty="0" smtClean="0"/>
          </a:p>
        </p:txBody>
      </p:sp>
      <p:graphicFrame>
        <p:nvGraphicFramePr>
          <p:cNvPr id="34824" name="对象 1"/>
          <p:cNvGraphicFramePr>
            <a:graphicFrameLocks noChangeAspect="1"/>
          </p:cNvGraphicFramePr>
          <p:nvPr/>
        </p:nvGraphicFramePr>
        <p:xfrm>
          <a:off x="5688013" y="1911350"/>
          <a:ext cx="3844925" cy="3094038"/>
        </p:xfrm>
        <a:graphic>
          <a:graphicData uri="http://schemas.openxmlformats.org/presentationml/2006/ole">
            <p:oleObj spid="_x0000_s34824" name="Visio" r:id="rId4" imgW="3216885" imgH="2588933" progId="Visio.Drawing.11">
              <p:embed/>
            </p:oleObj>
          </a:graphicData>
        </a:graphic>
      </p:graphicFrame>
    </p:spTree>
  </p:cSld>
  <p:clrMapOvr>
    <a:masterClrMapping/>
  </p:clrMapOvr>
  <p:transition advTm="1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pic>
        <p:nvPicPr>
          <p:cNvPr id="77827" name="Picture 3"/>
          <p:cNvPicPr>
            <a:picLocks noChangeAspect="1" noChangeArrowheads="1"/>
          </p:cNvPicPr>
          <p:nvPr/>
        </p:nvPicPr>
        <p:blipFill>
          <a:blip r:embed="rId3" cstate="print"/>
          <a:srcRect/>
          <a:stretch>
            <a:fillRect/>
          </a:stretch>
        </p:blipFill>
        <p:spPr bwMode="auto">
          <a:xfrm>
            <a:off x="622300" y="2465388"/>
            <a:ext cx="4052888" cy="2455862"/>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sp>
        <p:nvSpPr>
          <p:cNvPr id="44041" name="Rectangle 8"/>
          <p:cNvSpPr>
            <a:spLocks noChangeArrowheads="1"/>
          </p:cNvSpPr>
          <p:nvPr/>
        </p:nvSpPr>
        <p:spPr bwMode="auto">
          <a:xfrm>
            <a:off x="92075" y="4968875"/>
            <a:ext cx="5308600" cy="1938338"/>
          </a:xfrm>
          <a:prstGeom prst="rect">
            <a:avLst/>
          </a:prstGeom>
          <a:noFill/>
          <a:ln w="9525">
            <a:noFill/>
            <a:miter lim="800000"/>
            <a:headEnd/>
            <a:tailEnd/>
          </a:ln>
        </p:spPr>
        <p:txBody>
          <a:bodyPr lIns="91418" tIns="45709" rIns="91418" bIns="45709">
            <a:spAutoFit/>
          </a:bodyPr>
          <a:lstStyle/>
          <a:p>
            <a:pPr>
              <a:lnSpc>
                <a:spcPct val="150000"/>
              </a:lnSpc>
            </a:pPr>
            <a:r>
              <a:rPr lang="en-US" altLang="zh-CN" sz="2000"/>
              <a:t>2</a:t>
            </a:r>
            <a:r>
              <a:rPr lang="zh-CN" altLang="en-US" sz="2000"/>
              <a:t>、</a:t>
            </a:r>
            <a:r>
              <a:rPr lang="zh-CN" altLang="en-US" sz="2000">
                <a:latin typeface="微软雅黑" pitchFamily="34" charset="-122"/>
                <a:ea typeface="微软雅黑" pitchFamily="34" charset="-122"/>
              </a:rPr>
              <a:t>差值模式：新能源电站出力会与风电场的预测功率有一个功率差值</a:t>
            </a:r>
            <a:r>
              <a:rPr lang="en-US" altLang="en-US" sz="2000">
                <a:latin typeface="微软雅黑" pitchFamily="34" charset="-122"/>
                <a:ea typeface="微软雅黑" pitchFamily="34" charset="-122"/>
              </a:rPr>
              <a:t> </a:t>
            </a:r>
            <a:r>
              <a:rPr lang="zh-CN" altLang="en-US" sz="2000">
                <a:latin typeface="微软雅黑" pitchFamily="34" charset="-122"/>
                <a:ea typeface="微软雅黑" pitchFamily="34" charset="-122"/>
              </a:rPr>
              <a:t>，该功率差值为预先设定值或者是由电网调度机构下发，这就相当于给电站留出了一定的有功功率调节裕量。</a:t>
            </a:r>
            <a:endParaRPr lang="en-US" altLang="zh-CN" sz="2000">
              <a:latin typeface="微软雅黑" pitchFamily="34" charset="-122"/>
              <a:ea typeface="微软雅黑" pitchFamily="34" charset="-122"/>
            </a:endParaRPr>
          </a:p>
        </p:txBody>
      </p:sp>
      <p:sp>
        <p:nvSpPr>
          <p:cNvPr id="44042" name="Rectangle 8"/>
          <p:cNvSpPr>
            <a:spLocks noChangeArrowheads="1"/>
          </p:cNvSpPr>
          <p:nvPr/>
        </p:nvSpPr>
        <p:spPr bwMode="auto">
          <a:xfrm>
            <a:off x="5186363" y="2471738"/>
            <a:ext cx="4351337" cy="1884362"/>
          </a:xfrm>
          <a:prstGeom prst="rect">
            <a:avLst/>
          </a:prstGeom>
          <a:noFill/>
          <a:ln w="9525">
            <a:noFill/>
            <a:miter lim="800000"/>
            <a:headEnd/>
            <a:tailEnd/>
          </a:ln>
        </p:spPr>
        <p:txBody>
          <a:bodyPr lIns="91418" tIns="45709" rIns="91418" bIns="45709">
            <a:spAutoFit/>
          </a:bodyPr>
          <a:lstStyle/>
          <a:p>
            <a:pPr>
              <a:lnSpc>
                <a:spcPct val="150000"/>
              </a:lnSpc>
            </a:pPr>
            <a:r>
              <a:rPr lang="en-US" altLang="zh-CN" sz="2000"/>
              <a:t>1</a:t>
            </a:r>
            <a:r>
              <a:rPr lang="zh-CN" altLang="en-US" sz="2000"/>
              <a:t>、</a:t>
            </a:r>
            <a:r>
              <a:rPr lang="zh-CN" altLang="en-US" sz="2000">
                <a:latin typeface="微软雅黑" pitchFamily="34" charset="-122"/>
                <a:ea typeface="微软雅黑" pitchFamily="34" charset="-122"/>
              </a:rPr>
              <a:t>限值模式：新能源电站有功控制系统应将电站出力控制在预先设定的或调度机构下发的限值之下，限制值可分时间段给出。</a:t>
            </a:r>
            <a:endParaRPr lang="en-US" altLang="zh-CN" sz="2000">
              <a:latin typeface="微软雅黑" pitchFamily="34" charset="-122"/>
              <a:ea typeface="微软雅黑" pitchFamily="34" charset="-122"/>
            </a:endParaRPr>
          </a:p>
        </p:txBody>
      </p:sp>
      <p:pic>
        <p:nvPicPr>
          <p:cNvPr id="77828" name="Picture 4"/>
          <p:cNvPicPr>
            <a:picLocks noChangeAspect="1" noChangeArrowheads="1"/>
          </p:cNvPicPr>
          <p:nvPr/>
        </p:nvPicPr>
        <p:blipFill>
          <a:blip r:embed="rId4" cstate="print"/>
          <a:srcRect/>
          <a:stretch>
            <a:fillRect/>
          </a:stretch>
        </p:blipFill>
        <p:spPr bwMode="auto">
          <a:xfrm>
            <a:off x="5551488" y="4767263"/>
            <a:ext cx="4235450" cy="2774950"/>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sp>
        <p:nvSpPr>
          <p:cNvPr id="2"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3"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新能源电站有功功率控制</a:t>
            </a:r>
          </a:p>
        </p:txBody>
      </p:sp>
      <p:sp>
        <p:nvSpPr>
          <p:cNvPr id="35854"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6" name="Rectangle 3"/>
          <p:cNvSpPr txBox="1">
            <a:spLocks noChangeArrowheads="1"/>
          </p:cNvSpPr>
          <p:nvPr/>
        </p:nvSpPr>
        <p:spPr>
          <a:xfrm>
            <a:off x="179388" y="1865313"/>
            <a:ext cx="3600450" cy="60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控制架构</a:t>
            </a:r>
            <a:endParaRPr lang="en-US" altLang="zh-CN" sz="2000" kern="0" dirty="0">
              <a:latin typeface="Times New Roman" pitchFamily="18" charset="0"/>
              <a:cs typeface="Times New Roman" pitchFamily="18" charset="0"/>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gtEl>
                                        <p:attrNameLst>
                                          <p:attrName>style.visibility</p:attrName>
                                        </p:attrNameLst>
                                      </p:cBhvr>
                                      <p:to>
                                        <p:strVal val="visible"/>
                                      </p:to>
                                    </p:set>
                                    <p:anim calcmode="lin" valueType="num">
                                      <p:cBhvr additive="base">
                                        <p:cTn id="7" dur="500" fill="hold"/>
                                        <p:tgtEl>
                                          <p:spTgt spid="77827"/>
                                        </p:tgtEl>
                                        <p:attrNameLst>
                                          <p:attrName>ppt_x</p:attrName>
                                        </p:attrNameLst>
                                      </p:cBhvr>
                                      <p:tavLst>
                                        <p:tav tm="0">
                                          <p:val>
                                            <p:strVal val="#ppt_x"/>
                                          </p:val>
                                        </p:tav>
                                        <p:tav tm="100000">
                                          <p:val>
                                            <p:strVal val="#ppt_x"/>
                                          </p:val>
                                        </p:tav>
                                      </p:tavLst>
                                    </p:anim>
                                    <p:anim calcmode="lin" valueType="num">
                                      <p:cBhvr additive="base">
                                        <p:cTn id="8" dur="500" fill="hold"/>
                                        <p:tgtEl>
                                          <p:spTgt spid="778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042"/>
                                        </p:tgtEl>
                                        <p:attrNameLst>
                                          <p:attrName>style.visibility</p:attrName>
                                        </p:attrNameLst>
                                      </p:cBhvr>
                                      <p:to>
                                        <p:strVal val="visible"/>
                                      </p:to>
                                    </p:set>
                                    <p:anim calcmode="lin" valueType="num">
                                      <p:cBhvr additive="base">
                                        <p:cTn id="11" dur="500" fill="hold"/>
                                        <p:tgtEl>
                                          <p:spTgt spid="44042"/>
                                        </p:tgtEl>
                                        <p:attrNameLst>
                                          <p:attrName>ppt_x</p:attrName>
                                        </p:attrNameLst>
                                      </p:cBhvr>
                                      <p:tavLst>
                                        <p:tav tm="0">
                                          <p:val>
                                            <p:strVal val="#ppt_x"/>
                                          </p:val>
                                        </p:tav>
                                        <p:tav tm="100000">
                                          <p:val>
                                            <p:strVal val="#ppt_x"/>
                                          </p:val>
                                        </p:tav>
                                      </p:tavLst>
                                    </p:anim>
                                    <p:anim calcmode="lin" valueType="num">
                                      <p:cBhvr additive="base">
                                        <p:cTn id="12" dur="500" fill="hold"/>
                                        <p:tgtEl>
                                          <p:spTgt spid="4404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4041"/>
                                        </p:tgtEl>
                                        <p:attrNameLst>
                                          <p:attrName>style.visibility</p:attrName>
                                        </p:attrNameLst>
                                      </p:cBhvr>
                                      <p:to>
                                        <p:strVal val="visible"/>
                                      </p:to>
                                    </p:set>
                                    <p:anim calcmode="lin" valueType="num">
                                      <p:cBhvr additive="base">
                                        <p:cTn id="17" dur="500" fill="hold"/>
                                        <p:tgtEl>
                                          <p:spTgt spid="44041"/>
                                        </p:tgtEl>
                                        <p:attrNameLst>
                                          <p:attrName>ppt_x</p:attrName>
                                        </p:attrNameLst>
                                      </p:cBhvr>
                                      <p:tavLst>
                                        <p:tav tm="0">
                                          <p:val>
                                            <p:strVal val="#ppt_x"/>
                                          </p:val>
                                        </p:tav>
                                        <p:tav tm="100000">
                                          <p:val>
                                            <p:strVal val="#ppt_x"/>
                                          </p:val>
                                        </p:tav>
                                      </p:tavLst>
                                    </p:anim>
                                    <p:anim calcmode="lin" valueType="num">
                                      <p:cBhvr additive="base">
                                        <p:cTn id="18" dur="500" fill="hold"/>
                                        <p:tgtEl>
                                          <p:spTgt spid="4404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7828"/>
                                        </p:tgtEl>
                                        <p:attrNameLst>
                                          <p:attrName>style.visibility</p:attrName>
                                        </p:attrNameLst>
                                      </p:cBhvr>
                                      <p:to>
                                        <p:strVal val="visible"/>
                                      </p:to>
                                    </p:set>
                                    <p:anim calcmode="lin" valueType="num">
                                      <p:cBhvr additive="base">
                                        <p:cTn id="21" dur="500" fill="hold"/>
                                        <p:tgtEl>
                                          <p:spTgt spid="77828"/>
                                        </p:tgtEl>
                                        <p:attrNameLst>
                                          <p:attrName>ppt_x</p:attrName>
                                        </p:attrNameLst>
                                      </p:cBhvr>
                                      <p:tavLst>
                                        <p:tav tm="0">
                                          <p:val>
                                            <p:strVal val="#ppt_x"/>
                                          </p:val>
                                        </p:tav>
                                        <p:tav tm="100000">
                                          <p:val>
                                            <p:strVal val="#ppt_x"/>
                                          </p:val>
                                        </p:tav>
                                      </p:tavLst>
                                    </p:anim>
                                    <p:anim calcmode="lin" valueType="num">
                                      <p:cBhvr additive="base">
                                        <p:cTn id="22" dur="500" fill="hold"/>
                                        <p:tgtEl>
                                          <p:spTgt spid="778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1" grpId="0"/>
      <p:bldP spid="440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45064" name="Rectangle 8"/>
          <p:cNvSpPr>
            <a:spLocks noChangeArrowheads="1"/>
          </p:cNvSpPr>
          <p:nvPr/>
        </p:nvSpPr>
        <p:spPr bwMode="auto">
          <a:xfrm>
            <a:off x="287338" y="5148263"/>
            <a:ext cx="5184775" cy="2401887"/>
          </a:xfrm>
          <a:prstGeom prst="rect">
            <a:avLst/>
          </a:prstGeom>
          <a:noFill/>
          <a:ln w="9525">
            <a:noFill/>
            <a:miter lim="800000"/>
            <a:headEnd/>
            <a:tailEnd/>
          </a:ln>
        </p:spPr>
        <p:txBody>
          <a:bodyPr lIns="91418" tIns="45709" rIns="91418" bIns="45709">
            <a:spAutoFit/>
          </a:bodyPr>
          <a:lstStyle/>
          <a:p>
            <a:pPr>
              <a:lnSpc>
                <a:spcPct val="150000"/>
              </a:lnSpc>
            </a:pPr>
            <a:r>
              <a:rPr lang="en-US" altLang="zh-CN" sz="2000"/>
              <a:t>4</a:t>
            </a:r>
            <a:r>
              <a:rPr lang="zh-CN" altLang="en-US" sz="2000"/>
              <a:t>、</a:t>
            </a:r>
            <a:r>
              <a:rPr lang="zh-CN" altLang="en-US" sz="2000">
                <a:latin typeface="微软雅黑" pitchFamily="34" charset="-122"/>
                <a:ea typeface="微软雅黑" pitchFamily="34" charset="-122"/>
              </a:rPr>
              <a:t>平衡模式：在功率变化率限定的条件下，新能源电站有功功率控制系统应立即将电站出力调整至电网调度给定的限制功率值（若给定值大于最大可发功率，则调整至最大可发功率）。</a:t>
            </a:r>
            <a:endParaRPr lang="en-US" altLang="zh-CN" sz="2000">
              <a:latin typeface="微软雅黑" pitchFamily="34" charset="-122"/>
              <a:ea typeface="微软雅黑" pitchFamily="34" charset="-122"/>
            </a:endParaRPr>
          </a:p>
        </p:txBody>
      </p:sp>
      <p:sp>
        <p:nvSpPr>
          <p:cNvPr id="45065" name="Rectangle 8"/>
          <p:cNvSpPr>
            <a:spLocks noChangeArrowheads="1"/>
          </p:cNvSpPr>
          <p:nvPr/>
        </p:nvSpPr>
        <p:spPr bwMode="auto">
          <a:xfrm>
            <a:off x="4930775" y="2268538"/>
            <a:ext cx="4892675" cy="1938337"/>
          </a:xfrm>
          <a:prstGeom prst="rect">
            <a:avLst/>
          </a:prstGeom>
          <a:noFill/>
          <a:ln w="9525">
            <a:noFill/>
            <a:miter lim="800000"/>
            <a:headEnd/>
            <a:tailEnd/>
          </a:ln>
        </p:spPr>
        <p:txBody>
          <a:bodyPr lIns="91418" tIns="45709" rIns="91418" bIns="45709">
            <a:spAutoFit/>
          </a:bodyPr>
          <a:lstStyle/>
          <a:p>
            <a:pPr>
              <a:lnSpc>
                <a:spcPct val="150000"/>
              </a:lnSpc>
            </a:pPr>
            <a:r>
              <a:rPr lang="en-US" altLang="zh-CN" sz="2000"/>
              <a:t>3</a:t>
            </a:r>
            <a:r>
              <a:rPr lang="zh-CN" altLang="en-US" sz="2000"/>
              <a:t>、</a:t>
            </a:r>
            <a:r>
              <a:rPr lang="zh-CN" altLang="en-US" sz="2000">
                <a:latin typeface="微软雅黑" pitchFamily="34" charset="-122"/>
                <a:ea typeface="微软雅黑" pitchFamily="34" charset="-122"/>
              </a:rPr>
              <a:t>变化斜率模式：新能源电站出力在每个控制周期的变化大小必须在给定的斜率之内，风电场的整体输出功率应该在满足斜率的前提下尽量跟随电站的功率给定。</a:t>
            </a:r>
            <a:endParaRPr lang="en-US" altLang="zh-CN" sz="2000">
              <a:latin typeface="微软雅黑" pitchFamily="34" charset="-122"/>
              <a:ea typeface="微软雅黑" pitchFamily="34" charset="-122"/>
            </a:endParaRPr>
          </a:p>
        </p:txBody>
      </p:sp>
      <p:pic>
        <p:nvPicPr>
          <p:cNvPr id="78850" name="Picture 2"/>
          <p:cNvPicPr>
            <a:picLocks noChangeAspect="1" noChangeArrowheads="1"/>
          </p:cNvPicPr>
          <p:nvPr/>
        </p:nvPicPr>
        <p:blipFill>
          <a:blip r:embed="rId3" cstate="print"/>
          <a:srcRect/>
          <a:stretch>
            <a:fillRect/>
          </a:stretch>
        </p:blipFill>
        <p:spPr bwMode="auto">
          <a:xfrm>
            <a:off x="476250" y="2438400"/>
            <a:ext cx="4089400" cy="2674938"/>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pic>
        <p:nvPicPr>
          <p:cNvPr id="78851" name="Picture 3"/>
          <p:cNvPicPr>
            <a:picLocks noChangeAspect="1" noChangeArrowheads="1"/>
          </p:cNvPicPr>
          <p:nvPr/>
        </p:nvPicPr>
        <p:blipFill>
          <a:blip r:embed="rId4" cstate="print"/>
          <a:srcRect/>
          <a:stretch>
            <a:fillRect/>
          </a:stretch>
        </p:blipFill>
        <p:spPr bwMode="auto">
          <a:xfrm>
            <a:off x="5588000" y="4548188"/>
            <a:ext cx="4052888" cy="2960687"/>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sp>
        <p:nvSpPr>
          <p:cNvPr id="36873"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6877" name="Rectangle 4"/>
          <p:cNvSpPr>
            <a:spLocks noChangeArrowheads="1"/>
          </p:cNvSpPr>
          <p:nvPr/>
        </p:nvSpPr>
        <p:spPr bwMode="auto">
          <a:xfrm>
            <a:off x="0" y="1223963"/>
            <a:ext cx="8243888"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新能源电站有功功率控制</a:t>
            </a:r>
          </a:p>
        </p:txBody>
      </p:sp>
      <p:sp>
        <p:nvSpPr>
          <p:cNvPr id="36878"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6" name="Rectangle 3"/>
          <p:cNvSpPr txBox="1">
            <a:spLocks noChangeArrowheads="1"/>
          </p:cNvSpPr>
          <p:nvPr/>
        </p:nvSpPr>
        <p:spPr>
          <a:xfrm>
            <a:off x="179388" y="1865313"/>
            <a:ext cx="3600450" cy="60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控制架构</a:t>
            </a:r>
            <a:endParaRPr lang="en-US" altLang="zh-CN" sz="2000" kern="0" dirty="0">
              <a:latin typeface="Times New Roman" pitchFamily="18" charset="0"/>
              <a:cs typeface="Times New Roman" pitchFamily="18" charset="0"/>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65"/>
                                        </p:tgtEl>
                                        <p:attrNameLst>
                                          <p:attrName>style.visibility</p:attrName>
                                        </p:attrNameLst>
                                      </p:cBhvr>
                                      <p:to>
                                        <p:strVal val="visible"/>
                                      </p:to>
                                    </p:set>
                                    <p:anim calcmode="lin" valueType="num">
                                      <p:cBhvr additive="base">
                                        <p:cTn id="7" dur="500" fill="hold"/>
                                        <p:tgtEl>
                                          <p:spTgt spid="45065"/>
                                        </p:tgtEl>
                                        <p:attrNameLst>
                                          <p:attrName>ppt_x</p:attrName>
                                        </p:attrNameLst>
                                      </p:cBhvr>
                                      <p:tavLst>
                                        <p:tav tm="0">
                                          <p:val>
                                            <p:strVal val="#ppt_x"/>
                                          </p:val>
                                        </p:tav>
                                        <p:tav tm="100000">
                                          <p:val>
                                            <p:strVal val="#ppt_x"/>
                                          </p:val>
                                        </p:tav>
                                      </p:tavLst>
                                    </p:anim>
                                    <p:anim calcmode="lin" valueType="num">
                                      <p:cBhvr additive="base">
                                        <p:cTn id="8" dur="500" fill="hold"/>
                                        <p:tgtEl>
                                          <p:spTgt spid="4506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8850"/>
                                        </p:tgtEl>
                                        <p:attrNameLst>
                                          <p:attrName>style.visibility</p:attrName>
                                        </p:attrNameLst>
                                      </p:cBhvr>
                                      <p:to>
                                        <p:strVal val="visible"/>
                                      </p:to>
                                    </p:set>
                                    <p:anim calcmode="lin" valueType="num">
                                      <p:cBhvr additive="base">
                                        <p:cTn id="11" dur="500" fill="hold"/>
                                        <p:tgtEl>
                                          <p:spTgt spid="78850"/>
                                        </p:tgtEl>
                                        <p:attrNameLst>
                                          <p:attrName>ppt_x</p:attrName>
                                        </p:attrNameLst>
                                      </p:cBhvr>
                                      <p:tavLst>
                                        <p:tav tm="0">
                                          <p:val>
                                            <p:strVal val="#ppt_x"/>
                                          </p:val>
                                        </p:tav>
                                        <p:tav tm="100000">
                                          <p:val>
                                            <p:strVal val="#ppt_x"/>
                                          </p:val>
                                        </p:tav>
                                      </p:tavLst>
                                    </p:anim>
                                    <p:anim calcmode="lin" valueType="num">
                                      <p:cBhvr additive="base">
                                        <p:cTn id="12" dur="500" fill="hold"/>
                                        <p:tgtEl>
                                          <p:spTgt spid="78850"/>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5064"/>
                                        </p:tgtEl>
                                        <p:attrNameLst>
                                          <p:attrName>style.visibility</p:attrName>
                                        </p:attrNameLst>
                                      </p:cBhvr>
                                      <p:to>
                                        <p:strVal val="visible"/>
                                      </p:to>
                                    </p:set>
                                    <p:anim calcmode="lin" valueType="num">
                                      <p:cBhvr additive="base">
                                        <p:cTn id="17" dur="500" fill="hold"/>
                                        <p:tgtEl>
                                          <p:spTgt spid="45064"/>
                                        </p:tgtEl>
                                        <p:attrNameLst>
                                          <p:attrName>ppt_x</p:attrName>
                                        </p:attrNameLst>
                                      </p:cBhvr>
                                      <p:tavLst>
                                        <p:tav tm="0">
                                          <p:val>
                                            <p:strVal val="#ppt_x"/>
                                          </p:val>
                                        </p:tav>
                                        <p:tav tm="100000">
                                          <p:val>
                                            <p:strVal val="#ppt_x"/>
                                          </p:val>
                                        </p:tav>
                                      </p:tavLst>
                                    </p:anim>
                                    <p:anim calcmode="lin" valueType="num">
                                      <p:cBhvr additive="base">
                                        <p:cTn id="18" dur="500" fill="hold"/>
                                        <p:tgtEl>
                                          <p:spTgt spid="4506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8851"/>
                                        </p:tgtEl>
                                        <p:attrNameLst>
                                          <p:attrName>style.visibility</p:attrName>
                                        </p:attrNameLst>
                                      </p:cBhvr>
                                      <p:to>
                                        <p:strVal val="visible"/>
                                      </p:to>
                                    </p:set>
                                    <p:anim calcmode="lin" valueType="num">
                                      <p:cBhvr additive="base">
                                        <p:cTn id="21" dur="500" fill="hold"/>
                                        <p:tgtEl>
                                          <p:spTgt spid="78851"/>
                                        </p:tgtEl>
                                        <p:attrNameLst>
                                          <p:attrName>ppt_x</p:attrName>
                                        </p:attrNameLst>
                                      </p:cBhvr>
                                      <p:tavLst>
                                        <p:tav tm="0">
                                          <p:val>
                                            <p:strVal val="#ppt_x"/>
                                          </p:val>
                                        </p:tav>
                                        <p:tav tm="100000">
                                          <p:val>
                                            <p:strVal val="#ppt_x"/>
                                          </p:val>
                                        </p:tav>
                                      </p:tavLst>
                                    </p:anim>
                                    <p:anim calcmode="lin" valueType="num">
                                      <p:cBhvr additive="base">
                                        <p:cTn id="22" dur="500" fill="hold"/>
                                        <p:tgtEl>
                                          <p:spTgt spid="788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4" grpId="0"/>
      <p:bldP spid="4506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7893" name="标题 9"/>
          <p:cNvSpPr>
            <a:spLocks noGrp="1"/>
          </p:cNvSpPr>
          <p:nvPr>
            <p:ph type="title"/>
          </p:nvPr>
        </p:nvSpPr>
        <p:spPr/>
        <p:txBody>
          <a:bodyPr/>
          <a:lstStyle/>
          <a:p>
            <a:pPr eaLnBrk="1" hangingPunct="1"/>
            <a:endParaRPr lang="zh-CN" altLang="en-US" smtClean="0"/>
          </a:p>
        </p:txBody>
      </p:sp>
      <p:sp>
        <p:nvSpPr>
          <p:cNvPr id="1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7897"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新能源电站无功功率控制</a:t>
            </a:r>
          </a:p>
        </p:txBody>
      </p:sp>
      <p:sp>
        <p:nvSpPr>
          <p:cNvPr id="37898"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4" name="Rectangle 3"/>
          <p:cNvSpPr txBox="1">
            <a:spLocks noChangeArrowheads="1"/>
          </p:cNvSpPr>
          <p:nvPr/>
        </p:nvSpPr>
        <p:spPr>
          <a:xfrm>
            <a:off x="393700" y="1865313"/>
            <a:ext cx="4683125" cy="5083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a:latin typeface="Times New Roman" pitchFamily="18" charset="0"/>
                <a:cs typeface="Times New Roman" pitchFamily="18" charset="0"/>
              </a:rPr>
              <a:t>控制原则</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 </a:t>
            </a:r>
            <a:r>
              <a:rPr lang="zh-CN" altLang="en-US" sz="1800" dirty="0" smtClean="0">
                <a:solidFill>
                  <a:srgbClr val="FF0000"/>
                </a:solidFill>
              </a:rPr>
              <a:t>满足</a:t>
            </a:r>
            <a:r>
              <a:rPr lang="zh-CN" altLang="en-US" sz="1800" dirty="0"/>
              <a:t>电网调度部门</a:t>
            </a:r>
            <a:r>
              <a:rPr lang="zh-CN" altLang="en-US" sz="1800" dirty="0" smtClean="0"/>
              <a:t>对新能源电站</a:t>
            </a:r>
            <a:r>
              <a:rPr lang="zh-CN" altLang="en-US" sz="1800" dirty="0">
                <a:solidFill>
                  <a:srgbClr val="FF0000"/>
                </a:solidFill>
              </a:rPr>
              <a:t>无</a:t>
            </a:r>
            <a:r>
              <a:rPr lang="zh-CN" altLang="en-US" sz="1800" dirty="0" smtClean="0">
                <a:solidFill>
                  <a:srgbClr val="FF0000"/>
                </a:solidFill>
              </a:rPr>
              <a:t>功</a:t>
            </a:r>
            <a:r>
              <a:rPr lang="zh-CN" altLang="en-US" sz="1800" dirty="0">
                <a:solidFill>
                  <a:srgbClr val="FF0000"/>
                </a:solidFill>
              </a:rPr>
              <a:t>控制性能指标</a:t>
            </a:r>
            <a:r>
              <a:rPr lang="zh-CN" altLang="en-US" sz="1800" dirty="0"/>
              <a:t>的</a:t>
            </a:r>
            <a:r>
              <a:rPr lang="zh-CN" altLang="en-US" sz="1800" dirty="0" smtClean="0"/>
              <a:t>要求</a:t>
            </a:r>
            <a:endParaRPr lang="en-US" altLang="zh-CN" sz="1800" dirty="0" smtClean="0"/>
          </a:p>
          <a:p>
            <a:pPr marL="774900">
              <a:lnSpc>
                <a:spcPct val="150000"/>
              </a:lnSpc>
              <a:spcBef>
                <a:spcPts val="0"/>
              </a:spcBef>
              <a:defRPr/>
            </a:pPr>
            <a:r>
              <a:rPr lang="en-US" altLang="zh-CN" sz="1800" dirty="0"/>
              <a:t> </a:t>
            </a:r>
            <a:r>
              <a:rPr lang="zh-CN" altLang="en-US" sz="1800" dirty="0" smtClean="0"/>
              <a:t>以新能源电站</a:t>
            </a:r>
            <a:r>
              <a:rPr lang="zh-CN" altLang="en-US" sz="1800" dirty="0" smtClean="0">
                <a:solidFill>
                  <a:srgbClr val="FF0000"/>
                </a:solidFill>
              </a:rPr>
              <a:t>实际运行特性和功率预测信息</a:t>
            </a:r>
            <a:r>
              <a:rPr lang="zh-CN" altLang="en-US" sz="1800" dirty="0" smtClean="0"/>
              <a:t>为依据</a:t>
            </a:r>
            <a:endParaRPr lang="en-US" altLang="zh-CN" sz="1800" dirty="0" smtClean="0"/>
          </a:p>
          <a:p>
            <a:pPr marL="774900">
              <a:lnSpc>
                <a:spcPct val="150000"/>
              </a:lnSpc>
              <a:spcBef>
                <a:spcPts val="0"/>
              </a:spcBef>
              <a:defRPr/>
            </a:pPr>
            <a:r>
              <a:rPr lang="zh-CN" altLang="en-US" sz="1800" dirty="0" smtClean="0"/>
              <a:t> 综合利用</a:t>
            </a:r>
            <a:r>
              <a:rPr lang="zh-CN" altLang="en-US" sz="1800" dirty="0" smtClean="0">
                <a:solidFill>
                  <a:srgbClr val="FF0000"/>
                </a:solidFill>
              </a:rPr>
              <a:t>逆变器、动态无功补偿等多种无功源</a:t>
            </a:r>
            <a:endParaRPr lang="en-US" altLang="zh-CN" sz="1800" dirty="0" smtClean="0">
              <a:solidFill>
                <a:srgbClr val="FF0000"/>
              </a:solidFill>
            </a:endParaRPr>
          </a:p>
          <a:p>
            <a:pPr marL="774900">
              <a:lnSpc>
                <a:spcPct val="150000"/>
              </a:lnSpc>
              <a:spcBef>
                <a:spcPts val="0"/>
              </a:spcBef>
              <a:defRPr/>
            </a:pPr>
            <a:r>
              <a:rPr lang="en-US" altLang="zh-CN" sz="1800" dirty="0"/>
              <a:t> </a:t>
            </a:r>
            <a:r>
              <a:rPr lang="zh-CN" altLang="en-US" sz="1800" dirty="0" smtClean="0"/>
              <a:t>考虑</a:t>
            </a:r>
            <a:r>
              <a:rPr lang="zh-CN" altLang="en-US" sz="1800" dirty="0" smtClean="0">
                <a:solidFill>
                  <a:srgbClr val="FF0000"/>
                </a:solidFill>
              </a:rPr>
              <a:t>静态与动态无功控制的协调</a:t>
            </a:r>
            <a:endParaRPr lang="en-US" altLang="zh-CN" sz="1800" dirty="0">
              <a:solidFill>
                <a:srgbClr val="FF0000"/>
              </a:solidFill>
            </a:endParaRPr>
          </a:p>
          <a:p>
            <a:pPr>
              <a:spcBef>
                <a:spcPts val="600"/>
              </a:spcBef>
              <a:spcAft>
                <a:spcPts val="600"/>
              </a:spcAft>
              <a:buFont typeface="Wingdings" pitchFamily="2" charset="2"/>
              <a:buChar char="Ø"/>
              <a:defRPr/>
            </a:pPr>
            <a:r>
              <a:rPr lang="zh-CN" altLang="en-US" sz="2000" kern="0" dirty="0">
                <a:latin typeface="Times New Roman" pitchFamily="18" charset="0"/>
                <a:cs typeface="Times New Roman" pitchFamily="18" charset="0"/>
              </a:rPr>
              <a:t>控制目标</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 </a:t>
            </a:r>
            <a:r>
              <a:rPr lang="zh-CN" altLang="en-US" sz="1800" kern="0" dirty="0" smtClean="0">
                <a:solidFill>
                  <a:srgbClr val="FF0000"/>
                </a:solidFill>
                <a:latin typeface="Times New Roman" pitchFamily="18" charset="0"/>
                <a:cs typeface="Times New Roman" pitchFamily="18" charset="0"/>
              </a:rPr>
              <a:t>跟踪</a:t>
            </a:r>
            <a:r>
              <a:rPr lang="zh-CN" altLang="en-US" sz="1800" kern="0" dirty="0">
                <a:latin typeface="Times New Roman" pitchFamily="18" charset="0"/>
                <a:cs typeface="Times New Roman" pitchFamily="18" charset="0"/>
              </a:rPr>
              <a:t>电网调度部门下发的</a:t>
            </a:r>
            <a:r>
              <a:rPr lang="zh-CN" altLang="en-US" sz="1800" kern="0" dirty="0">
                <a:solidFill>
                  <a:srgbClr val="FF0000"/>
                </a:solidFill>
                <a:latin typeface="Times New Roman" pitchFamily="18" charset="0"/>
                <a:cs typeface="Times New Roman" pitchFamily="18" charset="0"/>
              </a:rPr>
              <a:t>电压曲线或无功</a:t>
            </a:r>
            <a:r>
              <a:rPr lang="zh-CN" altLang="en-US" sz="1800" kern="0" dirty="0" smtClean="0">
                <a:solidFill>
                  <a:srgbClr val="FF0000"/>
                </a:solidFill>
                <a:latin typeface="Times New Roman" pitchFamily="18" charset="0"/>
                <a:cs typeface="Times New Roman" pitchFamily="18" charset="0"/>
              </a:rPr>
              <a:t>指令</a:t>
            </a:r>
            <a:endParaRPr lang="en-US" altLang="zh-CN" sz="1800" kern="0" dirty="0" smtClean="0">
              <a:solidFill>
                <a:srgbClr val="FF0000"/>
              </a:solidFill>
              <a:latin typeface="Times New Roman" pitchFamily="18" charset="0"/>
              <a:cs typeface="Times New Roman" pitchFamily="18" charset="0"/>
            </a:endParaRPr>
          </a:p>
          <a:p>
            <a:pPr marL="774900">
              <a:lnSpc>
                <a:spcPct val="150000"/>
              </a:lnSpc>
              <a:spcBef>
                <a:spcPts val="0"/>
              </a:spcBef>
              <a:defRPr/>
            </a:pPr>
            <a:r>
              <a:rPr lang="zh-CN" altLang="en-US" sz="1800" kern="0" dirty="0" smtClean="0">
                <a:latin typeface="Times New Roman" pitchFamily="18" charset="0"/>
                <a:cs typeface="Times New Roman" pitchFamily="18" charset="0"/>
              </a:rPr>
              <a:t> </a:t>
            </a:r>
            <a:r>
              <a:rPr lang="zh-CN" altLang="en-US" sz="1800" kern="0" dirty="0" smtClean="0">
                <a:solidFill>
                  <a:srgbClr val="FF0000"/>
                </a:solidFill>
                <a:latin typeface="Times New Roman" pitchFamily="18" charset="0"/>
                <a:cs typeface="Times New Roman" pitchFamily="18" charset="0"/>
              </a:rPr>
              <a:t>改善新能源</a:t>
            </a:r>
            <a:r>
              <a:rPr lang="zh-CN" altLang="en-US" sz="1800" kern="0" dirty="0" smtClean="0">
                <a:latin typeface="Times New Roman" pitchFamily="18" charset="0"/>
                <a:cs typeface="Times New Roman" pitchFamily="18" charset="0"/>
              </a:rPr>
              <a:t>电站</a:t>
            </a:r>
            <a:r>
              <a:rPr lang="zh-CN" altLang="en-US" sz="1800" kern="0" dirty="0" smtClean="0">
                <a:solidFill>
                  <a:srgbClr val="FF0000"/>
                </a:solidFill>
                <a:latin typeface="Times New Roman" pitchFamily="18" charset="0"/>
                <a:cs typeface="Times New Roman" pitchFamily="18" charset="0"/>
              </a:rPr>
              <a:t>电能质量</a:t>
            </a:r>
            <a:endParaRPr lang="en-US" altLang="zh-CN" sz="1800" dirty="0">
              <a:solidFill>
                <a:srgbClr val="FF0000"/>
              </a:solidFill>
            </a:endParaRPr>
          </a:p>
        </p:txBody>
      </p:sp>
      <p:graphicFrame>
        <p:nvGraphicFramePr>
          <p:cNvPr id="37900" name="对象 14"/>
          <p:cNvGraphicFramePr>
            <a:graphicFrameLocks noChangeAspect="1"/>
          </p:cNvGraphicFramePr>
          <p:nvPr/>
        </p:nvGraphicFramePr>
        <p:xfrm>
          <a:off x="5067300" y="2771775"/>
          <a:ext cx="3937000" cy="3168650"/>
        </p:xfrm>
        <a:graphic>
          <a:graphicData uri="http://schemas.openxmlformats.org/presentationml/2006/ole">
            <p:oleObj spid="_x0000_s37900" name="Visio" r:id="rId4" imgW="3216885" imgH="2588933" progId="Visio.Drawing.11">
              <p:embed/>
            </p:oleObj>
          </a:graphicData>
        </a:graphic>
      </p:graphicFrame>
    </p:spTree>
  </p:cSld>
  <p:clrMapOvr>
    <a:masterClrMapping/>
  </p:clrMapOvr>
  <p:transition advTm="1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8917" name="标题 9"/>
          <p:cNvSpPr>
            <a:spLocks noGrp="1"/>
          </p:cNvSpPr>
          <p:nvPr>
            <p:ph type="title"/>
          </p:nvPr>
        </p:nvSpPr>
        <p:spPr/>
        <p:txBody>
          <a:bodyPr/>
          <a:lstStyle/>
          <a:p>
            <a:pPr eaLnBrk="1" hangingPunct="1"/>
            <a:endParaRPr lang="zh-CN" altLang="en-US" smtClean="0"/>
          </a:p>
        </p:txBody>
      </p:sp>
      <p:sp>
        <p:nvSpPr>
          <p:cNvPr id="1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8921"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新能源电站无功功率控制</a:t>
            </a:r>
          </a:p>
        </p:txBody>
      </p:sp>
      <p:sp>
        <p:nvSpPr>
          <p:cNvPr id="38922"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4" name="Rectangle 3"/>
          <p:cNvSpPr txBox="1">
            <a:spLocks noChangeArrowheads="1"/>
          </p:cNvSpPr>
          <p:nvPr/>
        </p:nvSpPr>
        <p:spPr>
          <a:xfrm>
            <a:off x="393700" y="1865313"/>
            <a:ext cx="8750300" cy="389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a:t>
            </a:r>
            <a:r>
              <a:rPr lang="zh-CN" altLang="en-US" sz="2000" kern="0" dirty="0">
                <a:latin typeface="Times New Roman" pitchFamily="18" charset="0"/>
                <a:cs typeface="Times New Roman" pitchFamily="18" charset="0"/>
              </a:rPr>
              <a:t>对象</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 发电单元变流装置</a:t>
            </a:r>
            <a:endParaRPr lang="en-US" altLang="zh-CN" sz="1800" dirty="0" smtClean="0"/>
          </a:p>
          <a:p>
            <a:pPr marL="828000" indent="-828000">
              <a:lnSpc>
                <a:spcPct val="150000"/>
              </a:lnSpc>
              <a:spcBef>
                <a:spcPts val="0"/>
              </a:spcBef>
              <a:buFont typeface="Wingdings" pitchFamily="2" charset="2"/>
              <a:buNone/>
              <a:defRPr/>
            </a:pPr>
            <a:r>
              <a:rPr lang="en-US" altLang="zh-CN" sz="1800" dirty="0" smtClean="0"/>
              <a:t>	</a:t>
            </a:r>
            <a:r>
              <a:rPr lang="zh-CN" altLang="en-US" sz="1800" dirty="0" smtClean="0"/>
              <a:t>通过</a:t>
            </a:r>
            <a:r>
              <a:rPr lang="zh-CN" altLang="en-US" sz="1800" dirty="0"/>
              <a:t>变流器与电网进行连接</a:t>
            </a:r>
            <a:r>
              <a:rPr lang="zh-CN" altLang="en-US" sz="1800" dirty="0" smtClean="0"/>
              <a:t>的新能源发电单元（</a:t>
            </a:r>
            <a:r>
              <a:rPr lang="zh-CN" altLang="en-US" sz="1800" dirty="0"/>
              <a:t>如双馈风电机组、直驱风电</a:t>
            </a:r>
            <a:r>
              <a:rPr lang="zh-CN" altLang="en-US" sz="1800" dirty="0" smtClean="0"/>
              <a:t>机组、光伏逆变器等），</a:t>
            </a:r>
            <a:r>
              <a:rPr lang="zh-CN" altLang="en-US" sz="1800" dirty="0"/>
              <a:t>理论上只要变流器容量允许</a:t>
            </a:r>
            <a:r>
              <a:rPr lang="zh-CN" altLang="en-US" sz="1800" dirty="0" smtClean="0"/>
              <a:t>，发电单元本身</a:t>
            </a:r>
            <a:r>
              <a:rPr lang="zh-CN" altLang="en-US" sz="1800" dirty="0"/>
              <a:t>都具备提供无功功率的能力，但早期的异步风力发电机组不具备这一能力。</a:t>
            </a:r>
            <a:endParaRPr lang="en-US" altLang="zh-CN" sz="1800" dirty="0" smtClean="0"/>
          </a:p>
          <a:p>
            <a:pPr marL="774900">
              <a:lnSpc>
                <a:spcPct val="150000"/>
              </a:lnSpc>
              <a:spcBef>
                <a:spcPts val="0"/>
              </a:spcBef>
              <a:defRPr/>
            </a:pPr>
            <a:r>
              <a:rPr lang="en-US" altLang="zh-CN" sz="1800" dirty="0"/>
              <a:t> </a:t>
            </a:r>
            <a:r>
              <a:rPr lang="zh-CN" altLang="en-US" sz="1800" dirty="0"/>
              <a:t>无</a:t>
            </a:r>
            <a:r>
              <a:rPr lang="zh-CN" altLang="en-US" sz="1800" dirty="0" smtClean="0"/>
              <a:t>功补偿装置</a:t>
            </a:r>
            <a:endParaRPr lang="en-US" altLang="zh-CN" sz="1800" dirty="0" smtClean="0"/>
          </a:p>
          <a:p>
            <a:pPr marL="828000" indent="-828000">
              <a:lnSpc>
                <a:spcPct val="150000"/>
              </a:lnSpc>
              <a:spcBef>
                <a:spcPts val="0"/>
              </a:spcBef>
              <a:buFont typeface="Wingdings" pitchFamily="2" charset="2"/>
              <a:buNone/>
              <a:defRPr/>
            </a:pPr>
            <a:r>
              <a:rPr lang="en-US" altLang="zh-CN" sz="1800" dirty="0" smtClean="0"/>
              <a:t>	</a:t>
            </a:r>
            <a:r>
              <a:rPr lang="zh-CN" altLang="en-US" sz="1800" dirty="0" smtClean="0"/>
              <a:t>按照</a:t>
            </a:r>
            <a:r>
              <a:rPr lang="zh-CN" altLang="en-US" sz="1800" dirty="0"/>
              <a:t>国标的要求，为</a:t>
            </a:r>
            <a:r>
              <a:rPr lang="zh-CN" altLang="en-US" sz="1800" dirty="0" smtClean="0"/>
              <a:t>满足新能源电站的</a:t>
            </a:r>
            <a:r>
              <a:rPr lang="zh-CN" altLang="en-US" sz="1800" dirty="0"/>
              <a:t>无功需求</a:t>
            </a:r>
            <a:r>
              <a:rPr lang="zh-CN" altLang="en-US" sz="1800" dirty="0" smtClean="0"/>
              <a:t>，电站都</a:t>
            </a:r>
            <a:r>
              <a:rPr lang="zh-CN" altLang="en-US" sz="1800" dirty="0"/>
              <a:t>需配备相应的无功补偿设备，目前主要使用的是</a:t>
            </a:r>
            <a:r>
              <a:rPr lang="en-US" altLang="zh-CN" sz="1800" dirty="0"/>
              <a:t>SVC</a:t>
            </a:r>
            <a:r>
              <a:rPr lang="zh-CN" altLang="en-US" sz="1800" dirty="0"/>
              <a:t>（静止无功补偿器）和</a:t>
            </a:r>
            <a:r>
              <a:rPr lang="en-US" altLang="zh-CN" sz="1800" dirty="0"/>
              <a:t>SVG</a:t>
            </a:r>
            <a:r>
              <a:rPr lang="zh-CN" altLang="en-US" sz="1800" dirty="0"/>
              <a:t>（静止同步补偿器）两种。</a:t>
            </a:r>
            <a:endParaRPr lang="en-US" altLang="zh-CN" sz="1800" dirty="0"/>
          </a:p>
        </p:txBody>
      </p:sp>
    </p:spTree>
  </p:cSld>
  <p:clrMapOvr>
    <a:masterClrMapping/>
  </p:clrMapOvr>
  <p:transition advTm="1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9941" name="标题 9"/>
          <p:cNvSpPr>
            <a:spLocks noGrp="1"/>
          </p:cNvSpPr>
          <p:nvPr>
            <p:ph type="title"/>
          </p:nvPr>
        </p:nvSpPr>
        <p:spPr/>
        <p:txBody>
          <a:bodyPr/>
          <a:lstStyle/>
          <a:p>
            <a:pPr eaLnBrk="1" hangingPunct="1"/>
            <a:endParaRPr lang="zh-CN" altLang="en-US" smtClean="0"/>
          </a:p>
        </p:txBody>
      </p:sp>
      <p:sp>
        <p:nvSpPr>
          <p:cNvPr id="1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9945"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新能源电站无功功率控制</a:t>
            </a:r>
          </a:p>
        </p:txBody>
      </p:sp>
      <p:sp>
        <p:nvSpPr>
          <p:cNvPr id="39946"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4</a:t>
            </a:r>
            <a:r>
              <a:rPr lang="zh-CN" altLang="en-US" sz="3200" b="1">
                <a:latin typeface="微软雅黑" pitchFamily="34" charset="-122"/>
                <a:ea typeface="微软雅黑" pitchFamily="34" charset="-122"/>
              </a:rPr>
              <a:t>、新能源并网运行控制关键技术</a:t>
            </a:r>
          </a:p>
        </p:txBody>
      </p:sp>
      <p:sp>
        <p:nvSpPr>
          <p:cNvPr id="14" name="Rectangle 3"/>
          <p:cNvSpPr txBox="1">
            <a:spLocks noChangeArrowheads="1"/>
          </p:cNvSpPr>
          <p:nvPr/>
        </p:nvSpPr>
        <p:spPr>
          <a:xfrm>
            <a:off x="393700" y="1865313"/>
            <a:ext cx="8750300" cy="389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zh-CN" altLang="en-US" sz="2000" kern="0" dirty="0" smtClean="0">
                <a:latin typeface="Times New Roman" pitchFamily="18" charset="0"/>
                <a:cs typeface="Times New Roman" pitchFamily="18" charset="0"/>
              </a:rPr>
              <a:t>控制模式</a:t>
            </a:r>
            <a:endParaRPr lang="en-US" altLang="zh-CN" sz="2000" kern="0" dirty="0">
              <a:latin typeface="Times New Roman" pitchFamily="18" charset="0"/>
              <a:cs typeface="Times New Roman" pitchFamily="18" charset="0"/>
            </a:endParaRPr>
          </a:p>
          <a:p>
            <a:pPr marL="774900">
              <a:lnSpc>
                <a:spcPct val="150000"/>
              </a:lnSpc>
              <a:spcBef>
                <a:spcPts val="0"/>
              </a:spcBef>
              <a:defRPr/>
            </a:pPr>
            <a:r>
              <a:rPr lang="zh-CN" altLang="en-US" sz="1800" dirty="0" smtClean="0"/>
              <a:t> 实时电压控制模式</a:t>
            </a:r>
            <a:endParaRPr lang="en-US" altLang="zh-CN" sz="1800" dirty="0" smtClean="0"/>
          </a:p>
          <a:p>
            <a:pPr marL="828000" indent="-828000">
              <a:lnSpc>
                <a:spcPct val="150000"/>
              </a:lnSpc>
              <a:spcBef>
                <a:spcPts val="0"/>
              </a:spcBef>
              <a:buFont typeface="Wingdings" pitchFamily="2" charset="2"/>
              <a:buNone/>
              <a:defRPr/>
            </a:pPr>
            <a:r>
              <a:rPr lang="en-US" altLang="zh-CN" sz="1800" dirty="0" smtClean="0"/>
              <a:t>	</a:t>
            </a:r>
            <a:r>
              <a:rPr lang="zh-CN" altLang="en-US" sz="1800" dirty="0"/>
              <a:t>实时接受上级给定的电压调度指令，</a:t>
            </a:r>
            <a:r>
              <a:rPr lang="zh-CN" altLang="en-US" sz="1800" dirty="0" smtClean="0"/>
              <a:t>控制新能源电站</a:t>
            </a:r>
            <a:r>
              <a:rPr lang="zh-CN" altLang="en-US" sz="1800" dirty="0"/>
              <a:t>并网点电压维持在指令值附近。 </a:t>
            </a:r>
            <a:endParaRPr lang="en-US" altLang="zh-CN" sz="1800" dirty="0" smtClean="0"/>
          </a:p>
          <a:p>
            <a:pPr marL="774900">
              <a:lnSpc>
                <a:spcPct val="150000"/>
              </a:lnSpc>
              <a:spcBef>
                <a:spcPts val="0"/>
              </a:spcBef>
              <a:defRPr/>
            </a:pPr>
            <a:r>
              <a:rPr lang="en-US" altLang="zh-CN" sz="1800" dirty="0"/>
              <a:t> </a:t>
            </a:r>
            <a:r>
              <a:rPr lang="zh-CN" altLang="en-US" sz="1800" dirty="0" smtClean="0"/>
              <a:t>无功功率控制模式</a:t>
            </a:r>
            <a:endParaRPr lang="en-US" altLang="zh-CN" sz="1800" dirty="0" smtClean="0"/>
          </a:p>
          <a:p>
            <a:pPr marL="828000" indent="-828000">
              <a:lnSpc>
                <a:spcPct val="150000"/>
              </a:lnSpc>
              <a:spcBef>
                <a:spcPts val="0"/>
              </a:spcBef>
              <a:buFont typeface="Wingdings" pitchFamily="2" charset="2"/>
              <a:buNone/>
              <a:defRPr/>
            </a:pPr>
            <a:r>
              <a:rPr lang="en-US" altLang="zh-CN" sz="1800" dirty="0" smtClean="0"/>
              <a:t>	</a:t>
            </a:r>
            <a:r>
              <a:rPr lang="zh-CN" altLang="zh-CN" sz="1800" dirty="0"/>
              <a:t>控制风电场或光伏电站的功率输出不超出指定限值，该限制值可设定</a:t>
            </a:r>
            <a:r>
              <a:rPr lang="zh-CN" altLang="en-US" sz="1800" dirty="0" smtClean="0"/>
              <a:t>。</a:t>
            </a:r>
            <a:endParaRPr lang="en-US" altLang="zh-CN" sz="1800" dirty="0" smtClean="0"/>
          </a:p>
          <a:p>
            <a:pPr marL="774900">
              <a:lnSpc>
                <a:spcPct val="150000"/>
              </a:lnSpc>
              <a:spcBef>
                <a:spcPts val="0"/>
              </a:spcBef>
              <a:defRPr/>
            </a:pPr>
            <a:r>
              <a:rPr lang="en-US" altLang="zh-CN" sz="1800" dirty="0"/>
              <a:t> </a:t>
            </a:r>
            <a:r>
              <a:rPr lang="zh-CN" altLang="en-US" sz="1800" dirty="0" smtClean="0"/>
              <a:t>功率因数控制</a:t>
            </a:r>
            <a:r>
              <a:rPr lang="zh-CN" altLang="en-US" sz="1800" dirty="0"/>
              <a:t>模式</a:t>
            </a:r>
            <a:endParaRPr lang="en-US" altLang="zh-CN" sz="1800" dirty="0"/>
          </a:p>
          <a:p>
            <a:pPr marL="828000" indent="-828000">
              <a:lnSpc>
                <a:spcPct val="150000"/>
              </a:lnSpc>
              <a:spcBef>
                <a:spcPts val="0"/>
              </a:spcBef>
              <a:buFont typeface="Wingdings" pitchFamily="2" charset="2"/>
              <a:buNone/>
              <a:defRPr/>
            </a:pPr>
            <a:r>
              <a:rPr lang="en-US" altLang="zh-CN" sz="1800" dirty="0"/>
              <a:t>	</a:t>
            </a:r>
            <a:r>
              <a:rPr lang="zh-CN" altLang="zh-CN" sz="1800" dirty="0"/>
              <a:t>光伏输出功率始终保持与最大可调出力固定偏差（限额），可视作光伏电站参与系统有功备用的一种方式</a:t>
            </a:r>
            <a:r>
              <a:rPr lang="zh-CN" altLang="en-US" sz="1800" dirty="0" smtClean="0"/>
              <a:t>。</a:t>
            </a:r>
            <a:endParaRPr lang="en-US" altLang="zh-CN" sz="1800" dirty="0"/>
          </a:p>
        </p:txBody>
      </p:sp>
    </p:spTree>
  </p:cSld>
  <p:clrMapOvr>
    <a:masterClrMapping/>
  </p:clrMapOvr>
  <p:transition advTm="1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idx="4294967295"/>
          </p:nvPr>
        </p:nvSpPr>
        <p:spPr>
          <a:xfrm>
            <a:off x="2116138" y="106363"/>
            <a:ext cx="6048375" cy="1065212"/>
          </a:xfrm>
        </p:spPr>
        <p:txBody>
          <a:bodyPr/>
          <a:lstStyle/>
          <a:p>
            <a:pPr algn="ctr"/>
            <a:r>
              <a:rPr lang="zh-CN" altLang="en-US" sz="4400" smtClean="0">
                <a:solidFill>
                  <a:schemeClr val="tx1"/>
                </a:solidFill>
                <a:latin typeface="华文新魏" pitchFamily="2" charset="-122"/>
                <a:ea typeface="华文新魏" pitchFamily="2" charset="-122"/>
              </a:rPr>
              <a:t>目  录</a:t>
            </a: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5149961"/>
            <a:ext cx="6602251"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4010443"/>
            <a:ext cx="6602251"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6602251"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58259" y="1695924"/>
            <a:ext cx="6602251" cy="505834"/>
          </a:xfrm>
          <a:prstGeom prst="rect">
            <a:avLst/>
          </a:prstGeom>
          <a:noFill/>
          <a:ln w="9525">
            <a:noFill/>
            <a:miter lim="800000"/>
            <a:headEnd/>
            <a:tailEnd/>
          </a:ln>
        </p:spPr>
      </p:pic>
      <p:sp>
        <p:nvSpPr>
          <p:cNvPr id="40970" name="矩形 8"/>
          <p:cNvSpPr>
            <a:spLocks noChangeArrowheads="1"/>
          </p:cNvSpPr>
          <p:nvPr/>
        </p:nvSpPr>
        <p:spPr bwMode="auto">
          <a:xfrm>
            <a:off x="2470150" y="1652588"/>
            <a:ext cx="6234113" cy="476250"/>
          </a:xfrm>
          <a:prstGeom prst="rect">
            <a:avLst/>
          </a:prstGeom>
          <a:noFill/>
          <a:ln w="9525">
            <a:noFill/>
            <a:miter lim="800000"/>
            <a:headEnd/>
            <a:tailEnd/>
          </a:ln>
        </p:spPr>
        <p:txBody>
          <a:bodyPr lIns="100790" tIns="50396" rIns="100790" bIns="50396"/>
          <a:lstStyle/>
          <a:p>
            <a:r>
              <a:rPr lang="zh-CN" altLang="en-US" sz="2600" b="1">
                <a:solidFill>
                  <a:srgbClr val="000000"/>
                </a:solidFill>
                <a:latin typeface="微软雅黑" pitchFamily="34" charset="-122"/>
                <a:ea typeface="微软雅黑" pitchFamily="34" charset="-122"/>
              </a:rPr>
              <a:t>新能源发电发展情况介绍</a:t>
            </a:r>
          </a:p>
        </p:txBody>
      </p:sp>
      <p:sp>
        <p:nvSpPr>
          <p:cNvPr id="40971" name="矩形 8"/>
          <p:cNvSpPr>
            <a:spLocks noChangeArrowheads="1"/>
          </p:cNvSpPr>
          <p:nvPr/>
        </p:nvSpPr>
        <p:spPr bwMode="auto">
          <a:xfrm>
            <a:off x="2459038" y="2870200"/>
            <a:ext cx="6324600" cy="473075"/>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rPr>
              <a:t>新能源接入对电网运行带来的挑战</a:t>
            </a:r>
          </a:p>
        </p:txBody>
      </p:sp>
      <p:sp>
        <p:nvSpPr>
          <p:cNvPr id="40972" name="矩形 8"/>
          <p:cNvSpPr>
            <a:spLocks noChangeArrowheads="1"/>
          </p:cNvSpPr>
          <p:nvPr/>
        </p:nvSpPr>
        <p:spPr bwMode="auto">
          <a:xfrm>
            <a:off x="2471738" y="4006850"/>
            <a:ext cx="6510337"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电网对新能源接入的适应性要求</a:t>
            </a:r>
          </a:p>
        </p:txBody>
      </p:sp>
      <p:sp>
        <p:nvSpPr>
          <p:cNvPr id="40973" name="矩形 8"/>
          <p:cNvSpPr>
            <a:spLocks noChangeArrowheads="1"/>
          </p:cNvSpPr>
          <p:nvPr/>
        </p:nvSpPr>
        <p:spPr bwMode="auto">
          <a:xfrm>
            <a:off x="2471738" y="5146675"/>
            <a:ext cx="6575425"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2600" b="1">
                <a:solidFill>
                  <a:srgbClr val="000000"/>
                </a:solidFill>
                <a:latin typeface="微软雅黑" pitchFamily="34" charset="-122"/>
                <a:ea typeface="微软雅黑" pitchFamily="34" charset="-122"/>
                <a:sym typeface="Arial" charset="0"/>
              </a:rPr>
              <a:t>新能源并网运行控制关键技术</a:t>
            </a: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3</a:t>
            </a:r>
          </a:p>
        </p:txBody>
      </p:sp>
      <p:sp>
        <p:nvSpPr>
          <p:cNvPr id="7183" name="Rectangle 2"/>
          <p:cNvSpPr>
            <a:spLocks noChangeArrowheads="1"/>
          </p:cNvSpPr>
          <p:nvPr/>
        </p:nvSpPr>
        <p:spPr bwMode="auto">
          <a:xfrm>
            <a:off x="1722703" y="5141430"/>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4</a:t>
            </a:r>
          </a:p>
        </p:txBody>
      </p:sp>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7501" y="6227124"/>
            <a:ext cx="6602251" cy="505835"/>
          </a:xfrm>
          <a:prstGeom prst="rect">
            <a:avLst/>
          </a:prstGeom>
          <a:noFill/>
          <a:ln w="9525">
            <a:noFill/>
            <a:miter lim="800000"/>
            <a:headEnd/>
            <a:tailEnd/>
          </a:ln>
        </p:spPr>
      </p:pic>
      <p:sp>
        <p:nvSpPr>
          <p:cNvPr id="40984" name="矩形 8"/>
          <p:cNvSpPr>
            <a:spLocks noChangeArrowheads="1"/>
          </p:cNvSpPr>
          <p:nvPr/>
        </p:nvSpPr>
        <p:spPr bwMode="auto">
          <a:xfrm>
            <a:off x="2476500" y="6223000"/>
            <a:ext cx="6510338" cy="476250"/>
          </a:xfrm>
          <a:prstGeom prst="rect">
            <a:avLst/>
          </a:prstGeom>
          <a:noFill/>
          <a:ln w="9525">
            <a:noFill/>
            <a:miter lim="800000"/>
            <a:headEnd/>
            <a:tailEnd/>
          </a:ln>
        </p:spPr>
        <p:txBody>
          <a:bodyPr lIns="100790" tIns="50396" rIns="100790" bIns="50396"/>
          <a:lstStyle/>
          <a:p>
            <a:pPr marL="377825" indent="-377825">
              <a:spcBef>
                <a:spcPct val="30000"/>
              </a:spcBef>
              <a:spcAft>
                <a:spcPct val="30000"/>
              </a:spcAft>
            </a:pPr>
            <a:r>
              <a:rPr lang="zh-CN" altLang="en-US" sz="3100" b="1">
                <a:solidFill>
                  <a:srgbClr val="FF0000"/>
                </a:solidFill>
                <a:latin typeface="微软雅黑" pitchFamily="34" charset="-122"/>
                <a:ea typeface="微软雅黑" pitchFamily="34" charset="-122"/>
                <a:sym typeface="Arial" charset="0"/>
              </a:rPr>
              <a:t>总结</a:t>
            </a:r>
          </a:p>
        </p:txBody>
      </p:sp>
      <p:sp>
        <p:nvSpPr>
          <p:cNvPr id="18" name="Rectangle 2"/>
          <p:cNvSpPr>
            <a:spLocks noChangeArrowheads="1"/>
          </p:cNvSpPr>
          <p:nvPr/>
        </p:nvSpPr>
        <p:spPr bwMode="auto">
          <a:xfrm>
            <a:off x="1727944" y="6231355"/>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Comic Sans MS" pitchFamily="66" charset="0"/>
              </a:rPr>
              <a:t>5</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6300788"/>
            <a:ext cx="1216025" cy="368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0"/>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7"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8"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0"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41998" name="Rectangle 4"/>
          <p:cNvSpPr>
            <a:spLocks noChangeArrowheads="1"/>
          </p:cNvSpPr>
          <p:nvPr/>
        </p:nvSpPr>
        <p:spPr bwMode="auto">
          <a:xfrm>
            <a:off x="36513" y="1223963"/>
            <a:ext cx="8243887" cy="503237"/>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总结</a:t>
            </a:r>
          </a:p>
        </p:txBody>
      </p:sp>
      <p:sp>
        <p:nvSpPr>
          <p:cNvPr id="41999"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5</a:t>
            </a:r>
            <a:r>
              <a:rPr lang="zh-CN" altLang="en-US" sz="3200" b="1">
                <a:latin typeface="微软雅黑" pitchFamily="34" charset="-122"/>
                <a:ea typeface="微软雅黑" pitchFamily="34" charset="-122"/>
              </a:rPr>
              <a:t>、总结与展望</a:t>
            </a:r>
          </a:p>
        </p:txBody>
      </p:sp>
      <p:sp>
        <p:nvSpPr>
          <p:cNvPr id="24" name="Rectangle 3"/>
          <p:cNvSpPr txBox="1">
            <a:spLocks noChangeArrowheads="1"/>
          </p:cNvSpPr>
          <p:nvPr/>
        </p:nvSpPr>
        <p:spPr>
          <a:xfrm>
            <a:off x="503238" y="1800225"/>
            <a:ext cx="9109075" cy="3960813"/>
          </a:xfrm>
          <a:prstGeom prst="rect">
            <a:avLst/>
          </a:prstGeom>
        </p:spPr>
        <p:txBody>
          <a:bodyPr lIns="91418" tIns="45709" rIns="91418" bIns="45709"/>
          <a:lstStyle/>
          <a:p>
            <a:pPr marL="342900" indent="-342900" eaLnBrk="0" hangingPunct="0">
              <a:lnSpc>
                <a:spcPct val="145000"/>
              </a:lnSpc>
              <a:spcBef>
                <a:spcPts val="600"/>
              </a:spcBef>
              <a:spcAft>
                <a:spcPts val="600"/>
              </a:spcAft>
              <a:buSzPct val="90000"/>
              <a:buFont typeface="Wingdings" pitchFamily="2" charset="2"/>
              <a:buChar char="Ø"/>
              <a:defRPr/>
            </a:pPr>
            <a:r>
              <a:rPr lang="zh-CN" altLang="en-US" sz="2400" b="1" kern="0" dirty="0">
                <a:latin typeface="Times New Roman" pitchFamily="18" charset="0"/>
                <a:ea typeface="微软雅黑" pitchFamily="34" charset="-122"/>
                <a:cs typeface="Times New Roman" pitchFamily="18" charset="0"/>
              </a:rPr>
              <a:t>新能源电站有功功率控制</a:t>
            </a:r>
            <a:endParaRPr lang="en-US" altLang="zh-CN" sz="2400" b="1" kern="0" dirty="0">
              <a:latin typeface="Times New Roman" pitchFamily="18" charset="0"/>
              <a:ea typeface="微软雅黑" pitchFamily="34" charset="-122"/>
              <a:cs typeface="Times New Roman" pitchFamily="18" charset="0"/>
            </a:endParaRPr>
          </a:p>
          <a:p>
            <a:pPr marL="360000" indent="-360000" eaLnBrk="0" hangingPunct="0">
              <a:lnSpc>
                <a:spcPct val="150000"/>
              </a:lnSpc>
              <a:spcBef>
                <a:spcPts val="0"/>
              </a:spcBef>
              <a:buSzPct val="90000"/>
              <a:defRPr/>
            </a:pPr>
            <a:r>
              <a:rPr lang="en-US" altLang="zh-CN" sz="2000" b="1" dirty="0">
                <a:latin typeface="微软雅黑" pitchFamily="34" charset="-122"/>
                <a:ea typeface="微软雅黑" pitchFamily="34" charset="-122"/>
              </a:rPr>
              <a:t>	</a:t>
            </a:r>
            <a:r>
              <a:rPr lang="zh-CN" altLang="en-US" sz="2000" b="1" dirty="0">
                <a:latin typeface="微软雅黑" pitchFamily="34" charset="-122"/>
                <a:ea typeface="微软雅黑" pitchFamily="34" charset="-122"/>
              </a:rPr>
              <a:t>长期</a:t>
            </a:r>
            <a:r>
              <a:rPr lang="zh-CN" altLang="en-US" sz="2000" b="1" dirty="0">
                <a:latin typeface="微软雅黑" pitchFamily="34" charset="-122"/>
                <a:ea typeface="微软雅黑" pitchFamily="34" charset="-122"/>
              </a:rPr>
              <a:t>来看，实现新能源发电的可控运行，将新能源发电纳入电网的调度体系， 是新能源电站安全并网运行的发展趋势， 因此新能源电站的发电管理将成为新能源并网控制领域的重要研究方向。随着新能源发电有功控制技术的提高， 将改善新能源发电并网容量、电网阻尼特性，使新能源电站主动参与电网调节的能力逐渐增强。提高新能源发电的可调度性， 促使新能源电站运行方式的常规电厂化， 将显著改善含有大量新能源电站电网的电力系统的运行方式、发电计划及安全稳定性。</a:t>
            </a:r>
          </a:p>
          <a:p>
            <a:pPr>
              <a:defRPr/>
            </a:pPr>
            <a:endParaRPr lang="zh-CN" altLang="en-US" sz="2000" dirty="0"/>
          </a:p>
        </p:txBody>
      </p:sp>
    </p:spTree>
  </p:cSld>
  <p:clrMapOvr>
    <a:masterClrMapping/>
  </p:clrMapOvr>
  <p:transition advTm="1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0"/>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7"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8"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0"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2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43022" name="Rectangle 4"/>
          <p:cNvSpPr>
            <a:spLocks noChangeArrowheads="1"/>
          </p:cNvSpPr>
          <p:nvPr/>
        </p:nvSpPr>
        <p:spPr bwMode="auto">
          <a:xfrm>
            <a:off x="36513" y="1225550"/>
            <a:ext cx="8243887" cy="503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zh-CN" altLang="en-US" sz="2800" b="1">
                <a:latin typeface="微软雅黑" pitchFamily="34" charset="-122"/>
                <a:ea typeface="微软雅黑" pitchFamily="34" charset="-122"/>
              </a:rPr>
              <a:t>总结</a:t>
            </a:r>
          </a:p>
        </p:txBody>
      </p:sp>
      <p:sp>
        <p:nvSpPr>
          <p:cNvPr id="43023"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r"/>
            <a:r>
              <a:rPr lang="en-US" altLang="zh-CN" sz="3200" b="1">
                <a:latin typeface="微软雅黑" pitchFamily="34" charset="-122"/>
                <a:ea typeface="微软雅黑" pitchFamily="34" charset="-122"/>
              </a:rPr>
              <a:t>5</a:t>
            </a:r>
            <a:r>
              <a:rPr lang="zh-CN" altLang="en-US" sz="3200" b="1">
                <a:latin typeface="微软雅黑" pitchFamily="34" charset="-122"/>
                <a:ea typeface="微软雅黑" pitchFamily="34" charset="-122"/>
              </a:rPr>
              <a:t>、总结与展望</a:t>
            </a:r>
          </a:p>
        </p:txBody>
      </p:sp>
      <p:sp>
        <p:nvSpPr>
          <p:cNvPr id="26" name="Rectangle 3"/>
          <p:cNvSpPr txBox="1">
            <a:spLocks noChangeArrowheads="1"/>
          </p:cNvSpPr>
          <p:nvPr/>
        </p:nvSpPr>
        <p:spPr>
          <a:xfrm>
            <a:off x="503238" y="1800225"/>
            <a:ext cx="9109075" cy="3960813"/>
          </a:xfrm>
          <a:prstGeom prst="rect">
            <a:avLst/>
          </a:prstGeom>
        </p:spPr>
        <p:txBody>
          <a:bodyPr lIns="91418" tIns="45709" rIns="91418" bIns="45709"/>
          <a:lstStyle/>
          <a:p>
            <a:pPr marL="342900" indent="-342900" eaLnBrk="0" hangingPunct="0">
              <a:lnSpc>
                <a:spcPct val="145000"/>
              </a:lnSpc>
              <a:spcBef>
                <a:spcPts val="600"/>
              </a:spcBef>
              <a:spcAft>
                <a:spcPts val="600"/>
              </a:spcAft>
              <a:buSzPct val="90000"/>
              <a:buFont typeface="Wingdings" pitchFamily="2" charset="2"/>
              <a:buChar char="Ø"/>
              <a:defRPr/>
            </a:pPr>
            <a:r>
              <a:rPr lang="zh-CN" altLang="en-US" sz="2400" b="1" kern="0" dirty="0">
                <a:latin typeface="Times New Roman" pitchFamily="18" charset="0"/>
                <a:ea typeface="微软雅黑" pitchFamily="34" charset="-122"/>
                <a:cs typeface="Times New Roman" pitchFamily="18" charset="0"/>
              </a:rPr>
              <a:t>新能源</a:t>
            </a:r>
            <a:r>
              <a:rPr lang="zh-CN" altLang="en-US" sz="2400" b="1" kern="0" dirty="0">
                <a:latin typeface="Times New Roman" pitchFamily="18" charset="0"/>
                <a:ea typeface="微软雅黑" pitchFamily="34" charset="-122"/>
                <a:cs typeface="Times New Roman" pitchFamily="18" charset="0"/>
              </a:rPr>
              <a:t>电站无功功率</a:t>
            </a:r>
            <a:r>
              <a:rPr lang="zh-CN" altLang="en-US" sz="2400" b="1" kern="0" dirty="0">
                <a:latin typeface="Times New Roman" pitchFamily="18" charset="0"/>
                <a:ea typeface="微软雅黑" pitchFamily="34" charset="-122"/>
                <a:cs typeface="Times New Roman" pitchFamily="18" charset="0"/>
              </a:rPr>
              <a:t>控制</a:t>
            </a:r>
            <a:endParaRPr lang="en-US" altLang="zh-CN" sz="2400" b="1" kern="0" dirty="0">
              <a:latin typeface="Times New Roman" pitchFamily="18" charset="0"/>
              <a:ea typeface="微软雅黑" pitchFamily="34" charset="-122"/>
              <a:cs typeface="Times New Roman" pitchFamily="18" charset="0"/>
            </a:endParaRPr>
          </a:p>
          <a:p>
            <a:pPr marL="360000" indent="-360000" eaLnBrk="0" hangingPunct="0">
              <a:lnSpc>
                <a:spcPct val="150000"/>
              </a:lnSpc>
              <a:spcBef>
                <a:spcPts val="0"/>
              </a:spcBef>
              <a:buSzPct val="90000"/>
              <a:defRPr/>
            </a:pPr>
            <a:r>
              <a:rPr lang="en-US" altLang="zh-CN" sz="2000" b="1" dirty="0">
                <a:latin typeface="微软雅黑" pitchFamily="34" charset="-122"/>
                <a:ea typeface="微软雅黑" pitchFamily="34" charset="-122"/>
              </a:rPr>
              <a:t>	</a:t>
            </a:r>
            <a:r>
              <a:rPr lang="zh-CN" altLang="en-US" sz="2000" b="1" dirty="0">
                <a:latin typeface="微软雅黑" pitchFamily="34" charset="-122"/>
                <a:ea typeface="微软雅黑" pitchFamily="34" charset="-122"/>
              </a:rPr>
              <a:t>新能源电站大都处于电网末端，出力的大幅变动势必会引起电网电压比较大的波动，影响电网电压稳定，同时也对新能源电站自身的安全稳定运行带来比较大的威胁。因此，对新能源电站进行无功电压控制既是电网对新能源电站的必然要求，也是新能源电站自身发展的迫切需要。建设大型新能源发电基地、远距离集中送出是中国新能源发电开发的主要模式之一。采用整体协调新能源发电基地无功电压的控制策略是中国特有新能源发电开发模式的必然需求。</a:t>
            </a:r>
          </a:p>
          <a:p>
            <a:pPr>
              <a:defRPr/>
            </a:pPr>
            <a:endParaRPr lang="zh-CN" altLang="en-US" sz="2000" dirty="0"/>
          </a:p>
        </p:txBody>
      </p:sp>
    </p:spTree>
  </p:cSld>
  <p:clrMapOvr>
    <a:masterClrMapping/>
  </p:clrMapOvr>
  <p:transition advTm="1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C:\Documents and Settings\think\My Documents\My Pictures\植物\1038893_210158976519_2.jpg"/>
          <p:cNvPicPr>
            <a:picLocks noChangeAspect="1" noChangeArrowheads="1"/>
          </p:cNvPicPr>
          <p:nvPr/>
        </p:nvPicPr>
        <p:blipFill>
          <a:blip r:embed="rId3" cstate="print"/>
          <a:srcRect/>
          <a:stretch>
            <a:fillRect/>
          </a:stretch>
        </p:blipFill>
        <p:spPr bwMode="auto">
          <a:xfrm>
            <a:off x="0" y="0"/>
            <a:ext cx="10106025" cy="7561263"/>
          </a:xfrm>
          <a:prstGeom prst="rect">
            <a:avLst/>
          </a:prstGeom>
          <a:noFill/>
          <a:ln w="9525">
            <a:noFill/>
            <a:miter lim="800000"/>
            <a:headEnd/>
            <a:tailEnd/>
          </a:ln>
        </p:spPr>
      </p:pic>
      <p:sp>
        <p:nvSpPr>
          <p:cNvPr id="3" name="Rectangle 2"/>
          <p:cNvSpPr>
            <a:spLocks noChangeArrowheads="1"/>
          </p:cNvSpPr>
          <p:nvPr/>
        </p:nvSpPr>
        <p:spPr bwMode="auto">
          <a:xfrm>
            <a:off x="0" y="0"/>
            <a:ext cx="10080625" cy="379413"/>
          </a:xfrm>
          <a:prstGeom prst="rect">
            <a:avLst/>
          </a:prstGeom>
          <a:noFill/>
          <a:ln>
            <a:noFill/>
          </a:ln>
          <a:effectLst>
            <a:outerShdw dist="17961" dir="2700000" algn="ctr" rotWithShape="0">
              <a:schemeClr val="accent1">
                <a:gamma/>
                <a:shade val="60000"/>
                <a:invGamma/>
                <a:alpha val="50000"/>
              </a:schemeClr>
            </a:outerShdw>
          </a:effectLst>
          <a:extLst/>
        </p:spPr>
        <p:txBody>
          <a:bodyPr lIns="100778" tIns="50390" rIns="100778" bIns="50390" anchor="ctr">
            <a:spAutoFit/>
          </a:bodyPr>
          <a:lstStyle/>
          <a:p>
            <a:pPr>
              <a:defRPr/>
            </a:pPr>
            <a:endParaRPr lang="zh-CN" altLang="en-US"/>
          </a:p>
        </p:txBody>
      </p:sp>
      <p:sp>
        <p:nvSpPr>
          <p:cNvPr id="12" name="Rectangle 4"/>
          <p:cNvSpPr>
            <a:spLocks noChangeArrowheads="1"/>
          </p:cNvSpPr>
          <p:nvPr/>
        </p:nvSpPr>
        <p:spPr bwMode="auto">
          <a:xfrm>
            <a:off x="0" y="0"/>
            <a:ext cx="203200" cy="379413"/>
          </a:xfrm>
          <a:prstGeom prst="rect">
            <a:avLst/>
          </a:prstGeom>
          <a:noFill/>
          <a:ln>
            <a:noFill/>
          </a:ln>
          <a:effectLst>
            <a:outerShdw dist="17961" dir="2700000" algn="ctr" rotWithShape="0">
              <a:schemeClr val="accent1">
                <a:gamma/>
                <a:shade val="60000"/>
                <a:invGamma/>
                <a:alpha val="50000"/>
              </a:schemeClr>
            </a:outerShdw>
          </a:effectLst>
          <a:extLst/>
        </p:spPr>
        <p:txBody>
          <a:bodyPr wrap="none" lIns="100778" tIns="50390" rIns="100778" bIns="50390" anchor="ctr">
            <a:spAutoFit/>
          </a:bodyPr>
          <a:lstStyle/>
          <a:p>
            <a:pPr>
              <a:defRPr/>
            </a:pPr>
            <a:endParaRPr lang="zh-CN" altLang="en-US"/>
          </a:p>
        </p:txBody>
      </p:sp>
      <p:sp>
        <p:nvSpPr>
          <p:cNvPr id="2" name="Rectangle 2"/>
          <p:cNvSpPr>
            <a:spLocks noChangeArrowheads="1"/>
          </p:cNvSpPr>
          <p:nvPr/>
        </p:nvSpPr>
        <p:spPr bwMode="auto">
          <a:xfrm>
            <a:off x="0" y="0"/>
            <a:ext cx="203200" cy="379413"/>
          </a:xfrm>
          <a:prstGeom prst="rect">
            <a:avLst/>
          </a:prstGeom>
          <a:noFill/>
          <a:ln>
            <a:noFill/>
          </a:ln>
          <a:effectLst>
            <a:outerShdw dist="17961" dir="2700000" algn="ctr" rotWithShape="0">
              <a:schemeClr val="accent1">
                <a:gamma/>
                <a:shade val="60000"/>
                <a:invGamma/>
                <a:alpha val="50000"/>
              </a:schemeClr>
            </a:outerShdw>
          </a:effectLst>
          <a:extLst/>
        </p:spPr>
        <p:txBody>
          <a:bodyPr wrap="none" lIns="100778" tIns="50390" rIns="100778" bIns="50390" anchor="ctr">
            <a:spAutoFit/>
          </a:bodyPr>
          <a:lstStyle/>
          <a:p>
            <a:pPr>
              <a:defRPr/>
            </a:pPr>
            <a:endParaRPr lang="zh-CN" altLang="en-US"/>
          </a:p>
        </p:txBody>
      </p:sp>
      <p:sp>
        <p:nvSpPr>
          <p:cNvPr id="4" name="Rectangle 2"/>
          <p:cNvSpPr>
            <a:spLocks noChangeArrowheads="1"/>
          </p:cNvSpPr>
          <p:nvPr/>
        </p:nvSpPr>
        <p:spPr bwMode="auto">
          <a:xfrm>
            <a:off x="0" y="0"/>
            <a:ext cx="203200" cy="379413"/>
          </a:xfrm>
          <a:prstGeom prst="rect">
            <a:avLst/>
          </a:prstGeom>
          <a:noFill/>
          <a:ln>
            <a:noFill/>
          </a:ln>
          <a:effectLst>
            <a:outerShdw dist="17961" dir="2700000" algn="ctr" rotWithShape="0">
              <a:schemeClr val="accent1">
                <a:gamma/>
                <a:shade val="60000"/>
                <a:invGamma/>
                <a:alpha val="50000"/>
              </a:schemeClr>
            </a:outerShdw>
          </a:effectLst>
          <a:extLst/>
        </p:spPr>
        <p:txBody>
          <a:bodyPr wrap="none" lIns="100778" tIns="50390" rIns="100778" bIns="50390" anchor="ctr">
            <a:spAutoFit/>
          </a:bodyPr>
          <a:lstStyle/>
          <a:p>
            <a:pPr>
              <a:defRPr/>
            </a:pPr>
            <a:endParaRPr lang="zh-CN" altLang="en-US"/>
          </a:p>
        </p:txBody>
      </p:sp>
      <p:sp>
        <p:nvSpPr>
          <p:cNvPr id="10" name="Rectangle 127"/>
          <p:cNvSpPr>
            <a:spLocks noChangeArrowheads="1"/>
          </p:cNvSpPr>
          <p:nvPr/>
        </p:nvSpPr>
        <p:spPr bwMode="auto">
          <a:xfrm>
            <a:off x="-769938" y="755650"/>
            <a:ext cx="7002463" cy="2395538"/>
          </a:xfrm>
          <a:prstGeom prst="rect">
            <a:avLst/>
          </a:prstGeom>
          <a:noFill/>
          <a:ln w="9525">
            <a:noFill/>
            <a:miter lim="800000"/>
            <a:headEnd/>
            <a:tailEnd/>
          </a:ln>
          <a:effectLst/>
        </p:spPr>
        <p:txBody>
          <a:bodyPr lIns="100778" tIns="50390" rIns="100778" bIns="50390" anchor="b">
            <a:spAutoFit/>
          </a:bodyPr>
          <a:lstStyle/>
          <a:p>
            <a:pPr algn="ctr" fontAlgn="auto">
              <a:spcBef>
                <a:spcPts val="0"/>
              </a:spcBef>
              <a:spcAft>
                <a:spcPts val="0"/>
              </a:spcAft>
              <a:defRPr/>
            </a:pPr>
            <a:r>
              <a:rPr lang="zh-CN" altLang="en-US" sz="5300" b="1" dirty="0">
                <a:solidFill>
                  <a:schemeClr val="tx2">
                    <a:lumMod val="75000"/>
                  </a:schemeClr>
                </a:solidFill>
                <a:effectLst>
                  <a:outerShdw blurRad="38100" dist="38100" dir="2700000" algn="tl">
                    <a:srgbClr val="C0C0C0"/>
                  </a:outerShdw>
                </a:effectLst>
                <a:latin typeface="Comic Sans MS" pitchFamily="66" charset="0"/>
                <a:ea typeface="华文行楷" pitchFamily="2" charset="-122"/>
                <a:cs typeface="Times New Roman" pitchFamily="18" charset="0"/>
              </a:rPr>
              <a:t>报告结束</a:t>
            </a:r>
            <a:endParaRPr lang="en-US" altLang="zh-CN" sz="5300" b="1" dirty="0">
              <a:solidFill>
                <a:schemeClr val="tx2">
                  <a:lumMod val="75000"/>
                </a:schemeClr>
              </a:solidFill>
              <a:effectLst>
                <a:outerShdw blurRad="38100" dist="38100" dir="2700000" algn="tl">
                  <a:srgbClr val="C0C0C0"/>
                </a:outerShdw>
              </a:effectLst>
              <a:latin typeface="Comic Sans MS" pitchFamily="66" charset="0"/>
              <a:ea typeface="华文行楷" pitchFamily="2" charset="-122"/>
              <a:cs typeface="Times New Roman" pitchFamily="18" charset="0"/>
            </a:endParaRPr>
          </a:p>
          <a:p>
            <a:pPr algn="ctr" fontAlgn="auto">
              <a:spcBef>
                <a:spcPts val="0"/>
              </a:spcBef>
              <a:spcAft>
                <a:spcPts val="0"/>
              </a:spcAft>
              <a:defRPr/>
            </a:pPr>
            <a:r>
              <a:rPr lang="zh-CN" altLang="en-US" sz="9600" b="1" dirty="0">
                <a:solidFill>
                  <a:schemeClr val="tx2">
                    <a:lumMod val="75000"/>
                  </a:schemeClr>
                </a:solidFill>
                <a:effectLst>
                  <a:outerShdw blurRad="38100" dist="38100" dir="2700000" algn="tl">
                    <a:srgbClr val="C0C0C0"/>
                  </a:outerShdw>
                </a:effectLst>
                <a:latin typeface="Comic Sans MS" pitchFamily="66" charset="0"/>
                <a:ea typeface="华文行楷" pitchFamily="2" charset="-122"/>
                <a:cs typeface="Times New Roman" pitchFamily="18" charset="0"/>
              </a:rPr>
              <a:t>谢谢各位</a:t>
            </a:r>
          </a:p>
        </p:txBody>
      </p:sp>
      <p:sp>
        <p:nvSpPr>
          <p:cNvPr id="44040" name="灯片编号占位符 7"/>
          <p:cNvSpPr>
            <a:spLocks noGrp="1"/>
          </p:cNvSpPr>
          <p:nvPr>
            <p:ph type="sldNum" sz="quarter" idx="4294967295"/>
          </p:nvPr>
        </p:nvSpPr>
        <p:spPr bwMode="auto">
          <a:xfrm>
            <a:off x="7729538" y="7008813"/>
            <a:ext cx="2351087" cy="401637"/>
          </a:xfrm>
          <a:prstGeom prst="rect">
            <a:avLst/>
          </a:prstGeom>
          <a:noFill/>
          <a:ln>
            <a:miter lim="800000"/>
            <a:headEnd/>
            <a:tailEnd/>
          </a:ln>
        </p:spPr>
        <p:txBody>
          <a:bodyPr lIns="100778" tIns="50390" rIns="100778" bIns="50390"/>
          <a:lstStyle/>
          <a:p>
            <a:fld id="{908BD361-DF83-40F8-A104-F9320784BEC1}" type="slidenum">
              <a:rPr lang="zh-CN" altLang="en-US"/>
              <a:pPr/>
              <a:t>35</a:t>
            </a:fld>
            <a:endParaRPr lang="zh-CN" altLang="en-US"/>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5_国家电网公司背景模板（浅）－演示">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国家电网公司背景模板（浅）－演示">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国家电网公司背景模板（浅）－演示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国家电网公司背景模板（浅）－演示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国家电网公司背景模板（浅）－演示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国家电网公司背景模板（浅）－演示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国家电网公司背景模板（浅）－演示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国家电网公司背景模板（浅）－演示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国家电网公司背景模板（浅）－演示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国家电网公司背景模板（浅）－演示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国家电网公司背景模板（浅）－演示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国家电网公司背景模板（浅）－演示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国家电网公司背景模板（浅）－演示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国家电网公司背景模板（浅）－演示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电科院内容1">
  <a:themeElements>
    <a:clrScheme name="电科院内容1 1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66"/>
      </a:hlink>
      <a:folHlink>
        <a:srgbClr val="3333CC"/>
      </a:folHlink>
    </a:clrScheme>
    <a:fontScheme name="电科院内容1">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0" i="0" u="none" strike="noStrike" cap="none" normalizeH="0" baseline="0" smtClean="0">
            <a:ln>
              <a:noFill/>
            </a:ln>
            <a:solidFill>
              <a:schemeClr val="bg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12700"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0" i="0" u="none" strike="noStrike" cap="none" normalizeH="0" baseline="0" smtClean="0">
            <a:ln>
              <a:noFill/>
            </a:ln>
            <a:solidFill>
              <a:schemeClr val="bg1"/>
            </a:solidFill>
            <a:effectLst/>
            <a:latin typeface="Arial" charset="0"/>
            <a:ea typeface="宋体" charset="-122"/>
          </a:defRPr>
        </a:defPPr>
      </a:lstStyle>
    </a:lnDef>
  </a:objectDefaults>
  <a:extraClrSchemeLst>
    <a:extraClrScheme>
      <a:clrScheme name="电科院内容1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电科院内容1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电科院内容1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电科院内容1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电科院内容1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电科院内容1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电科院内容1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FF00"/>
        </a:hlink>
        <a:folHlink>
          <a:srgbClr val="3333CC"/>
        </a:folHlink>
      </a:clrScheme>
      <a:clrMap bg1="lt1" tx1="dk1" bg2="lt2" tx2="dk2" accent1="accent1" accent2="accent2" accent3="accent3" accent4="accent4" accent5="accent5" accent6="accent6" hlink="hlink" folHlink="folHlink"/>
    </a:extraClrScheme>
    <a:extraClrScheme>
      <a:clrScheme name="电科院内容1 8">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9900"/>
        </a:hlink>
        <a:folHlink>
          <a:srgbClr val="3333CC"/>
        </a:folHlink>
      </a:clrScheme>
      <a:clrMap bg1="lt1" tx1="dk1" bg2="lt2" tx2="dk2" accent1="accent1" accent2="accent2" accent3="accent3" accent4="accent4" accent5="accent5" accent6="accent6" hlink="hlink" folHlink="folHlink"/>
    </a:extraClrScheme>
    <a:extraClrScheme>
      <a:clrScheme name="电科院内容1 9">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99CC00"/>
        </a:hlink>
        <a:folHlink>
          <a:srgbClr val="3333CC"/>
        </a:folHlink>
      </a:clrScheme>
      <a:clrMap bg1="lt1" tx1="dk1" bg2="lt2" tx2="dk2" accent1="accent1" accent2="accent2" accent3="accent3" accent4="accent4" accent5="accent5" accent6="accent6" hlink="hlink" folHlink="folHlink"/>
    </a:extraClrScheme>
    <a:extraClrScheme>
      <a:clrScheme name="电科院内容1 10">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669900"/>
        </a:hlink>
        <a:folHlink>
          <a:srgbClr val="3333CC"/>
        </a:folHlink>
      </a:clrScheme>
      <a:clrMap bg1="lt1" tx1="dk1" bg2="lt2" tx2="dk2" accent1="accent1" accent2="accent2" accent3="accent3" accent4="accent4" accent5="accent5" accent6="accent6" hlink="hlink" folHlink="folHlink"/>
    </a:extraClrScheme>
    <a:extraClrScheme>
      <a:clrScheme name="电科院内容1 1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66"/>
        </a:hlink>
        <a:folHlink>
          <a:srgbClr val="3333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国家电网公司背景模板（浅）－演示">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国家电网公司背景模板（浅）－演示">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国家电网公司背景模板（浅）－演示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国家电网公司背景模板（浅）－演示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国家电网公司背景模板（浅）－演示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国家电网公司背景模板（浅）－演示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国家电网公司背景模板（浅）－演示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国家电网公司背景模板（浅）－演示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国家电网公司背景模板（浅）－演示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国家电网公司背景模板（浅）－演示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国家电网公司背景模板（浅）－演示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国家电网公司背景模板（浅）－演示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国家电网公司背景模板（浅）－演示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国家电网公司背景模板（浅）－演示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新建 Microsoft PowerPoint 演示文稿1</Template>
  <TotalTime>15546</TotalTime>
  <Words>2099</Words>
  <Application>Microsoft Office PowerPoint</Application>
  <PresentationFormat>自定义</PresentationFormat>
  <Paragraphs>300</Paragraphs>
  <Slides>35</Slides>
  <Notes>35</Notes>
  <HiddenSlides>0</HiddenSlides>
  <MMClips>0</MMClips>
  <ScaleCrop>false</ScaleCrop>
  <HeadingPairs>
    <vt:vector size="8" baseType="variant">
      <vt:variant>
        <vt:lpstr>已用的字体</vt:lpstr>
      </vt:variant>
      <vt:variant>
        <vt:i4>13</vt:i4>
      </vt:variant>
      <vt:variant>
        <vt:lpstr>主题</vt:lpstr>
      </vt:variant>
      <vt:variant>
        <vt:i4>3</vt:i4>
      </vt:variant>
      <vt:variant>
        <vt:lpstr>嵌入 OLE 服务器</vt:lpstr>
      </vt:variant>
      <vt:variant>
        <vt:i4>2</vt:i4>
      </vt:variant>
      <vt:variant>
        <vt:lpstr>幻灯片标题</vt:lpstr>
      </vt:variant>
      <vt:variant>
        <vt:i4>35</vt:i4>
      </vt:variant>
    </vt:vector>
  </HeadingPairs>
  <TitlesOfParts>
    <vt:vector size="53" baseType="lpstr">
      <vt:lpstr>Arial</vt:lpstr>
      <vt:lpstr>宋体</vt:lpstr>
      <vt:lpstr>黑体</vt:lpstr>
      <vt:lpstr>Wingdings</vt:lpstr>
      <vt:lpstr>Calibri</vt:lpstr>
      <vt:lpstr>Tahoma</vt:lpstr>
      <vt:lpstr>Times New Roman</vt:lpstr>
      <vt:lpstr>幼圆</vt:lpstr>
      <vt:lpstr>Franklin Gothic Medium Cond</vt:lpstr>
      <vt:lpstr>微软雅黑</vt:lpstr>
      <vt:lpstr>华文新魏</vt:lpstr>
      <vt:lpstr>Comic Sans MS</vt:lpstr>
      <vt:lpstr>华文行楷</vt:lpstr>
      <vt:lpstr>5_国家电网公司背景模板（浅）－演示</vt:lpstr>
      <vt:lpstr>电科院内容1</vt:lpstr>
      <vt:lpstr>6_国家电网公司背景模板（浅）－演示</vt:lpstr>
      <vt:lpstr>Microsoft Excel 图表</vt:lpstr>
      <vt:lpstr>Microsoft Visio 绘图</vt:lpstr>
      <vt:lpstr>幻灯片 1</vt:lpstr>
      <vt:lpstr>目  录</vt:lpstr>
      <vt:lpstr>1、新能源发电发展情况介绍</vt:lpstr>
      <vt:lpstr>幻灯片 4</vt:lpstr>
      <vt:lpstr>幻灯片 5</vt:lpstr>
      <vt:lpstr>幻灯片 6</vt:lpstr>
      <vt:lpstr>目  录</vt:lpstr>
      <vt:lpstr>2、新能源接入对电网运行带来的挑战</vt:lpstr>
      <vt:lpstr>2、新能源接入对电网运行带来的挑战</vt:lpstr>
      <vt:lpstr>2、新能源接入对电网运行带来的挑战</vt:lpstr>
      <vt:lpstr>幻灯片 11</vt:lpstr>
      <vt:lpstr>幻灯片 12</vt:lpstr>
      <vt:lpstr>幻灯片 13</vt:lpstr>
      <vt:lpstr>幻灯片 14</vt:lpstr>
      <vt:lpstr>目  录</vt:lpstr>
      <vt:lpstr>幻灯片 16</vt:lpstr>
      <vt:lpstr>幻灯片 17</vt:lpstr>
      <vt:lpstr>幻灯片 18</vt:lpstr>
      <vt:lpstr>目  录</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目  录</vt:lpstr>
      <vt:lpstr>幻灯片 33</vt:lpstr>
      <vt:lpstr>幻灯片 34</vt:lpstr>
      <vt:lpstr>幻灯片 35</vt:lpstr>
    </vt:vector>
  </TitlesOfParts>
  <Company>nari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wangbowen</dc:creator>
  <cp:lastModifiedBy>kevin</cp:lastModifiedBy>
  <cp:revision>812</cp:revision>
  <dcterms:created xsi:type="dcterms:W3CDTF">2009-08-20T00:50:04Z</dcterms:created>
  <dcterms:modified xsi:type="dcterms:W3CDTF">2013-09-13T08:09:24Z</dcterms:modified>
</cp:coreProperties>
</file>