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7"/>
  </p:notesMasterIdLst>
  <p:handoutMasterIdLst>
    <p:handoutMasterId r:id="rId3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906000" cy="6858000" type="A4"/>
  <p:notesSz cx="6858000" cy="9144000"/>
  <p:defaultTextStyle>
    <a:defPPr>
      <a:defRPr lang="zh-CN"/>
    </a:defPPr>
    <a:lvl1pPr algn="l" rtl="0" fontAlgn="base">
      <a:spcBef>
        <a:spcPct val="0"/>
      </a:spcBef>
      <a:spcAft>
        <a:spcPct val="0"/>
      </a:spcAft>
      <a:defRPr sz="2100" kern="1200">
        <a:solidFill>
          <a:schemeClr val="tx1"/>
        </a:solidFill>
        <a:latin typeface="Arial" charset="0"/>
        <a:ea typeface="黑体" pitchFamily="2" charset="-122"/>
        <a:cs typeface="+mn-cs"/>
      </a:defRPr>
    </a:lvl1pPr>
    <a:lvl2pPr marL="457200" algn="l" rtl="0" fontAlgn="base">
      <a:spcBef>
        <a:spcPct val="0"/>
      </a:spcBef>
      <a:spcAft>
        <a:spcPct val="0"/>
      </a:spcAft>
      <a:defRPr sz="2100" kern="1200">
        <a:solidFill>
          <a:schemeClr val="tx1"/>
        </a:solidFill>
        <a:latin typeface="Arial" charset="0"/>
        <a:ea typeface="黑体" pitchFamily="2" charset="-122"/>
        <a:cs typeface="+mn-cs"/>
      </a:defRPr>
    </a:lvl2pPr>
    <a:lvl3pPr marL="914400" algn="l" rtl="0" fontAlgn="base">
      <a:spcBef>
        <a:spcPct val="0"/>
      </a:spcBef>
      <a:spcAft>
        <a:spcPct val="0"/>
      </a:spcAft>
      <a:defRPr sz="2100" kern="1200">
        <a:solidFill>
          <a:schemeClr val="tx1"/>
        </a:solidFill>
        <a:latin typeface="Arial" charset="0"/>
        <a:ea typeface="黑体" pitchFamily="2" charset="-122"/>
        <a:cs typeface="+mn-cs"/>
      </a:defRPr>
    </a:lvl3pPr>
    <a:lvl4pPr marL="1371600" algn="l" rtl="0" fontAlgn="base">
      <a:spcBef>
        <a:spcPct val="0"/>
      </a:spcBef>
      <a:spcAft>
        <a:spcPct val="0"/>
      </a:spcAft>
      <a:defRPr sz="2100" kern="1200">
        <a:solidFill>
          <a:schemeClr val="tx1"/>
        </a:solidFill>
        <a:latin typeface="Arial" charset="0"/>
        <a:ea typeface="黑体" pitchFamily="2" charset="-122"/>
        <a:cs typeface="+mn-cs"/>
      </a:defRPr>
    </a:lvl4pPr>
    <a:lvl5pPr marL="1828800" algn="l" rtl="0" fontAlgn="base">
      <a:spcBef>
        <a:spcPct val="0"/>
      </a:spcBef>
      <a:spcAft>
        <a:spcPct val="0"/>
      </a:spcAft>
      <a:defRPr sz="2100" kern="1200">
        <a:solidFill>
          <a:schemeClr val="tx1"/>
        </a:solidFill>
        <a:latin typeface="Arial" charset="0"/>
        <a:ea typeface="黑体" pitchFamily="2" charset="-122"/>
        <a:cs typeface="+mn-cs"/>
      </a:defRPr>
    </a:lvl5pPr>
    <a:lvl6pPr marL="2286000" algn="l" defTabSz="914400" rtl="0" eaLnBrk="1" latinLnBrk="0" hangingPunct="1">
      <a:defRPr sz="2100" kern="1200">
        <a:solidFill>
          <a:schemeClr val="tx1"/>
        </a:solidFill>
        <a:latin typeface="Arial" charset="0"/>
        <a:ea typeface="黑体" pitchFamily="2" charset="-122"/>
        <a:cs typeface="+mn-cs"/>
      </a:defRPr>
    </a:lvl6pPr>
    <a:lvl7pPr marL="2743200" algn="l" defTabSz="914400" rtl="0" eaLnBrk="1" latinLnBrk="0" hangingPunct="1">
      <a:defRPr sz="2100" kern="1200">
        <a:solidFill>
          <a:schemeClr val="tx1"/>
        </a:solidFill>
        <a:latin typeface="Arial" charset="0"/>
        <a:ea typeface="黑体" pitchFamily="2" charset="-122"/>
        <a:cs typeface="+mn-cs"/>
      </a:defRPr>
    </a:lvl7pPr>
    <a:lvl8pPr marL="3200400" algn="l" defTabSz="914400" rtl="0" eaLnBrk="1" latinLnBrk="0" hangingPunct="1">
      <a:defRPr sz="2100" kern="1200">
        <a:solidFill>
          <a:schemeClr val="tx1"/>
        </a:solidFill>
        <a:latin typeface="Arial" charset="0"/>
        <a:ea typeface="黑体" pitchFamily="2" charset="-122"/>
        <a:cs typeface="+mn-cs"/>
      </a:defRPr>
    </a:lvl8pPr>
    <a:lvl9pPr marL="3657600" algn="l" defTabSz="914400" rtl="0" eaLnBrk="1" latinLnBrk="0" hangingPunct="1">
      <a:defRPr sz="2100" kern="1200">
        <a:solidFill>
          <a:schemeClr val="tx1"/>
        </a:solidFill>
        <a:latin typeface="Arial" charset="0"/>
        <a:ea typeface="黑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FF00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4191" autoAdjust="0"/>
    <p:restoredTop sz="92579" autoAdjust="0"/>
  </p:normalViewPr>
  <p:slideViewPr>
    <p:cSldViewPr>
      <p:cViewPr varScale="1">
        <p:scale>
          <a:sx n="65" d="100"/>
          <a:sy n="65" d="100"/>
        </p:scale>
        <p:origin x="-198" y="-102"/>
      </p:cViewPr>
      <p:guideLst>
        <p:guide orient="horz" pos="2192"/>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0" d="100"/>
          <a:sy n="100" d="100"/>
        </p:scale>
        <p:origin x="-840" y="-9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EAAD81-D9D7-40E3-AA10-8CBC186EB49D}" type="doc">
      <dgm:prSet loTypeId="urn:microsoft.com/office/officeart/2005/8/layout/vList5" loCatId="list" qsTypeId="urn:microsoft.com/office/officeart/2005/8/quickstyle/simple1#1" qsCatId="simple" csTypeId="urn:microsoft.com/office/officeart/2005/8/colors/accent1_3" csCatId="accent1" phldr="1"/>
      <dgm:spPr/>
      <dgm:t>
        <a:bodyPr/>
        <a:lstStyle/>
        <a:p>
          <a:endParaRPr lang="zh-CN" altLang="en-US"/>
        </a:p>
      </dgm:t>
    </dgm:pt>
    <dgm:pt modelId="{3706EEFD-1CF2-4ACC-A303-31EAB3C04925}">
      <dgm:prSet custT="1"/>
      <dgm:spPr/>
      <dgm:t>
        <a:bodyPr/>
        <a:lstStyle/>
        <a:p>
          <a:pPr algn="l" rtl="0"/>
          <a:r>
            <a:rPr lang="en-US" altLang="en-US" sz="1800" b="1" dirty="0" smtClean="0">
              <a:solidFill>
                <a:schemeClr val="tx1"/>
              </a:solidFill>
              <a:latin typeface="+mj-lt"/>
              <a:ea typeface="+mj-ea"/>
            </a:rPr>
            <a:t>1. </a:t>
          </a:r>
          <a:r>
            <a:rPr lang="en-US" altLang="en-US" sz="1800" b="1" dirty="0" smtClean="0">
              <a:solidFill>
                <a:schemeClr val="tx1"/>
              </a:solidFill>
              <a:latin typeface="+mj-lt"/>
              <a:ea typeface="+mj-ea"/>
            </a:rPr>
            <a:t>Status </a:t>
          </a:r>
          <a:r>
            <a:rPr lang="en-US" altLang="en-US" sz="1800" b="1" dirty="0" smtClean="0">
              <a:solidFill>
                <a:schemeClr val="tx1"/>
              </a:solidFill>
              <a:latin typeface="+mj-lt"/>
              <a:ea typeface="+mj-ea"/>
            </a:rPr>
            <a:t>Quo of Wind Power Development </a:t>
          </a:r>
          <a:endParaRPr lang="zh-CN" altLang="en-US" sz="1800" b="1" dirty="0">
            <a:solidFill>
              <a:schemeClr val="tx1"/>
            </a:solidFill>
            <a:latin typeface="+mj-lt"/>
            <a:ea typeface="+mj-ea"/>
          </a:endParaRPr>
        </a:p>
      </dgm:t>
    </dgm:pt>
    <dgm:pt modelId="{D7BA7F58-9C40-48BC-9997-E8B8CD59A11C}" type="parTrans" cxnId="{CFCEBF9D-2028-47B8-9E0A-98BAEB0E1EF5}">
      <dgm:prSet/>
      <dgm:spPr/>
      <dgm:t>
        <a:bodyPr/>
        <a:lstStyle/>
        <a:p>
          <a:pPr algn="l"/>
          <a:endParaRPr lang="zh-CN" altLang="en-US">
            <a:solidFill>
              <a:schemeClr val="tx1"/>
            </a:solidFill>
          </a:endParaRPr>
        </a:p>
      </dgm:t>
    </dgm:pt>
    <dgm:pt modelId="{8D49C2E2-B5CF-406F-AEBD-56F78CC6B284}" type="sibTrans" cxnId="{CFCEBF9D-2028-47B8-9E0A-98BAEB0E1EF5}">
      <dgm:prSet/>
      <dgm:spPr/>
      <dgm:t>
        <a:bodyPr/>
        <a:lstStyle/>
        <a:p>
          <a:pPr algn="l"/>
          <a:endParaRPr lang="zh-CN" altLang="en-US">
            <a:solidFill>
              <a:schemeClr val="tx1"/>
            </a:solidFill>
          </a:endParaRPr>
        </a:p>
      </dgm:t>
    </dgm:pt>
    <dgm:pt modelId="{6AB7AB7D-4912-4FE4-9B5F-3B65922E52B6}">
      <dgm:prSet custT="1"/>
      <dgm:spPr/>
      <dgm:t>
        <a:bodyPr/>
        <a:lstStyle/>
        <a:p>
          <a:pPr algn="l" rtl="0"/>
          <a:r>
            <a:rPr lang="en-US" altLang="en-US" sz="1800" b="1" dirty="0" smtClean="0">
              <a:solidFill>
                <a:schemeClr val="tx1"/>
              </a:solidFill>
              <a:latin typeface="+mj-lt"/>
              <a:ea typeface="+mj-ea"/>
            </a:rPr>
            <a:t>3. Wind Power Development Plan</a:t>
          </a:r>
          <a:endParaRPr lang="zh-CN" altLang="en-US" sz="1800" b="1" dirty="0" smtClean="0">
            <a:solidFill>
              <a:schemeClr val="tx1"/>
            </a:solidFill>
            <a:latin typeface="+mj-lt"/>
            <a:ea typeface="+mj-ea"/>
          </a:endParaRPr>
        </a:p>
      </dgm:t>
    </dgm:pt>
    <dgm:pt modelId="{B99DA3E2-E6F0-44AB-8AC9-A5355438B8A6}" type="parTrans" cxnId="{B404584C-DF45-4B38-A521-559B3D88A800}">
      <dgm:prSet/>
      <dgm:spPr/>
      <dgm:t>
        <a:bodyPr/>
        <a:lstStyle/>
        <a:p>
          <a:pPr algn="l"/>
          <a:endParaRPr lang="zh-CN" altLang="en-US">
            <a:solidFill>
              <a:schemeClr val="tx1"/>
            </a:solidFill>
          </a:endParaRPr>
        </a:p>
      </dgm:t>
    </dgm:pt>
    <dgm:pt modelId="{03AFB575-9B61-4A6C-9481-76666C206644}" type="sibTrans" cxnId="{B404584C-DF45-4B38-A521-559B3D88A800}">
      <dgm:prSet/>
      <dgm:spPr/>
      <dgm:t>
        <a:bodyPr/>
        <a:lstStyle/>
        <a:p>
          <a:pPr algn="l"/>
          <a:endParaRPr lang="zh-CN" altLang="en-US">
            <a:solidFill>
              <a:schemeClr val="tx1"/>
            </a:solidFill>
          </a:endParaRPr>
        </a:p>
      </dgm:t>
    </dgm:pt>
    <dgm:pt modelId="{5D913939-C916-4716-948B-C54BF783A437}">
      <dgm:prSet custT="1"/>
      <dgm:spPr/>
      <dgm:t>
        <a:bodyPr/>
        <a:lstStyle/>
        <a:p>
          <a:pPr algn="l" rtl="0"/>
          <a:r>
            <a:rPr lang="en-US" altLang="en-US" sz="1800" b="1" dirty="0" smtClean="0">
              <a:solidFill>
                <a:schemeClr val="tx1"/>
              </a:solidFill>
              <a:latin typeface="+mj-lt"/>
              <a:ea typeface="+mj-ea"/>
            </a:rPr>
            <a:t>4. Solutions to Wind Power Integration </a:t>
          </a:r>
          <a:r>
            <a:rPr lang="en-US" altLang="en-US" sz="1800" b="1" dirty="0" smtClean="0">
              <a:solidFill>
                <a:schemeClr val="tx1"/>
              </a:solidFill>
              <a:latin typeface="+mj-lt"/>
              <a:ea typeface="+mj-ea"/>
            </a:rPr>
            <a:t>&amp; Consumption</a:t>
          </a:r>
          <a:endParaRPr lang="zh-CN" altLang="en-US" sz="1800" b="1" dirty="0" smtClean="0">
            <a:solidFill>
              <a:schemeClr val="tx1"/>
            </a:solidFill>
            <a:latin typeface="+mj-lt"/>
            <a:ea typeface="+mj-ea"/>
          </a:endParaRPr>
        </a:p>
      </dgm:t>
    </dgm:pt>
    <dgm:pt modelId="{B71D948B-D66F-4232-B27A-C6405C16F32A}" type="parTrans" cxnId="{47553775-4D18-40F6-908D-1280A45B1C49}">
      <dgm:prSet/>
      <dgm:spPr/>
      <dgm:t>
        <a:bodyPr/>
        <a:lstStyle/>
        <a:p>
          <a:pPr algn="l"/>
          <a:endParaRPr lang="zh-CN" altLang="en-US">
            <a:solidFill>
              <a:schemeClr val="tx1"/>
            </a:solidFill>
          </a:endParaRPr>
        </a:p>
      </dgm:t>
    </dgm:pt>
    <dgm:pt modelId="{FEB27FE6-25E1-4254-B36D-4341B2637A55}" type="sibTrans" cxnId="{47553775-4D18-40F6-908D-1280A45B1C49}">
      <dgm:prSet/>
      <dgm:spPr/>
      <dgm:t>
        <a:bodyPr/>
        <a:lstStyle/>
        <a:p>
          <a:pPr algn="l"/>
          <a:endParaRPr lang="zh-CN" altLang="en-US">
            <a:solidFill>
              <a:schemeClr val="tx1"/>
            </a:solidFill>
          </a:endParaRPr>
        </a:p>
      </dgm:t>
    </dgm:pt>
    <dgm:pt modelId="{8E65E43E-6CDF-49E3-8B60-685D214929B2}">
      <dgm:prSet custT="1"/>
      <dgm:spPr/>
      <dgm:t>
        <a:bodyPr/>
        <a:lstStyle/>
        <a:p>
          <a:pPr algn="l" rtl="0"/>
          <a:r>
            <a:rPr lang="en-US" altLang="en-US" sz="1800" b="1" dirty="0" smtClean="0">
              <a:solidFill>
                <a:schemeClr val="tx1"/>
              </a:solidFill>
              <a:latin typeface="+mj-lt"/>
              <a:ea typeface="+mj-ea"/>
            </a:rPr>
            <a:t>5. Conclusion</a:t>
          </a:r>
          <a:endParaRPr lang="zh-CN" altLang="en-US" sz="1800" b="1" dirty="0" smtClean="0">
            <a:solidFill>
              <a:schemeClr val="tx1"/>
            </a:solidFill>
            <a:latin typeface="+mj-lt"/>
            <a:ea typeface="+mj-ea"/>
          </a:endParaRPr>
        </a:p>
      </dgm:t>
    </dgm:pt>
    <dgm:pt modelId="{B1CC9670-0BA8-4CBC-95B1-A6FAF3466333}" type="parTrans" cxnId="{2661B6A5-4494-461E-A1EE-852F923908C7}">
      <dgm:prSet/>
      <dgm:spPr/>
      <dgm:t>
        <a:bodyPr/>
        <a:lstStyle/>
        <a:p>
          <a:pPr algn="l"/>
          <a:endParaRPr lang="zh-CN" altLang="en-US">
            <a:solidFill>
              <a:schemeClr val="tx1"/>
            </a:solidFill>
          </a:endParaRPr>
        </a:p>
      </dgm:t>
    </dgm:pt>
    <dgm:pt modelId="{98821198-3D92-467C-AA76-1D8AA7E4CBB0}" type="sibTrans" cxnId="{2661B6A5-4494-461E-A1EE-852F923908C7}">
      <dgm:prSet/>
      <dgm:spPr/>
      <dgm:t>
        <a:bodyPr/>
        <a:lstStyle/>
        <a:p>
          <a:pPr algn="l"/>
          <a:endParaRPr lang="zh-CN" altLang="en-US">
            <a:solidFill>
              <a:schemeClr val="tx1"/>
            </a:solidFill>
          </a:endParaRPr>
        </a:p>
      </dgm:t>
    </dgm:pt>
    <dgm:pt modelId="{F0D79AE7-48A8-469E-8EE6-F2F9BBB45EFE}">
      <dgm:prSet custT="1"/>
      <dgm:spPr/>
      <dgm:t>
        <a:bodyPr/>
        <a:lstStyle/>
        <a:p>
          <a:pPr algn="l" rtl="0"/>
          <a:r>
            <a:rPr lang="en-US" altLang="en-US" sz="1800" b="1" dirty="0" smtClean="0">
              <a:solidFill>
                <a:schemeClr val="tx1"/>
              </a:solidFill>
              <a:latin typeface="+mj-lt"/>
              <a:ea typeface="+mj-ea"/>
            </a:rPr>
            <a:t>2. </a:t>
          </a:r>
          <a:r>
            <a:rPr lang="en-US" altLang="en-US" sz="1800" b="1" dirty="0" smtClean="0">
              <a:solidFill>
                <a:schemeClr val="tx1"/>
              </a:solidFill>
              <a:latin typeface="+mj-lt"/>
              <a:ea typeface="+mj-ea"/>
            </a:rPr>
            <a:t> </a:t>
          </a:r>
          <a:r>
            <a:rPr lang="en-US" altLang="en-US" sz="1800" b="1" dirty="0" smtClean="0">
              <a:solidFill>
                <a:schemeClr val="tx1"/>
              </a:solidFill>
              <a:latin typeface="+mj-lt"/>
              <a:ea typeface="+mj-ea"/>
            </a:rPr>
            <a:t>Main Situation </a:t>
          </a:r>
          <a:r>
            <a:rPr lang="en-US" altLang="en-US" sz="1800" b="1" dirty="0" smtClean="0">
              <a:solidFill>
                <a:schemeClr val="tx1"/>
              </a:solidFill>
              <a:latin typeface="+mj-lt"/>
              <a:ea typeface="+mj-ea"/>
            </a:rPr>
            <a:t>of </a:t>
          </a:r>
          <a:r>
            <a:rPr lang="en-US" altLang="en-US" sz="1800" b="1" dirty="0" smtClean="0">
              <a:solidFill>
                <a:schemeClr val="tx1"/>
              </a:solidFill>
              <a:latin typeface="+mj-lt"/>
              <a:ea typeface="+mj-ea"/>
            </a:rPr>
            <a:t>Wind Power Consumption </a:t>
          </a:r>
          <a:endParaRPr lang="zh-CN" altLang="en-US" sz="1800" b="1" dirty="0">
            <a:solidFill>
              <a:schemeClr val="tx1"/>
            </a:solidFill>
            <a:latin typeface="+mj-lt"/>
            <a:ea typeface="+mj-ea"/>
          </a:endParaRPr>
        </a:p>
      </dgm:t>
    </dgm:pt>
    <dgm:pt modelId="{EAB8997F-2318-4E0F-97D2-0791FAA9B91C}" type="parTrans" cxnId="{DDA63AF8-788A-4576-9CA5-68A8070A3713}">
      <dgm:prSet/>
      <dgm:spPr/>
      <dgm:t>
        <a:bodyPr/>
        <a:lstStyle/>
        <a:p>
          <a:endParaRPr lang="zh-CN" altLang="en-US"/>
        </a:p>
      </dgm:t>
    </dgm:pt>
    <dgm:pt modelId="{C5246810-2C7F-4DC3-88EC-FA8C49BEA5AD}" type="sibTrans" cxnId="{DDA63AF8-788A-4576-9CA5-68A8070A3713}">
      <dgm:prSet/>
      <dgm:spPr/>
      <dgm:t>
        <a:bodyPr/>
        <a:lstStyle/>
        <a:p>
          <a:endParaRPr lang="zh-CN" altLang="en-US"/>
        </a:p>
      </dgm:t>
    </dgm:pt>
    <dgm:pt modelId="{CE67A318-CAB9-4725-BA4A-5116E910CD50}" type="pres">
      <dgm:prSet presAssocID="{33EAAD81-D9D7-40E3-AA10-8CBC186EB49D}" presName="Name0" presStyleCnt="0">
        <dgm:presLayoutVars>
          <dgm:dir/>
          <dgm:animLvl val="lvl"/>
          <dgm:resizeHandles val="exact"/>
        </dgm:presLayoutVars>
      </dgm:prSet>
      <dgm:spPr/>
      <dgm:t>
        <a:bodyPr/>
        <a:lstStyle/>
        <a:p>
          <a:endParaRPr lang="zh-CN" altLang="en-US"/>
        </a:p>
      </dgm:t>
    </dgm:pt>
    <dgm:pt modelId="{6A7819E9-4FA1-4B3C-A17C-C4BDE52E9D4B}" type="pres">
      <dgm:prSet presAssocID="{3706EEFD-1CF2-4ACC-A303-31EAB3C04925}" presName="linNode" presStyleCnt="0"/>
      <dgm:spPr/>
    </dgm:pt>
    <dgm:pt modelId="{2DA7696E-AC53-4AC9-A57C-8C850BF71651}" type="pres">
      <dgm:prSet presAssocID="{3706EEFD-1CF2-4ACC-A303-31EAB3C04925}" presName="parentText" presStyleLbl="node1" presStyleIdx="0" presStyleCnt="5" custScaleX="277778">
        <dgm:presLayoutVars>
          <dgm:chMax val="1"/>
          <dgm:bulletEnabled val="1"/>
        </dgm:presLayoutVars>
      </dgm:prSet>
      <dgm:spPr/>
      <dgm:t>
        <a:bodyPr/>
        <a:lstStyle/>
        <a:p>
          <a:endParaRPr lang="zh-CN" altLang="en-US"/>
        </a:p>
      </dgm:t>
    </dgm:pt>
    <dgm:pt modelId="{24130105-C472-4934-B2C1-E12E3567E5E4}" type="pres">
      <dgm:prSet presAssocID="{8D49C2E2-B5CF-406F-AEBD-56F78CC6B284}" presName="sp" presStyleCnt="0"/>
      <dgm:spPr/>
    </dgm:pt>
    <dgm:pt modelId="{840E1101-91EE-4B95-8B95-4EF0CC08E494}" type="pres">
      <dgm:prSet presAssocID="{F0D79AE7-48A8-469E-8EE6-F2F9BBB45EFE}" presName="linNode" presStyleCnt="0"/>
      <dgm:spPr/>
    </dgm:pt>
    <dgm:pt modelId="{38877C77-37B1-4BF3-B1CD-B8F39234D0E2}" type="pres">
      <dgm:prSet presAssocID="{F0D79AE7-48A8-469E-8EE6-F2F9BBB45EFE}" presName="parentText" presStyleLbl="node1" presStyleIdx="1" presStyleCnt="5" custScaleX="277778">
        <dgm:presLayoutVars>
          <dgm:chMax val="1"/>
          <dgm:bulletEnabled val="1"/>
        </dgm:presLayoutVars>
      </dgm:prSet>
      <dgm:spPr/>
      <dgm:t>
        <a:bodyPr/>
        <a:lstStyle/>
        <a:p>
          <a:endParaRPr lang="zh-CN" altLang="en-US"/>
        </a:p>
      </dgm:t>
    </dgm:pt>
    <dgm:pt modelId="{27B3201E-93EA-4A6B-A5A4-57F2B256B18F}" type="pres">
      <dgm:prSet presAssocID="{C5246810-2C7F-4DC3-88EC-FA8C49BEA5AD}" presName="sp" presStyleCnt="0"/>
      <dgm:spPr/>
    </dgm:pt>
    <dgm:pt modelId="{33D46D07-1DFF-4609-A650-8E442F1E4F6F}" type="pres">
      <dgm:prSet presAssocID="{6AB7AB7D-4912-4FE4-9B5F-3B65922E52B6}" presName="linNode" presStyleCnt="0"/>
      <dgm:spPr/>
    </dgm:pt>
    <dgm:pt modelId="{C8E6F78B-D934-4E1E-A8C3-09341E3ECEFE}" type="pres">
      <dgm:prSet presAssocID="{6AB7AB7D-4912-4FE4-9B5F-3B65922E52B6}" presName="parentText" presStyleLbl="node1" presStyleIdx="2" presStyleCnt="5" custScaleX="277778">
        <dgm:presLayoutVars>
          <dgm:chMax val="1"/>
          <dgm:bulletEnabled val="1"/>
        </dgm:presLayoutVars>
      </dgm:prSet>
      <dgm:spPr/>
      <dgm:t>
        <a:bodyPr/>
        <a:lstStyle/>
        <a:p>
          <a:endParaRPr lang="zh-CN" altLang="en-US"/>
        </a:p>
      </dgm:t>
    </dgm:pt>
    <dgm:pt modelId="{DBBE6B1C-C85D-4A96-AFD1-0CF37CC55C02}" type="pres">
      <dgm:prSet presAssocID="{03AFB575-9B61-4A6C-9481-76666C206644}" presName="sp" presStyleCnt="0"/>
      <dgm:spPr/>
    </dgm:pt>
    <dgm:pt modelId="{A7FDB066-F587-418B-858D-C57E379646C8}" type="pres">
      <dgm:prSet presAssocID="{5D913939-C916-4716-948B-C54BF783A437}" presName="linNode" presStyleCnt="0"/>
      <dgm:spPr/>
    </dgm:pt>
    <dgm:pt modelId="{0C913909-7E0C-49A5-81AE-8F9DFD134972}" type="pres">
      <dgm:prSet presAssocID="{5D913939-C916-4716-948B-C54BF783A437}" presName="parentText" presStyleLbl="node1" presStyleIdx="3" presStyleCnt="5" custScaleX="277778" custLinFactNeighborX="-32557" custLinFactNeighborY="638">
        <dgm:presLayoutVars>
          <dgm:chMax val="1"/>
          <dgm:bulletEnabled val="1"/>
        </dgm:presLayoutVars>
      </dgm:prSet>
      <dgm:spPr/>
      <dgm:t>
        <a:bodyPr/>
        <a:lstStyle/>
        <a:p>
          <a:endParaRPr lang="zh-CN" altLang="en-US"/>
        </a:p>
      </dgm:t>
    </dgm:pt>
    <dgm:pt modelId="{FD1017E9-77BB-4C12-9EAB-257A402B270F}" type="pres">
      <dgm:prSet presAssocID="{FEB27FE6-25E1-4254-B36D-4341B2637A55}" presName="sp" presStyleCnt="0"/>
      <dgm:spPr/>
    </dgm:pt>
    <dgm:pt modelId="{0AEB9DAB-292C-4D45-89DE-2EF00124027C}" type="pres">
      <dgm:prSet presAssocID="{8E65E43E-6CDF-49E3-8B60-685D214929B2}" presName="linNode" presStyleCnt="0"/>
      <dgm:spPr/>
    </dgm:pt>
    <dgm:pt modelId="{7FEF94E7-1A89-4775-A202-F04D79AF1C07}" type="pres">
      <dgm:prSet presAssocID="{8E65E43E-6CDF-49E3-8B60-685D214929B2}" presName="parentText" presStyleLbl="node1" presStyleIdx="4" presStyleCnt="5" custScaleX="277778">
        <dgm:presLayoutVars>
          <dgm:chMax val="1"/>
          <dgm:bulletEnabled val="1"/>
        </dgm:presLayoutVars>
      </dgm:prSet>
      <dgm:spPr/>
      <dgm:t>
        <a:bodyPr/>
        <a:lstStyle/>
        <a:p>
          <a:endParaRPr lang="zh-CN" altLang="en-US"/>
        </a:p>
      </dgm:t>
    </dgm:pt>
  </dgm:ptLst>
  <dgm:cxnLst>
    <dgm:cxn modelId="{CFFA6EC0-F63C-4772-B2BF-404F8BFB03F2}" type="presOf" srcId="{3706EEFD-1CF2-4ACC-A303-31EAB3C04925}" destId="{2DA7696E-AC53-4AC9-A57C-8C850BF71651}" srcOrd="0" destOrd="0" presId="urn:microsoft.com/office/officeart/2005/8/layout/vList5"/>
    <dgm:cxn modelId="{71B9F3E2-CD91-464C-84ED-1BAA7F7DF852}" type="presOf" srcId="{33EAAD81-D9D7-40E3-AA10-8CBC186EB49D}" destId="{CE67A318-CAB9-4725-BA4A-5116E910CD50}" srcOrd="0" destOrd="0" presId="urn:microsoft.com/office/officeart/2005/8/layout/vList5"/>
    <dgm:cxn modelId="{14A37348-AD0C-49B3-9E08-88F2D969550A}" type="presOf" srcId="{8E65E43E-6CDF-49E3-8B60-685D214929B2}" destId="{7FEF94E7-1A89-4775-A202-F04D79AF1C07}" srcOrd="0" destOrd="0" presId="urn:microsoft.com/office/officeart/2005/8/layout/vList5"/>
    <dgm:cxn modelId="{C8D502D5-3620-4A76-AB1C-1A8572781F50}" type="presOf" srcId="{F0D79AE7-48A8-469E-8EE6-F2F9BBB45EFE}" destId="{38877C77-37B1-4BF3-B1CD-B8F39234D0E2}" srcOrd="0" destOrd="0" presId="urn:microsoft.com/office/officeart/2005/8/layout/vList5"/>
    <dgm:cxn modelId="{47553775-4D18-40F6-908D-1280A45B1C49}" srcId="{33EAAD81-D9D7-40E3-AA10-8CBC186EB49D}" destId="{5D913939-C916-4716-948B-C54BF783A437}" srcOrd="3" destOrd="0" parTransId="{B71D948B-D66F-4232-B27A-C6405C16F32A}" sibTransId="{FEB27FE6-25E1-4254-B36D-4341B2637A55}"/>
    <dgm:cxn modelId="{DDA63AF8-788A-4576-9CA5-68A8070A3713}" srcId="{33EAAD81-D9D7-40E3-AA10-8CBC186EB49D}" destId="{F0D79AE7-48A8-469E-8EE6-F2F9BBB45EFE}" srcOrd="1" destOrd="0" parTransId="{EAB8997F-2318-4E0F-97D2-0791FAA9B91C}" sibTransId="{C5246810-2C7F-4DC3-88EC-FA8C49BEA5AD}"/>
    <dgm:cxn modelId="{B404584C-DF45-4B38-A521-559B3D88A800}" srcId="{33EAAD81-D9D7-40E3-AA10-8CBC186EB49D}" destId="{6AB7AB7D-4912-4FE4-9B5F-3B65922E52B6}" srcOrd="2" destOrd="0" parTransId="{B99DA3E2-E6F0-44AB-8AC9-A5355438B8A6}" sibTransId="{03AFB575-9B61-4A6C-9481-76666C206644}"/>
    <dgm:cxn modelId="{CFCEBF9D-2028-47B8-9E0A-98BAEB0E1EF5}" srcId="{33EAAD81-D9D7-40E3-AA10-8CBC186EB49D}" destId="{3706EEFD-1CF2-4ACC-A303-31EAB3C04925}" srcOrd="0" destOrd="0" parTransId="{D7BA7F58-9C40-48BC-9997-E8B8CD59A11C}" sibTransId="{8D49C2E2-B5CF-406F-AEBD-56F78CC6B284}"/>
    <dgm:cxn modelId="{7BC54A83-61C2-4A18-814C-C85598C5D355}" type="presOf" srcId="{5D913939-C916-4716-948B-C54BF783A437}" destId="{0C913909-7E0C-49A5-81AE-8F9DFD134972}" srcOrd="0" destOrd="0" presId="urn:microsoft.com/office/officeart/2005/8/layout/vList5"/>
    <dgm:cxn modelId="{02D27CE3-0404-4382-9681-E61C3E680D34}" type="presOf" srcId="{6AB7AB7D-4912-4FE4-9B5F-3B65922E52B6}" destId="{C8E6F78B-D934-4E1E-A8C3-09341E3ECEFE}" srcOrd="0" destOrd="0" presId="urn:microsoft.com/office/officeart/2005/8/layout/vList5"/>
    <dgm:cxn modelId="{2661B6A5-4494-461E-A1EE-852F923908C7}" srcId="{33EAAD81-D9D7-40E3-AA10-8CBC186EB49D}" destId="{8E65E43E-6CDF-49E3-8B60-685D214929B2}" srcOrd="4" destOrd="0" parTransId="{B1CC9670-0BA8-4CBC-95B1-A6FAF3466333}" sibTransId="{98821198-3D92-467C-AA76-1D8AA7E4CBB0}"/>
    <dgm:cxn modelId="{B0E3174E-7A7E-49C1-B225-2D1E1FC02A76}" type="presParOf" srcId="{CE67A318-CAB9-4725-BA4A-5116E910CD50}" destId="{6A7819E9-4FA1-4B3C-A17C-C4BDE52E9D4B}" srcOrd="0" destOrd="0" presId="urn:microsoft.com/office/officeart/2005/8/layout/vList5"/>
    <dgm:cxn modelId="{E5DA55D0-AEEF-4395-8D1E-CA3B779FA410}" type="presParOf" srcId="{6A7819E9-4FA1-4B3C-A17C-C4BDE52E9D4B}" destId="{2DA7696E-AC53-4AC9-A57C-8C850BF71651}" srcOrd="0" destOrd="0" presId="urn:microsoft.com/office/officeart/2005/8/layout/vList5"/>
    <dgm:cxn modelId="{181A3816-2472-407C-B807-E208F9FEB3D7}" type="presParOf" srcId="{CE67A318-CAB9-4725-BA4A-5116E910CD50}" destId="{24130105-C472-4934-B2C1-E12E3567E5E4}" srcOrd="1" destOrd="0" presId="urn:microsoft.com/office/officeart/2005/8/layout/vList5"/>
    <dgm:cxn modelId="{004A0B8A-7EBF-45BC-A6B9-29870B11D4F5}" type="presParOf" srcId="{CE67A318-CAB9-4725-BA4A-5116E910CD50}" destId="{840E1101-91EE-4B95-8B95-4EF0CC08E494}" srcOrd="2" destOrd="0" presId="urn:microsoft.com/office/officeart/2005/8/layout/vList5"/>
    <dgm:cxn modelId="{BF9E389A-0C4F-4493-8B42-60AB3A6658DB}" type="presParOf" srcId="{840E1101-91EE-4B95-8B95-4EF0CC08E494}" destId="{38877C77-37B1-4BF3-B1CD-B8F39234D0E2}" srcOrd="0" destOrd="0" presId="urn:microsoft.com/office/officeart/2005/8/layout/vList5"/>
    <dgm:cxn modelId="{1CDF8163-4CE0-4BB0-9C54-7FC29420B1E0}" type="presParOf" srcId="{CE67A318-CAB9-4725-BA4A-5116E910CD50}" destId="{27B3201E-93EA-4A6B-A5A4-57F2B256B18F}" srcOrd="3" destOrd="0" presId="urn:microsoft.com/office/officeart/2005/8/layout/vList5"/>
    <dgm:cxn modelId="{87FBDF87-71A1-4242-856F-573B3D70FB82}" type="presParOf" srcId="{CE67A318-CAB9-4725-BA4A-5116E910CD50}" destId="{33D46D07-1DFF-4609-A650-8E442F1E4F6F}" srcOrd="4" destOrd="0" presId="urn:microsoft.com/office/officeart/2005/8/layout/vList5"/>
    <dgm:cxn modelId="{314C271C-503B-4701-9C3C-F4CC3FF68561}" type="presParOf" srcId="{33D46D07-1DFF-4609-A650-8E442F1E4F6F}" destId="{C8E6F78B-D934-4E1E-A8C3-09341E3ECEFE}" srcOrd="0" destOrd="0" presId="urn:microsoft.com/office/officeart/2005/8/layout/vList5"/>
    <dgm:cxn modelId="{DCC55C89-69DA-4971-ADA2-D4EB41F17571}" type="presParOf" srcId="{CE67A318-CAB9-4725-BA4A-5116E910CD50}" destId="{DBBE6B1C-C85D-4A96-AFD1-0CF37CC55C02}" srcOrd="5" destOrd="0" presId="urn:microsoft.com/office/officeart/2005/8/layout/vList5"/>
    <dgm:cxn modelId="{F896AFD8-391B-4262-8897-BB0DA2C9E100}" type="presParOf" srcId="{CE67A318-CAB9-4725-BA4A-5116E910CD50}" destId="{A7FDB066-F587-418B-858D-C57E379646C8}" srcOrd="6" destOrd="0" presId="urn:microsoft.com/office/officeart/2005/8/layout/vList5"/>
    <dgm:cxn modelId="{51C18EA4-D8B7-494A-BB5B-1ED6CADAB21D}" type="presParOf" srcId="{A7FDB066-F587-418B-858D-C57E379646C8}" destId="{0C913909-7E0C-49A5-81AE-8F9DFD134972}" srcOrd="0" destOrd="0" presId="urn:microsoft.com/office/officeart/2005/8/layout/vList5"/>
    <dgm:cxn modelId="{8AD08048-151A-4AD7-AF39-6D9B32F9F2B8}" type="presParOf" srcId="{CE67A318-CAB9-4725-BA4A-5116E910CD50}" destId="{FD1017E9-77BB-4C12-9EAB-257A402B270F}" srcOrd="7" destOrd="0" presId="urn:microsoft.com/office/officeart/2005/8/layout/vList5"/>
    <dgm:cxn modelId="{09366E04-2AE3-4577-8831-10D12B4EB600}" type="presParOf" srcId="{CE67A318-CAB9-4725-BA4A-5116E910CD50}" destId="{0AEB9DAB-292C-4D45-89DE-2EF00124027C}" srcOrd="8" destOrd="0" presId="urn:microsoft.com/office/officeart/2005/8/layout/vList5"/>
    <dgm:cxn modelId="{D2328949-7522-434A-AD2E-7DEB8DFAAE12}" type="presParOf" srcId="{0AEB9DAB-292C-4D45-89DE-2EF00124027C}" destId="{7FEF94E7-1A89-4775-A202-F04D79AF1C07}" srcOrd="0"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DA7696E-AC53-4AC9-A57C-8C850BF71651}">
      <dsp:nvSpPr>
        <dsp:cNvPr id="0" name=""/>
        <dsp:cNvSpPr/>
      </dsp:nvSpPr>
      <dsp:spPr>
        <a:xfrm>
          <a:off x="3374" y="1970"/>
          <a:ext cx="6909271" cy="861376"/>
        </a:xfrm>
        <a:prstGeom prst="round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l" defTabSz="800100" rtl="0">
            <a:lnSpc>
              <a:spcPct val="90000"/>
            </a:lnSpc>
            <a:spcBef>
              <a:spcPct val="0"/>
            </a:spcBef>
            <a:spcAft>
              <a:spcPct val="35000"/>
            </a:spcAft>
          </a:pPr>
          <a:r>
            <a:rPr lang="en-US" altLang="en-US" sz="1800" b="1" kern="1200" dirty="0" smtClean="0">
              <a:solidFill>
                <a:schemeClr val="tx1"/>
              </a:solidFill>
              <a:latin typeface="+mj-lt"/>
              <a:ea typeface="+mj-ea"/>
            </a:rPr>
            <a:t>1. </a:t>
          </a:r>
          <a:r>
            <a:rPr lang="en-US" altLang="en-US" sz="1800" b="1" kern="1200" dirty="0" smtClean="0">
              <a:solidFill>
                <a:schemeClr val="tx1"/>
              </a:solidFill>
              <a:latin typeface="+mj-lt"/>
              <a:ea typeface="+mj-ea"/>
            </a:rPr>
            <a:t>Status </a:t>
          </a:r>
          <a:r>
            <a:rPr lang="en-US" altLang="en-US" sz="1800" b="1" kern="1200" dirty="0" smtClean="0">
              <a:solidFill>
                <a:schemeClr val="tx1"/>
              </a:solidFill>
              <a:latin typeface="+mj-lt"/>
              <a:ea typeface="+mj-ea"/>
            </a:rPr>
            <a:t>Quo of Wind Power Development </a:t>
          </a:r>
          <a:endParaRPr lang="zh-CN" altLang="en-US" sz="1800" b="1" kern="1200" dirty="0">
            <a:solidFill>
              <a:schemeClr val="tx1"/>
            </a:solidFill>
            <a:latin typeface="+mj-lt"/>
            <a:ea typeface="+mj-ea"/>
          </a:endParaRPr>
        </a:p>
      </dsp:txBody>
      <dsp:txXfrm>
        <a:off x="3374" y="1970"/>
        <a:ext cx="6909271" cy="861376"/>
      </dsp:txXfrm>
    </dsp:sp>
    <dsp:sp modelId="{38877C77-37B1-4BF3-B1CD-B8F39234D0E2}">
      <dsp:nvSpPr>
        <dsp:cNvPr id="0" name=""/>
        <dsp:cNvSpPr/>
      </dsp:nvSpPr>
      <dsp:spPr>
        <a:xfrm>
          <a:off x="3374" y="906415"/>
          <a:ext cx="6909271" cy="861376"/>
        </a:xfrm>
        <a:prstGeom prst="roundRect">
          <a:avLst/>
        </a:prstGeom>
        <a:solidFill>
          <a:schemeClr val="accent1">
            <a:shade val="80000"/>
            <a:hueOff val="3065"/>
            <a:satOff val="3230"/>
            <a:lumOff val="35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l" defTabSz="800100" rtl="0">
            <a:lnSpc>
              <a:spcPct val="90000"/>
            </a:lnSpc>
            <a:spcBef>
              <a:spcPct val="0"/>
            </a:spcBef>
            <a:spcAft>
              <a:spcPct val="35000"/>
            </a:spcAft>
          </a:pPr>
          <a:r>
            <a:rPr lang="en-US" altLang="en-US" sz="1800" b="1" kern="1200" dirty="0" smtClean="0">
              <a:solidFill>
                <a:schemeClr val="tx1"/>
              </a:solidFill>
              <a:latin typeface="+mj-lt"/>
              <a:ea typeface="+mj-ea"/>
            </a:rPr>
            <a:t>2. </a:t>
          </a:r>
          <a:r>
            <a:rPr lang="en-US" altLang="en-US" sz="1800" b="1" kern="1200" dirty="0" smtClean="0">
              <a:solidFill>
                <a:schemeClr val="tx1"/>
              </a:solidFill>
              <a:latin typeface="+mj-lt"/>
              <a:ea typeface="+mj-ea"/>
            </a:rPr>
            <a:t> </a:t>
          </a:r>
          <a:r>
            <a:rPr lang="en-US" altLang="en-US" sz="1800" b="1" kern="1200" dirty="0" smtClean="0">
              <a:solidFill>
                <a:schemeClr val="tx1"/>
              </a:solidFill>
              <a:latin typeface="+mj-lt"/>
              <a:ea typeface="+mj-ea"/>
            </a:rPr>
            <a:t>Main Situation </a:t>
          </a:r>
          <a:r>
            <a:rPr lang="en-US" altLang="en-US" sz="1800" b="1" kern="1200" dirty="0" smtClean="0">
              <a:solidFill>
                <a:schemeClr val="tx1"/>
              </a:solidFill>
              <a:latin typeface="+mj-lt"/>
              <a:ea typeface="+mj-ea"/>
            </a:rPr>
            <a:t>of </a:t>
          </a:r>
          <a:r>
            <a:rPr lang="en-US" altLang="en-US" sz="1800" b="1" kern="1200" dirty="0" smtClean="0">
              <a:solidFill>
                <a:schemeClr val="tx1"/>
              </a:solidFill>
              <a:latin typeface="+mj-lt"/>
              <a:ea typeface="+mj-ea"/>
            </a:rPr>
            <a:t>Wind Power Consumption </a:t>
          </a:r>
          <a:endParaRPr lang="zh-CN" altLang="en-US" sz="1800" b="1" kern="1200" dirty="0">
            <a:solidFill>
              <a:schemeClr val="tx1"/>
            </a:solidFill>
            <a:latin typeface="+mj-lt"/>
            <a:ea typeface="+mj-ea"/>
          </a:endParaRPr>
        </a:p>
      </dsp:txBody>
      <dsp:txXfrm>
        <a:off x="3374" y="906415"/>
        <a:ext cx="6909271" cy="861376"/>
      </dsp:txXfrm>
    </dsp:sp>
    <dsp:sp modelId="{C8E6F78B-D934-4E1E-A8C3-09341E3ECEFE}">
      <dsp:nvSpPr>
        <dsp:cNvPr id="0" name=""/>
        <dsp:cNvSpPr/>
      </dsp:nvSpPr>
      <dsp:spPr>
        <a:xfrm>
          <a:off x="3374" y="1810861"/>
          <a:ext cx="6909271" cy="861376"/>
        </a:xfrm>
        <a:prstGeom prst="roundRect">
          <a:avLst/>
        </a:prstGeom>
        <a:solidFill>
          <a:schemeClr val="accent1">
            <a:shade val="80000"/>
            <a:hueOff val="6129"/>
            <a:satOff val="6459"/>
            <a:lumOff val="70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l" defTabSz="800100" rtl="0">
            <a:lnSpc>
              <a:spcPct val="90000"/>
            </a:lnSpc>
            <a:spcBef>
              <a:spcPct val="0"/>
            </a:spcBef>
            <a:spcAft>
              <a:spcPct val="35000"/>
            </a:spcAft>
          </a:pPr>
          <a:r>
            <a:rPr lang="en-US" altLang="en-US" sz="1800" b="1" kern="1200" dirty="0" smtClean="0">
              <a:solidFill>
                <a:schemeClr val="tx1"/>
              </a:solidFill>
              <a:latin typeface="+mj-lt"/>
              <a:ea typeface="+mj-ea"/>
            </a:rPr>
            <a:t>3. Wind Power Development Plan</a:t>
          </a:r>
          <a:endParaRPr lang="zh-CN" altLang="en-US" sz="1800" b="1" kern="1200" dirty="0" smtClean="0">
            <a:solidFill>
              <a:schemeClr val="tx1"/>
            </a:solidFill>
            <a:latin typeface="+mj-lt"/>
            <a:ea typeface="+mj-ea"/>
          </a:endParaRPr>
        </a:p>
      </dsp:txBody>
      <dsp:txXfrm>
        <a:off x="3374" y="1810861"/>
        <a:ext cx="6909271" cy="861376"/>
      </dsp:txXfrm>
    </dsp:sp>
    <dsp:sp modelId="{0C913909-7E0C-49A5-81AE-8F9DFD134972}">
      <dsp:nvSpPr>
        <dsp:cNvPr id="0" name=""/>
        <dsp:cNvSpPr/>
      </dsp:nvSpPr>
      <dsp:spPr>
        <a:xfrm>
          <a:off x="0" y="2720802"/>
          <a:ext cx="6909271" cy="861376"/>
        </a:xfrm>
        <a:prstGeom prst="roundRect">
          <a:avLst/>
        </a:prstGeom>
        <a:solidFill>
          <a:schemeClr val="accent1">
            <a:shade val="80000"/>
            <a:hueOff val="9194"/>
            <a:satOff val="9689"/>
            <a:lumOff val="1052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l" defTabSz="800100" rtl="0">
            <a:lnSpc>
              <a:spcPct val="90000"/>
            </a:lnSpc>
            <a:spcBef>
              <a:spcPct val="0"/>
            </a:spcBef>
            <a:spcAft>
              <a:spcPct val="35000"/>
            </a:spcAft>
          </a:pPr>
          <a:r>
            <a:rPr lang="en-US" altLang="en-US" sz="1800" b="1" kern="1200" dirty="0" smtClean="0">
              <a:solidFill>
                <a:schemeClr val="tx1"/>
              </a:solidFill>
              <a:latin typeface="+mj-lt"/>
              <a:ea typeface="+mj-ea"/>
            </a:rPr>
            <a:t>4. Solutions to Wind Power Integration </a:t>
          </a:r>
          <a:r>
            <a:rPr lang="en-US" altLang="en-US" sz="1800" b="1" kern="1200" dirty="0" smtClean="0">
              <a:solidFill>
                <a:schemeClr val="tx1"/>
              </a:solidFill>
              <a:latin typeface="+mj-lt"/>
              <a:ea typeface="+mj-ea"/>
            </a:rPr>
            <a:t>&amp; Consumption</a:t>
          </a:r>
          <a:endParaRPr lang="zh-CN" altLang="en-US" sz="1800" b="1" kern="1200" dirty="0" smtClean="0">
            <a:solidFill>
              <a:schemeClr val="tx1"/>
            </a:solidFill>
            <a:latin typeface="+mj-lt"/>
            <a:ea typeface="+mj-ea"/>
          </a:endParaRPr>
        </a:p>
      </dsp:txBody>
      <dsp:txXfrm>
        <a:off x="0" y="2720802"/>
        <a:ext cx="6909271" cy="861376"/>
      </dsp:txXfrm>
    </dsp:sp>
    <dsp:sp modelId="{7FEF94E7-1A89-4775-A202-F04D79AF1C07}">
      <dsp:nvSpPr>
        <dsp:cNvPr id="0" name=""/>
        <dsp:cNvSpPr/>
      </dsp:nvSpPr>
      <dsp:spPr>
        <a:xfrm>
          <a:off x="3374" y="3619753"/>
          <a:ext cx="6909271" cy="861376"/>
        </a:xfrm>
        <a:prstGeom prst="roundRect">
          <a:avLst/>
        </a:prstGeom>
        <a:solidFill>
          <a:schemeClr val="accent1">
            <a:shade val="80000"/>
            <a:hueOff val="12259"/>
            <a:satOff val="12919"/>
            <a:lumOff val="1403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l" defTabSz="800100" rtl="0">
            <a:lnSpc>
              <a:spcPct val="90000"/>
            </a:lnSpc>
            <a:spcBef>
              <a:spcPct val="0"/>
            </a:spcBef>
            <a:spcAft>
              <a:spcPct val="35000"/>
            </a:spcAft>
          </a:pPr>
          <a:r>
            <a:rPr lang="en-US" altLang="en-US" sz="1800" b="1" kern="1200" dirty="0" smtClean="0">
              <a:solidFill>
                <a:schemeClr val="tx1"/>
              </a:solidFill>
              <a:latin typeface="+mj-lt"/>
              <a:ea typeface="+mj-ea"/>
            </a:rPr>
            <a:t>5. Conclusion</a:t>
          </a:r>
          <a:endParaRPr lang="zh-CN" altLang="en-US" sz="1800" b="1" kern="1200" dirty="0" smtClean="0">
            <a:solidFill>
              <a:schemeClr val="tx1"/>
            </a:solidFill>
            <a:latin typeface="+mj-lt"/>
            <a:ea typeface="+mj-ea"/>
          </a:endParaRPr>
        </a:p>
      </dsp:txBody>
      <dsp:txXfrm>
        <a:off x="3374" y="3619753"/>
        <a:ext cx="6909271" cy="86137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image" Target="../media/image5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defRPr sz="1200" b="1">
                <a:ea typeface="宋体" pitchFamily="2" charset="-122"/>
              </a:defRPr>
            </a:lvl1pPr>
          </a:lstStyle>
          <a:p>
            <a:pPr>
              <a:defRPr/>
            </a:pPr>
            <a:endParaRPr lang="zh-CN" altLang="zh-CN"/>
          </a:p>
        </p:txBody>
      </p:sp>
      <p:sp>
        <p:nvSpPr>
          <p:cNvPr id="3075" name="Rectangle 3"/>
          <p:cNvSpPr>
            <a:spLocks noGrp="1" noChangeArrowheads="1"/>
          </p:cNvSpPr>
          <p:nvPr>
            <p:ph type="dt" sz="quarter" idx="1"/>
          </p:nvPr>
        </p:nvSpPr>
        <p:spPr bwMode="auto">
          <a:xfrm>
            <a:off x="3849688"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defRPr sz="1200" b="1">
                <a:ea typeface="宋体" pitchFamily="2" charset="-122"/>
              </a:defRPr>
            </a:lvl1pPr>
          </a:lstStyle>
          <a:p>
            <a:pPr>
              <a:defRPr/>
            </a:pPr>
            <a:fld id="{073F9B22-7305-4C2B-8AF0-7A27B11B09BC}" type="datetime1">
              <a:rPr lang="en-US"/>
              <a:pPr>
                <a:defRPr/>
              </a:pPr>
              <a:t>9/21/2013</a:t>
            </a:fld>
            <a:endParaRPr lang="zh-CN" altLang="zh-CN"/>
          </a:p>
        </p:txBody>
      </p:sp>
      <p:sp>
        <p:nvSpPr>
          <p:cNvPr id="3076" name="Rectangle 4"/>
          <p:cNvSpPr>
            <a:spLocks noGrp="1" noChangeArrowheads="1"/>
          </p:cNvSpPr>
          <p:nvPr>
            <p:ph type="ftr" sz="quarter" idx="2"/>
          </p:nvPr>
        </p:nvSpPr>
        <p:spPr bwMode="auto">
          <a:xfrm>
            <a:off x="0"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defRPr sz="1200" b="1">
                <a:ea typeface="宋体" pitchFamily="2" charset="-122"/>
              </a:defRPr>
            </a:lvl1pPr>
          </a:lstStyle>
          <a:p>
            <a:pPr>
              <a:defRPr/>
            </a:pPr>
            <a:endParaRPr lang="zh-CN" altLang="zh-CN"/>
          </a:p>
        </p:txBody>
      </p:sp>
      <p:sp>
        <p:nvSpPr>
          <p:cNvPr id="3077" name="Rectangle 5"/>
          <p:cNvSpPr>
            <a:spLocks noGrp="1" noChangeArrowheads="1"/>
          </p:cNvSpPr>
          <p:nvPr>
            <p:ph type="sldNum" sz="quarter" idx="3"/>
          </p:nvPr>
        </p:nvSpPr>
        <p:spPr bwMode="auto">
          <a:xfrm>
            <a:off x="3849688"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defRPr sz="1200" b="1">
                <a:ea typeface="宋体" pitchFamily="2" charset="-122"/>
              </a:defRPr>
            </a:lvl1pPr>
          </a:lstStyle>
          <a:p>
            <a:pPr>
              <a:defRPr/>
            </a:pPr>
            <a:fld id="{E7909149-334A-4C80-BF87-005299C25727}" type="slidenum">
              <a:rPr lang="en-US"/>
              <a:pPr>
                <a:defRPr/>
              </a:pPr>
              <a:t>‹#›</a:t>
            </a:fld>
            <a:endParaRPr lang="zh-CN"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Clr>
                <a:srgbClr val="000000"/>
              </a:buClr>
              <a:buSzPct val="100000"/>
              <a:defRPr sz="1200">
                <a:ea typeface="宋体" pitchFamily="2" charset="-122"/>
              </a:defRPr>
            </a:lvl1pPr>
          </a:lstStyle>
          <a:p>
            <a:pPr>
              <a:defRPr/>
            </a:pPr>
            <a:endParaRPr lang="zh-CN" altLang="zh-CN"/>
          </a:p>
        </p:txBody>
      </p:sp>
      <p:sp>
        <p:nvSpPr>
          <p:cNvPr id="2051" name="Rectangle 3"/>
          <p:cNvSpPr>
            <a:spLocks noGrp="1" noChangeArrowheads="1"/>
          </p:cNvSpPr>
          <p:nvPr>
            <p:ph type="dt" idx="1"/>
          </p:nvPr>
        </p:nvSpPr>
        <p:spPr bwMode="auto">
          <a:xfrm>
            <a:off x="3849688" y="0"/>
            <a:ext cx="2946400"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
                <a:srgbClr val="000000"/>
              </a:buClr>
              <a:buSzPct val="100000"/>
              <a:defRPr sz="1200">
                <a:ea typeface="宋体" pitchFamily="2" charset="-122"/>
              </a:defRPr>
            </a:lvl1pPr>
          </a:lstStyle>
          <a:p>
            <a:pPr>
              <a:defRPr/>
            </a:pPr>
            <a:fld id="{E07CDD77-59C4-4BB2-BCF2-62AAC95155E0}" type="datetime1">
              <a:rPr lang="en-US"/>
              <a:pPr>
                <a:defRPr/>
              </a:pPr>
              <a:t>9/21/2013</a:t>
            </a:fld>
            <a:endParaRPr lang="zh-CN" altLang="zh-CN"/>
          </a:p>
        </p:txBody>
      </p:sp>
      <p:sp>
        <p:nvSpPr>
          <p:cNvPr id="13316" name="Rectangle 4"/>
          <p:cNvSpPr>
            <a:spLocks noGrp="1" noRot="1" noChangeAspect="1" noChangeArrowheads="1"/>
          </p:cNvSpPr>
          <p:nvPr>
            <p:ph type="sldImg" idx="2"/>
          </p:nvPr>
        </p:nvSpPr>
        <p:spPr bwMode="auto">
          <a:xfrm>
            <a:off x="725488" y="739775"/>
            <a:ext cx="5348287" cy="3703638"/>
          </a:xfrm>
          <a:prstGeom prst="rect">
            <a:avLst/>
          </a:prstGeom>
          <a:noFill/>
          <a:ln w="9525">
            <a:noFill/>
            <a:miter lim="800000"/>
            <a:headEnd/>
            <a:tailEnd/>
          </a:ln>
        </p:spPr>
      </p:sp>
      <p:sp>
        <p:nvSpPr>
          <p:cNvPr id="2053" name="Rectangle 5"/>
          <p:cNvSpPr>
            <a:spLocks noGrp="1" noChangeArrowheads="1"/>
          </p:cNvSpPr>
          <p:nvPr>
            <p:ph type="body" sz="quarter" idx="3"/>
          </p:nvPr>
        </p:nvSpPr>
        <p:spPr bwMode="auto">
          <a:xfrm>
            <a:off x="679450" y="4691063"/>
            <a:ext cx="5438775" cy="44434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noProof="0" smtClean="0"/>
              <a:t>单击此处编辑母版文本样式</a:t>
            </a:r>
          </a:p>
          <a:p>
            <a:pPr lvl="1"/>
            <a:r>
              <a:rPr lang="zh-CN" noProof="0" smtClean="0"/>
              <a:t>第二级</a:t>
            </a:r>
          </a:p>
          <a:p>
            <a:pPr lvl="2"/>
            <a:r>
              <a:rPr lang="zh-CN" noProof="0" smtClean="0"/>
              <a:t>第三级</a:t>
            </a:r>
          </a:p>
          <a:p>
            <a:pPr lvl="3"/>
            <a:r>
              <a:rPr lang="zh-CN" noProof="0" smtClean="0"/>
              <a:t>第四级</a:t>
            </a:r>
          </a:p>
          <a:p>
            <a:pPr lvl="4"/>
            <a:r>
              <a:rPr lang="zh-CN" noProof="0" smtClean="0"/>
              <a:t>第五级</a:t>
            </a:r>
          </a:p>
        </p:txBody>
      </p:sp>
      <p:sp>
        <p:nvSpPr>
          <p:cNvPr id="2054" name="Rectangle 6"/>
          <p:cNvSpPr>
            <a:spLocks noGrp="1" noChangeArrowheads="1"/>
          </p:cNvSpPr>
          <p:nvPr>
            <p:ph type="ftr" sz="quarter" idx="4"/>
          </p:nvPr>
        </p:nvSpPr>
        <p:spPr bwMode="auto">
          <a:xfrm>
            <a:off x="0"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buClr>
                <a:srgbClr val="000000"/>
              </a:buClr>
              <a:buSzPct val="100000"/>
              <a:defRPr sz="1200">
                <a:ea typeface="宋体" pitchFamily="2" charset="-122"/>
              </a:defRPr>
            </a:lvl1pPr>
          </a:lstStyle>
          <a:p>
            <a:pPr>
              <a:defRPr/>
            </a:pPr>
            <a:endParaRPr lang="zh-CN" altLang="zh-CN"/>
          </a:p>
        </p:txBody>
      </p:sp>
      <p:sp>
        <p:nvSpPr>
          <p:cNvPr id="2055" name="Rectangle 7"/>
          <p:cNvSpPr>
            <a:spLocks noGrp="1" noChangeArrowheads="1"/>
          </p:cNvSpPr>
          <p:nvPr>
            <p:ph type="sldNum" sz="quarter" idx="5"/>
          </p:nvPr>
        </p:nvSpPr>
        <p:spPr bwMode="auto">
          <a:xfrm>
            <a:off x="3849688" y="9378950"/>
            <a:ext cx="2946400"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buClr>
                <a:srgbClr val="000000"/>
              </a:buClr>
              <a:buSzPct val="100000"/>
              <a:defRPr sz="1200">
                <a:ea typeface="宋体" pitchFamily="2" charset="-122"/>
              </a:defRPr>
            </a:lvl1pPr>
          </a:lstStyle>
          <a:p>
            <a:pPr>
              <a:defRPr/>
            </a:pPr>
            <a:fld id="{DA84E32A-6B49-46AA-B814-70AB3BC0E456}" type="slidenum">
              <a:rPr lang="en-US"/>
              <a:pPr>
                <a:defRPr/>
              </a:pPr>
              <a:t>‹#›</a:t>
            </a:fld>
            <a:endParaRPr lang="zh-CN"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buSzPct val="100000"/>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buSzPct val="100000"/>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buSzPct val="100000"/>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buSzPct val="100000"/>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buSzPct val="100000"/>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2"/>
          <p:cNvSpPr txBox="1">
            <a:spLocks noChangeArrowheads="1"/>
          </p:cNvSpPr>
          <p:nvPr/>
        </p:nvSpPr>
        <p:spPr bwMode="auto">
          <a:xfrm>
            <a:off x="3849688" y="9377363"/>
            <a:ext cx="2946400" cy="495300"/>
          </a:xfrm>
          <a:prstGeom prst="rect">
            <a:avLst/>
          </a:prstGeom>
          <a:noFill/>
          <a:ln w="9525">
            <a:noFill/>
            <a:miter lim="800000"/>
            <a:headEnd/>
            <a:tailEnd/>
          </a:ln>
        </p:spPr>
        <p:txBody>
          <a:bodyPr anchor="b"/>
          <a:lstStyle/>
          <a:p>
            <a:pPr algn="r" defTabSz="901700">
              <a:buClr>
                <a:srgbClr val="000000"/>
              </a:buClr>
              <a:buSzPct val="100000"/>
            </a:pPr>
            <a:r>
              <a:rPr lang="zh-CN" altLang="zh-CN" sz="1200">
                <a:ea typeface="宋体" charset="-122"/>
              </a:rPr>
              <a:t>1</a:t>
            </a:r>
          </a:p>
        </p:txBody>
      </p:sp>
      <p:sp>
        <p:nvSpPr>
          <p:cNvPr id="16386" name="Rectangle 3"/>
          <p:cNvSpPr>
            <a:spLocks noGrp="1" noRot="1" noChangeAspect="1" noChangeArrowheads="1"/>
          </p:cNvSpPr>
          <p:nvPr>
            <p:ph type="sldImg"/>
          </p:nvPr>
        </p:nvSpPr>
        <p:spPr>
          <a:xfrm>
            <a:off x="725488" y="741363"/>
            <a:ext cx="5346700" cy="3702050"/>
          </a:xfrm>
        </p:spPr>
      </p:sp>
      <p:sp>
        <p:nvSpPr>
          <p:cNvPr id="16387" name="Rectangle 4"/>
          <p:cNvSpPr>
            <a:spLocks noGrp="1" noChangeArrowheads="1"/>
          </p:cNvSpPr>
          <p:nvPr>
            <p:ph type="body" idx="1"/>
          </p:nvPr>
        </p:nvSpPr>
        <p:spPr>
          <a:xfrm>
            <a:off x="679450" y="4689475"/>
            <a:ext cx="5438775" cy="4443413"/>
          </a:xfrm>
          <a:noFill/>
          <a:ln/>
        </p:spPr>
        <p:txBody>
          <a:bodyPr/>
          <a:lstStyle/>
          <a:p>
            <a:pPr eaLnBrk="1" hangingPunct="1"/>
            <a:endParaRPr lang="zh-CN" altLang="zh-CN" smtClean="0">
              <a:ea typeface="宋体"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2"/>
          <p:cNvSpPr txBox="1">
            <a:spLocks noChangeArrowheads="1"/>
          </p:cNvSpPr>
          <p:nvPr/>
        </p:nvSpPr>
        <p:spPr bwMode="auto">
          <a:xfrm>
            <a:off x="3849688" y="9377363"/>
            <a:ext cx="2946400" cy="495300"/>
          </a:xfrm>
          <a:prstGeom prst="rect">
            <a:avLst/>
          </a:prstGeom>
          <a:noFill/>
          <a:ln w="9525">
            <a:noFill/>
            <a:miter lim="800000"/>
            <a:headEnd/>
            <a:tailEnd/>
          </a:ln>
        </p:spPr>
        <p:txBody>
          <a:bodyPr anchor="b"/>
          <a:lstStyle/>
          <a:p>
            <a:pPr algn="r" defTabSz="901700">
              <a:buClr>
                <a:srgbClr val="000000"/>
              </a:buClr>
              <a:buSzPct val="100000"/>
            </a:pPr>
            <a:r>
              <a:rPr lang="zh-CN" altLang="zh-CN" sz="1200">
                <a:ea typeface="宋体" charset="-122"/>
              </a:rPr>
              <a:t>3</a:t>
            </a:r>
          </a:p>
        </p:txBody>
      </p:sp>
      <p:sp>
        <p:nvSpPr>
          <p:cNvPr id="19458" name="Rectangle 3"/>
          <p:cNvSpPr>
            <a:spLocks noGrp="1" noRot="1" noChangeAspect="1" noChangeArrowheads="1"/>
          </p:cNvSpPr>
          <p:nvPr>
            <p:ph type="sldImg"/>
          </p:nvPr>
        </p:nvSpPr>
        <p:spPr>
          <a:xfrm>
            <a:off x="727075" y="741363"/>
            <a:ext cx="5346700" cy="3702050"/>
          </a:xfrm>
        </p:spPr>
      </p:sp>
      <p:sp>
        <p:nvSpPr>
          <p:cNvPr id="19459" name="Rectangle 4"/>
          <p:cNvSpPr>
            <a:spLocks noGrp="1" noChangeArrowheads="1"/>
          </p:cNvSpPr>
          <p:nvPr>
            <p:ph type="body" idx="1"/>
          </p:nvPr>
        </p:nvSpPr>
        <p:spPr>
          <a:xfrm>
            <a:off x="679450" y="4689475"/>
            <a:ext cx="5438775" cy="4443413"/>
          </a:xfrm>
          <a:noFill/>
          <a:ln/>
        </p:spPr>
        <p:txBody>
          <a:bodyPr/>
          <a:lstStyle/>
          <a:p>
            <a:pPr eaLnBrk="1" hangingPunct="1"/>
            <a:endParaRPr lang="zh-CN" altLang="zh-CN" smtClean="0">
              <a:ea typeface="宋体"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p:cNvSpPr>
          <p:nvPr>
            <p:ph type="sldImg"/>
          </p:nvPr>
        </p:nvSpPr>
        <p:spPr>
          <a:xfrm>
            <a:off x="725488" y="741363"/>
            <a:ext cx="5346700" cy="3702050"/>
          </a:xfrm>
        </p:spPr>
      </p:sp>
      <p:sp>
        <p:nvSpPr>
          <p:cNvPr id="22530" name="Rectangle 3"/>
          <p:cNvSpPr>
            <a:spLocks noGrp="1" noChangeArrowheads="1"/>
          </p:cNvSpPr>
          <p:nvPr>
            <p:ph type="body" idx="1"/>
          </p:nvPr>
        </p:nvSpPr>
        <p:spPr>
          <a:xfrm>
            <a:off x="679450" y="4691063"/>
            <a:ext cx="5438775" cy="4441825"/>
          </a:xfrm>
          <a:noFill/>
          <a:ln/>
        </p:spPr>
        <p:txBody>
          <a:bodyPr/>
          <a:lstStyle/>
          <a:p>
            <a:endParaRPr lang="zh-CN" altLang="zh-CN" smtClean="0">
              <a:ea typeface="宋体" charset="-122"/>
            </a:endParaRPr>
          </a:p>
        </p:txBody>
      </p:sp>
      <p:sp>
        <p:nvSpPr>
          <p:cNvPr id="22531" name="Text Box 4"/>
          <p:cNvSpPr txBox="1">
            <a:spLocks noChangeArrowheads="1"/>
          </p:cNvSpPr>
          <p:nvPr/>
        </p:nvSpPr>
        <p:spPr bwMode="auto">
          <a:xfrm>
            <a:off x="3849688" y="0"/>
            <a:ext cx="2946400" cy="493713"/>
          </a:xfrm>
          <a:prstGeom prst="rect">
            <a:avLst/>
          </a:prstGeom>
          <a:noFill/>
          <a:ln w="9525">
            <a:noFill/>
            <a:miter lim="800000"/>
            <a:headEnd/>
            <a:tailEnd/>
          </a:ln>
        </p:spPr>
        <p:txBody>
          <a:bodyPr/>
          <a:lstStyle/>
          <a:p>
            <a:pPr algn="r" defTabSz="876300">
              <a:buClr>
                <a:srgbClr val="000000"/>
              </a:buClr>
              <a:buSzPct val="100000"/>
            </a:pPr>
            <a:r>
              <a:rPr lang="zh-CN" altLang="zh-CN" sz="1200"/>
              <a:t>8/8/2012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2"/>
          <p:cNvSpPr txBox="1">
            <a:spLocks noChangeArrowheads="1"/>
          </p:cNvSpPr>
          <p:nvPr/>
        </p:nvSpPr>
        <p:spPr bwMode="auto">
          <a:xfrm>
            <a:off x="3849688" y="9377363"/>
            <a:ext cx="2946400" cy="495300"/>
          </a:xfrm>
          <a:prstGeom prst="rect">
            <a:avLst/>
          </a:prstGeom>
          <a:noFill/>
          <a:ln w="9525">
            <a:noFill/>
            <a:miter lim="800000"/>
            <a:headEnd/>
            <a:tailEnd/>
          </a:ln>
        </p:spPr>
        <p:txBody>
          <a:bodyPr anchor="b"/>
          <a:lstStyle/>
          <a:p>
            <a:pPr algn="r" defTabSz="901700">
              <a:buClr>
                <a:srgbClr val="000000"/>
              </a:buClr>
              <a:buSzPct val="100000"/>
            </a:pPr>
            <a:r>
              <a:rPr lang="zh-CN" altLang="zh-CN" sz="1200">
                <a:ea typeface="宋体" charset="-122"/>
              </a:rPr>
              <a:t>15</a:t>
            </a:r>
          </a:p>
        </p:txBody>
      </p:sp>
      <p:sp>
        <p:nvSpPr>
          <p:cNvPr id="35842" name="Rectangle 3"/>
          <p:cNvSpPr>
            <a:spLocks noGrp="1" noRot="1" noChangeAspect="1" noChangeArrowheads="1"/>
          </p:cNvSpPr>
          <p:nvPr>
            <p:ph type="sldImg"/>
          </p:nvPr>
        </p:nvSpPr>
        <p:spPr>
          <a:xfrm>
            <a:off x="727075" y="741363"/>
            <a:ext cx="5346700" cy="3702050"/>
          </a:xfrm>
        </p:spPr>
      </p:sp>
      <p:sp>
        <p:nvSpPr>
          <p:cNvPr id="35843" name="Rectangle 4"/>
          <p:cNvSpPr>
            <a:spLocks noGrp="1" noChangeArrowheads="1"/>
          </p:cNvSpPr>
          <p:nvPr>
            <p:ph type="body" idx="1"/>
          </p:nvPr>
        </p:nvSpPr>
        <p:spPr>
          <a:xfrm>
            <a:off x="679450" y="4689475"/>
            <a:ext cx="5438775" cy="4443413"/>
          </a:xfrm>
          <a:noFill/>
          <a:ln/>
        </p:spPr>
        <p:txBody>
          <a:bodyPr/>
          <a:lstStyle/>
          <a:p>
            <a:pPr eaLnBrk="1" hangingPunct="1"/>
            <a:endParaRPr lang="zh-CN" altLang="zh-CN" smtClean="0">
              <a:ea typeface="宋体"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p:cNvSpPr>
          <p:nvPr>
            <p:ph type="sldImg"/>
          </p:nvPr>
        </p:nvSpPr>
        <p:spPr>
          <a:xfrm>
            <a:off x="725488" y="741363"/>
            <a:ext cx="5346700" cy="3702050"/>
          </a:xfrm>
        </p:spPr>
      </p:sp>
      <p:sp>
        <p:nvSpPr>
          <p:cNvPr id="38914" name="Rectangle 3"/>
          <p:cNvSpPr>
            <a:spLocks noGrp="1" noChangeArrowheads="1"/>
          </p:cNvSpPr>
          <p:nvPr>
            <p:ph type="body" idx="1"/>
          </p:nvPr>
        </p:nvSpPr>
        <p:spPr>
          <a:xfrm>
            <a:off x="679450" y="4689475"/>
            <a:ext cx="5438775" cy="4443413"/>
          </a:xfrm>
          <a:noFill/>
          <a:ln/>
        </p:spPr>
        <p:txBody>
          <a:bodyPr/>
          <a:lstStyle/>
          <a:p>
            <a:endParaRPr lang="zh-CN" altLang="zh-CN" smtClean="0">
              <a:ea typeface="宋体"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9154" name="Rectangle 7"/>
          <p:cNvSpPr txBox="1">
            <a:spLocks noGrp="1" noChangeArrowheads="1"/>
          </p:cNvSpPr>
          <p:nvPr/>
        </p:nvSpPr>
        <p:spPr bwMode="auto">
          <a:xfrm>
            <a:off x="3883025" y="8683625"/>
            <a:ext cx="2973388" cy="458788"/>
          </a:xfrm>
          <a:prstGeom prst="rect">
            <a:avLst/>
          </a:prstGeom>
          <a:noFill/>
          <a:ln w="9525">
            <a:noFill/>
            <a:miter lim="800000"/>
            <a:headEnd/>
            <a:tailEnd/>
          </a:ln>
        </p:spPr>
        <p:txBody>
          <a:bodyPr lIns="91140" tIns="45570" rIns="91140" bIns="45570" anchor="b"/>
          <a:lstStyle/>
          <a:p>
            <a:pPr algn="r" defTabSz="911225">
              <a:buClr>
                <a:srgbClr val="000000"/>
              </a:buClr>
              <a:buSzPct val="100000"/>
            </a:pPr>
            <a:fld id="{B0BEFE84-16FC-40A7-BD08-35EA3F43ABD7}" type="slidenum">
              <a:rPr lang="en-US" altLang="zh-CN" sz="1200">
                <a:ea typeface="宋体" charset="-122"/>
              </a:rPr>
              <a:pPr algn="r" defTabSz="911225">
                <a:buClr>
                  <a:srgbClr val="000000"/>
                </a:buClr>
                <a:buSzPct val="100000"/>
              </a:pPr>
              <a:t>25</a:t>
            </a:fld>
            <a:endParaRPr lang="en-US" altLang="zh-CN" sz="1200">
              <a:ea typeface="宋体" charset="-122"/>
            </a:endParaRPr>
          </a:p>
        </p:txBody>
      </p:sp>
      <p:sp>
        <p:nvSpPr>
          <p:cNvPr id="49155" name="Rectangle 2"/>
          <p:cNvSpPr>
            <a:spLocks noGrp="1" noRot="1" noChangeAspect="1" noChangeArrowheads="1" noTextEdit="1"/>
          </p:cNvSpPr>
          <p:nvPr>
            <p:ph type="sldImg"/>
          </p:nvPr>
        </p:nvSpPr>
        <p:spPr>
          <a:xfrm>
            <a:off x="952500" y="685800"/>
            <a:ext cx="4953000" cy="3429000"/>
          </a:xfrm>
        </p:spPr>
      </p:sp>
      <p:sp>
        <p:nvSpPr>
          <p:cNvPr id="49156" name="Rectangle 3"/>
          <p:cNvSpPr>
            <a:spLocks noGrp="1" noRot="1" noChangeArrowheads="1"/>
          </p:cNvSpPr>
          <p:nvPr>
            <p:ph type="body" idx="1"/>
          </p:nvPr>
        </p:nvSpPr>
        <p:spPr>
          <a:xfrm>
            <a:off x="685800" y="4343400"/>
            <a:ext cx="5486400" cy="4114800"/>
          </a:xfrm>
          <a:noFill/>
          <a:ln/>
        </p:spPr>
        <p:txBody>
          <a:bodyPr lIns="91438" tIns="45719" rIns="91438" bIns="45719"/>
          <a:lstStyle/>
          <a:p>
            <a:pPr eaLnBrk="1" hangingPunct="1"/>
            <a:r>
              <a:rPr lang="en-US" altLang="zh-CN" dirty="0" smtClean="0">
                <a:ea typeface="宋体" charset="-122"/>
              </a:rPr>
              <a:t>Clean</a:t>
            </a:r>
            <a:r>
              <a:rPr lang="en-US" altLang="zh-CN" baseline="0" dirty="0" smtClean="0">
                <a:ea typeface="宋体" charset="-122"/>
              </a:rPr>
              <a:t> energy refers to primary energy which won’t emit pollutants and GHG which may damage the atmospheric environment in their conversion process. They include hydro power, nuclear power, wind power and hydro power, et.</a:t>
            </a:r>
            <a:endParaRPr lang="zh-CN" altLang="en-US" dirty="0" smtClean="0">
              <a:ea typeface="宋体" charset="-122"/>
            </a:endParaRPr>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42950" y="2130425"/>
            <a:ext cx="84201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5"/>
          <p:cNvSpPr>
            <a:spLocks noGrp="1" noChangeArrowheads="1"/>
          </p:cNvSpPr>
          <p:nvPr>
            <p:ph type="dt" sz="half" idx="10"/>
          </p:nvPr>
        </p:nvSpPr>
        <p:spPr>
          <a:ln/>
        </p:spPr>
        <p:txBody>
          <a:bodyPr/>
          <a:lstStyle>
            <a:lvl1pPr>
              <a:defRPr/>
            </a:lvl1pPr>
          </a:lstStyle>
          <a:p>
            <a:pPr>
              <a:defRPr/>
            </a:pPr>
            <a:fld id="{E41E05C9-EE56-4320-B944-7CA0013AC5C3}" type="datetime1">
              <a:rPr lang="en-US"/>
              <a:pPr>
                <a:defRPr/>
              </a:pPr>
              <a:t>9/21/2013</a:t>
            </a:fld>
            <a:endParaRPr lang="zh-CN"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7"/>
          <p:cNvSpPr>
            <a:spLocks noGrp="1" noChangeArrowheads="1"/>
          </p:cNvSpPr>
          <p:nvPr>
            <p:ph type="sldNum" sz="quarter" idx="12"/>
          </p:nvPr>
        </p:nvSpPr>
        <p:spPr>
          <a:ln/>
        </p:spPr>
        <p:txBody>
          <a:bodyPr/>
          <a:lstStyle>
            <a:lvl1pPr>
              <a:defRPr/>
            </a:lvl1pPr>
          </a:lstStyle>
          <a:p>
            <a:pPr>
              <a:defRPr/>
            </a:pPr>
            <a:fld id="{3B130A6E-6A28-45B6-AAFD-56CC7EF22A50}" type="slidenum">
              <a:rPr lang="en-US"/>
              <a:pPr>
                <a:defRPr/>
              </a:pPr>
              <a:t>‹#›</a:t>
            </a:fld>
            <a:endParaRPr lang="zh-CN" altLang="zh-CN"/>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dt" sz="half" idx="10"/>
          </p:nvPr>
        </p:nvSpPr>
        <p:spPr>
          <a:ln/>
        </p:spPr>
        <p:txBody>
          <a:bodyPr/>
          <a:lstStyle>
            <a:lvl1pPr>
              <a:defRPr/>
            </a:lvl1pPr>
          </a:lstStyle>
          <a:p>
            <a:pPr>
              <a:defRPr/>
            </a:pPr>
            <a:fld id="{E7335E75-A2C0-4FBA-9F3E-6B5F83BC4171}" type="datetime1">
              <a:rPr lang="en-US"/>
              <a:pPr>
                <a:defRPr/>
              </a:pPr>
              <a:t>9/21/2013</a:t>
            </a:fld>
            <a:endParaRPr lang="zh-CN"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7"/>
          <p:cNvSpPr>
            <a:spLocks noGrp="1" noChangeArrowheads="1"/>
          </p:cNvSpPr>
          <p:nvPr>
            <p:ph type="sldNum" sz="quarter" idx="12"/>
          </p:nvPr>
        </p:nvSpPr>
        <p:spPr>
          <a:ln/>
        </p:spPr>
        <p:txBody>
          <a:bodyPr/>
          <a:lstStyle>
            <a:lvl1pPr>
              <a:defRPr/>
            </a:lvl1pPr>
          </a:lstStyle>
          <a:p>
            <a:pPr>
              <a:defRPr/>
            </a:pPr>
            <a:fld id="{C478D0DD-B314-4B28-98CD-4764E49D685B}" type="slidenum">
              <a:rPr lang="en-US"/>
              <a:pPr>
                <a:defRPr/>
              </a:pPr>
              <a:t>‹#›</a:t>
            </a:fld>
            <a:endParaRPr lang="zh-CN" altLang="zh-CN"/>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00"/>
            <a:ext cx="84201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5"/>
          <p:cNvSpPr>
            <a:spLocks noGrp="1" noChangeArrowheads="1"/>
          </p:cNvSpPr>
          <p:nvPr>
            <p:ph type="dt" sz="half" idx="10"/>
          </p:nvPr>
        </p:nvSpPr>
        <p:spPr>
          <a:ln/>
        </p:spPr>
        <p:txBody>
          <a:bodyPr/>
          <a:lstStyle>
            <a:lvl1pPr>
              <a:defRPr/>
            </a:lvl1pPr>
          </a:lstStyle>
          <a:p>
            <a:pPr>
              <a:defRPr/>
            </a:pPr>
            <a:fld id="{DCF2C94A-D156-44D2-9AB0-C2816078984E}" type="datetime1">
              <a:rPr lang="en-US"/>
              <a:pPr>
                <a:defRPr/>
              </a:pPr>
              <a:t>9/21/2013</a:t>
            </a:fld>
            <a:endParaRPr lang="zh-CN"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7"/>
          <p:cNvSpPr>
            <a:spLocks noGrp="1" noChangeArrowheads="1"/>
          </p:cNvSpPr>
          <p:nvPr>
            <p:ph type="sldNum" sz="quarter" idx="12"/>
          </p:nvPr>
        </p:nvSpPr>
        <p:spPr>
          <a:ln/>
        </p:spPr>
        <p:txBody>
          <a:bodyPr/>
          <a:lstStyle>
            <a:lvl1pPr>
              <a:defRPr/>
            </a:lvl1pPr>
          </a:lstStyle>
          <a:p>
            <a:pPr>
              <a:defRPr/>
            </a:pPr>
            <a:fld id="{3FD2AC37-AAF2-4E45-9D6B-467E389F8318}" type="slidenum">
              <a:rPr lang="en-US"/>
              <a:pPr>
                <a:defRPr/>
              </a:pPr>
              <a:t>‹#›</a:t>
            </a:fld>
            <a:endParaRPr lang="zh-CN" altLang="zh-CN"/>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5"/>
          <p:cNvSpPr>
            <a:spLocks noGrp="1" noChangeArrowheads="1"/>
          </p:cNvSpPr>
          <p:nvPr>
            <p:ph type="dt" sz="half" idx="10"/>
          </p:nvPr>
        </p:nvSpPr>
        <p:spPr>
          <a:ln/>
        </p:spPr>
        <p:txBody>
          <a:bodyPr/>
          <a:lstStyle>
            <a:lvl1pPr>
              <a:defRPr/>
            </a:lvl1pPr>
          </a:lstStyle>
          <a:p>
            <a:pPr>
              <a:defRPr/>
            </a:pPr>
            <a:fld id="{0D0A49CF-A7ED-4A95-B2E2-7D41EF94E087}" type="datetime1">
              <a:rPr lang="en-US"/>
              <a:pPr>
                <a:defRPr/>
              </a:pPr>
              <a:t>9/21/2013</a:t>
            </a:fld>
            <a:endParaRPr lang="zh-CN" altLang="zh-CN"/>
          </a:p>
        </p:txBody>
      </p:sp>
      <p:sp>
        <p:nvSpPr>
          <p:cNvPr id="6" name="Rectangle 6"/>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7"/>
          <p:cNvSpPr>
            <a:spLocks noGrp="1" noChangeArrowheads="1"/>
          </p:cNvSpPr>
          <p:nvPr>
            <p:ph type="sldNum" sz="quarter" idx="12"/>
          </p:nvPr>
        </p:nvSpPr>
        <p:spPr>
          <a:ln/>
        </p:spPr>
        <p:txBody>
          <a:bodyPr/>
          <a:lstStyle>
            <a:lvl1pPr>
              <a:defRPr/>
            </a:lvl1pPr>
          </a:lstStyle>
          <a:p>
            <a:pPr>
              <a:defRPr/>
            </a:pPr>
            <a:fld id="{AADC717E-E79A-4DE7-B23D-2A3F6C14AC9D}" type="slidenum">
              <a:rPr lang="en-US"/>
              <a:pPr>
                <a:defRPr/>
              </a:pPr>
              <a:t>‹#›</a:t>
            </a:fld>
            <a:endParaRPr lang="zh-CN" altLang="zh-CN"/>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5"/>
          <p:cNvSpPr>
            <a:spLocks noGrp="1" noChangeArrowheads="1"/>
          </p:cNvSpPr>
          <p:nvPr>
            <p:ph type="dt" sz="half" idx="10"/>
          </p:nvPr>
        </p:nvSpPr>
        <p:spPr>
          <a:ln/>
        </p:spPr>
        <p:txBody>
          <a:bodyPr/>
          <a:lstStyle>
            <a:lvl1pPr>
              <a:defRPr/>
            </a:lvl1pPr>
          </a:lstStyle>
          <a:p>
            <a:pPr>
              <a:defRPr/>
            </a:pPr>
            <a:fld id="{CAAC9959-8DF2-4995-9C03-AD83A9343E89}" type="datetime1">
              <a:rPr lang="en-US"/>
              <a:pPr>
                <a:defRPr/>
              </a:pPr>
              <a:t>9/21/2013</a:t>
            </a:fld>
            <a:endParaRPr lang="zh-CN" altLang="zh-CN"/>
          </a:p>
        </p:txBody>
      </p:sp>
      <p:sp>
        <p:nvSpPr>
          <p:cNvPr id="8" name="Rectangle 6"/>
          <p:cNvSpPr>
            <a:spLocks noGrp="1" noChangeArrowheads="1"/>
          </p:cNvSpPr>
          <p:nvPr>
            <p:ph type="ftr" sz="quarter" idx="11"/>
          </p:nvPr>
        </p:nvSpPr>
        <p:spPr>
          <a:ln/>
        </p:spPr>
        <p:txBody>
          <a:bodyPr/>
          <a:lstStyle>
            <a:lvl1pPr>
              <a:defRPr/>
            </a:lvl1pPr>
          </a:lstStyle>
          <a:p>
            <a:pPr>
              <a:defRPr/>
            </a:pPr>
            <a:endParaRPr lang="zh-CN" altLang="zh-CN"/>
          </a:p>
        </p:txBody>
      </p:sp>
      <p:sp>
        <p:nvSpPr>
          <p:cNvPr id="9" name="Rectangle 7"/>
          <p:cNvSpPr>
            <a:spLocks noGrp="1" noChangeArrowheads="1"/>
          </p:cNvSpPr>
          <p:nvPr>
            <p:ph type="sldNum" sz="quarter" idx="12"/>
          </p:nvPr>
        </p:nvSpPr>
        <p:spPr>
          <a:ln/>
        </p:spPr>
        <p:txBody>
          <a:bodyPr/>
          <a:lstStyle>
            <a:lvl1pPr>
              <a:defRPr/>
            </a:lvl1pPr>
          </a:lstStyle>
          <a:p>
            <a:pPr>
              <a:defRPr/>
            </a:pPr>
            <a:fld id="{E748CA44-FCEA-41D3-A3C8-2F90C08B2AA2}" type="slidenum">
              <a:rPr lang="en-US"/>
              <a:pPr>
                <a:defRPr/>
              </a:pPr>
              <a:t>‹#›</a:t>
            </a:fld>
            <a:endParaRPr lang="zh-CN" altLang="zh-CN"/>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5"/>
          <p:cNvSpPr>
            <a:spLocks noGrp="1" noChangeArrowheads="1"/>
          </p:cNvSpPr>
          <p:nvPr>
            <p:ph type="dt" sz="half" idx="10"/>
          </p:nvPr>
        </p:nvSpPr>
        <p:spPr>
          <a:ln/>
        </p:spPr>
        <p:txBody>
          <a:bodyPr/>
          <a:lstStyle>
            <a:lvl1pPr>
              <a:defRPr/>
            </a:lvl1pPr>
          </a:lstStyle>
          <a:p>
            <a:pPr>
              <a:defRPr/>
            </a:pPr>
            <a:fld id="{8DB6D4EF-A65E-466D-9045-74ADEC79FD2E}" type="datetime1">
              <a:rPr lang="en-US"/>
              <a:pPr>
                <a:defRPr/>
              </a:pPr>
              <a:t>9/21/2013</a:t>
            </a:fld>
            <a:endParaRPr lang="zh-CN" altLang="zh-CN"/>
          </a:p>
        </p:txBody>
      </p:sp>
      <p:sp>
        <p:nvSpPr>
          <p:cNvPr id="4" name="Rectangle 6"/>
          <p:cNvSpPr>
            <a:spLocks noGrp="1" noChangeArrowheads="1"/>
          </p:cNvSpPr>
          <p:nvPr>
            <p:ph type="ftr" sz="quarter" idx="11"/>
          </p:nvPr>
        </p:nvSpPr>
        <p:spPr>
          <a:ln/>
        </p:spPr>
        <p:txBody>
          <a:bodyPr/>
          <a:lstStyle>
            <a:lvl1pPr>
              <a:defRPr/>
            </a:lvl1pPr>
          </a:lstStyle>
          <a:p>
            <a:pPr>
              <a:defRPr/>
            </a:pPr>
            <a:endParaRPr lang="zh-CN" altLang="zh-CN"/>
          </a:p>
        </p:txBody>
      </p:sp>
      <p:sp>
        <p:nvSpPr>
          <p:cNvPr id="5" name="Rectangle 7"/>
          <p:cNvSpPr>
            <a:spLocks noGrp="1" noChangeArrowheads="1"/>
          </p:cNvSpPr>
          <p:nvPr>
            <p:ph type="sldNum" sz="quarter" idx="12"/>
          </p:nvPr>
        </p:nvSpPr>
        <p:spPr>
          <a:ln/>
        </p:spPr>
        <p:txBody>
          <a:bodyPr/>
          <a:lstStyle>
            <a:lvl1pPr>
              <a:defRPr/>
            </a:lvl1pPr>
          </a:lstStyle>
          <a:p>
            <a:pPr>
              <a:defRPr/>
            </a:pPr>
            <a:fld id="{D23BE6BD-16D6-4D12-95D5-75592AC3B24A}" type="slidenum">
              <a:rPr lang="en-US"/>
              <a:pPr>
                <a:defRPr/>
              </a:pPr>
              <a:t>‹#›</a:t>
            </a:fld>
            <a:endParaRPr lang="zh-CN" altLang="zh-CN"/>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F21930BF-2DF4-4BA1-87D3-FC3DAEDDA3A0}" type="datetime1">
              <a:rPr lang="en-US"/>
              <a:pPr>
                <a:defRPr/>
              </a:pPr>
              <a:t>9/21/2013</a:t>
            </a:fld>
            <a:endParaRPr lang="zh-CN" altLang="zh-CN"/>
          </a:p>
        </p:txBody>
      </p:sp>
      <p:sp>
        <p:nvSpPr>
          <p:cNvPr id="3" name="Rectangle 6"/>
          <p:cNvSpPr>
            <a:spLocks noGrp="1" noChangeArrowheads="1"/>
          </p:cNvSpPr>
          <p:nvPr>
            <p:ph type="ftr" sz="quarter" idx="11"/>
          </p:nvPr>
        </p:nvSpPr>
        <p:spPr>
          <a:ln/>
        </p:spPr>
        <p:txBody>
          <a:bodyPr/>
          <a:lstStyle>
            <a:lvl1pPr>
              <a:defRPr/>
            </a:lvl1pPr>
          </a:lstStyle>
          <a:p>
            <a:pPr>
              <a:defRPr/>
            </a:pPr>
            <a:endParaRPr lang="zh-CN" altLang="zh-CN"/>
          </a:p>
        </p:txBody>
      </p:sp>
      <p:sp>
        <p:nvSpPr>
          <p:cNvPr id="4" name="Rectangle 7"/>
          <p:cNvSpPr>
            <a:spLocks noGrp="1" noChangeArrowheads="1"/>
          </p:cNvSpPr>
          <p:nvPr>
            <p:ph type="sldNum" sz="quarter" idx="12"/>
          </p:nvPr>
        </p:nvSpPr>
        <p:spPr>
          <a:ln/>
        </p:spPr>
        <p:txBody>
          <a:bodyPr/>
          <a:lstStyle>
            <a:lvl1pPr>
              <a:defRPr/>
            </a:lvl1pPr>
          </a:lstStyle>
          <a:p>
            <a:pPr>
              <a:defRPr/>
            </a:pPr>
            <a:fld id="{8A397627-9846-4654-A1BA-1B5C96B3D79A}" type="slidenum">
              <a:rPr lang="en-US"/>
              <a:pPr>
                <a:defRPr/>
              </a:pPr>
              <a:t>‹#›</a:t>
            </a:fld>
            <a:endParaRPr lang="zh-CN" altLang="zh-CN"/>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0" y="273050"/>
            <a:ext cx="3259138"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dt" sz="half" idx="10"/>
          </p:nvPr>
        </p:nvSpPr>
        <p:spPr>
          <a:ln/>
        </p:spPr>
        <p:txBody>
          <a:bodyPr/>
          <a:lstStyle>
            <a:lvl1pPr>
              <a:defRPr/>
            </a:lvl1pPr>
          </a:lstStyle>
          <a:p>
            <a:pPr>
              <a:defRPr/>
            </a:pPr>
            <a:fld id="{A4DB7D23-5B11-498A-8B5B-10B3DB918C5D}" type="datetime1">
              <a:rPr lang="en-US"/>
              <a:pPr>
                <a:defRPr/>
              </a:pPr>
              <a:t>9/21/2013</a:t>
            </a:fld>
            <a:endParaRPr lang="zh-CN" altLang="zh-CN"/>
          </a:p>
        </p:txBody>
      </p:sp>
      <p:sp>
        <p:nvSpPr>
          <p:cNvPr id="6" name="Rectangle 6"/>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7"/>
          <p:cNvSpPr>
            <a:spLocks noGrp="1" noChangeArrowheads="1"/>
          </p:cNvSpPr>
          <p:nvPr>
            <p:ph type="sldNum" sz="quarter" idx="12"/>
          </p:nvPr>
        </p:nvSpPr>
        <p:spPr>
          <a:ln/>
        </p:spPr>
        <p:txBody>
          <a:bodyPr/>
          <a:lstStyle>
            <a:lvl1pPr>
              <a:defRPr/>
            </a:lvl1pPr>
          </a:lstStyle>
          <a:p>
            <a:pPr>
              <a:defRPr/>
            </a:pPr>
            <a:fld id="{B041D632-9A49-4F72-A43C-7410D9D9589D}" type="slidenum">
              <a:rPr lang="en-US"/>
              <a:pPr>
                <a:defRPr/>
              </a:pPr>
              <a:t>‹#›</a:t>
            </a:fld>
            <a:endParaRPr lang="zh-CN" altLang="zh-CN"/>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5"/>
          <p:cNvSpPr>
            <a:spLocks noGrp="1" noChangeArrowheads="1"/>
          </p:cNvSpPr>
          <p:nvPr>
            <p:ph type="dt" sz="half" idx="10"/>
          </p:nvPr>
        </p:nvSpPr>
        <p:spPr>
          <a:ln/>
        </p:spPr>
        <p:txBody>
          <a:bodyPr/>
          <a:lstStyle>
            <a:lvl1pPr>
              <a:defRPr/>
            </a:lvl1pPr>
          </a:lstStyle>
          <a:p>
            <a:pPr>
              <a:defRPr/>
            </a:pPr>
            <a:fld id="{0C95A589-4397-4480-83AB-DE33B66A1BE4}" type="datetime1">
              <a:rPr lang="en-US"/>
              <a:pPr>
                <a:defRPr/>
              </a:pPr>
              <a:t>9/21/2013</a:t>
            </a:fld>
            <a:endParaRPr lang="zh-CN" altLang="zh-CN"/>
          </a:p>
        </p:txBody>
      </p:sp>
      <p:sp>
        <p:nvSpPr>
          <p:cNvPr id="6" name="Rectangle 6"/>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7"/>
          <p:cNvSpPr>
            <a:spLocks noGrp="1" noChangeArrowheads="1"/>
          </p:cNvSpPr>
          <p:nvPr>
            <p:ph type="sldNum" sz="quarter" idx="12"/>
          </p:nvPr>
        </p:nvSpPr>
        <p:spPr>
          <a:ln/>
        </p:spPr>
        <p:txBody>
          <a:bodyPr/>
          <a:lstStyle>
            <a:lvl1pPr>
              <a:defRPr/>
            </a:lvl1pPr>
          </a:lstStyle>
          <a:p>
            <a:pPr>
              <a:defRPr/>
            </a:pPr>
            <a:fld id="{876E29E4-6097-4EC8-8A34-69732787C02D}" type="slidenum">
              <a:rPr lang="en-US"/>
              <a:pPr>
                <a:defRPr/>
              </a:pPr>
              <a:t>‹#›</a:t>
            </a:fld>
            <a:endParaRPr lang="zh-CN" altLang="zh-CN"/>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dt" sz="half" idx="10"/>
          </p:nvPr>
        </p:nvSpPr>
        <p:spPr>
          <a:ln/>
        </p:spPr>
        <p:txBody>
          <a:bodyPr/>
          <a:lstStyle>
            <a:lvl1pPr>
              <a:defRPr/>
            </a:lvl1pPr>
          </a:lstStyle>
          <a:p>
            <a:pPr>
              <a:defRPr/>
            </a:pPr>
            <a:fld id="{C592DD2D-6C11-4C2B-97EE-D432DBE4B8EF}" type="datetime1">
              <a:rPr lang="en-US"/>
              <a:pPr>
                <a:defRPr/>
              </a:pPr>
              <a:t>9/21/2013</a:t>
            </a:fld>
            <a:endParaRPr lang="zh-CN"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7"/>
          <p:cNvSpPr>
            <a:spLocks noGrp="1" noChangeArrowheads="1"/>
          </p:cNvSpPr>
          <p:nvPr>
            <p:ph type="sldNum" sz="quarter" idx="12"/>
          </p:nvPr>
        </p:nvSpPr>
        <p:spPr>
          <a:ln/>
        </p:spPr>
        <p:txBody>
          <a:bodyPr/>
          <a:lstStyle>
            <a:lvl1pPr>
              <a:defRPr/>
            </a:lvl1pPr>
          </a:lstStyle>
          <a:p>
            <a:pPr>
              <a:defRPr/>
            </a:pPr>
            <a:fld id="{606D3057-6FE0-4E06-926B-9E194DA610C5}" type="slidenum">
              <a:rPr lang="en-US"/>
              <a:pPr>
                <a:defRPr/>
              </a:pPr>
              <a:t>‹#›</a:t>
            </a:fld>
            <a:endParaRPr lang="zh-CN" altLang="zh-CN"/>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81850" y="274638"/>
            <a:ext cx="222885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95300" y="274638"/>
            <a:ext cx="653415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5"/>
          <p:cNvSpPr>
            <a:spLocks noGrp="1" noChangeArrowheads="1"/>
          </p:cNvSpPr>
          <p:nvPr>
            <p:ph type="dt" sz="half" idx="10"/>
          </p:nvPr>
        </p:nvSpPr>
        <p:spPr>
          <a:ln/>
        </p:spPr>
        <p:txBody>
          <a:bodyPr/>
          <a:lstStyle>
            <a:lvl1pPr>
              <a:defRPr/>
            </a:lvl1pPr>
          </a:lstStyle>
          <a:p>
            <a:pPr>
              <a:defRPr/>
            </a:pPr>
            <a:fld id="{9EB763AD-4518-47F3-9B11-CEC91BBF279D}" type="datetime1">
              <a:rPr lang="en-US"/>
              <a:pPr>
                <a:defRPr/>
              </a:pPr>
              <a:t>9/21/2013</a:t>
            </a:fld>
            <a:endParaRPr lang="zh-CN" altLang="zh-CN"/>
          </a:p>
        </p:txBody>
      </p:sp>
      <p:sp>
        <p:nvSpPr>
          <p:cNvPr id="5" name="Rectangle 6"/>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7"/>
          <p:cNvSpPr>
            <a:spLocks noGrp="1" noChangeArrowheads="1"/>
          </p:cNvSpPr>
          <p:nvPr>
            <p:ph type="sldNum" sz="quarter" idx="12"/>
          </p:nvPr>
        </p:nvSpPr>
        <p:spPr>
          <a:ln/>
        </p:spPr>
        <p:txBody>
          <a:bodyPr/>
          <a:lstStyle>
            <a:lvl1pPr>
              <a:defRPr/>
            </a:lvl1pPr>
          </a:lstStyle>
          <a:p>
            <a:pPr>
              <a:defRPr/>
            </a:pPr>
            <a:fld id="{50835A68-533B-4B8C-80E9-D4669F284E7C}" type="slidenum">
              <a:rPr lang="en-US"/>
              <a:pPr>
                <a:defRPr/>
              </a:pPr>
              <a:t>‹#›</a:t>
            </a:fld>
            <a:endParaRPr lang="zh-CN" altLang="zh-CN"/>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pic>
        <p:nvPicPr>
          <p:cNvPr id="1026" name="Picture 2" descr="国网能源院logo"/>
          <p:cNvPicPr>
            <a:picLocks noChangeAspect="1" noChangeArrowheads="1"/>
          </p:cNvPicPr>
          <p:nvPr/>
        </p:nvPicPr>
        <p:blipFill>
          <a:blip r:embed="rId14" cstate="print"/>
          <a:srcRect l="1071" t="2603" r="1756" b="2290"/>
          <a:stretch>
            <a:fillRect/>
          </a:stretch>
        </p:blipFill>
        <p:spPr bwMode="auto">
          <a:xfrm>
            <a:off x="9525" y="9525"/>
            <a:ext cx="3263900" cy="1312863"/>
          </a:xfrm>
          <a:prstGeom prst="rect">
            <a:avLst/>
          </a:prstGeom>
          <a:noFill/>
          <a:ln w="12700">
            <a:solidFill>
              <a:schemeClr val="bg1"/>
            </a:solidFill>
            <a:miter lim="800000"/>
            <a:headEnd/>
            <a:tailEnd/>
          </a:ln>
        </p:spPr>
      </p:pic>
      <p:sp>
        <p:nvSpPr>
          <p:cNvPr id="1027" name="Rectangle 3"/>
          <p:cNvSpPr>
            <a:spLocks noGrp="1" noChangeArrowheads="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8" name="Rectangle 4"/>
          <p:cNvSpPr>
            <a:spLocks noGrp="1" noChangeArrowheads="1"/>
          </p:cNvSpPr>
          <p:nvPr>
            <p:ph type="body" idx="1"/>
          </p:nvPr>
        </p:nvSpPr>
        <p:spPr bwMode="auto">
          <a:xfrm>
            <a:off x="495300" y="1600200"/>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9" name="Rectangle 5"/>
          <p:cNvSpPr>
            <a:spLocks noGrp="1" noChangeArrowheads="1"/>
          </p:cNvSpPr>
          <p:nvPr>
            <p:ph type="dt" sz="half" idx="2"/>
          </p:nvPr>
        </p:nvSpPr>
        <p:spPr bwMode="auto">
          <a:xfrm>
            <a:off x="495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buClr>
                <a:srgbClr val="000000"/>
              </a:buClr>
              <a:buSzPct val="100000"/>
              <a:defRPr sz="1400">
                <a:ea typeface="+mn-ea"/>
              </a:defRPr>
            </a:lvl1pPr>
          </a:lstStyle>
          <a:p>
            <a:pPr>
              <a:defRPr/>
            </a:pPr>
            <a:fld id="{D9900FF8-578C-4BC2-B066-E716F07D836B}" type="datetime1">
              <a:rPr lang="en-US"/>
              <a:pPr>
                <a:defRPr/>
              </a:pPr>
              <a:t>9/21/2013</a:t>
            </a:fld>
            <a:endParaRPr lang="zh-CN" altLang="zh-CN"/>
          </a:p>
        </p:txBody>
      </p:sp>
      <p:sp>
        <p:nvSpPr>
          <p:cNvPr id="1030" name="Rectangle 6"/>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buClr>
                <a:srgbClr val="000000"/>
              </a:buClr>
              <a:buSzPct val="100000"/>
              <a:defRPr sz="1400">
                <a:ea typeface="+mn-ea"/>
              </a:defRPr>
            </a:lvl1pPr>
          </a:lstStyle>
          <a:p>
            <a:pPr>
              <a:defRPr/>
            </a:pPr>
            <a:endParaRPr lang="zh-CN" altLang="zh-CN"/>
          </a:p>
        </p:txBody>
      </p:sp>
      <p:sp>
        <p:nvSpPr>
          <p:cNvPr id="1031" name="Rectangle 7"/>
          <p:cNvSpPr>
            <a:spLocks noGrp="1" noChangeArrowheads="1"/>
          </p:cNvSpPr>
          <p:nvPr>
            <p:ph type="sldNum" sz="quarter" idx="4"/>
          </p:nvPr>
        </p:nvSpPr>
        <p:spPr bwMode="auto">
          <a:xfrm>
            <a:off x="7099300" y="6245225"/>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
                <a:srgbClr val="000000"/>
              </a:buClr>
              <a:buSzPct val="100000"/>
              <a:defRPr sz="1400">
                <a:ea typeface="+mn-ea"/>
              </a:defRPr>
            </a:lvl1pPr>
          </a:lstStyle>
          <a:p>
            <a:pPr>
              <a:defRPr/>
            </a:pPr>
            <a:fld id="{6410D7D0-D626-4398-A625-39C9F6C32B7E}" type="slidenum">
              <a:rPr lang="en-US"/>
              <a:pPr>
                <a:defRPr/>
              </a:pPr>
              <a:t>‹#›</a:t>
            </a:fld>
            <a:endParaRPr lang="zh-CN" altLang="zh-CN"/>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txStyles>
    <p:titleStyle>
      <a:lvl1pPr algn="ctr" rtl="0" eaLnBrk="0" fontAlgn="base" hangingPunct="0">
        <a:spcBef>
          <a:spcPct val="0"/>
        </a:spcBef>
        <a:spcAft>
          <a:spcPct val="0"/>
        </a:spcAft>
        <a:buSzPct val="100000"/>
        <a:defRPr sz="4400">
          <a:solidFill>
            <a:schemeClr val="tx2"/>
          </a:solidFill>
          <a:latin typeface="+mj-lt"/>
          <a:ea typeface="+mj-ea"/>
          <a:cs typeface="+mj-cs"/>
        </a:defRPr>
      </a:lvl1pPr>
      <a:lvl2pPr algn="ctr" rtl="0" eaLnBrk="0" fontAlgn="base" hangingPunct="0">
        <a:spcBef>
          <a:spcPct val="0"/>
        </a:spcBef>
        <a:spcAft>
          <a:spcPct val="0"/>
        </a:spcAft>
        <a:buSzPct val="100000"/>
        <a:defRPr sz="4400">
          <a:solidFill>
            <a:schemeClr val="tx2"/>
          </a:solidFill>
          <a:latin typeface="Arial" charset="0"/>
          <a:ea typeface="宋体" pitchFamily="2" charset="-122"/>
        </a:defRPr>
      </a:lvl2pPr>
      <a:lvl3pPr algn="ctr" rtl="0" eaLnBrk="0" fontAlgn="base" hangingPunct="0">
        <a:spcBef>
          <a:spcPct val="0"/>
        </a:spcBef>
        <a:spcAft>
          <a:spcPct val="0"/>
        </a:spcAft>
        <a:buSzPct val="100000"/>
        <a:defRPr sz="4400">
          <a:solidFill>
            <a:schemeClr val="tx2"/>
          </a:solidFill>
          <a:latin typeface="Arial" charset="0"/>
          <a:ea typeface="宋体" pitchFamily="2" charset="-122"/>
        </a:defRPr>
      </a:lvl3pPr>
      <a:lvl4pPr algn="ctr" rtl="0" eaLnBrk="0" fontAlgn="base" hangingPunct="0">
        <a:spcBef>
          <a:spcPct val="0"/>
        </a:spcBef>
        <a:spcAft>
          <a:spcPct val="0"/>
        </a:spcAft>
        <a:buSzPct val="100000"/>
        <a:defRPr sz="4400">
          <a:solidFill>
            <a:schemeClr val="tx2"/>
          </a:solidFill>
          <a:latin typeface="Arial" charset="0"/>
          <a:ea typeface="宋体" pitchFamily="2" charset="-122"/>
        </a:defRPr>
      </a:lvl4pPr>
      <a:lvl5pPr algn="ctr" rtl="0" eaLnBrk="0" fontAlgn="base" hangingPunct="0">
        <a:spcBef>
          <a:spcPct val="0"/>
        </a:spcBef>
        <a:spcAft>
          <a:spcPct val="0"/>
        </a:spcAft>
        <a:buSzPct val="100000"/>
        <a:defRPr sz="4400">
          <a:solidFill>
            <a:schemeClr val="tx2"/>
          </a:solidFill>
          <a:latin typeface="Arial" charset="0"/>
          <a:ea typeface="宋体" pitchFamily="2" charset="-122"/>
        </a:defRPr>
      </a:lvl5pPr>
      <a:lvl6pPr marL="457200" algn="ctr" rtl="0" eaLnBrk="0" fontAlgn="base" hangingPunct="0">
        <a:spcBef>
          <a:spcPct val="0"/>
        </a:spcBef>
        <a:spcAft>
          <a:spcPct val="0"/>
        </a:spcAft>
        <a:buSzPct val="100000"/>
        <a:defRPr sz="4400">
          <a:solidFill>
            <a:schemeClr val="tx2"/>
          </a:solidFill>
          <a:latin typeface="Arial" charset="0"/>
          <a:ea typeface="宋体" pitchFamily="2" charset="-122"/>
        </a:defRPr>
      </a:lvl6pPr>
      <a:lvl7pPr marL="914400" algn="ctr" rtl="0" eaLnBrk="0" fontAlgn="base" hangingPunct="0">
        <a:spcBef>
          <a:spcPct val="0"/>
        </a:spcBef>
        <a:spcAft>
          <a:spcPct val="0"/>
        </a:spcAft>
        <a:buSzPct val="100000"/>
        <a:defRPr sz="4400">
          <a:solidFill>
            <a:schemeClr val="tx2"/>
          </a:solidFill>
          <a:latin typeface="Arial" charset="0"/>
          <a:ea typeface="宋体" pitchFamily="2" charset="-122"/>
        </a:defRPr>
      </a:lvl7pPr>
      <a:lvl8pPr marL="1371600" algn="ctr" rtl="0" eaLnBrk="0" fontAlgn="base" hangingPunct="0">
        <a:spcBef>
          <a:spcPct val="0"/>
        </a:spcBef>
        <a:spcAft>
          <a:spcPct val="0"/>
        </a:spcAft>
        <a:buSzPct val="100000"/>
        <a:defRPr sz="4400">
          <a:solidFill>
            <a:schemeClr val="tx2"/>
          </a:solidFill>
          <a:latin typeface="Arial" charset="0"/>
          <a:ea typeface="宋体" pitchFamily="2" charset="-122"/>
        </a:defRPr>
      </a:lvl8pPr>
      <a:lvl9pPr marL="1828800" algn="ctr" rtl="0" eaLnBrk="0" fontAlgn="base" hangingPunct="0">
        <a:spcBef>
          <a:spcPct val="0"/>
        </a:spcBef>
        <a:spcAft>
          <a:spcPct val="0"/>
        </a:spcAft>
        <a:buSzPct val="100000"/>
        <a:defRPr sz="44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SzPct val="10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a:solidFill>
            <a:schemeClr val="tx1"/>
          </a:solidFill>
          <a:latin typeface="+mn-lt"/>
          <a:ea typeface="+mn-ea"/>
        </a:defRPr>
      </a:lvl2pPr>
      <a:lvl3pPr marL="1143000" indent="-228600" algn="l" rtl="0" eaLnBrk="0" fontAlgn="base" hangingPunct="0">
        <a:spcBef>
          <a:spcPct val="20000"/>
        </a:spcBef>
        <a:spcAft>
          <a:spcPct val="0"/>
        </a:spcAft>
        <a:buSzPct val="100000"/>
        <a:buChar char="•"/>
        <a:defRPr sz="2400">
          <a:solidFill>
            <a:schemeClr val="tx1"/>
          </a:solidFill>
          <a:latin typeface="+mn-lt"/>
          <a:ea typeface="+mn-ea"/>
        </a:defRPr>
      </a:lvl3pPr>
      <a:lvl4pPr marL="1600200" indent="-228600" algn="l" rtl="0" eaLnBrk="0" fontAlgn="base" hangingPunct="0">
        <a:spcBef>
          <a:spcPct val="20000"/>
        </a:spcBef>
        <a:spcAft>
          <a:spcPct val="0"/>
        </a:spcAft>
        <a:buSzPct val="100000"/>
        <a:buChar char="–"/>
        <a:defRPr sz="2000">
          <a:solidFill>
            <a:schemeClr val="tx1"/>
          </a:solidFill>
          <a:latin typeface="+mn-lt"/>
          <a:ea typeface="+mn-ea"/>
        </a:defRPr>
      </a:lvl4pPr>
      <a:lvl5pPr marL="2057400" indent="-228600" algn="l" rtl="0" eaLnBrk="0" fontAlgn="base" hangingPunct="0">
        <a:spcBef>
          <a:spcPct val="20000"/>
        </a:spcBef>
        <a:spcAft>
          <a:spcPct val="0"/>
        </a:spcAft>
        <a:buSzPct val="100000"/>
        <a:buChar char="»"/>
        <a:defRPr sz="2000">
          <a:solidFill>
            <a:schemeClr val="tx1"/>
          </a:solidFill>
          <a:latin typeface="+mn-lt"/>
          <a:ea typeface="+mn-ea"/>
        </a:defRPr>
      </a:lvl5pPr>
      <a:lvl6pPr marL="2514600" indent="-228600" algn="l" rtl="0" eaLnBrk="0" fontAlgn="base" hangingPunct="0">
        <a:spcBef>
          <a:spcPct val="20000"/>
        </a:spcBef>
        <a:spcAft>
          <a:spcPct val="0"/>
        </a:spcAft>
        <a:buSzPct val="100000"/>
        <a:buChar char="»"/>
        <a:defRPr sz="2000">
          <a:solidFill>
            <a:schemeClr val="tx1"/>
          </a:solidFill>
          <a:latin typeface="+mn-lt"/>
          <a:ea typeface="+mn-ea"/>
        </a:defRPr>
      </a:lvl6pPr>
      <a:lvl7pPr marL="2971800" indent="-228600" algn="l" rtl="0" eaLnBrk="0" fontAlgn="base" hangingPunct="0">
        <a:spcBef>
          <a:spcPct val="20000"/>
        </a:spcBef>
        <a:spcAft>
          <a:spcPct val="0"/>
        </a:spcAft>
        <a:buSzPct val="100000"/>
        <a:buChar char="»"/>
        <a:defRPr sz="2000">
          <a:solidFill>
            <a:schemeClr val="tx1"/>
          </a:solidFill>
          <a:latin typeface="+mn-lt"/>
          <a:ea typeface="+mn-ea"/>
        </a:defRPr>
      </a:lvl7pPr>
      <a:lvl8pPr marL="3429000" indent="-228600" algn="l" rtl="0" eaLnBrk="0" fontAlgn="base" hangingPunct="0">
        <a:spcBef>
          <a:spcPct val="20000"/>
        </a:spcBef>
        <a:spcAft>
          <a:spcPct val="0"/>
        </a:spcAft>
        <a:buSzPct val="100000"/>
        <a:buChar char="»"/>
        <a:defRPr sz="2000">
          <a:solidFill>
            <a:schemeClr val="tx1"/>
          </a:solidFill>
          <a:latin typeface="+mn-lt"/>
          <a:ea typeface="+mn-ea"/>
        </a:defRPr>
      </a:lvl8pPr>
      <a:lvl9pPr marL="3886200" indent="-228600" algn="l" rtl="0" eaLnBrk="0" fontAlgn="base" hangingPunct="0">
        <a:spcBef>
          <a:spcPct val="20000"/>
        </a:spcBef>
        <a:spcAft>
          <a:spcPct val="0"/>
        </a:spcAft>
        <a:buSzPct val="10000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Microsoft_Office_Excel_97-2003____1.xls"/></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Office_Excel_97-2003____2.xls"/><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w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oleObject" Target="../embeddings/oleObject2.bin"/><Relationship Id="rId7" Type="http://schemas.openxmlformats.org/officeDocument/2006/relationships/oleObject" Target="../embeddings/oleObject6.bin"/><Relationship Id="rId12"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5.bin"/><Relationship Id="rId11" Type="http://schemas.openxmlformats.org/officeDocument/2006/relationships/oleObject" Target="../embeddings/oleObject10.bin"/><Relationship Id="rId5" Type="http://schemas.openxmlformats.org/officeDocument/2006/relationships/oleObject" Target="../embeddings/oleObject4.bin"/><Relationship Id="rId10" Type="http://schemas.openxmlformats.org/officeDocument/2006/relationships/oleObject" Target="../embeddings/oleObject9.bin"/><Relationship Id="rId4" Type="http://schemas.openxmlformats.org/officeDocument/2006/relationships/oleObject" Target="../embeddings/oleObject3.bin"/><Relationship Id="rId9" Type="http://schemas.openxmlformats.org/officeDocument/2006/relationships/oleObject" Target="../embeddings/oleObject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idx="4294967295"/>
          </p:nvPr>
        </p:nvSpPr>
        <p:spPr>
          <a:xfrm>
            <a:off x="703263" y="2063750"/>
            <a:ext cx="9072562" cy="1739900"/>
          </a:xfrm>
        </p:spPr>
        <p:txBody>
          <a:bodyPr>
            <a:spAutoFit/>
          </a:bodyPr>
          <a:lstStyle/>
          <a:p>
            <a:r>
              <a:rPr lang="en-US" altLang="zh-CN" sz="3600" b="1" dirty="0" smtClean="0">
                <a:solidFill>
                  <a:srgbClr val="C00000"/>
                </a:solidFill>
              </a:rPr>
              <a:t>China's </a:t>
            </a:r>
            <a:r>
              <a:rPr lang="zh-CN" altLang="zh-CN" sz="3600" b="1" dirty="0" smtClean="0">
                <a:solidFill>
                  <a:srgbClr val="C00000"/>
                </a:solidFill>
              </a:rPr>
              <a:t>Experiences and Challenges in Large-scale Wind </a:t>
            </a:r>
            <a:r>
              <a:rPr lang="zh-CN" altLang="en-US" sz="3600" b="1" dirty="0" smtClean="0">
                <a:solidFill>
                  <a:srgbClr val="C00000"/>
                </a:solidFill>
              </a:rPr>
              <a:t>P</a:t>
            </a:r>
            <a:r>
              <a:rPr lang="zh-CN" altLang="zh-CN" sz="3600" b="1" dirty="0" smtClean="0">
                <a:solidFill>
                  <a:srgbClr val="C00000"/>
                </a:solidFill>
              </a:rPr>
              <a:t>ower </a:t>
            </a:r>
            <a:br>
              <a:rPr lang="zh-CN" altLang="zh-CN" sz="3600" b="1" dirty="0" smtClean="0">
                <a:solidFill>
                  <a:srgbClr val="C00000"/>
                </a:solidFill>
              </a:rPr>
            </a:br>
            <a:r>
              <a:rPr lang="zh-CN" altLang="zh-CN" sz="3600" b="1" dirty="0" smtClean="0">
                <a:solidFill>
                  <a:srgbClr val="C00000"/>
                </a:solidFill>
              </a:rPr>
              <a:t>Integration </a:t>
            </a:r>
          </a:p>
        </p:txBody>
      </p:sp>
      <p:sp>
        <p:nvSpPr>
          <p:cNvPr id="4099" name="Rectangle 3"/>
          <p:cNvSpPr>
            <a:spLocks noChangeArrowheads="1"/>
          </p:cNvSpPr>
          <p:nvPr/>
        </p:nvSpPr>
        <p:spPr bwMode="auto">
          <a:xfrm>
            <a:off x="1568450" y="4314825"/>
            <a:ext cx="6813550" cy="1014413"/>
          </a:xfrm>
          <a:prstGeom prst="rect">
            <a:avLst/>
          </a:prstGeom>
          <a:noFill/>
          <a:ln w="9525">
            <a:noFill/>
            <a:miter lim="800000"/>
            <a:headEnd/>
            <a:tailEnd/>
          </a:ln>
          <a:effectLst/>
        </p:spPr>
        <p:txBody>
          <a:bodyPr anchor="ctr">
            <a:spAutoFit/>
          </a:bodyPr>
          <a:lstStyle/>
          <a:p>
            <a:pPr algn="ctr">
              <a:buClr>
                <a:srgbClr val="000000"/>
              </a:buClr>
              <a:buSzPct val="100000"/>
              <a:defRPr/>
            </a:pPr>
            <a:r>
              <a:rPr lang="zh-CN" altLang="zh-CN" sz="2000" dirty="0">
                <a:latin typeface="+mj-lt"/>
                <a:ea typeface="+mn-ea"/>
              </a:rPr>
              <a:t>Bai Jianhua</a:t>
            </a:r>
          </a:p>
          <a:p>
            <a:pPr algn="ctr">
              <a:buClr>
                <a:srgbClr val="000000"/>
              </a:buClr>
              <a:buSzPct val="100000"/>
              <a:defRPr/>
            </a:pPr>
            <a:r>
              <a:rPr lang="zh-CN" altLang="zh-CN" sz="2000" dirty="0">
                <a:latin typeface="+mj-lt"/>
                <a:ea typeface="+mn-ea"/>
              </a:rPr>
              <a:t>State Grid Energy Research Institute</a:t>
            </a:r>
          </a:p>
          <a:p>
            <a:pPr algn="ctr">
              <a:buClr>
                <a:srgbClr val="000000"/>
              </a:buClr>
              <a:buSzPct val="100000"/>
              <a:defRPr/>
            </a:pPr>
            <a:r>
              <a:rPr lang="zh-CN" altLang="zh-CN" sz="2000" dirty="0">
                <a:latin typeface="+mj-lt"/>
                <a:ea typeface="+mn-ea"/>
              </a:rPr>
              <a:t>September 23, 2013</a:t>
            </a:r>
            <a:endParaRPr lang="zh-CN" altLang="zh-CN" sz="2000" b="1" dirty="0">
              <a:latin typeface="+mj-lt"/>
              <a:ea typeface="+mn-ea"/>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711450" y="441325"/>
            <a:ext cx="4467225" cy="646113"/>
          </a:xfrm>
          <a:prstGeom prst="rect">
            <a:avLst/>
          </a:prstGeom>
          <a:noFill/>
          <a:ln w="9525">
            <a:noFill/>
            <a:miter lim="800000"/>
            <a:headEnd/>
            <a:tailEnd/>
          </a:ln>
          <a:effectLst/>
        </p:spPr>
        <p:txBody>
          <a:bodyPr>
            <a:spAutoFit/>
          </a:bodyPr>
          <a:lstStyle/>
          <a:p>
            <a:pPr algn="ctr">
              <a:buClr>
                <a:srgbClr val="000000"/>
              </a:buClr>
              <a:buSzPct val="100000"/>
              <a:defRPr/>
            </a:pPr>
            <a:r>
              <a:rPr lang="zh-CN" altLang="zh-CN" sz="3600" b="1" dirty="0">
                <a:solidFill>
                  <a:srgbClr val="C00000"/>
                </a:solidFill>
                <a:latin typeface="+mj-lt"/>
                <a:ea typeface="宋体" pitchFamily="2" charset="-122"/>
              </a:rPr>
              <a:t>Main Content</a:t>
            </a:r>
            <a:endParaRPr lang="zh-CN" altLang="zh-CN" sz="3600" b="1" dirty="0">
              <a:solidFill>
                <a:srgbClr val="C00000"/>
              </a:solidFill>
              <a:latin typeface="+mj-lt"/>
            </a:endParaRPr>
          </a:p>
        </p:txBody>
      </p:sp>
      <p:sp>
        <p:nvSpPr>
          <p:cNvPr id="5123" name="Text Box 3"/>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2</a:t>
            </a:r>
          </a:p>
        </p:txBody>
      </p:sp>
      <p:graphicFrame>
        <p:nvGraphicFramePr>
          <p:cNvPr id="5" name="图示 4"/>
          <p:cNvGraphicFramePr/>
          <p:nvPr/>
        </p:nvGraphicFramePr>
        <p:xfrm>
          <a:off x="1640632" y="1754212"/>
          <a:ext cx="6916020" cy="4483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4294967295"/>
          </p:nvPr>
        </p:nvSpPr>
        <p:spPr>
          <a:xfrm>
            <a:off x="704850" y="2205038"/>
            <a:ext cx="8712200" cy="523220"/>
          </a:xfrm>
        </p:spPr>
        <p:txBody>
          <a:bodyPr>
            <a:spAutoFit/>
          </a:bodyPr>
          <a:lstStyle/>
          <a:p>
            <a:pPr marL="0" indent="0" algn="ctr" eaLnBrk="1">
              <a:spcBef>
                <a:spcPct val="0"/>
              </a:spcBef>
              <a:buFontTx/>
              <a:buNone/>
              <a:defRPr/>
            </a:pPr>
            <a:r>
              <a:rPr lang="en-US" altLang="zh-CN" sz="2800" b="1" dirty="0" smtClean="0">
                <a:solidFill>
                  <a:srgbClr val="C00000"/>
                </a:solidFill>
                <a:latin typeface="+mj-lt"/>
              </a:rPr>
              <a:t>1. </a:t>
            </a:r>
            <a:r>
              <a:rPr lang="en-US" altLang="zh-CN" sz="2800" b="1" dirty="0" smtClean="0">
                <a:solidFill>
                  <a:srgbClr val="C00000"/>
                </a:solidFill>
                <a:latin typeface="+mj-lt"/>
              </a:rPr>
              <a:t>Status </a:t>
            </a:r>
            <a:r>
              <a:rPr lang="en-US" altLang="zh-CN" sz="2800" b="1" dirty="0" smtClean="0">
                <a:solidFill>
                  <a:srgbClr val="C00000"/>
                </a:solidFill>
                <a:latin typeface="+mj-lt"/>
              </a:rPr>
              <a:t>Quo of Wind Power Development </a:t>
            </a:r>
          </a:p>
        </p:txBody>
      </p:sp>
      <p:pic>
        <p:nvPicPr>
          <p:cNvPr id="18434" name="Picture 3" descr="8245707181379639766390.wmf"/>
          <p:cNvPicPr>
            <a:picLocks noChangeAspect="1" noChangeArrowheads="1"/>
          </p:cNvPicPr>
          <p:nvPr/>
        </p:nvPicPr>
        <p:blipFill>
          <a:blip r:embed="rId3" cstate="print"/>
          <a:srcRect/>
          <a:stretch>
            <a:fillRect/>
          </a:stretch>
        </p:blipFill>
        <p:spPr bwMode="auto">
          <a:xfrm rot="5400000">
            <a:off x="1550987" y="3230563"/>
            <a:ext cx="3063875" cy="3028950"/>
          </a:xfrm>
          <a:prstGeom prst="rect">
            <a:avLst/>
          </a:prstGeom>
          <a:noFill/>
          <a:ln w="9525">
            <a:noFill/>
            <a:miter lim="800000"/>
            <a:headEnd/>
            <a:tailEnd/>
          </a:ln>
        </p:spPr>
      </p:pic>
      <p:pic>
        <p:nvPicPr>
          <p:cNvPr id="18435" name="Picture 4" descr="8818168211379639766468.wmf"/>
          <p:cNvPicPr>
            <a:picLocks noChangeAspect="1" noChangeArrowheads="1"/>
          </p:cNvPicPr>
          <p:nvPr/>
        </p:nvPicPr>
        <p:blipFill>
          <a:blip r:embed="rId4" cstate="print"/>
          <a:srcRect/>
          <a:stretch>
            <a:fillRect/>
          </a:stretch>
        </p:blipFill>
        <p:spPr bwMode="auto">
          <a:xfrm rot="5400000">
            <a:off x="5349081" y="3248819"/>
            <a:ext cx="3095625" cy="3024188"/>
          </a:xfrm>
          <a:prstGeom prst="rect">
            <a:avLst/>
          </a:prstGeom>
          <a:noFill/>
          <a:ln w="9525">
            <a:noFill/>
            <a:miter lim="800000"/>
            <a:headEnd/>
            <a:tailEnd/>
          </a:ln>
        </p:spPr>
      </p:pic>
      <p:sp>
        <p:nvSpPr>
          <p:cNvPr id="6149" name="Text Box 5"/>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3</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5013325" y="3551238"/>
            <a:ext cx="184150" cy="768350"/>
          </a:xfrm>
          <a:prstGeom prst="rect">
            <a:avLst/>
          </a:prstGeom>
          <a:noFill/>
          <a:ln w="9525">
            <a:noFill/>
            <a:miter lim="800000"/>
            <a:headEnd/>
            <a:tailEnd/>
          </a:ln>
          <a:effectLst/>
        </p:spPr>
        <p:txBody>
          <a:bodyPr wrap="none" anchor="ctr">
            <a:spAutoFit/>
          </a:bodyPr>
          <a:lstStyle/>
          <a:p>
            <a:pPr algn="ctr" eaLnBrk="0" hangingPunct="0">
              <a:buClr>
                <a:srgbClr val="000000"/>
              </a:buClr>
              <a:buSzPct val="100000"/>
              <a:defRPr/>
            </a:pPr>
            <a:endParaRPr lang="zh-CN" altLang="zh-CN" sz="4400">
              <a:latin typeface="+mj-lt"/>
            </a:endParaRPr>
          </a:p>
        </p:txBody>
      </p:sp>
      <p:sp>
        <p:nvSpPr>
          <p:cNvPr id="7171" name="AutoShape 3"/>
          <p:cNvSpPr>
            <a:spLocks noChangeArrowheads="1"/>
          </p:cNvSpPr>
          <p:nvPr/>
        </p:nvSpPr>
        <p:spPr bwMode="auto">
          <a:xfrm>
            <a:off x="488950" y="1628775"/>
            <a:ext cx="8850313" cy="817245"/>
          </a:xfrm>
          <a:prstGeom prst="roundRect">
            <a:avLst>
              <a:gd name="adj" fmla="val 16667"/>
            </a:avLst>
          </a:prstGeom>
          <a:noFill/>
          <a:ln w="19050">
            <a:noFill/>
            <a:round/>
            <a:headEnd/>
            <a:tailEnd/>
          </a:ln>
          <a:effectLst/>
        </p:spPr>
        <p:txBody>
          <a:bodyPr>
            <a:spAutoFit/>
          </a:bodyPr>
          <a:lstStyle/>
          <a:p>
            <a:pPr algn="just">
              <a:lnSpc>
                <a:spcPct val="150000"/>
              </a:lnSpc>
              <a:buClr>
                <a:srgbClr val="000000"/>
              </a:buClr>
              <a:buSzPct val="100000"/>
            </a:pPr>
            <a:r>
              <a:rPr lang="zh-CN" altLang="zh-CN" sz="1400" dirty="0">
                <a:ea typeface="宋体" charset="-122"/>
              </a:rPr>
              <a:t>By the end of 2012, </a:t>
            </a:r>
            <a:r>
              <a:rPr lang="en-US" altLang="zh-CN" sz="1400" dirty="0" smtClean="0">
                <a:ea typeface="宋体" charset="-122"/>
              </a:rPr>
              <a:t>China's </a:t>
            </a:r>
            <a:r>
              <a:rPr lang="zh-CN" altLang="zh-CN" sz="1400" dirty="0" smtClean="0">
                <a:ea typeface="宋体" charset="-122"/>
              </a:rPr>
              <a:t>installed </a:t>
            </a:r>
            <a:r>
              <a:rPr lang="zh-CN" altLang="zh-CN" sz="1400" dirty="0">
                <a:ea typeface="宋体" charset="-122"/>
              </a:rPr>
              <a:t>capacity of wind power </a:t>
            </a:r>
            <a:r>
              <a:rPr lang="zh-CN" altLang="en-US" sz="1400" dirty="0">
                <a:ea typeface="宋体" charset="-122"/>
              </a:rPr>
              <a:t>i</a:t>
            </a:r>
            <a:r>
              <a:rPr lang="zh-CN" altLang="zh-CN" sz="1400" dirty="0">
                <a:ea typeface="宋体" charset="-122"/>
              </a:rPr>
              <a:t>ntegration</a:t>
            </a:r>
            <a:r>
              <a:rPr lang="zh-CN" altLang="en-US" sz="1400" dirty="0">
                <a:ea typeface="宋体" charset="-122"/>
              </a:rPr>
              <a:t> </a:t>
            </a:r>
            <a:r>
              <a:rPr lang="en-US" altLang="zh-CN" sz="1400" dirty="0" smtClean="0">
                <a:ea typeface="宋体" charset="-122"/>
              </a:rPr>
              <a:t>topped the </a:t>
            </a:r>
            <a:r>
              <a:rPr lang="en-US" altLang="zh-CN" sz="1400" dirty="0">
                <a:ea typeface="宋体" charset="-122"/>
              </a:rPr>
              <a:t>world</a:t>
            </a:r>
            <a:r>
              <a:rPr lang="zh-CN" altLang="zh-CN" sz="1400" dirty="0">
                <a:ea typeface="宋体" charset="-122"/>
              </a:rPr>
              <a:t>, reaching 60.83 million </a:t>
            </a:r>
            <a:r>
              <a:rPr lang="zh-CN" altLang="en-US" sz="1400" dirty="0">
                <a:ea typeface="宋体" charset="-122"/>
              </a:rPr>
              <a:t>K</a:t>
            </a:r>
            <a:r>
              <a:rPr lang="en-US" altLang="zh-CN" sz="1400" dirty="0">
                <a:ea typeface="宋体" charset="-122"/>
              </a:rPr>
              <a:t>W</a:t>
            </a:r>
            <a:r>
              <a:rPr lang="zh-CN" altLang="zh-CN" sz="1400" dirty="0">
                <a:ea typeface="宋体" charset="-122"/>
              </a:rPr>
              <a:t>.</a:t>
            </a:r>
          </a:p>
        </p:txBody>
      </p:sp>
      <p:sp>
        <p:nvSpPr>
          <p:cNvPr id="7172" name="Rectangle 4"/>
          <p:cNvSpPr>
            <a:spLocks noChangeArrowheads="1"/>
          </p:cNvSpPr>
          <p:nvPr/>
        </p:nvSpPr>
        <p:spPr bwMode="auto">
          <a:xfrm>
            <a:off x="1928813" y="6257925"/>
            <a:ext cx="6191250" cy="646331"/>
          </a:xfrm>
          <a:prstGeom prst="rect">
            <a:avLst/>
          </a:prstGeom>
          <a:noFill/>
          <a:ln w="9525">
            <a:noFill/>
            <a:miter lim="800000"/>
            <a:headEnd/>
            <a:tailEnd/>
          </a:ln>
          <a:effectLst/>
        </p:spPr>
        <p:txBody>
          <a:bodyPr>
            <a:spAutoFit/>
          </a:bodyPr>
          <a:lstStyle/>
          <a:p>
            <a:pPr algn="ctr">
              <a:buClr>
                <a:srgbClr val="000000"/>
              </a:buClr>
              <a:buSzPct val="100000"/>
              <a:defRPr/>
            </a:pPr>
            <a:r>
              <a:rPr lang="zh-CN" altLang="zh-CN" sz="1600" dirty="0">
                <a:latin typeface="+mj-lt"/>
                <a:ea typeface="宋体" pitchFamily="2" charset="-122"/>
              </a:rPr>
              <a:t>Comparison of Top 10 Countries in </a:t>
            </a:r>
            <a:r>
              <a:rPr lang="zh-CN" altLang="zh-CN" sz="1600" dirty="0" smtClean="0">
                <a:latin typeface="+mj-lt"/>
                <a:ea typeface="宋体" pitchFamily="2" charset="-122"/>
              </a:rPr>
              <a:t>Wind </a:t>
            </a:r>
            <a:r>
              <a:rPr lang="zh-CN" altLang="zh-CN" sz="1600" dirty="0" smtClean="0">
                <a:latin typeface="+mj-lt"/>
                <a:ea typeface="宋体" pitchFamily="2" charset="-122"/>
              </a:rPr>
              <a:t>Power</a:t>
            </a:r>
            <a:r>
              <a:rPr lang="en-US" altLang="zh-CN" sz="1600" dirty="0" smtClean="0">
                <a:latin typeface="+mj-lt"/>
                <a:ea typeface="宋体" pitchFamily="2" charset="-122"/>
              </a:rPr>
              <a:t> </a:t>
            </a:r>
            <a:r>
              <a:rPr lang="zh-CN" altLang="zh-CN" sz="1600" dirty="0" smtClean="0">
                <a:latin typeface="+mj-lt"/>
                <a:ea typeface="宋体" pitchFamily="2" charset="-122"/>
              </a:rPr>
              <a:t>Installed  </a:t>
            </a:r>
            <a:r>
              <a:rPr lang="zh-CN" altLang="zh-CN" sz="1600" dirty="0">
                <a:latin typeface="+mj-lt"/>
                <a:ea typeface="宋体" pitchFamily="2" charset="-122"/>
              </a:rPr>
              <a:t>Capacity</a:t>
            </a:r>
          </a:p>
          <a:p>
            <a:pPr algn="ctr">
              <a:buClr>
                <a:srgbClr val="000000"/>
              </a:buClr>
              <a:buSzPct val="100000"/>
              <a:defRPr/>
            </a:pPr>
            <a:endParaRPr lang="zh-CN" altLang="zh-CN" sz="2000" dirty="0">
              <a:latin typeface="+mj-lt"/>
            </a:endParaRPr>
          </a:p>
        </p:txBody>
      </p:sp>
      <p:graphicFrame>
        <p:nvGraphicFramePr>
          <p:cNvPr id="7173" name="Object 5" descr="6639564131379639766468"/>
          <p:cNvGraphicFramePr>
            <a:graphicFrameLocks/>
          </p:cNvGraphicFramePr>
          <p:nvPr/>
        </p:nvGraphicFramePr>
        <p:xfrm>
          <a:off x="1060450" y="2613025"/>
          <a:ext cx="8089900" cy="3479800"/>
        </p:xfrm>
        <a:graphic>
          <a:graphicData uri="http://schemas.openxmlformats.org/presentationml/2006/ole">
            <p:oleObj spid="_x0000_s7173" r:id="rId4" imgW="9991649" imgH="4276649" progId="Excel.Sheet.8">
              <p:embed/>
            </p:oleObj>
          </a:graphicData>
        </a:graphic>
      </p:graphicFrame>
      <p:sp>
        <p:nvSpPr>
          <p:cNvPr id="7174" name="Text Box 6"/>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4</a:t>
            </a:r>
          </a:p>
        </p:txBody>
      </p:sp>
      <p:sp>
        <p:nvSpPr>
          <p:cNvPr id="7175" name="Text Box 7"/>
          <p:cNvSpPr txBox="1">
            <a:spLocks noChangeArrowheads="1"/>
          </p:cNvSpPr>
          <p:nvPr/>
        </p:nvSpPr>
        <p:spPr bwMode="auto">
          <a:xfrm>
            <a:off x="3008313" y="260350"/>
            <a:ext cx="6624637" cy="400110"/>
          </a:xfrm>
          <a:prstGeom prst="rect">
            <a:avLst/>
          </a:prstGeom>
          <a:noFill/>
          <a:ln w="9525">
            <a:noFill/>
            <a:miter lim="800000"/>
            <a:headEnd/>
            <a:tailEnd/>
          </a:ln>
          <a:effectLst/>
        </p:spPr>
        <p:txBody>
          <a:bodyPr wrap="square">
            <a:spAutoFit/>
          </a:bodyPr>
          <a:lstStyle/>
          <a:p>
            <a:pPr eaLnBrk="0" hangingPunct="0">
              <a:buClr>
                <a:srgbClr val="000000"/>
              </a:buClr>
              <a:buSzPct val="100000"/>
            </a:pPr>
            <a:r>
              <a:rPr lang="en-US" altLang="zh-CN" sz="2000" b="1" dirty="0">
                <a:solidFill>
                  <a:srgbClr val="C00000"/>
                </a:solidFill>
                <a:latin typeface="+mj-lt"/>
                <a:ea typeface="宋体" charset="-122"/>
              </a:rPr>
              <a:t> (1</a:t>
            </a:r>
            <a:r>
              <a:rPr lang="en-US" altLang="zh-CN" sz="2000" b="1" dirty="0" smtClean="0">
                <a:solidFill>
                  <a:srgbClr val="C00000"/>
                </a:solidFill>
                <a:latin typeface="+mj-lt"/>
                <a:ea typeface="宋体" charset="-122"/>
              </a:rPr>
              <a:t>) </a:t>
            </a:r>
            <a:r>
              <a:rPr lang="zh-CN" altLang="zh-CN" sz="2000" b="1" dirty="0" smtClean="0">
                <a:solidFill>
                  <a:srgbClr val="C00000"/>
                </a:solidFill>
                <a:latin typeface="+mj-lt"/>
                <a:ea typeface="宋体" charset="-122"/>
              </a:rPr>
              <a:t>The </a:t>
            </a:r>
            <a:r>
              <a:rPr lang="zh-CN" altLang="en-US" sz="2000" b="1" dirty="0">
                <a:solidFill>
                  <a:srgbClr val="C00000"/>
                </a:solidFill>
                <a:latin typeface="+mj-lt"/>
                <a:ea typeface="宋体" charset="-122"/>
              </a:rPr>
              <a:t>s</a:t>
            </a:r>
            <a:r>
              <a:rPr lang="zh-CN" altLang="zh-CN" sz="2000" b="1" dirty="0">
                <a:solidFill>
                  <a:srgbClr val="C00000"/>
                </a:solidFill>
                <a:latin typeface="+mj-lt"/>
                <a:ea typeface="宋体" charset="-122"/>
              </a:rPr>
              <a:t>ituation of </a:t>
            </a:r>
            <a:r>
              <a:rPr lang="zh-CN" altLang="en-US" sz="2000" b="1" dirty="0">
                <a:solidFill>
                  <a:srgbClr val="C00000"/>
                </a:solidFill>
                <a:latin typeface="+mj-lt"/>
                <a:ea typeface="宋体" charset="-122"/>
              </a:rPr>
              <a:t>w</a:t>
            </a:r>
            <a:r>
              <a:rPr lang="zh-CN" altLang="zh-CN" sz="2000" b="1" dirty="0">
                <a:solidFill>
                  <a:srgbClr val="C00000"/>
                </a:solidFill>
                <a:latin typeface="+mj-lt"/>
                <a:ea typeface="宋体" charset="-122"/>
              </a:rPr>
              <a:t>ind </a:t>
            </a:r>
            <a:r>
              <a:rPr lang="zh-CN" altLang="en-US" sz="2000" b="1" dirty="0">
                <a:solidFill>
                  <a:srgbClr val="C00000"/>
                </a:solidFill>
                <a:latin typeface="+mj-lt"/>
                <a:ea typeface="宋体" charset="-122"/>
              </a:rPr>
              <a:t>p</a:t>
            </a:r>
            <a:r>
              <a:rPr lang="zh-CN" altLang="zh-CN" sz="2000" b="1" dirty="0">
                <a:solidFill>
                  <a:srgbClr val="C00000"/>
                </a:solidFill>
                <a:latin typeface="+mj-lt"/>
                <a:ea typeface="宋体" charset="-122"/>
              </a:rPr>
              <a:t>ower </a:t>
            </a:r>
            <a:r>
              <a:rPr lang="zh-CN" altLang="en-US" sz="2000" b="1" dirty="0">
                <a:solidFill>
                  <a:srgbClr val="C00000"/>
                </a:solidFill>
                <a:latin typeface="+mj-lt"/>
                <a:ea typeface="宋体" charset="-122"/>
              </a:rPr>
              <a:t>i</a:t>
            </a:r>
            <a:r>
              <a:rPr lang="zh-CN" altLang="zh-CN" sz="2000" b="1" dirty="0">
                <a:solidFill>
                  <a:srgbClr val="C00000"/>
                </a:solidFill>
                <a:latin typeface="+mj-lt"/>
                <a:ea typeface="宋体" charset="-122"/>
              </a:rPr>
              <a:t>ntegration</a:t>
            </a:r>
          </a:p>
        </p:txBody>
      </p:sp>
      <p:sp>
        <p:nvSpPr>
          <p:cNvPr id="7180" name="Text Box 12"/>
          <p:cNvSpPr txBox="1">
            <a:spLocks noChangeArrowheads="1"/>
          </p:cNvSpPr>
          <p:nvPr/>
        </p:nvSpPr>
        <p:spPr bwMode="auto">
          <a:xfrm>
            <a:off x="1208584" y="3501008"/>
            <a:ext cx="432048" cy="1512168"/>
          </a:xfrm>
          <a:prstGeom prst="rect">
            <a:avLst/>
          </a:prstGeom>
          <a:solidFill>
            <a:schemeClr val="bg1"/>
          </a:solidFill>
          <a:ln w="9525">
            <a:noFill/>
            <a:miter lim="800000"/>
            <a:headEnd/>
            <a:tailEnd/>
          </a:ln>
          <a:effectLst/>
        </p:spPr>
        <p:txBody>
          <a:bodyPr vert="vert270" lIns="0" tIns="0" rIns="0" bIns="0" anchor="ctr">
            <a:noAutofit/>
          </a:bodyPr>
          <a:lstStyle/>
          <a:p>
            <a:pPr algn="ctr">
              <a:spcBef>
                <a:spcPct val="50000"/>
              </a:spcBef>
            </a:pPr>
            <a:r>
              <a:rPr lang="en-US" altLang="zh-CN" sz="1200" b="1" dirty="0"/>
              <a:t>Installed capacity of wind power</a:t>
            </a:r>
          </a:p>
        </p:txBody>
      </p:sp>
      <p:sp>
        <p:nvSpPr>
          <p:cNvPr id="7181" name="Text Box 13"/>
          <p:cNvSpPr txBox="1">
            <a:spLocks noChangeArrowheads="1"/>
          </p:cNvSpPr>
          <p:nvPr/>
        </p:nvSpPr>
        <p:spPr bwMode="auto">
          <a:xfrm>
            <a:off x="2215579" y="5620598"/>
            <a:ext cx="6732000" cy="184666"/>
          </a:xfrm>
          <a:prstGeom prst="rect">
            <a:avLst/>
          </a:prstGeom>
          <a:solidFill>
            <a:schemeClr val="bg1"/>
          </a:solidFill>
          <a:ln w="9525">
            <a:noFill/>
            <a:miter lim="800000"/>
            <a:headEnd/>
            <a:tailEnd/>
          </a:ln>
          <a:effectLst/>
        </p:spPr>
        <p:txBody>
          <a:bodyPr lIns="0" tIns="0" rIns="0" bIns="0">
            <a:spAutoFit/>
          </a:bodyPr>
          <a:lstStyle/>
          <a:p>
            <a:pPr>
              <a:spcBef>
                <a:spcPct val="50000"/>
              </a:spcBef>
            </a:pPr>
            <a:r>
              <a:rPr lang="en-US" altLang="zh-CN" sz="1200" b="1" dirty="0"/>
              <a:t>China </a:t>
            </a:r>
            <a:r>
              <a:rPr lang="en-US" altLang="zh-CN" sz="1200" b="1" dirty="0" smtClean="0"/>
              <a:t>        US     Germany    Spain       India     France     Italy          UK       Canada   </a:t>
            </a:r>
            <a:r>
              <a:rPr lang="en-US" altLang="zh-CN" sz="1200" b="1" dirty="0"/>
              <a:t>Portugal</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390525" y="1457325"/>
            <a:ext cx="9093200" cy="738664"/>
          </a:xfrm>
          <a:prstGeom prst="rect">
            <a:avLst/>
          </a:prstGeom>
          <a:noFill/>
          <a:ln w="9525">
            <a:noFill/>
            <a:miter lim="800000"/>
            <a:headEnd/>
            <a:tailEnd/>
          </a:ln>
          <a:effectLst/>
        </p:spPr>
        <p:txBody>
          <a:bodyPr>
            <a:spAutoFit/>
          </a:bodyPr>
          <a:lstStyle/>
          <a:p>
            <a:pPr>
              <a:lnSpc>
                <a:spcPct val="150000"/>
              </a:lnSpc>
              <a:buClr>
                <a:srgbClr val="000000"/>
              </a:buClr>
              <a:buSzPct val="100000"/>
            </a:pPr>
            <a:r>
              <a:rPr lang="zh-CN" altLang="zh-CN" sz="1400" dirty="0">
                <a:ea typeface="宋体" charset="-122"/>
              </a:rPr>
              <a:t>From 2006 to 2012, </a:t>
            </a:r>
            <a:r>
              <a:rPr lang="en-US" altLang="zh-CN" sz="1400" dirty="0" smtClean="0">
                <a:ea typeface="宋体" charset="-122"/>
              </a:rPr>
              <a:t>China‘s </a:t>
            </a:r>
            <a:r>
              <a:rPr lang="zh-CN" altLang="zh-CN" sz="1400" dirty="0" smtClean="0">
                <a:ea typeface="宋体" charset="-122"/>
              </a:rPr>
              <a:t>wind </a:t>
            </a:r>
            <a:r>
              <a:rPr lang="zh-CN" altLang="zh-CN" sz="1400" dirty="0">
                <a:ea typeface="宋体" charset="-122"/>
              </a:rPr>
              <a:t>power has increased from 2 million </a:t>
            </a:r>
            <a:r>
              <a:rPr lang="zh-CN" altLang="en-US" sz="1400" dirty="0">
                <a:ea typeface="宋体" charset="-122"/>
              </a:rPr>
              <a:t>K</a:t>
            </a:r>
            <a:r>
              <a:rPr lang="en-US" altLang="zh-CN" sz="1400" dirty="0">
                <a:ea typeface="宋体" charset="-122"/>
              </a:rPr>
              <a:t>W</a:t>
            </a:r>
            <a:r>
              <a:rPr lang="zh-CN" altLang="zh-CN" sz="1400" dirty="0">
                <a:ea typeface="宋体" charset="-122"/>
              </a:rPr>
              <a:t> to 60 million </a:t>
            </a:r>
            <a:r>
              <a:rPr lang="en-US" altLang="zh-CN" sz="1400" dirty="0" smtClean="0">
                <a:ea typeface="宋体" charset="-122"/>
              </a:rPr>
              <a:t>kW</a:t>
            </a:r>
            <a:r>
              <a:rPr lang="zh-CN" altLang="zh-CN" sz="1400" dirty="0">
                <a:ea typeface="宋体" charset="-122"/>
              </a:rPr>
              <a:t>, </a:t>
            </a:r>
            <a:r>
              <a:rPr lang="en-US" altLang="zh-CN" sz="1400" dirty="0" smtClean="0">
                <a:ea typeface="宋体" charset="-122"/>
              </a:rPr>
              <a:t>with expanded </a:t>
            </a:r>
            <a:r>
              <a:rPr lang="zh-CN" altLang="zh-CN" sz="1400" dirty="0">
                <a:ea typeface="宋体" charset="-122"/>
              </a:rPr>
              <a:t>scale </a:t>
            </a:r>
            <a:r>
              <a:rPr lang="en-US" altLang="zh-CN" sz="1400" dirty="0" smtClean="0">
                <a:ea typeface="宋体" charset="-122"/>
              </a:rPr>
              <a:t>and advanced </a:t>
            </a:r>
            <a:r>
              <a:rPr lang="zh-CN" altLang="zh-CN" sz="1400" dirty="0" smtClean="0">
                <a:ea typeface="宋体" charset="-122"/>
              </a:rPr>
              <a:t>techn</a:t>
            </a:r>
            <a:r>
              <a:rPr lang="en-US" altLang="zh-CN" sz="1400" dirty="0" err="1" smtClean="0">
                <a:ea typeface="宋体" charset="-122"/>
              </a:rPr>
              <a:t>ology</a:t>
            </a:r>
            <a:r>
              <a:rPr lang="zh-CN" altLang="zh-CN" sz="1400" dirty="0" smtClean="0">
                <a:ea typeface="宋体" charset="-122"/>
              </a:rPr>
              <a:t>.</a:t>
            </a:r>
            <a:endParaRPr lang="zh-CN" altLang="zh-CN" sz="1400" dirty="0">
              <a:ea typeface="宋体" charset="-122"/>
            </a:endParaRPr>
          </a:p>
        </p:txBody>
      </p:sp>
      <p:sp>
        <p:nvSpPr>
          <p:cNvPr id="8195" name="Rectangle 3"/>
          <p:cNvSpPr>
            <a:spLocks noChangeArrowheads="1"/>
          </p:cNvSpPr>
          <p:nvPr/>
        </p:nvSpPr>
        <p:spPr bwMode="auto">
          <a:xfrm>
            <a:off x="5797550" y="5922963"/>
            <a:ext cx="3403600" cy="581025"/>
          </a:xfrm>
          <a:prstGeom prst="rect">
            <a:avLst/>
          </a:prstGeom>
          <a:noFill/>
          <a:ln w="9525">
            <a:noFill/>
            <a:miter lim="800000"/>
            <a:headEnd/>
            <a:tailEnd/>
          </a:ln>
          <a:effectLst/>
        </p:spPr>
        <p:txBody>
          <a:bodyPr>
            <a:spAutoFit/>
          </a:bodyPr>
          <a:lstStyle/>
          <a:p>
            <a:pPr algn="ctr">
              <a:buClr>
                <a:srgbClr val="000000"/>
              </a:buClr>
              <a:buSzPct val="100000"/>
              <a:tabLst>
                <a:tab pos="2286000" algn="l"/>
              </a:tabLst>
            </a:pPr>
            <a:r>
              <a:rPr lang="zh-CN" altLang="zh-CN" sz="1600" b="1" dirty="0">
                <a:ea typeface="宋体" charset="-122"/>
              </a:rPr>
              <a:t>Wind Power Integration</a:t>
            </a:r>
            <a:r>
              <a:rPr lang="zh-CN" altLang="en-US" sz="1600" b="1" dirty="0">
                <a:ea typeface="宋体" charset="-122"/>
              </a:rPr>
              <a:t> </a:t>
            </a:r>
            <a:r>
              <a:rPr lang="zh-CN" altLang="zh-CN" sz="1600" b="1" dirty="0">
                <a:ea typeface="宋体" charset="-122"/>
              </a:rPr>
              <a:t>Capacity</a:t>
            </a:r>
            <a:r>
              <a:rPr lang="zh-CN" altLang="en-US" sz="1600" b="1" dirty="0">
                <a:ea typeface="宋体" charset="-122"/>
              </a:rPr>
              <a:t> </a:t>
            </a:r>
            <a:r>
              <a:rPr lang="en-US" altLang="zh-CN" sz="1600" b="1" dirty="0">
                <a:ea typeface="宋体" charset="-122"/>
              </a:rPr>
              <a:t>by Region</a:t>
            </a:r>
            <a:r>
              <a:rPr lang="zh-CN" altLang="zh-CN" sz="1600" b="1" dirty="0">
                <a:ea typeface="宋体" charset="-122"/>
              </a:rPr>
              <a:t> in 2012 </a:t>
            </a:r>
            <a:r>
              <a:rPr lang="en-US" altLang="zh-CN" sz="1600" b="1" dirty="0">
                <a:ea typeface="宋体" charset="-122"/>
              </a:rPr>
              <a:t> (</a:t>
            </a:r>
            <a:r>
              <a:rPr lang="zh-CN" altLang="zh-CN" sz="1600" b="1" dirty="0">
                <a:ea typeface="宋体" charset="-122"/>
              </a:rPr>
              <a:t>10MW</a:t>
            </a:r>
            <a:r>
              <a:rPr lang="en-US" altLang="zh-CN" sz="1600" b="1" dirty="0">
                <a:ea typeface="宋体" charset="-122"/>
              </a:rPr>
              <a:t>) </a:t>
            </a:r>
            <a:endParaRPr lang="zh-CN" altLang="zh-CN" sz="1600" b="1" dirty="0">
              <a:ea typeface="宋体" charset="-122"/>
            </a:endParaRPr>
          </a:p>
        </p:txBody>
      </p:sp>
      <p:sp>
        <p:nvSpPr>
          <p:cNvPr id="8196" name="Rectangle 4"/>
          <p:cNvSpPr>
            <a:spLocks noChangeArrowheads="1"/>
          </p:cNvSpPr>
          <p:nvPr/>
        </p:nvSpPr>
        <p:spPr bwMode="auto">
          <a:xfrm>
            <a:off x="648394" y="5517232"/>
            <a:ext cx="4592638" cy="581025"/>
          </a:xfrm>
          <a:prstGeom prst="rect">
            <a:avLst/>
          </a:prstGeom>
          <a:noFill/>
          <a:ln w="9525">
            <a:noFill/>
            <a:miter lim="800000"/>
            <a:headEnd/>
            <a:tailEnd/>
          </a:ln>
          <a:effectLst/>
        </p:spPr>
        <p:txBody>
          <a:bodyPr>
            <a:spAutoFit/>
          </a:bodyPr>
          <a:lstStyle/>
          <a:p>
            <a:pPr algn="ctr">
              <a:buClr>
                <a:srgbClr val="000000"/>
              </a:buClr>
              <a:buSzPct val="100000"/>
            </a:pPr>
            <a:r>
              <a:rPr lang="en-US" altLang="zh-CN" sz="1600" b="1" dirty="0" smtClean="0">
                <a:ea typeface="宋体" charset="-122"/>
              </a:rPr>
              <a:t>China's </a:t>
            </a:r>
            <a:r>
              <a:rPr lang="zh-CN" altLang="zh-CN" sz="1600" b="1" dirty="0" smtClean="0">
                <a:ea typeface="宋体" charset="-122"/>
              </a:rPr>
              <a:t>Wind </a:t>
            </a:r>
            <a:r>
              <a:rPr lang="zh-CN" altLang="zh-CN" sz="1600" b="1" dirty="0">
                <a:ea typeface="宋体" charset="-122"/>
              </a:rPr>
              <a:t>Power Integration</a:t>
            </a:r>
            <a:r>
              <a:rPr lang="zh-CN" altLang="en-US" sz="1600" b="1" dirty="0">
                <a:ea typeface="宋体" charset="-122"/>
              </a:rPr>
              <a:t> </a:t>
            </a:r>
            <a:r>
              <a:rPr lang="zh-CN" altLang="zh-CN" sz="1600" b="1" dirty="0">
                <a:ea typeface="宋体" charset="-122"/>
              </a:rPr>
              <a:t>Capacity from 2006 to 2012 </a:t>
            </a:r>
            <a:r>
              <a:rPr lang="zh-CN" altLang="en-US" sz="1600" b="1" dirty="0">
                <a:ea typeface="宋体" charset="-122"/>
              </a:rPr>
              <a:t> </a:t>
            </a:r>
            <a:r>
              <a:rPr lang="en-US" altLang="zh-CN" sz="1600" b="1" dirty="0">
                <a:ea typeface="宋体" charset="-122"/>
              </a:rPr>
              <a:t>(</a:t>
            </a:r>
            <a:r>
              <a:rPr lang="zh-CN" altLang="zh-CN" sz="1600" b="1" dirty="0">
                <a:ea typeface="宋体" charset="-122"/>
              </a:rPr>
              <a:t>10MW</a:t>
            </a:r>
            <a:r>
              <a:rPr lang="en-US" altLang="zh-CN" sz="1600" b="1" dirty="0">
                <a:ea typeface="宋体" charset="-122"/>
              </a:rPr>
              <a:t>) </a:t>
            </a:r>
            <a:endParaRPr lang="zh-CN" altLang="zh-CN" sz="1600" b="1" dirty="0">
              <a:ea typeface="宋体" charset="-122"/>
            </a:endParaRPr>
          </a:p>
        </p:txBody>
      </p:sp>
      <p:pic>
        <p:nvPicPr>
          <p:cNvPr id="23556" name="Picture 5" descr="3576613991379639766468.emf"/>
          <p:cNvPicPr>
            <a:picLocks noChangeAspect="1" noChangeArrowheads="1"/>
          </p:cNvPicPr>
          <p:nvPr/>
        </p:nvPicPr>
        <p:blipFill>
          <a:blip r:embed="rId2" cstate="print"/>
          <a:srcRect/>
          <a:stretch>
            <a:fillRect/>
          </a:stretch>
        </p:blipFill>
        <p:spPr bwMode="auto">
          <a:xfrm>
            <a:off x="5384800" y="3213100"/>
            <a:ext cx="4141788" cy="2551113"/>
          </a:xfrm>
          <a:prstGeom prst="rect">
            <a:avLst/>
          </a:prstGeom>
          <a:solidFill>
            <a:schemeClr val="bg1"/>
          </a:solidFill>
          <a:ln w="9525">
            <a:noFill/>
            <a:miter lim="800000"/>
            <a:headEnd/>
            <a:tailEnd/>
          </a:ln>
          <a:effectLst/>
        </p:spPr>
      </p:pic>
      <p:pic>
        <p:nvPicPr>
          <p:cNvPr id="23557" name="Picture 6" descr="4822566521379639766468.png"/>
          <p:cNvPicPr>
            <a:picLocks noChangeArrowheads="1"/>
          </p:cNvPicPr>
          <p:nvPr/>
        </p:nvPicPr>
        <p:blipFill>
          <a:blip r:embed="rId3" cstate="print"/>
          <a:srcRect/>
          <a:stretch>
            <a:fillRect/>
          </a:stretch>
        </p:blipFill>
        <p:spPr bwMode="auto">
          <a:xfrm>
            <a:off x="-12700" y="-12700"/>
            <a:ext cx="500063" cy="115888"/>
          </a:xfrm>
          <a:prstGeom prst="rect">
            <a:avLst/>
          </a:prstGeom>
          <a:noFill/>
          <a:ln w="9525">
            <a:noFill/>
            <a:miter lim="800000"/>
            <a:headEnd/>
            <a:tailEnd/>
          </a:ln>
        </p:spPr>
      </p:pic>
      <p:pic>
        <p:nvPicPr>
          <p:cNvPr id="23558" name="Picture 7" descr="7548658351379639766468.png"/>
          <p:cNvPicPr>
            <a:picLocks noChangeArrowheads="1"/>
          </p:cNvPicPr>
          <p:nvPr/>
        </p:nvPicPr>
        <p:blipFill>
          <a:blip r:embed="rId4" cstate="print"/>
          <a:srcRect/>
          <a:stretch>
            <a:fillRect/>
          </a:stretch>
        </p:blipFill>
        <p:spPr bwMode="auto">
          <a:xfrm>
            <a:off x="360363" y="2955925"/>
            <a:ext cx="5186362" cy="2755900"/>
          </a:xfrm>
          <a:prstGeom prst="rect">
            <a:avLst/>
          </a:prstGeom>
          <a:noFill/>
          <a:ln w="9525">
            <a:noFill/>
            <a:miter lim="800000"/>
            <a:headEnd/>
            <a:tailEnd/>
          </a:ln>
        </p:spPr>
      </p:pic>
      <p:sp>
        <p:nvSpPr>
          <p:cNvPr id="8200" name="Text Box 8"/>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5</a:t>
            </a:r>
          </a:p>
        </p:txBody>
      </p:sp>
      <p:sp>
        <p:nvSpPr>
          <p:cNvPr id="23561" name="Text Box 9"/>
          <p:cNvSpPr txBox="1">
            <a:spLocks noChangeArrowheads="1"/>
          </p:cNvSpPr>
          <p:nvPr/>
        </p:nvSpPr>
        <p:spPr bwMode="auto">
          <a:xfrm>
            <a:off x="1568624" y="3358153"/>
            <a:ext cx="1872208" cy="43088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p>
            <a:pPr>
              <a:spcBef>
                <a:spcPct val="50000"/>
              </a:spcBef>
            </a:pPr>
            <a:r>
              <a:rPr lang="en-US" altLang="zh-CN" sz="1100" b="1" dirty="0" smtClean="0"/>
              <a:t>China's Wind </a:t>
            </a:r>
            <a:r>
              <a:rPr lang="en-US" altLang="zh-CN" sz="1100" b="1" dirty="0"/>
              <a:t>Power Integration Capacity</a:t>
            </a:r>
          </a:p>
        </p:txBody>
      </p:sp>
      <p:sp>
        <p:nvSpPr>
          <p:cNvPr id="23562" name="Text Box 10"/>
          <p:cNvSpPr txBox="1">
            <a:spLocks noChangeArrowheads="1"/>
          </p:cNvSpPr>
          <p:nvPr/>
        </p:nvSpPr>
        <p:spPr bwMode="auto">
          <a:xfrm>
            <a:off x="417686" y="2863969"/>
            <a:ext cx="1150938" cy="26161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pPr>
            <a:r>
              <a:rPr lang="en-US" altLang="zh-CN" sz="1100" b="1" dirty="0"/>
              <a:t>10MW</a:t>
            </a:r>
          </a:p>
        </p:txBody>
      </p:sp>
      <p:sp>
        <p:nvSpPr>
          <p:cNvPr id="23563" name="Text Box 11"/>
          <p:cNvSpPr txBox="1">
            <a:spLocks noChangeArrowheads="1"/>
          </p:cNvSpPr>
          <p:nvPr/>
        </p:nvSpPr>
        <p:spPr bwMode="auto">
          <a:xfrm>
            <a:off x="5961112" y="4077072"/>
            <a:ext cx="647700" cy="323165"/>
          </a:xfrm>
          <a:prstGeom prst="rect">
            <a:avLst/>
          </a:prstGeom>
          <a:blipFill>
            <a:blip r:embed="rId5" cstate="print"/>
            <a:stretch>
              <a:fillRect/>
            </a:stretch>
          </a:blipFill>
          <a:ln w="9525">
            <a:noFill/>
            <a:miter lim="800000"/>
            <a:headEnd/>
            <a:tailEnd/>
          </a:ln>
          <a:effectLst/>
        </p:spPr>
        <p:txBody>
          <a:bodyPr lIns="0" tIns="0" rIns="0" bIns="0" anchor="ctr">
            <a:noAutofit/>
          </a:bodyPr>
          <a:lstStyle/>
          <a:p>
            <a:pPr algn="ctr">
              <a:spcBef>
                <a:spcPct val="50000"/>
              </a:spcBef>
            </a:pPr>
            <a:r>
              <a:rPr lang="en-US" altLang="zh-CN" sz="1600" dirty="0"/>
              <a:t>NE</a:t>
            </a:r>
          </a:p>
        </p:txBody>
      </p:sp>
      <p:sp>
        <p:nvSpPr>
          <p:cNvPr id="23565" name="Text Box 13"/>
          <p:cNvSpPr txBox="1">
            <a:spLocks noChangeArrowheads="1"/>
          </p:cNvSpPr>
          <p:nvPr/>
        </p:nvSpPr>
        <p:spPr bwMode="auto">
          <a:xfrm>
            <a:off x="7977336" y="3284984"/>
            <a:ext cx="864096" cy="216024"/>
          </a:xfrm>
          <a:prstGeom prst="rect">
            <a:avLst/>
          </a:prstGeom>
          <a:solidFill>
            <a:schemeClr val="bg1"/>
          </a:solidFill>
          <a:ln w="9525">
            <a:noFill/>
            <a:miter lim="800000"/>
            <a:headEnd/>
            <a:tailEnd/>
          </a:ln>
          <a:effectLst/>
        </p:spPr>
        <p:txBody>
          <a:bodyPr lIns="0" tIns="0" rIns="0" bIns="0">
            <a:noAutofit/>
          </a:bodyPr>
          <a:lstStyle/>
          <a:p>
            <a:pPr>
              <a:spcBef>
                <a:spcPct val="50000"/>
              </a:spcBef>
            </a:pPr>
            <a:r>
              <a:rPr lang="en-US" altLang="zh-CN" sz="1000" b="1" dirty="0"/>
              <a:t>East of China</a:t>
            </a:r>
          </a:p>
        </p:txBody>
      </p:sp>
      <p:sp>
        <p:nvSpPr>
          <p:cNvPr id="23566" name="Text Box 14"/>
          <p:cNvSpPr txBox="1">
            <a:spLocks noChangeArrowheads="1"/>
          </p:cNvSpPr>
          <p:nvPr/>
        </p:nvSpPr>
        <p:spPr bwMode="auto">
          <a:xfrm>
            <a:off x="8697416" y="3429000"/>
            <a:ext cx="864096" cy="216148"/>
          </a:xfrm>
          <a:prstGeom prst="rect">
            <a:avLst/>
          </a:prstGeom>
          <a:solidFill>
            <a:schemeClr val="bg1"/>
          </a:solidFill>
          <a:ln w="9525">
            <a:noFill/>
            <a:miter lim="800000"/>
            <a:headEnd/>
            <a:tailEnd/>
          </a:ln>
          <a:effectLst/>
        </p:spPr>
        <p:txBody>
          <a:bodyPr lIns="0" tIns="0" rIns="0" bIns="0" anchor="ctr">
            <a:noAutofit/>
          </a:bodyPr>
          <a:lstStyle/>
          <a:p>
            <a:pPr>
              <a:spcBef>
                <a:spcPct val="50000"/>
              </a:spcBef>
            </a:pPr>
            <a:r>
              <a:rPr lang="en-US" altLang="zh-CN" sz="1000" b="1" dirty="0"/>
              <a:t>Central </a:t>
            </a:r>
            <a:r>
              <a:rPr lang="en-US" altLang="zh-CN" sz="1000" b="1" dirty="0" smtClean="0"/>
              <a:t>China</a:t>
            </a:r>
            <a:endParaRPr lang="zh-CN" altLang="en-US" sz="1000" b="1" dirty="0"/>
          </a:p>
        </p:txBody>
      </p:sp>
      <p:sp>
        <p:nvSpPr>
          <p:cNvPr id="23567" name="Text Box 15"/>
          <p:cNvSpPr txBox="1">
            <a:spLocks noChangeArrowheads="1"/>
          </p:cNvSpPr>
          <p:nvPr/>
        </p:nvSpPr>
        <p:spPr bwMode="auto">
          <a:xfrm>
            <a:off x="7689850" y="4436492"/>
            <a:ext cx="791542" cy="216644"/>
          </a:xfrm>
          <a:prstGeom prst="rect">
            <a:avLst/>
          </a:prstGeom>
          <a:blipFill>
            <a:blip r:embed="rId6" cstate="print"/>
            <a:stretch>
              <a:fillRect/>
            </a:stretch>
          </a:blipFill>
          <a:ln w="9525">
            <a:noFill/>
            <a:miter lim="800000"/>
            <a:headEnd/>
            <a:tailEnd/>
          </a:ln>
          <a:effectLst/>
        </p:spPr>
        <p:txBody>
          <a:bodyPr lIns="0" tIns="0" rIns="0" bIns="0" anchor="ctr">
            <a:noAutofit/>
          </a:bodyPr>
          <a:lstStyle/>
          <a:p>
            <a:pPr algn="ctr">
              <a:spcBef>
                <a:spcPct val="50000"/>
              </a:spcBef>
            </a:pPr>
            <a:r>
              <a:rPr lang="en-US" altLang="zh-CN" sz="1000" b="1" dirty="0"/>
              <a:t>North China</a:t>
            </a:r>
          </a:p>
        </p:txBody>
      </p:sp>
      <p:sp>
        <p:nvSpPr>
          <p:cNvPr id="16" name="Text Box 11"/>
          <p:cNvSpPr txBox="1">
            <a:spLocks noChangeArrowheads="1"/>
          </p:cNvSpPr>
          <p:nvPr/>
        </p:nvSpPr>
        <p:spPr bwMode="auto">
          <a:xfrm>
            <a:off x="6969224" y="3212977"/>
            <a:ext cx="647700" cy="216024"/>
          </a:xfrm>
          <a:prstGeom prst="rect">
            <a:avLst/>
          </a:prstGeom>
          <a:solidFill>
            <a:schemeClr val="bg1"/>
          </a:solidFill>
          <a:ln w="9525">
            <a:noFill/>
            <a:miter lim="800000"/>
            <a:headEnd/>
            <a:tailEnd/>
          </a:ln>
          <a:effectLst/>
        </p:spPr>
        <p:txBody>
          <a:bodyPr lIns="0" tIns="0" rIns="0" bIns="0" anchor="ctr">
            <a:noAutofit/>
          </a:bodyPr>
          <a:lstStyle/>
          <a:p>
            <a:pPr algn="ctr">
              <a:spcBef>
                <a:spcPct val="50000"/>
              </a:spcBef>
            </a:pPr>
            <a:r>
              <a:rPr lang="en-US" altLang="zh-CN" sz="1600" dirty="0" smtClean="0"/>
              <a:t>NW</a:t>
            </a:r>
            <a:endParaRPr lang="en-US" altLang="zh-CN" sz="1600"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ChangeArrowheads="1"/>
          </p:cNvSpPr>
          <p:nvPr/>
        </p:nvSpPr>
        <p:spPr bwMode="auto">
          <a:xfrm>
            <a:off x="488504" y="1387475"/>
            <a:ext cx="9142859" cy="817245"/>
          </a:xfrm>
          <a:prstGeom prst="roundRect">
            <a:avLst>
              <a:gd name="adj" fmla="val 16667"/>
            </a:avLst>
          </a:prstGeom>
          <a:noFill/>
          <a:ln w="9525">
            <a:noFill/>
            <a:round/>
            <a:headEnd/>
            <a:tailEnd/>
          </a:ln>
          <a:effectLst/>
        </p:spPr>
        <p:txBody>
          <a:bodyPr wrap="square">
            <a:spAutoFit/>
          </a:bodyPr>
          <a:lstStyle/>
          <a:p>
            <a:pPr>
              <a:lnSpc>
                <a:spcPct val="150000"/>
              </a:lnSpc>
              <a:buClr>
                <a:srgbClr val="000000"/>
              </a:buClr>
              <a:buSzPct val="100000"/>
            </a:pPr>
            <a:r>
              <a:rPr lang="zh-CN" altLang="zh-CN" sz="1400" dirty="0">
                <a:latin typeface="+mj-lt"/>
                <a:ea typeface="宋体" charset="-122"/>
              </a:rPr>
              <a:t>By the end of 2012, the installed capacity of wind power </a:t>
            </a:r>
            <a:r>
              <a:rPr lang="zh-CN" altLang="en-US" sz="1400" dirty="0">
                <a:latin typeface="+mj-lt"/>
              </a:rPr>
              <a:t>i</a:t>
            </a:r>
            <a:r>
              <a:rPr lang="zh-CN" altLang="zh-CN" sz="1400" dirty="0">
                <a:latin typeface="+mj-lt"/>
              </a:rPr>
              <a:t>ntegration</a:t>
            </a:r>
            <a:r>
              <a:rPr lang="zh-CN" altLang="zh-CN" sz="1400" dirty="0">
                <a:latin typeface="+mj-lt"/>
                <a:ea typeface="宋体" charset="-122"/>
              </a:rPr>
              <a:t> in </a:t>
            </a:r>
            <a:r>
              <a:rPr lang="en-US" altLang="zh-CN" sz="1400" dirty="0" smtClean="0">
                <a:latin typeface="+mj-lt"/>
                <a:ea typeface="宋体" charset="-122"/>
              </a:rPr>
              <a:t>SGCC's </a:t>
            </a:r>
            <a:r>
              <a:rPr lang="zh-CN" altLang="zh-CN" sz="1400" dirty="0" smtClean="0">
                <a:latin typeface="+mj-lt"/>
                <a:ea typeface="宋体" charset="-122"/>
              </a:rPr>
              <a:t> </a:t>
            </a:r>
            <a:r>
              <a:rPr lang="zh-CN" altLang="zh-CN" sz="1400" dirty="0">
                <a:latin typeface="+mj-lt"/>
                <a:ea typeface="宋体" charset="-122"/>
              </a:rPr>
              <a:t>operating areas has increased to 56.76 million </a:t>
            </a:r>
            <a:r>
              <a:rPr lang="en-US" altLang="zh-CN" sz="1400" dirty="0" smtClean="0">
                <a:latin typeface="+mj-lt"/>
                <a:ea typeface="宋体" charset="-122"/>
              </a:rPr>
              <a:t>kW</a:t>
            </a:r>
            <a:r>
              <a:rPr lang="zh-CN" altLang="zh-CN" sz="1400" dirty="0" smtClean="0">
                <a:latin typeface="+mj-lt"/>
                <a:ea typeface="宋体" charset="-122"/>
              </a:rPr>
              <a:t> </a:t>
            </a:r>
            <a:r>
              <a:rPr lang="zh-CN" altLang="en-US" sz="1400" dirty="0" smtClean="0">
                <a:latin typeface="+mj-lt"/>
                <a:ea typeface="宋体" charset="-122"/>
              </a:rPr>
              <a:t>w</a:t>
            </a:r>
            <a:r>
              <a:rPr lang="en-US" altLang="zh-CN" sz="1400" dirty="0" err="1" smtClean="0">
                <a:latin typeface="+mj-lt"/>
                <a:ea typeface="宋体" charset="-122"/>
              </a:rPr>
              <a:t>ith</a:t>
            </a:r>
            <a:r>
              <a:rPr lang="en-US" altLang="zh-CN" sz="1400" dirty="0" smtClean="0">
                <a:latin typeface="+mj-lt"/>
                <a:ea typeface="宋体" charset="-122"/>
              </a:rPr>
              <a:t> </a:t>
            </a:r>
            <a:r>
              <a:rPr lang="en-US" altLang="zh-CN" sz="1400" dirty="0">
                <a:latin typeface="+mj-lt"/>
                <a:ea typeface="宋体" charset="-122"/>
              </a:rPr>
              <a:t>an</a:t>
            </a:r>
            <a:r>
              <a:rPr lang="zh-CN" altLang="zh-CN" sz="1400" dirty="0">
                <a:latin typeface="+mj-lt"/>
                <a:ea typeface="宋体" charset="-122"/>
              </a:rPr>
              <a:t> average annual growth rate of 76% since 2006.</a:t>
            </a:r>
          </a:p>
        </p:txBody>
      </p:sp>
      <p:pic>
        <p:nvPicPr>
          <p:cNvPr id="24578" name="Picture 3" descr="5748145211379639766484.png"/>
          <p:cNvPicPr>
            <a:picLocks noChangeArrowheads="1"/>
          </p:cNvPicPr>
          <p:nvPr/>
        </p:nvPicPr>
        <p:blipFill>
          <a:blip r:embed="rId2" cstate="print"/>
          <a:srcRect/>
          <a:stretch>
            <a:fillRect/>
          </a:stretch>
        </p:blipFill>
        <p:spPr bwMode="auto">
          <a:xfrm>
            <a:off x="-12700" y="-12700"/>
            <a:ext cx="12700" cy="12700"/>
          </a:xfrm>
          <a:prstGeom prst="rect">
            <a:avLst/>
          </a:prstGeom>
          <a:noFill/>
          <a:ln w="9525">
            <a:noFill/>
            <a:miter lim="800000"/>
            <a:headEnd/>
            <a:tailEnd/>
          </a:ln>
        </p:spPr>
      </p:pic>
      <p:pic>
        <p:nvPicPr>
          <p:cNvPr id="24579" name="Picture 4" descr="5748145211379639766484.png"/>
          <p:cNvPicPr>
            <a:picLocks noChangeArrowheads="1"/>
          </p:cNvPicPr>
          <p:nvPr/>
        </p:nvPicPr>
        <p:blipFill>
          <a:blip r:embed="rId2" cstate="print"/>
          <a:srcRect/>
          <a:stretch>
            <a:fillRect/>
          </a:stretch>
        </p:blipFill>
        <p:spPr bwMode="auto">
          <a:xfrm>
            <a:off x="-12700" y="-12700"/>
            <a:ext cx="12700" cy="12700"/>
          </a:xfrm>
          <a:prstGeom prst="rect">
            <a:avLst/>
          </a:prstGeom>
          <a:noFill/>
          <a:ln w="9525">
            <a:noFill/>
            <a:miter lim="800000"/>
            <a:headEnd/>
            <a:tailEnd/>
          </a:ln>
        </p:spPr>
      </p:pic>
      <p:grpSp>
        <p:nvGrpSpPr>
          <p:cNvPr id="24580" name="Group 5"/>
          <p:cNvGrpSpPr>
            <a:grpSpLocks/>
          </p:cNvGrpSpPr>
          <p:nvPr/>
        </p:nvGrpSpPr>
        <p:grpSpPr bwMode="auto">
          <a:xfrm>
            <a:off x="1460500" y="2225675"/>
            <a:ext cx="1838325" cy="2492375"/>
            <a:chOff x="920" y="1402"/>
            <a:chExt cx="1158" cy="1570"/>
          </a:xfrm>
        </p:grpSpPr>
        <p:sp>
          <p:nvSpPr>
            <p:cNvPr id="9222" name="Freeform 6"/>
            <p:cNvSpPr>
              <a:spLocks noChangeArrowheads="1"/>
            </p:cNvSpPr>
            <p:nvPr/>
          </p:nvSpPr>
          <p:spPr bwMode="auto">
            <a:xfrm rot="2209189" flipV="1">
              <a:off x="920" y="1402"/>
              <a:ext cx="1158" cy="1570"/>
            </a:xfrm>
            <a:custGeom>
              <a:avLst/>
              <a:gdLst/>
              <a:ahLst/>
              <a:cxnLst>
                <a:cxn ang="0">
                  <a:pos x="2270" y="3817"/>
                </a:cxn>
                <a:cxn ang="0">
                  <a:pos x="2364" y="3147"/>
                </a:cxn>
                <a:cxn ang="0">
                  <a:pos x="0" y="434"/>
                </a:cxn>
                <a:cxn ang="0">
                  <a:pos x="150" y="0"/>
                </a:cxn>
                <a:cxn ang="0">
                  <a:pos x="2894" y="3147"/>
                </a:cxn>
                <a:cxn ang="0">
                  <a:pos x="2894" y="3409"/>
                </a:cxn>
                <a:cxn ang="0">
                  <a:pos x="2856" y="3670"/>
                </a:cxn>
                <a:cxn ang="0">
                  <a:pos x="2785" y="3925"/>
                </a:cxn>
                <a:cxn ang="0">
                  <a:pos x="2270" y="3817"/>
                </a:cxn>
                <a:cxn ang="0">
                  <a:pos x="2270" y="3817"/>
                </a:cxn>
                <a:cxn ang="0">
                  <a:pos x="2270" y="3817"/>
                </a:cxn>
                <a:cxn ang="0">
                  <a:pos x="2270" y="3817"/>
                </a:cxn>
              </a:cxnLst>
              <a:rect l="0" t="0" r="r" b="b"/>
              <a:pathLst>
                <a:path w="2894" h="3925">
                  <a:moveTo>
                    <a:pt x="2270" y="3817"/>
                  </a:moveTo>
                  <a:cubicBezTo>
                    <a:pt x="2332" y="3598"/>
                    <a:pt x="2364" y="3372"/>
                    <a:pt x="2364" y="3147"/>
                  </a:cubicBezTo>
                  <a:cubicBezTo>
                    <a:pt x="2364" y="1895"/>
                    <a:pt x="1403" y="792"/>
                    <a:pt x="0" y="434"/>
                  </a:cubicBezTo>
                  <a:lnTo>
                    <a:pt x="150" y="0"/>
                  </a:lnTo>
                  <a:cubicBezTo>
                    <a:pt x="1779" y="416"/>
                    <a:pt x="2894" y="1695"/>
                    <a:pt x="2894" y="3147"/>
                  </a:cubicBezTo>
                  <a:lnTo>
                    <a:pt x="2894" y="3409"/>
                  </a:lnTo>
                  <a:lnTo>
                    <a:pt x="2856" y="3670"/>
                  </a:lnTo>
                  <a:lnTo>
                    <a:pt x="2785" y="3925"/>
                  </a:lnTo>
                  <a:lnTo>
                    <a:pt x="2270" y="3817"/>
                  </a:lnTo>
                  <a:lnTo>
                    <a:pt x="2270" y="3817"/>
                  </a:lnTo>
                  <a:lnTo>
                    <a:pt x="2270" y="3817"/>
                  </a:lnTo>
                  <a:lnTo>
                    <a:pt x="2270" y="3817"/>
                  </a:lnTo>
                  <a:close/>
                </a:path>
              </a:pathLst>
            </a:custGeom>
            <a:solidFill>
              <a:srgbClr val="33CCCC"/>
            </a:solidFill>
            <a:ln w="9525">
              <a:noFill/>
              <a:round/>
              <a:headEnd/>
              <a:tailEnd/>
            </a:ln>
            <a:effectLst/>
          </p:spPr>
          <p:txBody>
            <a:bodyPr/>
            <a:lstStyle/>
            <a:p>
              <a:pPr>
                <a:buClr>
                  <a:srgbClr val="000000"/>
                </a:buClr>
                <a:buSzPct val="100000"/>
                <a:defRPr/>
              </a:pPr>
              <a:endParaRPr lang="zh-CN" altLang="en-US">
                <a:latin typeface="+mj-lt"/>
              </a:endParaRPr>
            </a:p>
          </p:txBody>
        </p:sp>
        <p:sp>
          <p:nvSpPr>
            <p:cNvPr id="9223" name="Text Box 7"/>
            <p:cNvSpPr txBox="1">
              <a:spLocks noChangeArrowheads="1"/>
            </p:cNvSpPr>
            <p:nvPr/>
          </p:nvSpPr>
          <p:spPr bwMode="auto">
            <a:xfrm>
              <a:off x="1171" y="2454"/>
              <a:ext cx="609" cy="213"/>
            </a:xfrm>
            <a:prstGeom prst="rect">
              <a:avLst/>
            </a:prstGeom>
            <a:noFill/>
            <a:ln w="9525">
              <a:noFill/>
              <a:miter lim="800000"/>
              <a:headEnd/>
              <a:tailEnd/>
            </a:ln>
            <a:effectLst>
              <a:outerShdw dist="17961" dir="2700000" algn="ctr" rotWithShape="0">
                <a:srgbClr val="708688">
                  <a:alpha val="50000"/>
                </a:srgbClr>
              </a:outerShdw>
            </a:effectLst>
          </p:spPr>
          <p:txBody>
            <a:bodyPr>
              <a:spAutoFit/>
            </a:bodyPr>
            <a:lstStyle/>
            <a:p>
              <a:pPr algn="ctr">
                <a:spcBef>
                  <a:spcPct val="50000"/>
                </a:spcBef>
                <a:buClr>
                  <a:srgbClr val="000000"/>
                </a:buClr>
                <a:buSzPct val="100000"/>
                <a:defRPr/>
              </a:pPr>
              <a:r>
                <a:rPr lang="zh-CN" altLang="zh-CN" sz="1600" b="1">
                  <a:latin typeface="+mj-lt"/>
                  <a:ea typeface="宋体" pitchFamily="2" charset="-122"/>
                </a:rPr>
                <a:t>76%</a:t>
              </a:r>
            </a:p>
          </p:txBody>
        </p:sp>
      </p:grpSp>
      <p:pic>
        <p:nvPicPr>
          <p:cNvPr id="24581" name="Picture 8" descr="9591077701379639766484.png"/>
          <p:cNvPicPr>
            <a:picLocks noChangeArrowheads="1"/>
          </p:cNvPicPr>
          <p:nvPr/>
        </p:nvPicPr>
        <p:blipFill>
          <a:blip r:embed="rId3" cstate="print"/>
          <a:srcRect/>
          <a:stretch>
            <a:fillRect/>
          </a:stretch>
        </p:blipFill>
        <p:spPr bwMode="auto">
          <a:xfrm>
            <a:off x="438150" y="2779713"/>
            <a:ext cx="4584700" cy="2755900"/>
          </a:xfrm>
          <a:prstGeom prst="rect">
            <a:avLst/>
          </a:prstGeom>
          <a:noFill/>
          <a:ln w="9525">
            <a:noFill/>
            <a:miter lim="800000"/>
            <a:headEnd/>
            <a:tailEnd/>
          </a:ln>
        </p:spPr>
      </p:pic>
      <p:sp>
        <p:nvSpPr>
          <p:cNvPr id="9225" name="AutoShape 9"/>
          <p:cNvSpPr>
            <a:spLocks noChangeArrowheads="1"/>
          </p:cNvSpPr>
          <p:nvPr/>
        </p:nvSpPr>
        <p:spPr bwMode="auto">
          <a:xfrm>
            <a:off x="784225" y="6015038"/>
            <a:ext cx="8940800" cy="536575"/>
          </a:xfrm>
          <a:custGeom>
            <a:avLst/>
            <a:gdLst>
              <a:gd name="T0" fmla="*/ 8940800 w 8940800"/>
              <a:gd name="T1" fmla="*/ 268288 h 536575"/>
              <a:gd name="T2" fmla="*/ 4470400 w 8940800"/>
              <a:gd name="T3" fmla="*/ 536575 h 536575"/>
              <a:gd name="T4" fmla="*/ 0 w 8940800"/>
              <a:gd name="T5" fmla="*/ 268288 h 536575"/>
              <a:gd name="T6" fmla="*/ 4470400 w 8940800"/>
              <a:gd name="T7" fmla="*/ 0 h 536575"/>
              <a:gd name="T8" fmla="*/ 0 60000 65536"/>
              <a:gd name="T9" fmla="*/ 5898240 60000 65536"/>
              <a:gd name="T10" fmla="*/ 11796480 60000 65536"/>
              <a:gd name="T11" fmla="*/ 17694720 60000 65536"/>
              <a:gd name="T12" fmla="*/ 26193 w 8940800"/>
              <a:gd name="T13" fmla="*/ 26193 h 536575"/>
              <a:gd name="T14" fmla="*/ 8914607 w 8940800"/>
              <a:gd name="T15" fmla="*/ 510382 h 536575"/>
            </a:gdLst>
            <a:ahLst/>
            <a:cxnLst>
              <a:cxn ang="T8">
                <a:pos x="T0" y="T1"/>
              </a:cxn>
              <a:cxn ang="T9">
                <a:pos x="T2" y="T3"/>
              </a:cxn>
              <a:cxn ang="T10">
                <a:pos x="T4" y="T5"/>
              </a:cxn>
              <a:cxn ang="T11">
                <a:pos x="T6" y="T7"/>
              </a:cxn>
            </a:cxnLst>
            <a:rect l="T12" t="T13" r="T14" b="T15"/>
            <a:pathLst>
              <a:path w="8940800" h="536575">
                <a:moveTo>
                  <a:pt x="89431" y="0"/>
                </a:moveTo>
                <a:lnTo>
                  <a:pt x="8940800" y="0"/>
                </a:lnTo>
                <a:lnTo>
                  <a:pt x="8940800" y="447144"/>
                </a:lnTo>
                <a:cubicBezTo>
                  <a:pt x="8940800" y="496535"/>
                  <a:pt x="8900760" y="536574"/>
                  <a:pt x="8851369" y="536575"/>
                </a:cubicBezTo>
                <a:lnTo>
                  <a:pt x="0" y="536575"/>
                </a:lnTo>
                <a:lnTo>
                  <a:pt x="0" y="89431"/>
                </a:lnTo>
                <a:cubicBezTo>
                  <a:pt x="0" y="40039"/>
                  <a:pt x="40039" y="0"/>
                  <a:pt x="89430" y="0"/>
                </a:cubicBezTo>
                <a:close/>
              </a:path>
            </a:pathLst>
          </a:custGeom>
          <a:solidFill>
            <a:srgbClr val="FFC000"/>
          </a:solidFill>
          <a:ln w="9525" cmpd="sng">
            <a:solidFill>
              <a:schemeClr val="tx1"/>
            </a:solidFill>
            <a:prstDash val="solid"/>
            <a:miter lim="800000"/>
            <a:headEnd/>
            <a:tailEnd/>
          </a:ln>
          <a:effectLst/>
        </p:spPr>
        <p:txBody>
          <a:bodyPr/>
          <a:lstStyle/>
          <a:p>
            <a:pPr algn="just">
              <a:buClr>
                <a:srgbClr val="000000"/>
              </a:buClr>
              <a:buSzPct val="100000"/>
            </a:pPr>
            <a:r>
              <a:rPr lang="zh-CN" altLang="zh-CN" sz="1400" b="1" dirty="0">
                <a:ea typeface="宋体" charset="-122"/>
              </a:rPr>
              <a:t>The wind power integration</a:t>
            </a:r>
            <a:r>
              <a:rPr lang="zh-CN" altLang="en-US" sz="1400" b="1" dirty="0">
                <a:ea typeface="宋体" charset="-122"/>
              </a:rPr>
              <a:t> </a:t>
            </a:r>
            <a:r>
              <a:rPr lang="zh-CN" altLang="zh-CN" sz="1400" b="1" dirty="0">
                <a:ea typeface="宋体" charset="-122"/>
              </a:rPr>
              <a:t>capacity of the </a:t>
            </a:r>
            <a:r>
              <a:rPr lang="en-US" altLang="zh-CN" sz="1400" b="1" dirty="0" smtClean="0">
                <a:ea typeface="宋体" charset="-122"/>
              </a:rPr>
              <a:t>SGCC </a:t>
            </a:r>
            <a:r>
              <a:rPr lang="zh-CN" altLang="zh-CN" sz="1400" b="1" dirty="0" smtClean="0">
                <a:ea typeface="宋体" charset="-122"/>
              </a:rPr>
              <a:t>is </a:t>
            </a:r>
            <a:r>
              <a:rPr lang="zh-CN" altLang="zh-CN" sz="1400" b="1" dirty="0">
                <a:ea typeface="宋体" charset="-122"/>
              </a:rPr>
              <a:t>the largest-scale in the world and increases at the fastest rate.</a:t>
            </a:r>
          </a:p>
          <a:p>
            <a:pPr algn="just">
              <a:buClr>
                <a:srgbClr val="000000"/>
              </a:buClr>
              <a:buSzPct val="100000"/>
            </a:pPr>
            <a:endParaRPr lang="zh-CN" altLang="zh-CN" sz="1500" dirty="0">
              <a:ea typeface="宋体" charset="-122"/>
            </a:endParaRPr>
          </a:p>
          <a:p>
            <a:pPr algn="ctr">
              <a:buClr>
                <a:srgbClr val="000000"/>
              </a:buClr>
              <a:buSzPct val="100000"/>
            </a:pPr>
            <a:endParaRPr lang="zh-CN" altLang="zh-CN" sz="2400" b="1" dirty="0">
              <a:ea typeface="仿宋_GB2312" pitchFamily="49" charset="-122"/>
            </a:endParaRPr>
          </a:p>
        </p:txBody>
      </p:sp>
      <p:sp>
        <p:nvSpPr>
          <p:cNvPr id="9226" name="Rectangle 10"/>
          <p:cNvSpPr>
            <a:spLocks noChangeArrowheads="1"/>
          </p:cNvSpPr>
          <p:nvPr/>
        </p:nvSpPr>
        <p:spPr bwMode="auto">
          <a:xfrm>
            <a:off x="560388" y="5297488"/>
            <a:ext cx="4606925" cy="581025"/>
          </a:xfrm>
          <a:prstGeom prst="rect">
            <a:avLst/>
          </a:prstGeom>
          <a:noFill/>
          <a:ln w="9525">
            <a:noFill/>
            <a:miter lim="800000"/>
            <a:headEnd/>
            <a:tailEnd/>
          </a:ln>
          <a:effectLst/>
        </p:spPr>
        <p:txBody>
          <a:bodyPr>
            <a:spAutoFit/>
          </a:bodyPr>
          <a:lstStyle/>
          <a:p>
            <a:pPr algn="ctr">
              <a:buClr>
                <a:srgbClr val="000000"/>
              </a:buClr>
              <a:buSzPct val="100000"/>
            </a:pPr>
            <a:r>
              <a:rPr lang="zh-CN" altLang="en-US" sz="1600" b="1" dirty="0">
                <a:ea typeface="宋体" charset="-122"/>
              </a:rPr>
              <a:t>W</a:t>
            </a:r>
            <a:r>
              <a:rPr lang="zh-CN" altLang="zh-CN" sz="1600" b="1" dirty="0">
                <a:ea typeface="宋体" charset="-122"/>
              </a:rPr>
              <a:t>ind power</a:t>
            </a:r>
            <a:r>
              <a:rPr lang="en-US" altLang="zh-CN" sz="1600" b="1" dirty="0">
                <a:ea typeface="宋体" charset="-122"/>
              </a:rPr>
              <a:t> </a:t>
            </a:r>
            <a:r>
              <a:rPr lang="zh-CN" altLang="zh-CN" sz="1600" b="1" dirty="0">
                <a:ea typeface="宋体" charset="-122"/>
              </a:rPr>
              <a:t>integration capacity in </a:t>
            </a:r>
            <a:r>
              <a:rPr lang="en-US" altLang="zh-CN" sz="1600" b="1" dirty="0" smtClean="0">
                <a:ea typeface="宋体" charset="-122"/>
              </a:rPr>
              <a:t>SGCC's </a:t>
            </a:r>
            <a:r>
              <a:rPr lang="zh-CN" altLang="zh-CN" sz="1600" b="1" dirty="0" smtClean="0">
                <a:ea typeface="宋体" charset="-122"/>
              </a:rPr>
              <a:t> </a:t>
            </a:r>
            <a:r>
              <a:rPr lang="zh-CN" altLang="zh-CN" sz="1600" b="1" dirty="0">
                <a:ea typeface="宋体" charset="-122"/>
              </a:rPr>
              <a:t>operating areas from 2006 to 2012</a:t>
            </a:r>
          </a:p>
        </p:txBody>
      </p:sp>
      <p:sp>
        <p:nvSpPr>
          <p:cNvPr id="9227" name="Rectangle 11"/>
          <p:cNvSpPr>
            <a:spLocks noChangeArrowheads="1"/>
          </p:cNvSpPr>
          <p:nvPr/>
        </p:nvSpPr>
        <p:spPr bwMode="auto">
          <a:xfrm>
            <a:off x="5299075" y="5300663"/>
            <a:ext cx="4606925" cy="585787"/>
          </a:xfrm>
          <a:prstGeom prst="rect">
            <a:avLst/>
          </a:prstGeom>
          <a:noFill/>
          <a:ln w="9525">
            <a:noFill/>
            <a:miter lim="800000"/>
            <a:headEnd/>
            <a:tailEnd/>
          </a:ln>
          <a:effectLst/>
        </p:spPr>
        <p:txBody>
          <a:bodyPr>
            <a:spAutoFit/>
          </a:bodyPr>
          <a:lstStyle/>
          <a:p>
            <a:pPr algn="ctr">
              <a:buClr>
                <a:srgbClr val="000000"/>
              </a:buClr>
              <a:buSzPct val="100000"/>
              <a:defRPr/>
            </a:pPr>
            <a:r>
              <a:rPr lang="zh-CN" altLang="zh-CN" sz="1600" b="1" dirty="0">
                <a:latin typeface="+mj-lt"/>
                <a:ea typeface="宋体" pitchFamily="2" charset="-122"/>
              </a:rPr>
              <a:t>Comparison of Typical Countries in Installed Wind Power Capacity Growth Rate</a:t>
            </a:r>
            <a:endParaRPr lang="zh-CN" altLang="zh-CN" sz="3600" b="1" dirty="0">
              <a:latin typeface="+mj-lt"/>
            </a:endParaRPr>
          </a:p>
        </p:txBody>
      </p:sp>
      <p:pic>
        <p:nvPicPr>
          <p:cNvPr id="24585" name="Picture 12" descr="295108841379639766484.png"/>
          <p:cNvPicPr>
            <a:picLocks noChangeArrowheads="1"/>
          </p:cNvPicPr>
          <p:nvPr/>
        </p:nvPicPr>
        <p:blipFill>
          <a:blip r:embed="rId4" cstate="print"/>
          <a:srcRect/>
          <a:stretch>
            <a:fillRect/>
          </a:stretch>
        </p:blipFill>
        <p:spPr bwMode="auto">
          <a:xfrm>
            <a:off x="5010150" y="2687638"/>
            <a:ext cx="4749800" cy="2749550"/>
          </a:xfrm>
          <a:prstGeom prst="rect">
            <a:avLst/>
          </a:prstGeom>
          <a:noFill/>
          <a:ln w="9525">
            <a:noFill/>
            <a:miter lim="800000"/>
            <a:headEnd/>
            <a:tailEnd/>
          </a:ln>
        </p:spPr>
      </p:pic>
      <p:sp>
        <p:nvSpPr>
          <p:cNvPr id="9229" name="Text Box 13"/>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6</a:t>
            </a:r>
          </a:p>
        </p:txBody>
      </p:sp>
      <p:sp>
        <p:nvSpPr>
          <p:cNvPr id="24590" name="Text Box 14"/>
          <p:cNvSpPr txBox="1">
            <a:spLocks noChangeArrowheads="1"/>
          </p:cNvSpPr>
          <p:nvPr/>
        </p:nvSpPr>
        <p:spPr bwMode="auto">
          <a:xfrm>
            <a:off x="5024439" y="2853432"/>
            <a:ext cx="288602" cy="1943720"/>
          </a:xfrm>
          <a:prstGeom prst="rect">
            <a:avLst/>
          </a:prstGeom>
          <a:blipFill>
            <a:blip r:embed="rId5" cstate="print"/>
            <a:stretch>
              <a:fillRect/>
            </a:stretch>
          </a:blipFill>
          <a:ln w="9525">
            <a:noFill/>
            <a:miter lim="800000"/>
            <a:headEnd/>
            <a:tailEnd/>
          </a:ln>
          <a:effectLst/>
        </p:spPr>
        <p:txBody>
          <a:bodyPr vert="vert270" lIns="0" tIns="0" rIns="0" bIns="0" anchor="ctr">
            <a:noAutofit/>
          </a:bodyPr>
          <a:lstStyle/>
          <a:p>
            <a:pPr algn="ctr">
              <a:spcBef>
                <a:spcPct val="50000"/>
              </a:spcBef>
            </a:pPr>
            <a:r>
              <a:rPr lang="en-US" altLang="zh-CN" sz="1200" b="1" dirty="0"/>
              <a:t>Installed wind power capacity growth rate</a:t>
            </a:r>
          </a:p>
        </p:txBody>
      </p:sp>
      <p:sp>
        <p:nvSpPr>
          <p:cNvPr id="24591" name="Text Box 15"/>
          <p:cNvSpPr txBox="1">
            <a:spLocks noChangeArrowheads="1"/>
          </p:cNvSpPr>
          <p:nvPr/>
        </p:nvSpPr>
        <p:spPr bwMode="auto">
          <a:xfrm>
            <a:off x="9129464" y="3135932"/>
            <a:ext cx="776536" cy="1373188"/>
          </a:xfrm>
          <a:prstGeom prst="rect">
            <a:avLst/>
          </a:prstGeom>
          <a:blipFill>
            <a:blip r:embed="rId5" cstate="print"/>
            <a:stretch>
              <a:fillRect/>
            </a:stretch>
          </a:blipFill>
          <a:ln w="9525">
            <a:noFill/>
            <a:miter lim="800000"/>
            <a:headEnd/>
            <a:tailEnd/>
          </a:ln>
          <a:effectLst/>
        </p:spPr>
        <p:txBody>
          <a:bodyPr vert="horz" lIns="0" tIns="0" rIns="0" bIns="0" anchor="t">
            <a:noAutofit/>
          </a:bodyPr>
          <a:lstStyle/>
          <a:p>
            <a:pPr>
              <a:spcBef>
                <a:spcPts val="0"/>
              </a:spcBef>
              <a:spcAft>
                <a:spcPts val="400"/>
              </a:spcAft>
            </a:pPr>
            <a:r>
              <a:rPr lang="en-US" altLang="zh-CN" sz="1200" b="1" dirty="0"/>
              <a:t>China</a:t>
            </a:r>
          </a:p>
          <a:p>
            <a:pPr>
              <a:spcBef>
                <a:spcPts val="0"/>
              </a:spcBef>
              <a:spcAft>
                <a:spcPts val="400"/>
              </a:spcAft>
            </a:pPr>
            <a:r>
              <a:rPr lang="en-US" altLang="zh-CN" sz="1200" b="1" dirty="0"/>
              <a:t>US</a:t>
            </a:r>
          </a:p>
          <a:p>
            <a:pPr>
              <a:spcBef>
                <a:spcPts val="0"/>
              </a:spcBef>
              <a:spcAft>
                <a:spcPts val="400"/>
              </a:spcAft>
            </a:pPr>
            <a:r>
              <a:rPr lang="en-US" altLang="zh-CN" sz="1200" b="1" dirty="0"/>
              <a:t>Germany</a:t>
            </a:r>
          </a:p>
          <a:p>
            <a:pPr>
              <a:spcBef>
                <a:spcPts val="0"/>
              </a:spcBef>
              <a:spcAft>
                <a:spcPts val="400"/>
              </a:spcAft>
            </a:pPr>
            <a:r>
              <a:rPr lang="en-US" altLang="zh-CN" sz="1200" b="1" dirty="0"/>
              <a:t>Spain</a:t>
            </a:r>
          </a:p>
          <a:p>
            <a:pPr>
              <a:spcBef>
                <a:spcPts val="0"/>
              </a:spcBef>
              <a:spcAft>
                <a:spcPts val="400"/>
              </a:spcAft>
            </a:pPr>
            <a:r>
              <a:rPr lang="en-US" altLang="zh-CN" sz="1200" b="1" dirty="0"/>
              <a:t>Denmark</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3644204751379639766484.emf"/>
          <p:cNvPicPr>
            <a:picLocks noChangeAspect="1" noChangeArrowheads="1"/>
          </p:cNvPicPr>
          <p:nvPr/>
        </p:nvPicPr>
        <p:blipFill>
          <a:blip r:embed="rId2" cstate="print"/>
          <a:srcRect/>
          <a:stretch>
            <a:fillRect/>
          </a:stretch>
        </p:blipFill>
        <p:spPr bwMode="auto">
          <a:xfrm>
            <a:off x="1857375" y="2492375"/>
            <a:ext cx="5610225" cy="3686175"/>
          </a:xfrm>
          <a:prstGeom prst="rect">
            <a:avLst/>
          </a:prstGeom>
          <a:noFill/>
          <a:ln w="9525">
            <a:noFill/>
            <a:miter lim="800000"/>
            <a:headEnd/>
            <a:tailEnd/>
          </a:ln>
        </p:spPr>
      </p:pic>
      <p:sp>
        <p:nvSpPr>
          <p:cNvPr id="10243" name="Rectangle 3"/>
          <p:cNvSpPr>
            <a:spLocks noChangeArrowheads="1"/>
          </p:cNvSpPr>
          <p:nvPr/>
        </p:nvSpPr>
        <p:spPr bwMode="auto">
          <a:xfrm>
            <a:off x="1064568" y="6273225"/>
            <a:ext cx="7920880" cy="338554"/>
          </a:xfrm>
          <a:prstGeom prst="rect">
            <a:avLst/>
          </a:prstGeom>
          <a:noFill/>
          <a:ln w="9525">
            <a:noFill/>
            <a:miter lim="800000"/>
            <a:headEnd/>
            <a:tailEnd/>
          </a:ln>
          <a:effectLst/>
        </p:spPr>
        <p:txBody>
          <a:bodyPr wrap="square">
            <a:spAutoFit/>
          </a:bodyPr>
          <a:lstStyle/>
          <a:p>
            <a:pPr algn="just">
              <a:buClr>
                <a:srgbClr val="000000"/>
              </a:buClr>
              <a:buSzPct val="100000"/>
              <a:defRPr/>
            </a:pPr>
            <a:r>
              <a:rPr lang="zh-CN" altLang="zh-CN" sz="1600" b="1" dirty="0">
                <a:latin typeface="+mj-lt"/>
                <a:ea typeface="宋体" pitchFamily="2" charset="-122"/>
              </a:rPr>
              <a:t>Wind power generating capacity of </a:t>
            </a:r>
            <a:r>
              <a:rPr lang="en-US" altLang="zh-CN" sz="1600" b="1" dirty="0" smtClean="0">
                <a:latin typeface="+mj-lt"/>
                <a:ea typeface="宋体" pitchFamily="2" charset="-122"/>
              </a:rPr>
              <a:t>SGCC's </a:t>
            </a:r>
            <a:r>
              <a:rPr lang="zh-CN" altLang="zh-CN" sz="1600" b="1" dirty="0" smtClean="0">
                <a:latin typeface="+mj-lt"/>
                <a:ea typeface="宋体" pitchFamily="2" charset="-122"/>
              </a:rPr>
              <a:t> </a:t>
            </a:r>
            <a:r>
              <a:rPr lang="zh-CN" altLang="zh-CN" sz="1600" b="1" dirty="0">
                <a:latin typeface="+mj-lt"/>
                <a:ea typeface="宋体" pitchFamily="2" charset="-122"/>
              </a:rPr>
              <a:t>operating areas from 2006 to </a:t>
            </a:r>
            <a:r>
              <a:rPr lang="zh-CN" altLang="zh-CN" sz="1600" b="1" dirty="0" smtClean="0">
                <a:latin typeface="+mj-lt"/>
                <a:ea typeface="宋体" pitchFamily="2" charset="-122"/>
              </a:rPr>
              <a:t>2012</a:t>
            </a:r>
            <a:endParaRPr lang="zh-CN" altLang="zh-CN" sz="1800" b="1" dirty="0">
              <a:latin typeface="+mj-lt"/>
            </a:endParaRPr>
          </a:p>
        </p:txBody>
      </p:sp>
      <p:sp>
        <p:nvSpPr>
          <p:cNvPr id="10244" name="Freeform 4"/>
          <p:cNvSpPr>
            <a:spLocks noChangeArrowheads="1"/>
          </p:cNvSpPr>
          <p:nvPr/>
        </p:nvSpPr>
        <p:spPr bwMode="auto">
          <a:xfrm rot="2209189" flipV="1">
            <a:off x="4008438" y="2466975"/>
            <a:ext cx="1693862" cy="2465388"/>
          </a:xfrm>
          <a:custGeom>
            <a:avLst/>
            <a:gdLst/>
            <a:ahLst/>
            <a:cxnLst>
              <a:cxn ang="0">
                <a:pos x="2091" y="3776"/>
              </a:cxn>
              <a:cxn ang="0">
                <a:pos x="2178" y="3113"/>
              </a:cxn>
              <a:cxn ang="0">
                <a:pos x="0" y="429"/>
              </a:cxn>
              <a:cxn ang="0">
                <a:pos x="140" y="0"/>
              </a:cxn>
              <a:cxn ang="0">
                <a:pos x="2667" y="3113"/>
              </a:cxn>
              <a:cxn ang="0">
                <a:pos x="2667" y="3372"/>
              </a:cxn>
              <a:cxn ang="0">
                <a:pos x="2633" y="3630"/>
              </a:cxn>
              <a:cxn ang="0">
                <a:pos x="2566" y="3882"/>
              </a:cxn>
              <a:cxn ang="0">
                <a:pos x="2091" y="3776"/>
              </a:cxn>
              <a:cxn ang="0">
                <a:pos x="2091" y="3776"/>
              </a:cxn>
              <a:cxn ang="0">
                <a:pos x="2091" y="3776"/>
              </a:cxn>
              <a:cxn ang="0">
                <a:pos x="2091" y="3776"/>
              </a:cxn>
            </a:cxnLst>
            <a:rect l="0" t="0" r="r" b="b"/>
            <a:pathLst>
              <a:path w="2667" h="3882">
                <a:moveTo>
                  <a:pt x="2091" y="3776"/>
                </a:moveTo>
                <a:cubicBezTo>
                  <a:pt x="2149" y="3559"/>
                  <a:pt x="2178" y="3336"/>
                  <a:pt x="2178" y="3113"/>
                </a:cubicBezTo>
                <a:cubicBezTo>
                  <a:pt x="2178" y="1875"/>
                  <a:pt x="1292" y="784"/>
                  <a:pt x="0" y="429"/>
                </a:cubicBezTo>
                <a:lnTo>
                  <a:pt x="140" y="0"/>
                </a:lnTo>
                <a:cubicBezTo>
                  <a:pt x="1639" y="411"/>
                  <a:pt x="2667" y="1677"/>
                  <a:pt x="2667" y="3113"/>
                </a:cubicBezTo>
                <a:lnTo>
                  <a:pt x="2667" y="3372"/>
                </a:lnTo>
                <a:lnTo>
                  <a:pt x="2633" y="3630"/>
                </a:lnTo>
                <a:lnTo>
                  <a:pt x="2566" y="3882"/>
                </a:lnTo>
                <a:lnTo>
                  <a:pt x="2091" y="3776"/>
                </a:lnTo>
                <a:lnTo>
                  <a:pt x="2091" y="3776"/>
                </a:lnTo>
                <a:lnTo>
                  <a:pt x="2091" y="3776"/>
                </a:lnTo>
                <a:lnTo>
                  <a:pt x="2091" y="3776"/>
                </a:lnTo>
                <a:close/>
              </a:path>
            </a:pathLst>
          </a:custGeom>
          <a:solidFill>
            <a:srgbClr val="008000">
              <a:alpha val="39999"/>
            </a:srgbClr>
          </a:solidFill>
          <a:ln w="9525">
            <a:noFill/>
            <a:round/>
            <a:headEnd/>
            <a:tailEnd/>
          </a:ln>
          <a:effectLst/>
        </p:spPr>
        <p:txBody>
          <a:bodyPr/>
          <a:lstStyle/>
          <a:p>
            <a:pPr>
              <a:buClr>
                <a:srgbClr val="000000"/>
              </a:buClr>
              <a:buSzPct val="100000"/>
              <a:defRPr/>
            </a:pPr>
            <a:endParaRPr lang="zh-CN" altLang="en-US">
              <a:latin typeface="+mj-lt"/>
            </a:endParaRPr>
          </a:p>
        </p:txBody>
      </p:sp>
      <p:sp>
        <p:nvSpPr>
          <p:cNvPr id="10245" name="Text Box 5"/>
          <p:cNvSpPr txBox="1">
            <a:spLocks noChangeArrowheads="1"/>
          </p:cNvSpPr>
          <p:nvPr/>
        </p:nvSpPr>
        <p:spPr bwMode="auto">
          <a:xfrm>
            <a:off x="4591050" y="3716338"/>
            <a:ext cx="1190625" cy="338137"/>
          </a:xfrm>
          <a:prstGeom prst="rect">
            <a:avLst/>
          </a:prstGeom>
          <a:noFill/>
          <a:ln w="9525">
            <a:noFill/>
            <a:miter lim="800000"/>
            <a:headEnd/>
            <a:tailEnd/>
          </a:ln>
          <a:effectLst>
            <a:outerShdw dist="17961" dir="2700000" algn="ctr" rotWithShape="0">
              <a:srgbClr val="708688">
                <a:alpha val="50000"/>
              </a:srgbClr>
            </a:outerShdw>
          </a:effectLst>
        </p:spPr>
        <p:txBody>
          <a:bodyPr>
            <a:spAutoFit/>
          </a:bodyPr>
          <a:lstStyle/>
          <a:p>
            <a:pPr algn="ctr">
              <a:spcBef>
                <a:spcPct val="50000"/>
              </a:spcBef>
              <a:buClr>
                <a:srgbClr val="000000"/>
              </a:buClr>
              <a:buSzPct val="100000"/>
              <a:defRPr/>
            </a:pPr>
            <a:r>
              <a:rPr lang="zh-CN" altLang="zh-CN" sz="1600" b="1">
                <a:latin typeface="+mj-lt"/>
                <a:ea typeface="宋体" pitchFamily="2" charset="-122"/>
              </a:rPr>
              <a:t>85%</a:t>
            </a:r>
          </a:p>
        </p:txBody>
      </p:sp>
      <p:sp>
        <p:nvSpPr>
          <p:cNvPr id="10246" name="AutoShape 6"/>
          <p:cNvSpPr>
            <a:spLocks noChangeArrowheads="1"/>
          </p:cNvSpPr>
          <p:nvPr/>
        </p:nvSpPr>
        <p:spPr bwMode="auto">
          <a:xfrm>
            <a:off x="357188" y="1484784"/>
            <a:ext cx="9301162" cy="817245"/>
          </a:xfrm>
          <a:prstGeom prst="roundRect">
            <a:avLst>
              <a:gd name="adj" fmla="val 16667"/>
            </a:avLst>
          </a:prstGeom>
          <a:noFill/>
          <a:ln w="9525">
            <a:noFill/>
            <a:round/>
            <a:headEnd/>
            <a:tailEnd/>
          </a:ln>
          <a:effectLst/>
        </p:spPr>
        <p:txBody>
          <a:bodyPr>
            <a:spAutoFit/>
          </a:bodyPr>
          <a:lstStyle/>
          <a:p>
            <a:pPr algn="just">
              <a:lnSpc>
                <a:spcPct val="150000"/>
              </a:lnSpc>
              <a:buClr>
                <a:srgbClr val="000000"/>
              </a:buClr>
              <a:buSzPct val="100000"/>
            </a:pPr>
            <a:r>
              <a:rPr lang="zh-CN" altLang="zh-CN" sz="1400" dirty="0" smtClean="0">
                <a:latin typeface="+mj-lt"/>
                <a:ea typeface="宋体" charset="-122"/>
              </a:rPr>
              <a:t>Wind </a:t>
            </a:r>
            <a:r>
              <a:rPr lang="zh-CN" altLang="zh-CN" sz="1400" dirty="0">
                <a:latin typeface="+mj-lt"/>
                <a:ea typeface="宋体" charset="-122"/>
              </a:rPr>
              <a:t>power generating capacity of </a:t>
            </a:r>
            <a:r>
              <a:rPr lang="en-US" altLang="zh-CN" sz="1400" dirty="0" smtClean="0">
                <a:latin typeface="+mj-lt"/>
                <a:ea typeface="宋体" charset="-122"/>
              </a:rPr>
              <a:t>SGCC's </a:t>
            </a:r>
            <a:r>
              <a:rPr lang="zh-CN" altLang="zh-CN" sz="1400" dirty="0" smtClean="0">
                <a:latin typeface="+mj-lt"/>
                <a:ea typeface="宋体" charset="-122"/>
              </a:rPr>
              <a:t> </a:t>
            </a:r>
            <a:r>
              <a:rPr lang="zh-CN" altLang="zh-CN" sz="1400" dirty="0">
                <a:latin typeface="+mj-lt"/>
                <a:ea typeface="宋体" charset="-122"/>
              </a:rPr>
              <a:t>operating areas in 2012 increased to 96.8 billion </a:t>
            </a:r>
            <a:r>
              <a:rPr lang="en-US" altLang="zh-CN" sz="1400" dirty="0" smtClean="0">
                <a:latin typeface="+mj-lt"/>
                <a:ea typeface="宋体" charset="-122"/>
              </a:rPr>
              <a:t>kW</a:t>
            </a:r>
            <a:r>
              <a:rPr lang="zh-CN" altLang="zh-CN" sz="1400" dirty="0" smtClean="0">
                <a:latin typeface="+mj-lt"/>
                <a:ea typeface="宋体" charset="-122"/>
              </a:rPr>
              <a:t>h </a:t>
            </a:r>
            <a:r>
              <a:rPr lang="zh-CN" altLang="zh-CN" sz="1400" dirty="0">
                <a:latin typeface="+mj-lt"/>
                <a:ea typeface="宋体" charset="-122"/>
              </a:rPr>
              <a:t>at the average annual growth rate of 85%, almost 41 times as much as that in 2006. </a:t>
            </a:r>
            <a:endParaRPr lang="zh-CN" altLang="zh-CN" sz="1800" b="1" dirty="0">
              <a:latin typeface="+mj-lt"/>
              <a:ea typeface="仿宋_GB2312" pitchFamily="49" charset="-122"/>
            </a:endParaRPr>
          </a:p>
        </p:txBody>
      </p:sp>
      <p:sp>
        <p:nvSpPr>
          <p:cNvPr id="10247" name="Text Box 7"/>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7</a:t>
            </a:r>
          </a:p>
        </p:txBody>
      </p:sp>
      <p:sp>
        <p:nvSpPr>
          <p:cNvPr id="10248" name="Text Box 8"/>
          <p:cNvSpPr txBox="1">
            <a:spLocks noChangeArrowheads="1"/>
          </p:cNvSpPr>
          <p:nvPr/>
        </p:nvSpPr>
        <p:spPr bwMode="auto">
          <a:xfrm>
            <a:off x="4088904" y="317500"/>
            <a:ext cx="5544046" cy="396875"/>
          </a:xfrm>
          <a:prstGeom prst="rect">
            <a:avLst/>
          </a:prstGeom>
          <a:noFill/>
          <a:ln w="9525">
            <a:noFill/>
            <a:miter lim="800000"/>
            <a:headEnd/>
            <a:tailEnd/>
          </a:ln>
          <a:effectLst/>
        </p:spPr>
        <p:txBody>
          <a:bodyPr wrap="square">
            <a:spAutoFit/>
          </a:bodyPr>
          <a:lstStyle/>
          <a:p>
            <a:pPr eaLnBrk="0" hangingPunct="0">
              <a:buClr>
                <a:srgbClr val="000000"/>
              </a:buClr>
              <a:buSzPct val="100000"/>
            </a:pPr>
            <a:r>
              <a:rPr lang="zh-CN" altLang="en-US" sz="2000" b="1" dirty="0">
                <a:solidFill>
                  <a:srgbClr val="C00000"/>
                </a:solidFill>
                <a:latin typeface="+mj-lt"/>
              </a:rPr>
              <a:t> </a:t>
            </a:r>
            <a:r>
              <a:rPr lang="en-US" altLang="zh-CN" sz="2000" b="1" dirty="0">
                <a:solidFill>
                  <a:srgbClr val="C00000"/>
                </a:solidFill>
                <a:latin typeface="+mj-lt"/>
              </a:rPr>
              <a:t>(</a:t>
            </a:r>
            <a:r>
              <a:rPr lang="zh-CN" altLang="zh-CN" sz="2000" b="1" dirty="0" smtClean="0">
                <a:solidFill>
                  <a:srgbClr val="C00000"/>
                </a:solidFill>
                <a:latin typeface="+mj-lt"/>
              </a:rPr>
              <a:t>2</a:t>
            </a:r>
            <a:r>
              <a:rPr lang="en-US" altLang="zh-CN" sz="2000" b="1" dirty="0" smtClean="0">
                <a:solidFill>
                  <a:srgbClr val="C00000"/>
                </a:solidFill>
                <a:latin typeface="+mj-lt"/>
              </a:rPr>
              <a:t>) </a:t>
            </a:r>
            <a:r>
              <a:rPr lang="zh-CN" altLang="en-US" sz="2000" b="1" dirty="0" smtClean="0">
                <a:solidFill>
                  <a:srgbClr val="C00000"/>
                </a:solidFill>
                <a:latin typeface="+mj-lt"/>
                <a:ea typeface="宋体" charset="-122"/>
              </a:rPr>
              <a:t>O</a:t>
            </a:r>
            <a:r>
              <a:rPr lang="zh-CN" altLang="zh-CN" sz="2000" b="1" dirty="0" smtClean="0">
                <a:solidFill>
                  <a:srgbClr val="C00000"/>
                </a:solidFill>
                <a:latin typeface="+mj-lt"/>
                <a:ea typeface="宋体" charset="-122"/>
              </a:rPr>
              <a:t>perational </a:t>
            </a:r>
            <a:r>
              <a:rPr lang="zh-CN" altLang="zh-CN" sz="2000" b="1" dirty="0">
                <a:solidFill>
                  <a:srgbClr val="C00000"/>
                </a:solidFill>
                <a:latin typeface="+mj-lt"/>
                <a:ea typeface="宋体" charset="-122"/>
              </a:rPr>
              <a:t>situation of wind power</a:t>
            </a:r>
            <a:endParaRPr lang="zh-CN" altLang="zh-CN" sz="2000" b="1" dirty="0">
              <a:solidFill>
                <a:srgbClr val="C00000"/>
              </a:solidFill>
              <a:latin typeface="+mj-lt"/>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ChangeArrowheads="1"/>
          </p:cNvSpPr>
          <p:nvPr/>
        </p:nvSpPr>
        <p:spPr bwMode="auto">
          <a:xfrm>
            <a:off x="488950" y="1414463"/>
            <a:ext cx="9009063" cy="931862"/>
          </a:xfrm>
          <a:prstGeom prst="roundRect">
            <a:avLst>
              <a:gd name="adj" fmla="val 9343"/>
            </a:avLst>
          </a:prstGeom>
          <a:noFill/>
          <a:ln w="28575">
            <a:noFill/>
            <a:round/>
            <a:headEnd/>
            <a:tailEnd/>
          </a:ln>
          <a:effectLst/>
        </p:spPr>
        <p:txBody>
          <a:bodyPr anchor="ctr"/>
          <a:lstStyle/>
          <a:p>
            <a:pPr marL="0" lvl="1" algn="just">
              <a:lnSpc>
                <a:spcPct val="150000"/>
              </a:lnSpc>
              <a:buClr>
                <a:srgbClr val="000000"/>
              </a:buClr>
              <a:buSzPct val="100000"/>
            </a:pPr>
            <a:r>
              <a:rPr lang="zh-CN" altLang="zh-CN" sz="1400" dirty="0">
                <a:latin typeface="+mj-lt"/>
                <a:ea typeface="宋体" charset="-122"/>
              </a:rPr>
              <a:t>Wind power utilization hours in </a:t>
            </a:r>
            <a:r>
              <a:rPr lang="en-US" altLang="zh-CN" sz="1400" dirty="0" smtClean="0">
                <a:latin typeface="+mj-lt"/>
                <a:ea typeface="宋体" charset="-122"/>
              </a:rPr>
              <a:t>SGCC‘s</a:t>
            </a:r>
            <a:r>
              <a:rPr lang="zh-CN" altLang="zh-CN" sz="1400" dirty="0" smtClean="0">
                <a:latin typeface="+mj-lt"/>
                <a:ea typeface="宋体" charset="-122"/>
              </a:rPr>
              <a:t> </a:t>
            </a:r>
            <a:r>
              <a:rPr lang="zh-CN" altLang="zh-CN" sz="1400" dirty="0">
                <a:latin typeface="+mj-lt"/>
                <a:ea typeface="宋体" charset="-122"/>
              </a:rPr>
              <a:t>operating areas from 2006 to 2012 respectively reached 1917, 2015, 2004, 1993, 2095, 1928, and </a:t>
            </a:r>
            <a:r>
              <a:rPr lang="zh-CN" altLang="zh-CN" sz="1400" dirty="0" smtClean="0">
                <a:latin typeface="+mj-lt"/>
                <a:ea typeface="宋体" charset="-122"/>
              </a:rPr>
              <a:t>1903</a:t>
            </a:r>
            <a:r>
              <a:rPr lang="en-US" altLang="zh-CN" sz="1400" dirty="0" smtClean="0">
                <a:latin typeface="+mj-lt"/>
                <a:ea typeface="宋体" charset="-122"/>
              </a:rPr>
              <a:t> hours</a:t>
            </a:r>
            <a:r>
              <a:rPr lang="zh-CN" altLang="zh-CN" sz="1400" dirty="0" smtClean="0">
                <a:latin typeface="+mj-lt"/>
                <a:ea typeface="宋体" charset="-122"/>
              </a:rPr>
              <a:t>. </a:t>
            </a:r>
            <a:r>
              <a:rPr lang="en-US" altLang="zh-CN" sz="1400" dirty="0" smtClean="0">
                <a:latin typeface="+mj-lt"/>
                <a:ea typeface="宋体" charset="-122"/>
              </a:rPr>
              <a:t>There was </a:t>
            </a:r>
            <a:r>
              <a:rPr lang="en-US" altLang="zh-CN" sz="1400" dirty="0" smtClean="0">
                <a:latin typeface="+mj-lt"/>
                <a:ea typeface="宋体" charset="-122"/>
              </a:rPr>
              <a:t>“</a:t>
            </a:r>
            <a:r>
              <a:rPr lang="zh-CN" altLang="zh-CN" sz="1400" dirty="0" smtClean="0">
                <a:latin typeface="+mj-lt"/>
                <a:ea typeface="宋体" charset="-122"/>
              </a:rPr>
              <a:t>wind </a:t>
            </a:r>
            <a:r>
              <a:rPr lang="en-US" altLang="zh-CN" sz="1400" dirty="0" smtClean="0">
                <a:latin typeface="+mj-lt"/>
                <a:ea typeface="宋体" charset="-122"/>
              </a:rPr>
              <a:t>curtailment”</a:t>
            </a:r>
            <a:r>
              <a:rPr lang="zh-CN" altLang="zh-CN" sz="1400" dirty="0" smtClean="0">
                <a:latin typeface="+mj-lt"/>
                <a:ea typeface="宋体" charset="-122"/>
              </a:rPr>
              <a:t> </a:t>
            </a:r>
            <a:r>
              <a:rPr lang="en-US" altLang="zh-CN" sz="1400" dirty="0" smtClean="0">
                <a:latin typeface="+mj-lt"/>
                <a:ea typeface="宋体" charset="-122"/>
              </a:rPr>
              <a:t>in recent years</a:t>
            </a:r>
            <a:r>
              <a:rPr lang="zh-CN" altLang="zh-CN" sz="1400" dirty="0" smtClean="0">
                <a:latin typeface="+mj-lt"/>
                <a:ea typeface="宋体" charset="-122"/>
              </a:rPr>
              <a:t>.</a:t>
            </a:r>
            <a:endParaRPr lang="zh-CN" altLang="zh-CN" sz="1400" dirty="0">
              <a:latin typeface="+mj-lt"/>
              <a:ea typeface="宋体" charset="-122"/>
            </a:endParaRPr>
          </a:p>
        </p:txBody>
      </p:sp>
      <p:sp>
        <p:nvSpPr>
          <p:cNvPr id="11267" name="Rectangle 3"/>
          <p:cNvSpPr>
            <a:spLocks noChangeArrowheads="1"/>
          </p:cNvSpPr>
          <p:nvPr/>
        </p:nvSpPr>
        <p:spPr bwMode="auto">
          <a:xfrm>
            <a:off x="992188" y="5590465"/>
            <a:ext cx="4132262" cy="584200"/>
          </a:xfrm>
          <a:prstGeom prst="rect">
            <a:avLst/>
          </a:prstGeom>
          <a:noFill/>
          <a:ln w="9525">
            <a:noFill/>
            <a:miter lim="800000"/>
            <a:headEnd/>
            <a:tailEnd/>
          </a:ln>
          <a:effectLst/>
        </p:spPr>
        <p:txBody>
          <a:bodyPr>
            <a:spAutoFit/>
          </a:bodyPr>
          <a:lstStyle/>
          <a:p>
            <a:pPr algn="ctr">
              <a:buClr>
                <a:srgbClr val="000000"/>
              </a:buClr>
              <a:buSzPct val="100000"/>
              <a:defRPr/>
            </a:pPr>
            <a:r>
              <a:rPr lang="zh-CN" altLang="zh-CN" sz="1600" b="1" dirty="0">
                <a:latin typeface="+mj-lt"/>
                <a:ea typeface="宋体" pitchFamily="2" charset="-122"/>
              </a:rPr>
              <a:t>Wind power utilization hours in </a:t>
            </a:r>
            <a:r>
              <a:rPr lang="en-US" altLang="zh-CN" sz="1600" b="1" dirty="0" smtClean="0">
                <a:latin typeface="+mj-lt"/>
                <a:ea typeface="宋体" pitchFamily="2" charset="-122"/>
              </a:rPr>
              <a:t>SGCC's </a:t>
            </a:r>
            <a:r>
              <a:rPr lang="zh-CN" altLang="zh-CN" sz="1600" b="1" dirty="0" smtClean="0">
                <a:latin typeface="+mj-lt"/>
                <a:ea typeface="宋体" pitchFamily="2" charset="-122"/>
              </a:rPr>
              <a:t> </a:t>
            </a:r>
            <a:r>
              <a:rPr lang="zh-CN" altLang="zh-CN" sz="1600" b="1" dirty="0">
                <a:latin typeface="+mj-lt"/>
                <a:ea typeface="宋体" pitchFamily="2" charset="-122"/>
              </a:rPr>
              <a:t>operating areas</a:t>
            </a:r>
            <a:endParaRPr lang="zh-CN" altLang="zh-CN" sz="1800" b="1" dirty="0">
              <a:latin typeface="+mj-lt"/>
            </a:endParaRPr>
          </a:p>
        </p:txBody>
      </p:sp>
      <p:graphicFrame>
        <p:nvGraphicFramePr>
          <p:cNvPr id="11268" name="Object 4" descr="1036572961379639766484"/>
          <p:cNvGraphicFramePr>
            <a:graphicFrameLocks/>
          </p:cNvGraphicFramePr>
          <p:nvPr/>
        </p:nvGraphicFramePr>
        <p:xfrm>
          <a:off x="5062538" y="2557463"/>
          <a:ext cx="4991100" cy="2552700"/>
        </p:xfrm>
        <a:graphic>
          <a:graphicData uri="http://schemas.openxmlformats.org/presentationml/2006/ole">
            <p:oleObj spid="_x0000_s11268" r:id="rId3" imgW="8448751" imgH="2924251" progId="Excel.Sheet.8">
              <p:embed/>
            </p:oleObj>
          </a:graphicData>
        </a:graphic>
      </p:graphicFrame>
      <p:sp>
        <p:nvSpPr>
          <p:cNvPr id="11269" name="Rectangle 5"/>
          <p:cNvSpPr>
            <a:spLocks noChangeArrowheads="1"/>
          </p:cNvSpPr>
          <p:nvPr/>
        </p:nvSpPr>
        <p:spPr bwMode="auto">
          <a:xfrm>
            <a:off x="5817096" y="5406315"/>
            <a:ext cx="3816424" cy="830997"/>
          </a:xfrm>
          <a:prstGeom prst="rect">
            <a:avLst/>
          </a:prstGeom>
          <a:noFill/>
          <a:ln w="9525">
            <a:noFill/>
            <a:miter lim="800000"/>
            <a:headEnd/>
            <a:tailEnd/>
          </a:ln>
          <a:effectLst/>
        </p:spPr>
        <p:txBody>
          <a:bodyPr wrap="square">
            <a:spAutoFit/>
          </a:bodyPr>
          <a:lstStyle/>
          <a:p>
            <a:pPr algn="ctr">
              <a:buClr>
                <a:srgbClr val="000000"/>
              </a:buClr>
              <a:buSzPct val="100000"/>
              <a:defRPr/>
            </a:pPr>
            <a:r>
              <a:rPr lang="zh-CN" altLang="zh-CN" sz="1600" b="1" dirty="0">
                <a:latin typeface="+mj-lt"/>
                <a:ea typeface="宋体" pitchFamily="2" charset="-122"/>
              </a:rPr>
              <a:t>Comparison between domestic and international wind power utilization hours in 2012</a:t>
            </a:r>
            <a:endParaRPr lang="zh-CN" altLang="zh-CN" sz="1800" b="1" dirty="0">
              <a:latin typeface="+mj-lt"/>
            </a:endParaRPr>
          </a:p>
        </p:txBody>
      </p:sp>
      <p:pic>
        <p:nvPicPr>
          <p:cNvPr id="11272" name="Picture 6" descr="5170905981379639766484.png"/>
          <p:cNvPicPr>
            <a:picLocks noChangeArrowheads="1"/>
          </p:cNvPicPr>
          <p:nvPr/>
        </p:nvPicPr>
        <p:blipFill>
          <a:blip r:embed="rId4"/>
          <a:srcRect/>
          <a:stretch>
            <a:fillRect/>
          </a:stretch>
        </p:blipFill>
        <p:spPr bwMode="auto">
          <a:xfrm>
            <a:off x="0" y="0"/>
            <a:ext cx="0" cy="0"/>
          </a:xfrm>
          <a:prstGeom prst="rect">
            <a:avLst/>
          </a:prstGeom>
          <a:noFill/>
          <a:ln w="9525">
            <a:noFill/>
            <a:miter lim="800000"/>
            <a:headEnd/>
            <a:tailEnd/>
          </a:ln>
        </p:spPr>
      </p:pic>
      <p:sp>
        <p:nvSpPr>
          <p:cNvPr id="11271" name="Text Box 7"/>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8</a:t>
            </a:r>
          </a:p>
        </p:txBody>
      </p:sp>
      <p:pic>
        <p:nvPicPr>
          <p:cNvPr id="11274" name="Picture 8" descr="7954455741379639766484.png"/>
          <p:cNvPicPr>
            <a:picLocks noChangeArrowheads="1"/>
          </p:cNvPicPr>
          <p:nvPr/>
        </p:nvPicPr>
        <p:blipFill>
          <a:blip r:embed="rId5" cstate="print"/>
          <a:srcRect/>
          <a:stretch>
            <a:fillRect/>
          </a:stretch>
        </p:blipFill>
        <p:spPr bwMode="auto">
          <a:xfrm>
            <a:off x="487363" y="2462213"/>
            <a:ext cx="4584700" cy="2755900"/>
          </a:xfrm>
          <a:prstGeom prst="rect">
            <a:avLst/>
          </a:prstGeom>
          <a:noFill/>
          <a:ln w="9525">
            <a:noFill/>
            <a:miter lim="800000"/>
            <a:headEnd/>
            <a:tailEnd/>
          </a:ln>
        </p:spPr>
      </p:pic>
      <p:sp>
        <p:nvSpPr>
          <p:cNvPr id="11276" name="Text Box 12"/>
          <p:cNvSpPr txBox="1">
            <a:spLocks noChangeArrowheads="1"/>
          </p:cNvSpPr>
          <p:nvPr/>
        </p:nvSpPr>
        <p:spPr bwMode="auto">
          <a:xfrm>
            <a:off x="632520" y="2492896"/>
            <a:ext cx="216024" cy="2448272"/>
          </a:xfrm>
          <a:prstGeom prst="rect">
            <a:avLst/>
          </a:prstGeom>
          <a:blipFill>
            <a:blip r:embed="rId6" cstate="print"/>
            <a:stretch>
              <a:fillRect/>
            </a:stretch>
          </a:blipFill>
          <a:ln w="9525">
            <a:noFill/>
            <a:miter lim="800000"/>
            <a:headEnd/>
            <a:tailEnd/>
          </a:ln>
          <a:effectLst/>
        </p:spPr>
        <p:txBody>
          <a:bodyPr vert="vert270" lIns="0" tIns="0" rIns="0" bIns="0" anchor="ctr">
            <a:noAutofit/>
          </a:bodyPr>
          <a:lstStyle/>
          <a:p>
            <a:pPr algn="ctr">
              <a:spcBef>
                <a:spcPct val="50000"/>
              </a:spcBef>
            </a:pPr>
            <a:r>
              <a:rPr lang="en-US" altLang="zh-CN" sz="1200" b="1" dirty="0">
                <a:latin typeface="+mn-lt"/>
              </a:rPr>
              <a:t>Wind </a:t>
            </a:r>
            <a:r>
              <a:rPr lang="zh-CN" altLang="zh-CN" sz="1200" b="1" dirty="0">
                <a:latin typeface="+mn-lt"/>
              </a:rPr>
              <a:t>power utilization hours </a:t>
            </a:r>
            <a:endParaRPr lang="en-US" altLang="zh-CN" sz="1200" b="1" dirty="0">
              <a:latin typeface="+mn-lt"/>
            </a:endParaRPr>
          </a:p>
        </p:txBody>
      </p:sp>
      <p:sp>
        <p:nvSpPr>
          <p:cNvPr id="11277" name="Text Box 13"/>
          <p:cNvSpPr txBox="1">
            <a:spLocks noChangeArrowheads="1"/>
          </p:cNvSpPr>
          <p:nvPr/>
        </p:nvSpPr>
        <p:spPr bwMode="auto">
          <a:xfrm>
            <a:off x="6969224" y="4797152"/>
            <a:ext cx="2376438" cy="288032"/>
          </a:xfrm>
          <a:prstGeom prst="rect">
            <a:avLst/>
          </a:prstGeom>
          <a:blipFill>
            <a:blip r:embed="rId6" cstate="print"/>
            <a:stretch>
              <a:fillRect/>
            </a:stretch>
          </a:blipFill>
          <a:ln w="9525">
            <a:noFill/>
            <a:miter lim="800000"/>
            <a:headEnd/>
            <a:tailEnd/>
          </a:ln>
          <a:effectLst/>
        </p:spPr>
        <p:txBody>
          <a:bodyPr lIns="0" tIns="0" rIns="0" bIns="0" anchor="t">
            <a:noAutofit/>
          </a:bodyPr>
          <a:lstStyle/>
          <a:p>
            <a:pPr>
              <a:spcBef>
                <a:spcPct val="50000"/>
              </a:spcBef>
            </a:pPr>
            <a:r>
              <a:rPr lang="en-US" altLang="zh-CN" sz="1100" b="1" dirty="0" smtClean="0">
                <a:latin typeface="+mn-lt"/>
              </a:rPr>
              <a:t>Spain            Germany        Denmark</a:t>
            </a:r>
            <a:endParaRPr lang="en-US" altLang="zh-CN" sz="1100" b="1" dirty="0">
              <a:latin typeface="+mn-lt"/>
            </a:endParaRPr>
          </a:p>
        </p:txBody>
      </p:sp>
      <p:sp>
        <p:nvSpPr>
          <p:cNvPr id="11278" name="Text Box 14"/>
          <p:cNvSpPr txBox="1">
            <a:spLocks noChangeArrowheads="1"/>
          </p:cNvSpPr>
          <p:nvPr/>
        </p:nvSpPr>
        <p:spPr bwMode="auto">
          <a:xfrm>
            <a:off x="5241032" y="2924944"/>
            <a:ext cx="288032" cy="1944217"/>
          </a:xfrm>
          <a:prstGeom prst="rect">
            <a:avLst/>
          </a:prstGeom>
          <a:blipFill>
            <a:blip r:embed="rId6" cstate="print"/>
            <a:stretch>
              <a:fillRect/>
            </a:stretch>
          </a:blipFill>
          <a:ln w="9525">
            <a:noFill/>
            <a:miter lim="800000"/>
            <a:headEnd/>
            <a:tailEnd/>
          </a:ln>
          <a:effectLst/>
        </p:spPr>
        <p:txBody>
          <a:bodyPr vert="vert270" lIns="0" tIns="0" rIns="0" bIns="0" anchor="ctr">
            <a:noAutofit/>
          </a:bodyPr>
          <a:lstStyle/>
          <a:p>
            <a:pPr algn="ctr">
              <a:spcBef>
                <a:spcPct val="50000"/>
              </a:spcBef>
            </a:pPr>
            <a:r>
              <a:rPr lang="en-US" altLang="zh-CN" sz="1100" b="1" dirty="0">
                <a:latin typeface="+mj-lt"/>
              </a:rPr>
              <a:t>Wind </a:t>
            </a:r>
            <a:r>
              <a:rPr lang="zh-CN" altLang="zh-CN" sz="1100" b="1" dirty="0">
                <a:latin typeface="+mj-lt"/>
              </a:rPr>
              <a:t>power utilization hours </a:t>
            </a:r>
            <a:endParaRPr lang="en-US" altLang="zh-CN" sz="1100" b="1" dirty="0">
              <a:latin typeface="+mj-lt"/>
            </a:endParaRPr>
          </a:p>
        </p:txBody>
      </p:sp>
      <p:sp>
        <p:nvSpPr>
          <p:cNvPr id="12" name="Text Box 13"/>
          <p:cNvSpPr txBox="1">
            <a:spLocks noChangeArrowheads="1"/>
          </p:cNvSpPr>
          <p:nvPr/>
        </p:nvSpPr>
        <p:spPr bwMode="auto">
          <a:xfrm>
            <a:off x="5961112" y="4725144"/>
            <a:ext cx="720080" cy="504056"/>
          </a:xfrm>
          <a:prstGeom prst="rect">
            <a:avLst/>
          </a:prstGeom>
          <a:blipFill>
            <a:blip r:embed="rId6" cstate="print"/>
            <a:stretch>
              <a:fillRect/>
            </a:stretch>
          </a:blipFill>
          <a:ln w="9525">
            <a:noFill/>
            <a:miter lim="800000"/>
            <a:headEnd/>
            <a:tailEnd/>
          </a:ln>
          <a:effectLst/>
        </p:spPr>
        <p:txBody>
          <a:bodyPr lIns="0" tIns="0" rIns="0" bIns="0" anchor="t">
            <a:noAutofit/>
          </a:bodyPr>
          <a:lstStyle/>
          <a:p>
            <a:pPr algn="ctr">
              <a:spcBef>
                <a:spcPts val="0"/>
              </a:spcBef>
            </a:pPr>
            <a:r>
              <a:rPr lang="en-US" altLang="zh-CN" sz="1100" b="1" dirty="0" smtClean="0">
                <a:latin typeface="+mn-lt"/>
              </a:rPr>
              <a:t>SGCC's  </a:t>
            </a:r>
          </a:p>
          <a:p>
            <a:pPr algn="ctr">
              <a:spcBef>
                <a:spcPts val="0"/>
              </a:spcBef>
            </a:pPr>
            <a:r>
              <a:rPr lang="en-US" altLang="zh-CN" sz="1100" b="1" dirty="0" smtClean="0">
                <a:latin typeface="+mn-lt"/>
              </a:rPr>
              <a:t>operating </a:t>
            </a:r>
          </a:p>
          <a:p>
            <a:pPr algn="ctr">
              <a:spcBef>
                <a:spcPts val="0"/>
              </a:spcBef>
            </a:pPr>
            <a:r>
              <a:rPr lang="en-US" altLang="zh-CN" sz="1100" b="1" dirty="0" smtClean="0">
                <a:latin typeface="+mn-lt"/>
              </a:rPr>
              <a:t>areas</a:t>
            </a:r>
            <a:endParaRPr lang="en-US" altLang="zh-CN" sz="1100" b="1" dirty="0">
              <a:latin typeface="+mn-lt"/>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608459" y="2420938"/>
            <a:ext cx="8881045" cy="523220"/>
          </a:xfrm>
          <a:prstGeom prst="rect">
            <a:avLst/>
          </a:prstGeom>
          <a:noFill/>
          <a:ln w="9525">
            <a:noFill/>
            <a:miter lim="800000"/>
            <a:headEnd/>
            <a:tailEnd/>
          </a:ln>
          <a:effectLst/>
        </p:spPr>
        <p:txBody>
          <a:bodyPr wrap="square">
            <a:spAutoFit/>
          </a:bodyPr>
          <a:lstStyle/>
          <a:p>
            <a:pPr algn="ctr">
              <a:buClr>
                <a:srgbClr val="000000"/>
              </a:buClr>
              <a:buSzPct val="100000"/>
              <a:defRPr/>
            </a:pPr>
            <a:r>
              <a:rPr lang="zh-CN" altLang="zh-CN" sz="2800" b="1" dirty="0" smtClean="0">
                <a:solidFill>
                  <a:srgbClr val="C00000"/>
                </a:solidFill>
                <a:latin typeface="+mn-lt"/>
                <a:ea typeface="宋体" pitchFamily="2" charset="-122"/>
              </a:rPr>
              <a:t>2. </a:t>
            </a:r>
            <a:r>
              <a:rPr lang="zh-CN" altLang="zh-CN" sz="2800" b="1" dirty="0" smtClean="0">
                <a:solidFill>
                  <a:srgbClr val="C00000"/>
                </a:solidFill>
                <a:latin typeface="+mn-lt"/>
                <a:ea typeface="宋体" pitchFamily="2" charset="-122"/>
              </a:rPr>
              <a:t>Main </a:t>
            </a:r>
            <a:r>
              <a:rPr lang="zh-CN" altLang="zh-CN" sz="2800" b="1" dirty="0" smtClean="0">
                <a:solidFill>
                  <a:srgbClr val="C00000"/>
                </a:solidFill>
                <a:latin typeface="+mn-lt"/>
                <a:ea typeface="宋体" pitchFamily="2" charset="-122"/>
              </a:rPr>
              <a:t>Situation </a:t>
            </a:r>
            <a:r>
              <a:rPr lang="en-US" altLang="zh-CN" sz="2800" b="1" dirty="0" err="1" smtClean="0">
                <a:solidFill>
                  <a:srgbClr val="C00000"/>
                </a:solidFill>
                <a:latin typeface="+mn-lt"/>
                <a:ea typeface="宋体" pitchFamily="2" charset="-122"/>
              </a:rPr>
              <a:t>i</a:t>
            </a:r>
            <a:r>
              <a:rPr lang="zh-CN" altLang="zh-CN" sz="2800" b="1" dirty="0" smtClean="0">
                <a:solidFill>
                  <a:srgbClr val="C00000"/>
                </a:solidFill>
                <a:latin typeface="+mn-lt"/>
                <a:ea typeface="宋体" pitchFamily="2" charset="-122"/>
              </a:rPr>
              <a:t>n Wind Power Consumption</a:t>
            </a:r>
            <a:endParaRPr lang="zh-CN" altLang="zh-CN" sz="4000" b="1" dirty="0">
              <a:solidFill>
                <a:srgbClr val="C00000"/>
              </a:solidFill>
              <a:latin typeface="+mn-lt"/>
            </a:endParaRPr>
          </a:p>
        </p:txBody>
      </p:sp>
      <p:pic>
        <p:nvPicPr>
          <p:cNvPr id="12291" name="Picture 3" descr="3469859181379639766484.jpg"/>
          <p:cNvPicPr>
            <a:picLocks noChangeAspect="1" noChangeArrowheads="1"/>
          </p:cNvPicPr>
          <p:nvPr/>
        </p:nvPicPr>
        <p:blipFill>
          <a:blip r:embed="rId2" cstate="print"/>
          <a:srcRect/>
          <a:stretch>
            <a:fillRect/>
          </a:stretch>
        </p:blipFill>
        <p:spPr bwMode="auto">
          <a:xfrm>
            <a:off x="1065213" y="3575050"/>
            <a:ext cx="3527425" cy="2422525"/>
          </a:xfrm>
          <a:prstGeom prst="rect">
            <a:avLst/>
          </a:prstGeom>
          <a:noFill/>
          <a:ln w="9525">
            <a:noFill/>
            <a:miter lim="800000"/>
            <a:headEnd/>
            <a:tailEnd/>
          </a:ln>
          <a:effectLst>
            <a:outerShdw algn="tl" rotWithShape="0">
              <a:srgbClr val="000000">
                <a:alpha val="50000"/>
              </a:srgbClr>
            </a:outerShdw>
          </a:effectLst>
        </p:spPr>
      </p:pic>
      <p:pic>
        <p:nvPicPr>
          <p:cNvPr id="28675" name="Picture 4" descr="电网电源"/>
          <p:cNvPicPr>
            <a:picLocks noChangeAspect="1" noChangeArrowheads="1"/>
          </p:cNvPicPr>
          <p:nvPr/>
        </p:nvPicPr>
        <p:blipFill>
          <a:blip r:embed="rId3" cstate="print"/>
          <a:srcRect/>
          <a:stretch>
            <a:fillRect/>
          </a:stretch>
        </p:blipFill>
        <p:spPr bwMode="auto">
          <a:xfrm>
            <a:off x="5457825" y="3573463"/>
            <a:ext cx="3527425" cy="2428875"/>
          </a:xfrm>
          <a:prstGeom prst="rect">
            <a:avLst/>
          </a:prstGeom>
          <a:noFill/>
          <a:ln w="9525">
            <a:noFill/>
            <a:miter lim="800000"/>
            <a:headEnd/>
            <a:tailEnd/>
          </a:ln>
        </p:spPr>
      </p:pic>
      <p:sp>
        <p:nvSpPr>
          <p:cNvPr id="12293" name="Text Box 5"/>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9</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ChangeArrowheads="1"/>
          </p:cNvSpPr>
          <p:nvPr/>
        </p:nvSpPr>
        <p:spPr bwMode="auto">
          <a:xfrm>
            <a:off x="361950" y="1340768"/>
            <a:ext cx="9388475" cy="1889879"/>
          </a:xfrm>
          <a:prstGeom prst="roundRect">
            <a:avLst>
              <a:gd name="adj" fmla="val 16667"/>
            </a:avLst>
          </a:prstGeom>
          <a:noFill/>
          <a:ln w="9525">
            <a:noFill/>
            <a:round/>
            <a:headEnd/>
            <a:tailEnd/>
          </a:ln>
          <a:effectLst/>
        </p:spPr>
        <p:txBody>
          <a:bodyPr wrap="square">
            <a:spAutoFit/>
          </a:bodyPr>
          <a:lstStyle/>
          <a:p>
            <a:pPr marL="142875" lvl="1" algn="just">
              <a:lnSpc>
                <a:spcPct val="150000"/>
              </a:lnSpc>
              <a:buClr>
                <a:srgbClr val="000000"/>
              </a:buClr>
              <a:buSzPct val="100000"/>
            </a:pPr>
            <a:r>
              <a:rPr lang="en-US" altLang="zh-CN" sz="1400" dirty="0" smtClean="0">
                <a:latin typeface="+mj-lt"/>
                <a:ea typeface="宋体" charset="-122"/>
              </a:rPr>
              <a:t>China‘s </a:t>
            </a:r>
            <a:r>
              <a:rPr lang="en-US" altLang="zh-CN" sz="1400" dirty="0" smtClean="0">
                <a:latin typeface="+mj-lt"/>
                <a:ea typeface="宋体" charset="-122"/>
              </a:rPr>
              <a:t>onshore</a:t>
            </a:r>
            <a:r>
              <a:rPr lang="zh-CN" altLang="zh-CN" sz="1400" dirty="0" smtClean="0">
                <a:latin typeface="+mj-lt"/>
                <a:ea typeface="宋体" charset="-122"/>
              </a:rPr>
              <a:t> </a:t>
            </a:r>
            <a:r>
              <a:rPr lang="zh-CN" altLang="zh-CN" sz="1400" dirty="0">
                <a:latin typeface="+mj-lt"/>
                <a:ea typeface="宋体" charset="-122"/>
              </a:rPr>
              <a:t>wind energy </a:t>
            </a:r>
            <a:r>
              <a:rPr lang="zh-CN" altLang="zh-CN" sz="1400" dirty="0" smtClean="0">
                <a:latin typeface="+mj-lt"/>
                <a:ea typeface="宋体" charset="-122"/>
              </a:rPr>
              <a:t>reso</a:t>
            </a:r>
            <a:r>
              <a:rPr lang="en-US" altLang="zh-CN" sz="1400" dirty="0" smtClean="0">
                <a:latin typeface="+mj-lt"/>
                <a:ea typeface="宋体" charset="-122"/>
              </a:rPr>
              <a:t>u</a:t>
            </a:r>
            <a:r>
              <a:rPr lang="zh-CN" altLang="zh-CN" sz="1400" dirty="0" smtClean="0">
                <a:latin typeface="+mj-lt"/>
                <a:ea typeface="宋体" charset="-122"/>
              </a:rPr>
              <a:t>rce</a:t>
            </a:r>
            <a:r>
              <a:rPr lang="en-US" altLang="zh-CN" sz="1400" dirty="0" smtClean="0">
                <a:latin typeface="+mj-lt"/>
                <a:ea typeface="宋体" charset="-122"/>
              </a:rPr>
              <a:t>s</a:t>
            </a:r>
            <a:r>
              <a:rPr lang="zh-CN" altLang="zh-CN" sz="1400" dirty="0" smtClean="0">
                <a:latin typeface="+mj-lt"/>
                <a:ea typeface="宋体" charset="-122"/>
              </a:rPr>
              <a:t> </a:t>
            </a:r>
            <a:r>
              <a:rPr lang="en-US" altLang="zh-CN" sz="1400" dirty="0" smtClean="0">
                <a:latin typeface="+mj-lt"/>
                <a:ea typeface="宋体" charset="-122"/>
              </a:rPr>
              <a:t>are</a:t>
            </a:r>
            <a:r>
              <a:rPr lang="zh-CN" altLang="zh-CN" sz="1400" dirty="0" smtClean="0">
                <a:latin typeface="+mj-lt"/>
                <a:ea typeface="宋体" charset="-122"/>
              </a:rPr>
              <a:t> </a:t>
            </a:r>
            <a:r>
              <a:rPr lang="zh-CN" altLang="zh-CN" sz="1400" dirty="0">
                <a:latin typeface="+mj-lt"/>
                <a:ea typeface="宋体" charset="-122"/>
              </a:rPr>
              <a:t>mainly in the </a:t>
            </a:r>
            <a:r>
              <a:rPr lang="en-US" altLang="zh-CN" sz="1400" dirty="0">
                <a:latin typeface="+mj-lt"/>
                <a:ea typeface="宋体" charset="-122"/>
              </a:rPr>
              <a:t>“</a:t>
            </a:r>
            <a:r>
              <a:rPr lang="zh-CN" altLang="zh-CN" sz="1400" dirty="0">
                <a:latin typeface="+mj-lt"/>
                <a:ea typeface="宋体" charset="-122"/>
              </a:rPr>
              <a:t>Three Norths</a:t>
            </a:r>
            <a:r>
              <a:rPr lang="en-US" altLang="zh-CN" sz="1400" dirty="0">
                <a:latin typeface="+mj-lt"/>
                <a:ea typeface="宋体" charset="-122"/>
              </a:rPr>
              <a:t>”</a:t>
            </a:r>
            <a:r>
              <a:rPr lang="zh-CN" altLang="en-US" sz="1400" dirty="0">
                <a:latin typeface="+mj-lt"/>
                <a:ea typeface="宋体" charset="-122"/>
              </a:rPr>
              <a:t> </a:t>
            </a:r>
            <a:r>
              <a:rPr lang="en-US" altLang="zh-CN" sz="1400" dirty="0">
                <a:latin typeface="+mj-lt"/>
                <a:ea typeface="宋体" charset="-122"/>
              </a:rPr>
              <a:t>(</a:t>
            </a:r>
            <a:r>
              <a:rPr lang="zh-CN" altLang="zh-CN" sz="1400" dirty="0">
                <a:latin typeface="+mj-lt"/>
                <a:ea typeface="宋体" charset="-122"/>
              </a:rPr>
              <a:t> Northwest, Northeast &amp; North China</a:t>
            </a:r>
            <a:r>
              <a:rPr lang="en-US" altLang="zh-CN" sz="1400" dirty="0">
                <a:latin typeface="+mj-lt"/>
                <a:ea typeface="宋体" charset="-122"/>
              </a:rPr>
              <a:t>) </a:t>
            </a:r>
            <a:r>
              <a:rPr lang="zh-CN" altLang="zh-CN" sz="1400" dirty="0">
                <a:latin typeface="+mj-lt"/>
                <a:ea typeface="宋体" charset="-122"/>
              </a:rPr>
              <a:t>, accounting for more than 90% of </a:t>
            </a:r>
            <a:r>
              <a:rPr lang="en-US" altLang="zh-CN" sz="1400" dirty="0" smtClean="0">
                <a:latin typeface="+mj-lt"/>
                <a:ea typeface="宋体" charset="-122"/>
              </a:rPr>
              <a:t>China's </a:t>
            </a:r>
            <a:r>
              <a:rPr lang="zh-CN" altLang="zh-CN" sz="1400" dirty="0" smtClean="0">
                <a:latin typeface="+mj-lt"/>
                <a:ea typeface="宋体" charset="-122"/>
              </a:rPr>
              <a:t>total </a:t>
            </a:r>
            <a:r>
              <a:rPr lang="zh-CN" altLang="zh-CN" sz="1400" dirty="0">
                <a:latin typeface="+mj-lt"/>
                <a:ea typeface="宋体" charset="-122"/>
              </a:rPr>
              <a:t>wind energy </a:t>
            </a:r>
            <a:r>
              <a:rPr lang="zh-CN" altLang="zh-CN" sz="1400" dirty="0" smtClean="0">
                <a:latin typeface="+mj-lt"/>
                <a:ea typeface="宋体" charset="-122"/>
              </a:rPr>
              <a:t>resource</a:t>
            </a:r>
            <a:r>
              <a:rPr lang="en-US" altLang="zh-CN" sz="1400" dirty="0" smtClean="0">
                <a:latin typeface="+mj-lt"/>
                <a:ea typeface="宋体" charset="-122"/>
              </a:rPr>
              <a:t>s</a:t>
            </a:r>
            <a:r>
              <a:rPr lang="zh-CN" altLang="zh-CN" sz="1400" dirty="0" smtClean="0">
                <a:latin typeface="+mj-lt"/>
                <a:ea typeface="宋体" charset="-122"/>
              </a:rPr>
              <a:t>.  </a:t>
            </a:r>
            <a:r>
              <a:rPr lang="zh-CN" altLang="zh-CN" sz="1400" dirty="0">
                <a:latin typeface="+mj-lt"/>
                <a:ea typeface="宋体" charset="-122"/>
              </a:rPr>
              <a:t>It is planned that </a:t>
            </a:r>
            <a:r>
              <a:rPr lang="en-US" altLang="zh-CN" sz="1400" dirty="0" smtClean="0">
                <a:latin typeface="+mj-lt"/>
                <a:ea typeface="宋体" charset="-122"/>
              </a:rPr>
              <a:t>the </a:t>
            </a:r>
            <a:r>
              <a:rPr lang="zh-CN" altLang="zh-CN" sz="1400" dirty="0" smtClean="0">
                <a:latin typeface="+mj-lt"/>
                <a:ea typeface="宋体" charset="-122"/>
              </a:rPr>
              <a:t>installed </a:t>
            </a:r>
            <a:r>
              <a:rPr lang="zh-CN" altLang="zh-CN" sz="1400" dirty="0">
                <a:latin typeface="+mj-lt"/>
                <a:ea typeface="宋体" charset="-122"/>
              </a:rPr>
              <a:t>wind power capacity in </a:t>
            </a:r>
            <a:r>
              <a:rPr lang="en-US" altLang="zh-CN" sz="1400" dirty="0">
                <a:latin typeface="+mj-lt"/>
                <a:ea typeface="宋体" charset="-122"/>
              </a:rPr>
              <a:t>“</a:t>
            </a:r>
            <a:r>
              <a:rPr lang="zh-CN" altLang="zh-CN" sz="1400" dirty="0">
                <a:latin typeface="+mj-lt"/>
                <a:ea typeface="宋体" charset="-122"/>
              </a:rPr>
              <a:t>Three Norths</a:t>
            </a:r>
            <a:r>
              <a:rPr lang="en-US" altLang="zh-CN" sz="1400" dirty="0">
                <a:latin typeface="+mj-lt"/>
                <a:ea typeface="宋体" charset="-122"/>
              </a:rPr>
              <a:t>”</a:t>
            </a:r>
            <a:r>
              <a:rPr lang="zh-CN" altLang="zh-CN" sz="1400" dirty="0">
                <a:latin typeface="+mj-lt"/>
                <a:ea typeface="宋体" charset="-122"/>
              </a:rPr>
              <a:t> in 2015 and 2020 will reach 79 million </a:t>
            </a:r>
            <a:r>
              <a:rPr lang="en-US" altLang="zh-CN" sz="1400" dirty="0" smtClean="0">
                <a:latin typeface="+mj-lt"/>
                <a:ea typeface="宋体" charset="-122"/>
              </a:rPr>
              <a:t>kW</a:t>
            </a:r>
            <a:r>
              <a:rPr lang="zh-CN" altLang="zh-CN" sz="1400" dirty="0" smtClean="0">
                <a:latin typeface="+mj-lt"/>
                <a:ea typeface="宋体" charset="-122"/>
              </a:rPr>
              <a:t> </a:t>
            </a:r>
            <a:r>
              <a:rPr lang="zh-CN" altLang="zh-CN" sz="1400" dirty="0">
                <a:latin typeface="+mj-lt"/>
                <a:ea typeface="宋体" charset="-122"/>
              </a:rPr>
              <a:t>and 164 million </a:t>
            </a:r>
            <a:r>
              <a:rPr lang="en-US" altLang="zh-CN" sz="1400" dirty="0" smtClean="0">
                <a:latin typeface="+mj-lt"/>
                <a:ea typeface="宋体" charset="-122"/>
              </a:rPr>
              <a:t>kW</a:t>
            </a:r>
            <a:r>
              <a:rPr lang="zh-CN" altLang="zh-CN" sz="1400" dirty="0" smtClean="0">
                <a:latin typeface="+mj-lt"/>
                <a:ea typeface="宋体" charset="-122"/>
              </a:rPr>
              <a:t> </a:t>
            </a:r>
            <a:r>
              <a:rPr lang="zh-CN" altLang="zh-CN" sz="1400" dirty="0">
                <a:latin typeface="+mj-lt"/>
                <a:ea typeface="宋体" charset="-122"/>
              </a:rPr>
              <a:t>respectively, accounting for 80% </a:t>
            </a:r>
            <a:r>
              <a:rPr lang="zh-CN" altLang="zh-CN" sz="1400" dirty="0" smtClean="0">
                <a:latin typeface="+mj-lt"/>
                <a:ea typeface="宋体" charset="-122"/>
              </a:rPr>
              <a:t>of</a:t>
            </a:r>
            <a:r>
              <a:rPr lang="en-US" altLang="zh-CN" sz="1400" dirty="0" smtClean="0">
                <a:latin typeface="+mj-lt"/>
                <a:ea typeface="宋体" charset="-122"/>
              </a:rPr>
              <a:t> the</a:t>
            </a:r>
            <a:r>
              <a:rPr lang="zh-CN" altLang="zh-CN" sz="1400" dirty="0" smtClean="0">
                <a:latin typeface="+mj-lt"/>
                <a:ea typeface="宋体" charset="-122"/>
              </a:rPr>
              <a:t> </a:t>
            </a:r>
            <a:r>
              <a:rPr lang="zh-CN" altLang="zh-CN" sz="1400" dirty="0">
                <a:latin typeface="+mj-lt"/>
                <a:ea typeface="宋体" charset="-122"/>
              </a:rPr>
              <a:t>planned total .</a:t>
            </a:r>
            <a:endParaRPr lang="zh-CN" altLang="zh-CN" sz="1400" b="1" dirty="0">
              <a:latin typeface="+mj-lt"/>
              <a:ea typeface="仿宋_GB2312" pitchFamily="49" charset="-122"/>
            </a:endParaRPr>
          </a:p>
          <a:p>
            <a:pPr marL="142875" lvl="1" algn="just">
              <a:lnSpc>
                <a:spcPct val="150000"/>
              </a:lnSpc>
              <a:buClr>
                <a:srgbClr val="000000"/>
              </a:buClr>
              <a:buSzPct val="100000"/>
            </a:pPr>
            <a:r>
              <a:rPr lang="zh-CN" altLang="zh-CN" sz="1400" b="1" dirty="0">
                <a:latin typeface="+mj-lt"/>
                <a:ea typeface="宋体" charset="-122"/>
              </a:rPr>
              <a:t>Two thirds </a:t>
            </a:r>
            <a:r>
              <a:rPr lang="zh-CN" altLang="zh-CN" sz="1400" b="1" dirty="0" smtClean="0">
                <a:latin typeface="+mj-lt"/>
                <a:ea typeface="宋体" charset="-122"/>
              </a:rPr>
              <a:t>of</a:t>
            </a:r>
            <a:r>
              <a:rPr lang="en-US" altLang="zh-CN" sz="1400" b="1" dirty="0" smtClean="0">
                <a:latin typeface="+mj-lt"/>
                <a:ea typeface="宋体" charset="-122"/>
              </a:rPr>
              <a:t> the</a:t>
            </a:r>
            <a:r>
              <a:rPr lang="zh-CN" altLang="zh-CN" sz="1400" b="1" dirty="0" smtClean="0">
                <a:latin typeface="+mj-lt"/>
                <a:ea typeface="宋体" charset="-122"/>
              </a:rPr>
              <a:t> </a:t>
            </a:r>
            <a:r>
              <a:rPr lang="zh-CN" altLang="zh-CN" sz="1400" b="1" dirty="0">
                <a:latin typeface="+mj-lt"/>
                <a:ea typeface="宋体" charset="-122"/>
              </a:rPr>
              <a:t>power load in China is concentrated in the eastern and central regions.</a:t>
            </a:r>
            <a:endParaRPr lang="zh-CN" altLang="zh-CN" sz="1400" b="1" dirty="0">
              <a:latin typeface="+mj-lt"/>
              <a:ea typeface="仿宋_GB2312" pitchFamily="49" charset="-122"/>
            </a:endParaRPr>
          </a:p>
        </p:txBody>
      </p:sp>
      <p:pic>
        <p:nvPicPr>
          <p:cNvPr id="29698" name="Picture 3" descr="5727833951379639766515.jpg"/>
          <p:cNvPicPr>
            <a:picLocks noChangeAspect="1" noChangeArrowheads="1"/>
          </p:cNvPicPr>
          <p:nvPr/>
        </p:nvPicPr>
        <p:blipFill>
          <a:blip r:embed="rId2" cstate="print"/>
          <a:srcRect/>
          <a:stretch>
            <a:fillRect/>
          </a:stretch>
        </p:blipFill>
        <p:spPr bwMode="auto">
          <a:xfrm>
            <a:off x="1444625" y="3573463"/>
            <a:ext cx="3148013" cy="2519362"/>
          </a:xfrm>
          <a:prstGeom prst="rect">
            <a:avLst/>
          </a:prstGeom>
          <a:noFill/>
          <a:ln w="9525">
            <a:noFill/>
            <a:miter lim="800000"/>
            <a:headEnd/>
            <a:tailEnd/>
          </a:ln>
        </p:spPr>
      </p:pic>
      <p:sp>
        <p:nvSpPr>
          <p:cNvPr id="13316" name="Text Box 4"/>
          <p:cNvSpPr txBox="1">
            <a:spLocks noChangeArrowheads="1"/>
          </p:cNvSpPr>
          <p:nvPr/>
        </p:nvSpPr>
        <p:spPr bwMode="auto">
          <a:xfrm>
            <a:off x="1424607" y="6074132"/>
            <a:ext cx="3168353" cy="523220"/>
          </a:xfrm>
          <a:prstGeom prst="rect">
            <a:avLst/>
          </a:prstGeom>
          <a:noFill/>
          <a:ln w="9525">
            <a:noFill/>
            <a:miter lim="800000"/>
            <a:headEnd/>
            <a:tailEnd/>
          </a:ln>
          <a:effectLst/>
        </p:spPr>
        <p:txBody>
          <a:bodyPr wrap="square">
            <a:spAutoFit/>
          </a:bodyPr>
          <a:lstStyle/>
          <a:p>
            <a:pPr marL="142875" algn="ctr">
              <a:buClr>
                <a:srgbClr val="000000"/>
              </a:buClr>
              <a:buSzPct val="100000"/>
              <a:defRPr/>
            </a:pPr>
            <a:r>
              <a:rPr lang="en-US" altLang="zh-CN" sz="1400" b="1" dirty="0" smtClean="0">
                <a:latin typeface="+mj-lt"/>
                <a:ea typeface="宋体" pitchFamily="2" charset="-122"/>
              </a:rPr>
              <a:t>China‘s </a:t>
            </a:r>
            <a:r>
              <a:rPr lang="zh-CN" altLang="zh-CN" sz="1400" b="1" dirty="0" smtClean="0">
                <a:latin typeface="+mj-lt"/>
                <a:ea typeface="宋体" pitchFamily="2" charset="-122"/>
              </a:rPr>
              <a:t>wind </a:t>
            </a:r>
            <a:r>
              <a:rPr lang="zh-CN" altLang="zh-CN" sz="1400" b="1" dirty="0">
                <a:latin typeface="+mj-lt"/>
                <a:ea typeface="宋体" pitchFamily="2" charset="-122"/>
              </a:rPr>
              <a:t>energy resource distribution </a:t>
            </a:r>
            <a:r>
              <a:rPr lang="en-US" altLang="zh-CN" sz="1400" b="1" dirty="0" smtClean="0">
                <a:latin typeface="+mj-lt"/>
                <a:ea typeface="宋体" pitchFamily="2" charset="-122"/>
              </a:rPr>
              <a:t>map</a:t>
            </a:r>
            <a:endParaRPr lang="zh-CN" altLang="zh-CN" sz="1400" b="1" dirty="0">
              <a:latin typeface="+mj-lt"/>
            </a:endParaRPr>
          </a:p>
        </p:txBody>
      </p:sp>
      <p:sp>
        <p:nvSpPr>
          <p:cNvPr id="13317" name="Rectangle 5"/>
          <p:cNvSpPr>
            <a:spLocks noChangeArrowheads="1"/>
          </p:cNvSpPr>
          <p:nvPr/>
        </p:nvSpPr>
        <p:spPr bwMode="auto">
          <a:xfrm>
            <a:off x="2865214" y="332656"/>
            <a:ext cx="6912322" cy="494705"/>
          </a:xfrm>
          <a:prstGeom prst="rect">
            <a:avLst/>
          </a:prstGeom>
          <a:noFill/>
          <a:ln w="9525">
            <a:noFill/>
            <a:miter lim="800000"/>
            <a:headEnd/>
            <a:tailEnd/>
          </a:ln>
          <a:effectLst/>
        </p:spPr>
        <p:txBody>
          <a:bodyPr anchor="ctr"/>
          <a:lstStyle/>
          <a:p>
            <a:pPr marL="142875" algn="just">
              <a:buClr>
                <a:srgbClr val="000000"/>
              </a:buClr>
              <a:buSzPct val="100000"/>
            </a:pPr>
            <a:r>
              <a:rPr lang="en-US" altLang="zh-CN" sz="2000" b="1" dirty="0">
                <a:solidFill>
                  <a:srgbClr val="C00000"/>
                </a:solidFill>
                <a:latin typeface="+mj-lt"/>
                <a:ea typeface="宋体" charset="-122"/>
              </a:rPr>
              <a:t>(1</a:t>
            </a:r>
            <a:r>
              <a:rPr lang="en-US" altLang="zh-CN" sz="2000" b="1" dirty="0" smtClean="0">
                <a:solidFill>
                  <a:srgbClr val="C00000"/>
                </a:solidFill>
                <a:latin typeface="+mj-lt"/>
                <a:ea typeface="宋体" charset="-122"/>
              </a:rPr>
              <a:t>) </a:t>
            </a:r>
            <a:r>
              <a:rPr lang="zh-CN" altLang="zh-CN" sz="2000" b="1" dirty="0" smtClean="0">
                <a:solidFill>
                  <a:srgbClr val="C00000"/>
                </a:solidFill>
                <a:latin typeface="+mj-lt"/>
                <a:ea typeface="宋体" charset="-122"/>
              </a:rPr>
              <a:t>Wind </a:t>
            </a:r>
            <a:r>
              <a:rPr lang="zh-CN" altLang="zh-CN" sz="2000" b="1" dirty="0">
                <a:solidFill>
                  <a:srgbClr val="C00000"/>
                </a:solidFill>
                <a:latin typeface="+mj-lt"/>
                <a:ea typeface="宋体" charset="-122"/>
              </a:rPr>
              <a:t>energy resource and power load </a:t>
            </a:r>
            <a:r>
              <a:rPr lang="zh-CN" altLang="zh-CN" sz="2000" b="1" dirty="0" smtClean="0">
                <a:solidFill>
                  <a:srgbClr val="C00000"/>
                </a:solidFill>
                <a:latin typeface="+mj-lt"/>
                <a:ea typeface="宋体" charset="-122"/>
              </a:rPr>
              <a:t>distribution</a:t>
            </a:r>
            <a:endParaRPr lang="zh-CN" altLang="zh-CN" sz="2000" b="1" dirty="0">
              <a:solidFill>
                <a:srgbClr val="C00000"/>
              </a:solidFill>
              <a:latin typeface="+mj-lt"/>
            </a:endParaRPr>
          </a:p>
        </p:txBody>
      </p:sp>
      <p:grpSp>
        <p:nvGrpSpPr>
          <p:cNvPr id="29701" name="Group 6"/>
          <p:cNvGrpSpPr>
            <a:grpSpLocks/>
          </p:cNvGrpSpPr>
          <p:nvPr/>
        </p:nvGrpSpPr>
        <p:grpSpPr bwMode="auto">
          <a:xfrm>
            <a:off x="5751513" y="3502025"/>
            <a:ext cx="3162300" cy="2519363"/>
            <a:chOff x="3623" y="2206"/>
            <a:chExt cx="1992" cy="1587"/>
          </a:xfrm>
        </p:grpSpPr>
        <p:grpSp>
          <p:nvGrpSpPr>
            <p:cNvPr id="29704" name="Group 7"/>
            <p:cNvGrpSpPr>
              <a:grpSpLocks/>
            </p:cNvGrpSpPr>
            <p:nvPr/>
          </p:nvGrpSpPr>
          <p:grpSpPr bwMode="auto">
            <a:xfrm>
              <a:off x="3623" y="2206"/>
              <a:ext cx="1992" cy="1587"/>
              <a:chOff x="3623" y="2206"/>
              <a:chExt cx="1992" cy="1587"/>
            </a:xfrm>
          </p:grpSpPr>
          <p:sp>
            <p:nvSpPr>
              <p:cNvPr id="13320" name="Freeform 8"/>
              <p:cNvSpPr>
                <a:spLocks noChangeAspect="1" noChangeArrowheads="1"/>
              </p:cNvSpPr>
              <p:nvPr/>
            </p:nvSpPr>
            <p:spPr bwMode="auto">
              <a:xfrm>
                <a:off x="4680" y="3195"/>
                <a:ext cx="180" cy="176"/>
              </a:xfrm>
              <a:custGeom>
                <a:avLst/>
                <a:gdLst/>
                <a:ahLst/>
                <a:cxnLst>
                  <a:cxn ang="0">
                    <a:pos x="309" y="16"/>
                  </a:cxn>
                  <a:cxn ang="0">
                    <a:pos x="338" y="27"/>
                  </a:cxn>
                  <a:cxn ang="0">
                    <a:pos x="359" y="45"/>
                  </a:cxn>
                  <a:cxn ang="0">
                    <a:pos x="398" y="38"/>
                  </a:cxn>
                  <a:cxn ang="0">
                    <a:pos x="427" y="49"/>
                  </a:cxn>
                  <a:cxn ang="0">
                    <a:pos x="442" y="77"/>
                  </a:cxn>
                  <a:cxn ang="0">
                    <a:pos x="450" y="123"/>
                  </a:cxn>
                  <a:cxn ang="0">
                    <a:pos x="429" y="141"/>
                  </a:cxn>
                  <a:cxn ang="0">
                    <a:pos x="407" y="158"/>
                  </a:cxn>
                  <a:cxn ang="0">
                    <a:pos x="380" y="178"/>
                  </a:cxn>
                  <a:cxn ang="0">
                    <a:pos x="336" y="180"/>
                  </a:cxn>
                  <a:cxn ang="0">
                    <a:pos x="292" y="193"/>
                  </a:cxn>
                  <a:cxn ang="0">
                    <a:pos x="305" y="214"/>
                  </a:cxn>
                  <a:cxn ang="0">
                    <a:pos x="308" y="254"/>
                  </a:cxn>
                  <a:cxn ang="0">
                    <a:pos x="328" y="280"/>
                  </a:cxn>
                  <a:cxn ang="0">
                    <a:pos x="343" y="294"/>
                  </a:cxn>
                  <a:cxn ang="0">
                    <a:pos x="359" y="327"/>
                  </a:cxn>
                  <a:cxn ang="0">
                    <a:pos x="380" y="361"/>
                  </a:cxn>
                  <a:cxn ang="0">
                    <a:pos x="380" y="409"/>
                  </a:cxn>
                  <a:cxn ang="0">
                    <a:pos x="344" y="436"/>
                  </a:cxn>
                  <a:cxn ang="0">
                    <a:pos x="320" y="409"/>
                  </a:cxn>
                  <a:cxn ang="0">
                    <a:pos x="298" y="375"/>
                  </a:cxn>
                  <a:cxn ang="0">
                    <a:pos x="278" y="349"/>
                  </a:cxn>
                  <a:cxn ang="0">
                    <a:pos x="249" y="359"/>
                  </a:cxn>
                  <a:cxn ang="0">
                    <a:pos x="223" y="338"/>
                  </a:cxn>
                  <a:cxn ang="0">
                    <a:pos x="211" y="349"/>
                  </a:cxn>
                  <a:cxn ang="0">
                    <a:pos x="203" y="377"/>
                  </a:cxn>
                  <a:cxn ang="0">
                    <a:pos x="176" y="375"/>
                  </a:cxn>
                  <a:cxn ang="0">
                    <a:pos x="155" y="407"/>
                  </a:cxn>
                  <a:cxn ang="0">
                    <a:pos x="128" y="418"/>
                  </a:cxn>
                  <a:cxn ang="0">
                    <a:pos x="112" y="402"/>
                  </a:cxn>
                  <a:cxn ang="0">
                    <a:pos x="88" y="367"/>
                  </a:cxn>
                  <a:cxn ang="0">
                    <a:pos x="55" y="363"/>
                  </a:cxn>
                  <a:cxn ang="0">
                    <a:pos x="38" y="327"/>
                  </a:cxn>
                  <a:cxn ang="0">
                    <a:pos x="9" y="317"/>
                  </a:cxn>
                  <a:cxn ang="0">
                    <a:pos x="24" y="271"/>
                  </a:cxn>
                  <a:cxn ang="0">
                    <a:pos x="38" y="254"/>
                  </a:cxn>
                  <a:cxn ang="0">
                    <a:pos x="21" y="224"/>
                  </a:cxn>
                  <a:cxn ang="0">
                    <a:pos x="52" y="203"/>
                  </a:cxn>
                  <a:cxn ang="0">
                    <a:pos x="80" y="211"/>
                  </a:cxn>
                  <a:cxn ang="0">
                    <a:pos x="126" y="222"/>
                  </a:cxn>
                  <a:cxn ang="0">
                    <a:pos x="141" y="240"/>
                  </a:cxn>
                  <a:cxn ang="0">
                    <a:pos x="178" y="218"/>
                  </a:cxn>
                  <a:cxn ang="0">
                    <a:pos x="197" y="182"/>
                  </a:cxn>
                  <a:cxn ang="0">
                    <a:pos x="215" y="155"/>
                  </a:cxn>
                  <a:cxn ang="0">
                    <a:pos x="242" y="147"/>
                  </a:cxn>
                  <a:cxn ang="0">
                    <a:pos x="253" y="112"/>
                  </a:cxn>
                  <a:cxn ang="0">
                    <a:pos x="275" y="77"/>
                  </a:cxn>
                  <a:cxn ang="0">
                    <a:pos x="295" y="52"/>
                  </a:cxn>
                  <a:cxn ang="0">
                    <a:pos x="267" y="31"/>
                  </a:cxn>
                  <a:cxn ang="0">
                    <a:pos x="278" y="10"/>
                  </a:cxn>
                  <a:cxn ang="0">
                    <a:pos x="280" y="0"/>
                  </a:cxn>
                </a:cxnLst>
                <a:rect l="0" t="0" r="r" b="b"/>
                <a:pathLst>
                  <a:path w="450" h="440">
                    <a:moveTo>
                      <a:pt x="280" y="0"/>
                    </a:moveTo>
                    <a:lnTo>
                      <a:pt x="289" y="0"/>
                    </a:lnTo>
                    <a:lnTo>
                      <a:pt x="296" y="7"/>
                    </a:lnTo>
                    <a:lnTo>
                      <a:pt x="305" y="10"/>
                    </a:lnTo>
                    <a:lnTo>
                      <a:pt x="309" y="16"/>
                    </a:lnTo>
                    <a:lnTo>
                      <a:pt x="315" y="21"/>
                    </a:lnTo>
                    <a:lnTo>
                      <a:pt x="319" y="24"/>
                    </a:lnTo>
                    <a:lnTo>
                      <a:pt x="323" y="27"/>
                    </a:lnTo>
                    <a:lnTo>
                      <a:pt x="334" y="27"/>
                    </a:lnTo>
                    <a:lnTo>
                      <a:pt x="338" y="27"/>
                    </a:lnTo>
                    <a:lnTo>
                      <a:pt x="344" y="27"/>
                    </a:lnTo>
                    <a:lnTo>
                      <a:pt x="348" y="31"/>
                    </a:lnTo>
                    <a:lnTo>
                      <a:pt x="348" y="38"/>
                    </a:lnTo>
                    <a:lnTo>
                      <a:pt x="355" y="42"/>
                    </a:lnTo>
                    <a:lnTo>
                      <a:pt x="359" y="45"/>
                    </a:lnTo>
                    <a:lnTo>
                      <a:pt x="365" y="45"/>
                    </a:lnTo>
                    <a:lnTo>
                      <a:pt x="373" y="45"/>
                    </a:lnTo>
                    <a:lnTo>
                      <a:pt x="384" y="42"/>
                    </a:lnTo>
                    <a:lnTo>
                      <a:pt x="390" y="38"/>
                    </a:lnTo>
                    <a:lnTo>
                      <a:pt x="398" y="38"/>
                    </a:lnTo>
                    <a:lnTo>
                      <a:pt x="407" y="38"/>
                    </a:lnTo>
                    <a:lnTo>
                      <a:pt x="416" y="38"/>
                    </a:lnTo>
                    <a:lnTo>
                      <a:pt x="427" y="38"/>
                    </a:lnTo>
                    <a:lnTo>
                      <a:pt x="429" y="45"/>
                    </a:lnTo>
                    <a:lnTo>
                      <a:pt x="427" y="49"/>
                    </a:lnTo>
                    <a:lnTo>
                      <a:pt x="427" y="56"/>
                    </a:lnTo>
                    <a:lnTo>
                      <a:pt x="429" y="63"/>
                    </a:lnTo>
                    <a:lnTo>
                      <a:pt x="434" y="67"/>
                    </a:lnTo>
                    <a:lnTo>
                      <a:pt x="440" y="73"/>
                    </a:lnTo>
                    <a:lnTo>
                      <a:pt x="442" y="77"/>
                    </a:lnTo>
                    <a:lnTo>
                      <a:pt x="444" y="84"/>
                    </a:lnTo>
                    <a:lnTo>
                      <a:pt x="448" y="91"/>
                    </a:lnTo>
                    <a:lnTo>
                      <a:pt x="449" y="104"/>
                    </a:lnTo>
                    <a:lnTo>
                      <a:pt x="450" y="112"/>
                    </a:lnTo>
                    <a:lnTo>
                      <a:pt x="450" y="123"/>
                    </a:lnTo>
                    <a:lnTo>
                      <a:pt x="449" y="133"/>
                    </a:lnTo>
                    <a:lnTo>
                      <a:pt x="446" y="140"/>
                    </a:lnTo>
                    <a:lnTo>
                      <a:pt x="441" y="144"/>
                    </a:lnTo>
                    <a:lnTo>
                      <a:pt x="434" y="144"/>
                    </a:lnTo>
                    <a:lnTo>
                      <a:pt x="429" y="141"/>
                    </a:lnTo>
                    <a:lnTo>
                      <a:pt x="423" y="140"/>
                    </a:lnTo>
                    <a:lnTo>
                      <a:pt x="417" y="144"/>
                    </a:lnTo>
                    <a:lnTo>
                      <a:pt x="412" y="148"/>
                    </a:lnTo>
                    <a:lnTo>
                      <a:pt x="411" y="151"/>
                    </a:lnTo>
                    <a:lnTo>
                      <a:pt x="407" y="158"/>
                    </a:lnTo>
                    <a:lnTo>
                      <a:pt x="402" y="162"/>
                    </a:lnTo>
                    <a:lnTo>
                      <a:pt x="396" y="168"/>
                    </a:lnTo>
                    <a:lnTo>
                      <a:pt x="390" y="172"/>
                    </a:lnTo>
                    <a:lnTo>
                      <a:pt x="386" y="172"/>
                    </a:lnTo>
                    <a:lnTo>
                      <a:pt x="380" y="178"/>
                    </a:lnTo>
                    <a:lnTo>
                      <a:pt x="371" y="178"/>
                    </a:lnTo>
                    <a:lnTo>
                      <a:pt x="361" y="178"/>
                    </a:lnTo>
                    <a:lnTo>
                      <a:pt x="350" y="178"/>
                    </a:lnTo>
                    <a:lnTo>
                      <a:pt x="343" y="178"/>
                    </a:lnTo>
                    <a:lnTo>
                      <a:pt x="336" y="180"/>
                    </a:lnTo>
                    <a:lnTo>
                      <a:pt x="330" y="183"/>
                    </a:lnTo>
                    <a:lnTo>
                      <a:pt x="320" y="187"/>
                    </a:lnTo>
                    <a:lnTo>
                      <a:pt x="309" y="190"/>
                    </a:lnTo>
                    <a:lnTo>
                      <a:pt x="301" y="192"/>
                    </a:lnTo>
                    <a:lnTo>
                      <a:pt x="292" y="193"/>
                    </a:lnTo>
                    <a:lnTo>
                      <a:pt x="289" y="197"/>
                    </a:lnTo>
                    <a:lnTo>
                      <a:pt x="289" y="203"/>
                    </a:lnTo>
                    <a:lnTo>
                      <a:pt x="292" y="208"/>
                    </a:lnTo>
                    <a:lnTo>
                      <a:pt x="298" y="210"/>
                    </a:lnTo>
                    <a:lnTo>
                      <a:pt x="305" y="214"/>
                    </a:lnTo>
                    <a:lnTo>
                      <a:pt x="305" y="222"/>
                    </a:lnTo>
                    <a:lnTo>
                      <a:pt x="305" y="232"/>
                    </a:lnTo>
                    <a:lnTo>
                      <a:pt x="305" y="240"/>
                    </a:lnTo>
                    <a:lnTo>
                      <a:pt x="307" y="250"/>
                    </a:lnTo>
                    <a:lnTo>
                      <a:pt x="308" y="254"/>
                    </a:lnTo>
                    <a:lnTo>
                      <a:pt x="309" y="260"/>
                    </a:lnTo>
                    <a:lnTo>
                      <a:pt x="315" y="264"/>
                    </a:lnTo>
                    <a:lnTo>
                      <a:pt x="319" y="271"/>
                    </a:lnTo>
                    <a:lnTo>
                      <a:pt x="323" y="277"/>
                    </a:lnTo>
                    <a:lnTo>
                      <a:pt x="328" y="280"/>
                    </a:lnTo>
                    <a:lnTo>
                      <a:pt x="331" y="282"/>
                    </a:lnTo>
                    <a:lnTo>
                      <a:pt x="337" y="284"/>
                    </a:lnTo>
                    <a:lnTo>
                      <a:pt x="343" y="285"/>
                    </a:lnTo>
                    <a:lnTo>
                      <a:pt x="343" y="294"/>
                    </a:lnTo>
                    <a:lnTo>
                      <a:pt x="343" y="294"/>
                    </a:lnTo>
                    <a:lnTo>
                      <a:pt x="343" y="301"/>
                    </a:lnTo>
                    <a:lnTo>
                      <a:pt x="344" y="307"/>
                    </a:lnTo>
                    <a:lnTo>
                      <a:pt x="348" y="312"/>
                    </a:lnTo>
                    <a:lnTo>
                      <a:pt x="352" y="319"/>
                    </a:lnTo>
                    <a:lnTo>
                      <a:pt x="359" y="327"/>
                    </a:lnTo>
                    <a:lnTo>
                      <a:pt x="365" y="331"/>
                    </a:lnTo>
                    <a:lnTo>
                      <a:pt x="380" y="331"/>
                    </a:lnTo>
                    <a:lnTo>
                      <a:pt x="379" y="340"/>
                    </a:lnTo>
                    <a:lnTo>
                      <a:pt x="379" y="349"/>
                    </a:lnTo>
                    <a:lnTo>
                      <a:pt x="380" y="361"/>
                    </a:lnTo>
                    <a:lnTo>
                      <a:pt x="381" y="370"/>
                    </a:lnTo>
                    <a:lnTo>
                      <a:pt x="381" y="381"/>
                    </a:lnTo>
                    <a:lnTo>
                      <a:pt x="381" y="390"/>
                    </a:lnTo>
                    <a:lnTo>
                      <a:pt x="383" y="398"/>
                    </a:lnTo>
                    <a:lnTo>
                      <a:pt x="380" y="409"/>
                    </a:lnTo>
                    <a:lnTo>
                      <a:pt x="378" y="422"/>
                    </a:lnTo>
                    <a:lnTo>
                      <a:pt x="371" y="434"/>
                    </a:lnTo>
                    <a:lnTo>
                      <a:pt x="363" y="436"/>
                    </a:lnTo>
                    <a:lnTo>
                      <a:pt x="351" y="440"/>
                    </a:lnTo>
                    <a:lnTo>
                      <a:pt x="344" y="436"/>
                    </a:lnTo>
                    <a:lnTo>
                      <a:pt x="341" y="434"/>
                    </a:lnTo>
                    <a:lnTo>
                      <a:pt x="332" y="428"/>
                    </a:lnTo>
                    <a:lnTo>
                      <a:pt x="324" y="418"/>
                    </a:lnTo>
                    <a:lnTo>
                      <a:pt x="322" y="412"/>
                    </a:lnTo>
                    <a:lnTo>
                      <a:pt x="320" y="409"/>
                    </a:lnTo>
                    <a:lnTo>
                      <a:pt x="315" y="395"/>
                    </a:lnTo>
                    <a:lnTo>
                      <a:pt x="305" y="393"/>
                    </a:lnTo>
                    <a:lnTo>
                      <a:pt x="298" y="393"/>
                    </a:lnTo>
                    <a:lnTo>
                      <a:pt x="296" y="384"/>
                    </a:lnTo>
                    <a:lnTo>
                      <a:pt x="298" y="375"/>
                    </a:lnTo>
                    <a:lnTo>
                      <a:pt x="296" y="365"/>
                    </a:lnTo>
                    <a:lnTo>
                      <a:pt x="292" y="359"/>
                    </a:lnTo>
                    <a:lnTo>
                      <a:pt x="291" y="352"/>
                    </a:lnTo>
                    <a:lnTo>
                      <a:pt x="287" y="349"/>
                    </a:lnTo>
                    <a:lnTo>
                      <a:pt x="278" y="349"/>
                    </a:lnTo>
                    <a:lnTo>
                      <a:pt x="271" y="349"/>
                    </a:lnTo>
                    <a:lnTo>
                      <a:pt x="264" y="352"/>
                    </a:lnTo>
                    <a:lnTo>
                      <a:pt x="260" y="355"/>
                    </a:lnTo>
                    <a:lnTo>
                      <a:pt x="255" y="359"/>
                    </a:lnTo>
                    <a:lnTo>
                      <a:pt x="249" y="359"/>
                    </a:lnTo>
                    <a:lnTo>
                      <a:pt x="246" y="352"/>
                    </a:lnTo>
                    <a:lnTo>
                      <a:pt x="242" y="348"/>
                    </a:lnTo>
                    <a:lnTo>
                      <a:pt x="238" y="344"/>
                    </a:lnTo>
                    <a:lnTo>
                      <a:pt x="232" y="342"/>
                    </a:lnTo>
                    <a:lnTo>
                      <a:pt x="223" y="338"/>
                    </a:lnTo>
                    <a:lnTo>
                      <a:pt x="217" y="333"/>
                    </a:lnTo>
                    <a:lnTo>
                      <a:pt x="211" y="335"/>
                    </a:lnTo>
                    <a:lnTo>
                      <a:pt x="207" y="341"/>
                    </a:lnTo>
                    <a:lnTo>
                      <a:pt x="208" y="347"/>
                    </a:lnTo>
                    <a:lnTo>
                      <a:pt x="211" y="349"/>
                    </a:lnTo>
                    <a:lnTo>
                      <a:pt x="212" y="355"/>
                    </a:lnTo>
                    <a:lnTo>
                      <a:pt x="214" y="363"/>
                    </a:lnTo>
                    <a:lnTo>
                      <a:pt x="211" y="369"/>
                    </a:lnTo>
                    <a:lnTo>
                      <a:pt x="207" y="373"/>
                    </a:lnTo>
                    <a:lnTo>
                      <a:pt x="203" y="377"/>
                    </a:lnTo>
                    <a:lnTo>
                      <a:pt x="197" y="380"/>
                    </a:lnTo>
                    <a:lnTo>
                      <a:pt x="189" y="380"/>
                    </a:lnTo>
                    <a:lnTo>
                      <a:pt x="186" y="377"/>
                    </a:lnTo>
                    <a:lnTo>
                      <a:pt x="180" y="375"/>
                    </a:lnTo>
                    <a:lnTo>
                      <a:pt x="176" y="375"/>
                    </a:lnTo>
                    <a:lnTo>
                      <a:pt x="165" y="375"/>
                    </a:lnTo>
                    <a:lnTo>
                      <a:pt x="162" y="383"/>
                    </a:lnTo>
                    <a:lnTo>
                      <a:pt x="157" y="390"/>
                    </a:lnTo>
                    <a:lnTo>
                      <a:pt x="155" y="395"/>
                    </a:lnTo>
                    <a:lnTo>
                      <a:pt x="155" y="407"/>
                    </a:lnTo>
                    <a:lnTo>
                      <a:pt x="152" y="415"/>
                    </a:lnTo>
                    <a:lnTo>
                      <a:pt x="151" y="418"/>
                    </a:lnTo>
                    <a:lnTo>
                      <a:pt x="146" y="420"/>
                    </a:lnTo>
                    <a:lnTo>
                      <a:pt x="137" y="420"/>
                    </a:lnTo>
                    <a:lnTo>
                      <a:pt x="128" y="418"/>
                    </a:lnTo>
                    <a:lnTo>
                      <a:pt x="123" y="416"/>
                    </a:lnTo>
                    <a:lnTo>
                      <a:pt x="116" y="414"/>
                    </a:lnTo>
                    <a:lnTo>
                      <a:pt x="112" y="411"/>
                    </a:lnTo>
                    <a:lnTo>
                      <a:pt x="112" y="404"/>
                    </a:lnTo>
                    <a:lnTo>
                      <a:pt x="112" y="402"/>
                    </a:lnTo>
                    <a:lnTo>
                      <a:pt x="104" y="400"/>
                    </a:lnTo>
                    <a:lnTo>
                      <a:pt x="98" y="395"/>
                    </a:lnTo>
                    <a:lnTo>
                      <a:pt x="97" y="388"/>
                    </a:lnTo>
                    <a:lnTo>
                      <a:pt x="88" y="376"/>
                    </a:lnTo>
                    <a:lnTo>
                      <a:pt x="88" y="367"/>
                    </a:lnTo>
                    <a:lnTo>
                      <a:pt x="80" y="361"/>
                    </a:lnTo>
                    <a:lnTo>
                      <a:pt x="69" y="363"/>
                    </a:lnTo>
                    <a:lnTo>
                      <a:pt x="63" y="356"/>
                    </a:lnTo>
                    <a:lnTo>
                      <a:pt x="57" y="361"/>
                    </a:lnTo>
                    <a:lnTo>
                      <a:pt x="55" y="363"/>
                    </a:lnTo>
                    <a:lnTo>
                      <a:pt x="44" y="356"/>
                    </a:lnTo>
                    <a:lnTo>
                      <a:pt x="42" y="345"/>
                    </a:lnTo>
                    <a:lnTo>
                      <a:pt x="38" y="340"/>
                    </a:lnTo>
                    <a:lnTo>
                      <a:pt x="38" y="331"/>
                    </a:lnTo>
                    <a:lnTo>
                      <a:pt x="38" y="327"/>
                    </a:lnTo>
                    <a:lnTo>
                      <a:pt x="30" y="326"/>
                    </a:lnTo>
                    <a:lnTo>
                      <a:pt x="28" y="324"/>
                    </a:lnTo>
                    <a:lnTo>
                      <a:pt x="17" y="324"/>
                    </a:lnTo>
                    <a:lnTo>
                      <a:pt x="9" y="321"/>
                    </a:lnTo>
                    <a:lnTo>
                      <a:pt x="9" y="317"/>
                    </a:lnTo>
                    <a:lnTo>
                      <a:pt x="9" y="309"/>
                    </a:lnTo>
                    <a:lnTo>
                      <a:pt x="3" y="303"/>
                    </a:lnTo>
                    <a:lnTo>
                      <a:pt x="0" y="292"/>
                    </a:lnTo>
                    <a:lnTo>
                      <a:pt x="9" y="278"/>
                    </a:lnTo>
                    <a:lnTo>
                      <a:pt x="24" y="271"/>
                    </a:lnTo>
                    <a:lnTo>
                      <a:pt x="24" y="266"/>
                    </a:lnTo>
                    <a:lnTo>
                      <a:pt x="24" y="266"/>
                    </a:lnTo>
                    <a:lnTo>
                      <a:pt x="34" y="260"/>
                    </a:lnTo>
                    <a:lnTo>
                      <a:pt x="35" y="257"/>
                    </a:lnTo>
                    <a:lnTo>
                      <a:pt x="38" y="254"/>
                    </a:lnTo>
                    <a:lnTo>
                      <a:pt x="38" y="246"/>
                    </a:lnTo>
                    <a:lnTo>
                      <a:pt x="38" y="240"/>
                    </a:lnTo>
                    <a:lnTo>
                      <a:pt x="31" y="236"/>
                    </a:lnTo>
                    <a:lnTo>
                      <a:pt x="24" y="232"/>
                    </a:lnTo>
                    <a:lnTo>
                      <a:pt x="21" y="224"/>
                    </a:lnTo>
                    <a:lnTo>
                      <a:pt x="30" y="222"/>
                    </a:lnTo>
                    <a:lnTo>
                      <a:pt x="31" y="218"/>
                    </a:lnTo>
                    <a:lnTo>
                      <a:pt x="38" y="208"/>
                    </a:lnTo>
                    <a:lnTo>
                      <a:pt x="43" y="199"/>
                    </a:lnTo>
                    <a:lnTo>
                      <a:pt x="52" y="203"/>
                    </a:lnTo>
                    <a:lnTo>
                      <a:pt x="59" y="203"/>
                    </a:lnTo>
                    <a:lnTo>
                      <a:pt x="63" y="203"/>
                    </a:lnTo>
                    <a:lnTo>
                      <a:pt x="73" y="207"/>
                    </a:lnTo>
                    <a:lnTo>
                      <a:pt x="76" y="208"/>
                    </a:lnTo>
                    <a:lnTo>
                      <a:pt x="80" y="211"/>
                    </a:lnTo>
                    <a:lnTo>
                      <a:pt x="84" y="218"/>
                    </a:lnTo>
                    <a:lnTo>
                      <a:pt x="91" y="222"/>
                    </a:lnTo>
                    <a:lnTo>
                      <a:pt x="111" y="211"/>
                    </a:lnTo>
                    <a:lnTo>
                      <a:pt x="120" y="214"/>
                    </a:lnTo>
                    <a:lnTo>
                      <a:pt x="126" y="222"/>
                    </a:lnTo>
                    <a:lnTo>
                      <a:pt x="127" y="225"/>
                    </a:lnTo>
                    <a:lnTo>
                      <a:pt x="127" y="232"/>
                    </a:lnTo>
                    <a:lnTo>
                      <a:pt x="133" y="236"/>
                    </a:lnTo>
                    <a:lnTo>
                      <a:pt x="136" y="240"/>
                    </a:lnTo>
                    <a:lnTo>
                      <a:pt x="141" y="240"/>
                    </a:lnTo>
                    <a:lnTo>
                      <a:pt x="147" y="240"/>
                    </a:lnTo>
                    <a:lnTo>
                      <a:pt x="152" y="236"/>
                    </a:lnTo>
                    <a:lnTo>
                      <a:pt x="161" y="236"/>
                    </a:lnTo>
                    <a:lnTo>
                      <a:pt x="169" y="228"/>
                    </a:lnTo>
                    <a:lnTo>
                      <a:pt x="178" y="218"/>
                    </a:lnTo>
                    <a:lnTo>
                      <a:pt x="180" y="210"/>
                    </a:lnTo>
                    <a:lnTo>
                      <a:pt x="186" y="204"/>
                    </a:lnTo>
                    <a:lnTo>
                      <a:pt x="187" y="201"/>
                    </a:lnTo>
                    <a:lnTo>
                      <a:pt x="188" y="192"/>
                    </a:lnTo>
                    <a:lnTo>
                      <a:pt x="197" y="182"/>
                    </a:lnTo>
                    <a:lnTo>
                      <a:pt x="203" y="172"/>
                    </a:lnTo>
                    <a:lnTo>
                      <a:pt x="199" y="165"/>
                    </a:lnTo>
                    <a:lnTo>
                      <a:pt x="200" y="157"/>
                    </a:lnTo>
                    <a:lnTo>
                      <a:pt x="208" y="151"/>
                    </a:lnTo>
                    <a:lnTo>
                      <a:pt x="215" y="155"/>
                    </a:lnTo>
                    <a:lnTo>
                      <a:pt x="218" y="147"/>
                    </a:lnTo>
                    <a:lnTo>
                      <a:pt x="228" y="151"/>
                    </a:lnTo>
                    <a:lnTo>
                      <a:pt x="234" y="155"/>
                    </a:lnTo>
                    <a:lnTo>
                      <a:pt x="238" y="151"/>
                    </a:lnTo>
                    <a:lnTo>
                      <a:pt x="242" y="147"/>
                    </a:lnTo>
                    <a:lnTo>
                      <a:pt x="238" y="136"/>
                    </a:lnTo>
                    <a:lnTo>
                      <a:pt x="248" y="130"/>
                    </a:lnTo>
                    <a:lnTo>
                      <a:pt x="248" y="120"/>
                    </a:lnTo>
                    <a:lnTo>
                      <a:pt x="249" y="118"/>
                    </a:lnTo>
                    <a:lnTo>
                      <a:pt x="253" y="112"/>
                    </a:lnTo>
                    <a:lnTo>
                      <a:pt x="249" y="105"/>
                    </a:lnTo>
                    <a:lnTo>
                      <a:pt x="261" y="98"/>
                    </a:lnTo>
                    <a:lnTo>
                      <a:pt x="262" y="94"/>
                    </a:lnTo>
                    <a:lnTo>
                      <a:pt x="264" y="81"/>
                    </a:lnTo>
                    <a:lnTo>
                      <a:pt x="275" y="77"/>
                    </a:lnTo>
                    <a:lnTo>
                      <a:pt x="280" y="70"/>
                    </a:lnTo>
                    <a:lnTo>
                      <a:pt x="283" y="69"/>
                    </a:lnTo>
                    <a:lnTo>
                      <a:pt x="292" y="62"/>
                    </a:lnTo>
                    <a:lnTo>
                      <a:pt x="295" y="52"/>
                    </a:lnTo>
                    <a:lnTo>
                      <a:pt x="295" y="52"/>
                    </a:lnTo>
                    <a:lnTo>
                      <a:pt x="292" y="48"/>
                    </a:lnTo>
                    <a:lnTo>
                      <a:pt x="283" y="45"/>
                    </a:lnTo>
                    <a:lnTo>
                      <a:pt x="276" y="38"/>
                    </a:lnTo>
                    <a:lnTo>
                      <a:pt x="271" y="35"/>
                    </a:lnTo>
                    <a:lnTo>
                      <a:pt x="267" y="31"/>
                    </a:lnTo>
                    <a:lnTo>
                      <a:pt x="275" y="27"/>
                    </a:lnTo>
                    <a:lnTo>
                      <a:pt x="280" y="17"/>
                    </a:lnTo>
                    <a:lnTo>
                      <a:pt x="284" y="17"/>
                    </a:lnTo>
                    <a:lnTo>
                      <a:pt x="283" y="14"/>
                    </a:lnTo>
                    <a:lnTo>
                      <a:pt x="278" y="10"/>
                    </a:lnTo>
                    <a:lnTo>
                      <a:pt x="280" y="0"/>
                    </a:lnTo>
                    <a:lnTo>
                      <a:pt x="280" y="0"/>
                    </a:lnTo>
                    <a:lnTo>
                      <a:pt x="280" y="0"/>
                    </a:lnTo>
                    <a:lnTo>
                      <a:pt x="280" y="0"/>
                    </a:lnTo>
                    <a:lnTo>
                      <a:pt x="280" y="0"/>
                    </a:lnTo>
                    <a:close/>
                  </a:path>
                </a:pathLst>
              </a:custGeom>
              <a:solidFill>
                <a:srgbClr val="FFFF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grpSp>
            <p:nvGrpSpPr>
              <p:cNvPr id="29737" name="Group 9"/>
              <p:cNvGrpSpPr>
                <a:grpSpLocks/>
              </p:cNvGrpSpPr>
              <p:nvPr/>
            </p:nvGrpSpPr>
            <p:grpSpPr bwMode="auto">
              <a:xfrm>
                <a:off x="5345" y="3376"/>
                <a:ext cx="270" cy="417"/>
                <a:chOff x="5345" y="3376"/>
                <a:chExt cx="270" cy="417"/>
              </a:xfrm>
            </p:grpSpPr>
            <p:sp>
              <p:nvSpPr>
                <p:cNvPr id="13322" name="Rectangle 10"/>
                <p:cNvSpPr>
                  <a:spLocks noChangeArrowheads="1"/>
                </p:cNvSpPr>
                <p:nvPr/>
              </p:nvSpPr>
              <p:spPr bwMode="auto">
                <a:xfrm>
                  <a:off x="5345" y="3376"/>
                  <a:ext cx="269" cy="417"/>
                </a:xfrm>
                <a:prstGeom prst="rect">
                  <a:avLst/>
                </a:prstGeom>
                <a:noFill/>
                <a:ln w="3175" cmpd="sng">
                  <a:solidFill>
                    <a:srgbClr val="EAEAEA"/>
                  </a:solidFill>
                  <a:prstDash val="solid"/>
                  <a:miter lim="800000"/>
                  <a:headEnd/>
                  <a:tailEnd/>
                </a:ln>
                <a:effectLst/>
              </p:spPr>
              <p:txBody>
                <a:bodyPr wrap="none" anchor="ctr"/>
                <a:lstStyle/>
                <a:p>
                  <a:pPr algn="ctr" eaLnBrk="0" hangingPunct="0">
                    <a:buClr>
                      <a:srgbClr val="000000"/>
                    </a:buClr>
                    <a:buSzPct val="100000"/>
                    <a:defRPr/>
                  </a:pPr>
                  <a:endParaRPr lang="zh-CN" altLang="zh-CN" sz="2000" b="1">
                    <a:solidFill>
                      <a:srgbClr val="333399"/>
                    </a:solidFill>
                    <a:latin typeface="+mj-lt"/>
                  </a:endParaRPr>
                </a:p>
              </p:txBody>
            </p:sp>
            <p:sp>
              <p:nvSpPr>
                <p:cNvPr id="13323" name="Freeform 11"/>
                <p:cNvSpPr>
                  <a:spLocks/>
                </p:cNvSpPr>
                <p:nvPr/>
              </p:nvSpPr>
              <p:spPr bwMode="auto">
                <a:xfrm>
                  <a:off x="5345" y="3376"/>
                  <a:ext cx="208" cy="76"/>
                </a:xfrm>
                <a:custGeom>
                  <a:avLst/>
                  <a:gdLst/>
                  <a:ahLst/>
                  <a:cxnLst>
                    <a:cxn ang="0">
                      <a:pos x="512" y="7"/>
                    </a:cxn>
                    <a:cxn ang="0">
                      <a:pos x="492" y="24"/>
                    </a:cxn>
                    <a:cxn ang="0">
                      <a:pos x="471" y="37"/>
                    </a:cxn>
                    <a:cxn ang="0">
                      <a:pos x="461" y="52"/>
                    </a:cxn>
                    <a:cxn ang="0">
                      <a:pos x="451" y="63"/>
                    </a:cxn>
                    <a:cxn ang="0">
                      <a:pos x="440" y="70"/>
                    </a:cxn>
                    <a:cxn ang="0">
                      <a:pos x="419" y="83"/>
                    </a:cxn>
                    <a:cxn ang="0">
                      <a:pos x="410" y="83"/>
                    </a:cxn>
                    <a:cxn ang="0">
                      <a:pos x="380" y="83"/>
                    </a:cxn>
                    <a:cxn ang="0">
                      <a:pos x="372" y="74"/>
                    </a:cxn>
                    <a:cxn ang="0">
                      <a:pos x="355" y="84"/>
                    </a:cxn>
                    <a:cxn ang="0">
                      <a:pos x="338" y="97"/>
                    </a:cxn>
                    <a:cxn ang="0">
                      <a:pos x="323" y="109"/>
                    </a:cxn>
                    <a:cxn ang="0">
                      <a:pos x="306" y="109"/>
                    </a:cxn>
                    <a:cxn ang="0">
                      <a:pos x="295" y="116"/>
                    </a:cxn>
                    <a:cxn ang="0">
                      <a:pos x="278" y="116"/>
                    </a:cxn>
                    <a:cxn ang="0">
                      <a:pos x="264" y="120"/>
                    </a:cxn>
                    <a:cxn ang="0">
                      <a:pos x="247" y="116"/>
                    </a:cxn>
                    <a:cxn ang="0">
                      <a:pos x="236" y="129"/>
                    </a:cxn>
                    <a:cxn ang="0">
                      <a:pos x="206" y="134"/>
                    </a:cxn>
                    <a:cxn ang="0">
                      <a:pos x="190" y="137"/>
                    </a:cxn>
                    <a:cxn ang="0">
                      <a:pos x="182" y="151"/>
                    </a:cxn>
                    <a:cxn ang="0">
                      <a:pos x="173" y="154"/>
                    </a:cxn>
                    <a:cxn ang="0">
                      <a:pos x="185" y="176"/>
                    </a:cxn>
                    <a:cxn ang="0">
                      <a:pos x="172" y="186"/>
                    </a:cxn>
                    <a:cxn ang="0">
                      <a:pos x="159" y="183"/>
                    </a:cxn>
                    <a:cxn ang="0">
                      <a:pos x="153" y="158"/>
                    </a:cxn>
                    <a:cxn ang="0">
                      <a:pos x="152" y="141"/>
                    </a:cxn>
                    <a:cxn ang="0">
                      <a:pos x="152" y="126"/>
                    </a:cxn>
                    <a:cxn ang="0">
                      <a:pos x="142" y="126"/>
                    </a:cxn>
                    <a:cxn ang="0">
                      <a:pos x="122" y="130"/>
                    </a:cxn>
                    <a:cxn ang="0">
                      <a:pos x="110" y="126"/>
                    </a:cxn>
                    <a:cxn ang="0">
                      <a:pos x="94" y="130"/>
                    </a:cxn>
                    <a:cxn ang="0">
                      <a:pos x="74" y="127"/>
                    </a:cxn>
                    <a:cxn ang="0">
                      <a:pos x="63" y="125"/>
                    </a:cxn>
                    <a:cxn ang="0">
                      <a:pos x="49" y="116"/>
                    </a:cxn>
                    <a:cxn ang="0">
                      <a:pos x="26" y="102"/>
                    </a:cxn>
                    <a:cxn ang="0">
                      <a:pos x="17" y="73"/>
                    </a:cxn>
                    <a:cxn ang="0">
                      <a:pos x="25" y="60"/>
                    </a:cxn>
                    <a:cxn ang="0">
                      <a:pos x="9" y="56"/>
                    </a:cxn>
                    <a:cxn ang="0">
                      <a:pos x="0" y="0"/>
                    </a:cxn>
                  </a:cxnLst>
                  <a:rect l="0" t="0" r="r" b="b"/>
                  <a:pathLst>
                    <a:path w="519" h="190">
                      <a:moveTo>
                        <a:pt x="519" y="0"/>
                      </a:moveTo>
                      <a:lnTo>
                        <a:pt x="512" y="7"/>
                      </a:lnTo>
                      <a:lnTo>
                        <a:pt x="501" y="28"/>
                      </a:lnTo>
                      <a:lnTo>
                        <a:pt x="492" y="24"/>
                      </a:lnTo>
                      <a:lnTo>
                        <a:pt x="478" y="38"/>
                      </a:lnTo>
                      <a:lnTo>
                        <a:pt x="471" y="37"/>
                      </a:lnTo>
                      <a:lnTo>
                        <a:pt x="468" y="42"/>
                      </a:lnTo>
                      <a:lnTo>
                        <a:pt x="461" y="52"/>
                      </a:lnTo>
                      <a:lnTo>
                        <a:pt x="454" y="56"/>
                      </a:lnTo>
                      <a:lnTo>
                        <a:pt x="451" y="63"/>
                      </a:lnTo>
                      <a:lnTo>
                        <a:pt x="442" y="67"/>
                      </a:lnTo>
                      <a:lnTo>
                        <a:pt x="440" y="70"/>
                      </a:lnTo>
                      <a:lnTo>
                        <a:pt x="431" y="70"/>
                      </a:lnTo>
                      <a:lnTo>
                        <a:pt x="419" y="83"/>
                      </a:lnTo>
                      <a:lnTo>
                        <a:pt x="416" y="77"/>
                      </a:lnTo>
                      <a:lnTo>
                        <a:pt x="410" y="83"/>
                      </a:lnTo>
                      <a:lnTo>
                        <a:pt x="399" y="77"/>
                      </a:lnTo>
                      <a:lnTo>
                        <a:pt x="380" y="83"/>
                      </a:lnTo>
                      <a:lnTo>
                        <a:pt x="374" y="83"/>
                      </a:lnTo>
                      <a:lnTo>
                        <a:pt x="372" y="74"/>
                      </a:lnTo>
                      <a:lnTo>
                        <a:pt x="368" y="84"/>
                      </a:lnTo>
                      <a:lnTo>
                        <a:pt x="355" y="84"/>
                      </a:lnTo>
                      <a:lnTo>
                        <a:pt x="348" y="109"/>
                      </a:lnTo>
                      <a:lnTo>
                        <a:pt x="338" y="97"/>
                      </a:lnTo>
                      <a:lnTo>
                        <a:pt x="332" y="97"/>
                      </a:lnTo>
                      <a:lnTo>
                        <a:pt x="323" y="109"/>
                      </a:lnTo>
                      <a:lnTo>
                        <a:pt x="315" y="102"/>
                      </a:lnTo>
                      <a:lnTo>
                        <a:pt x="306" y="109"/>
                      </a:lnTo>
                      <a:lnTo>
                        <a:pt x="301" y="102"/>
                      </a:lnTo>
                      <a:lnTo>
                        <a:pt x="295" y="116"/>
                      </a:lnTo>
                      <a:lnTo>
                        <a:pt x="294" y="112"/>
                      </a:lnTo>
                      <a:lnTo>
                        <a:pt x="278" y="116"/>
                      </a:lnTo>
                      <a:lnTo>
                        <a:pt x="270" y="109"/>
                      </a:lnTo>
                      <a:lnTo>
                        <a:pt x="264" y="120"/>
                      </a:lnTo>
                      <a:lnTo>
                        <a:pt x="255" y="112"/>
                      </a:lnTo>
                      <a:lnTo>
                        <a:pt x="247" y="116"/>
                      </a:lnTo>
                      <a:lnTo>
                        <a:pt x="238" y="116"/>
                      </a:lnTo>
                      <a:lnTo>
                        <a:pt x="236" y="129"/>
                      </a:lnTo>
                      <a:lnTo>
                        <a:pt x="220" y="130"/>
                      </a:lnTo>
                      <a:lnTo>
                        <a:pt x="206" y="134"/>
                      </a:lnTo>
                      <a:lnTo>
                        <a:pt x="202" y="137"/>
                      </a:lnTo>
                      <a:lnTo>
                        <a:pt x="190" y="137"/>
                      </a:lnTo>
                      <a:lnTo>
                        <a:pt x="187" y="144"/>
                      </a:lnTo>
                      <a:lnTo>
                        <a:pt x="182" y="151"/>
                      </a:lnTo>
                      <a:lnTo>
                        <a:pt x="179" y="151"/>
                      </a:lnTo>
                      <a:lnTo>
                        <a:pt x="173" y="154"/>
                      </a:lnTo>
                      <a:lnTo>
                        <a:pt x="181" y="165"/>
                      </a:lnTo>
                      <a:lnTo>
                        <a:pt x="185" y="176"/>
                      </a:lnTo>
                      <a:lnTo>
                        <a:pt x="182" y="180"/>
                      </a:lnTo>
                      <a:lnTo>
                        <a:pt x="172" y="186"/>
                      </a:lnTo>
                      <a:lnTo>
                        <a:pt x="164" y="190"/>
                      </a:lnTo>
                      <a:lnTo>
                        <a:pt x="159" y="183"/>
                      </a:lnTo>
                      <a:lnTo>
                        <a:pt x="159" y="176"/>
                      </a:lnTo>
                      <a:lnTo>
                        <a:pt x="153" y="158"/>
                      </a:lnTo>
                      <a:lnTo>
                        <a:pt x="152" y="154"/>
                      </a:lnTo>
                      <a:lnTo>
                        <a:pt x="152" y="141"/>
                      </a:lnTo>
                      <a:lnTo>
                        <a:pt x="156" y="134"/>
                      </a:lnTo>
                      <a:lnTo>
                        <a:pt x="152" y="126"/>
                      </a:lnTo>
                      <a:lnTo>
                        <a:pt x="148" y="119"/>
                      </a:lnTo>
                      <a:lnTo>
                        <a:pt x="142" y="126"/>
                      </a:lnTo>
                      <a:lnTo>
                        <a:pt x="134" y="129"/>
                      </a:lnTo>
                      <a:lnTo>
                        <a:pt x="122" y="130"/>
                      </a:lnTo>
                      <a:lnTo>
                        <a:pt x="117" y="116"/>
                      </a:lnTo>
                      <a:lnTo>
                        <a:pt x="110" y="126"/>
                      </a:lnTo>
                      <a:lnTo>
                        <a:pt x="105" y="112"/>
                      </a:lnTo>
                      <a:lnTo>
                        <a:pt x="94" y="130"/>
                      </a:lnTo>
                      <a:lnTo>
                        <a:pt x="91" y="125"/>
                      </a:lnTo>
                      <a:lnTo>
                        <a:pt x="74" y="127"/>
                      </a:lnTo>
                      <a:lnTo>
                        <a:pt x="71" y="120"/>
                      </a:lnTo>
                      <a:lnTo>
                        <a:pt x="63" y="125"/>
                      </a:lnTo>
                      <a:lnTo>
                        <a:pt x="62" y="116"/>
                      </a:lnTo>
                      <a:lnTo>
                        <a:pt x="49" y="116"/>
                      </a:lnTo>
                      <a:lnTo>
                        <a:pt x="36" y="109"/>
                      </a:lnTo>
                      <a:lnTo>
                        <a:pt x="26" y="102"/>
                      </a:lnTo>
                      <a:lnTo>
                        <a:pt x="20" y="84"/>
                      </a:lnTo>
                      <a:lnTo>
                        <a:pt x="17" y="73"/>
                      </a:lnTo>
                      <a:lnTo>
                        <a:pt x="17" y="67"/>
                      </a:lnTo>
                      <a:lnTo>
                        <a:pt x="25" y="60"/>
                      </a:lnTo>
                      <a:lnTo>
                        <a:pt x="20" y="52"/>
                      </a:lnTo>
                      <a:lnTo>
                        <a:pt x="9" y="56"/>
                      </a:lnTo>
                      <a:lnTo>
                        <a:pt x="0" y="52"/>
                      </a:ln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24" name="Freeform 12"/>
                <p:cNvSpPr>
                  <a:spLocks/>
                </p:cNvSpPr>
                <p:nvPr/>
              </p:nvSpPr>
              <p:spPr bwMode="auto">
                <a:xfrm>
                  <a:off x="5585" y="3377"/>
                  <a:ext cx="29" cy="48"/>
                </a:xfrm>
                <a:custGeom>
                  <a:avLst/>
                  <a:gdLst/>
                  <a:ahLst/>
                  <a:cxnLst>
                    <a:cxn ang="0">
                      <a:pos x="72" y="2"/>
                    </a:cxn>
                    <a:cxn ang="0">
                      <a:pos x="64" y="14"/>
                    </a:cxn>
                    <a:cxn ang="0">
                      <a:pos x="64" y="20"/>
                    </a:cxn>
                    <a:cxn ang="0">
                      <a:pos x="64" y="38"/>
                    </a:cxn>
                    <a:cxn ang="0">
                      <a:pos x="64" y="55"/>
                    </a:cxn>
                    <a:cxn ang="0">
                      <a:pos x="47" y="74"/>
                    </a:cxn>
                    <a:cxn ang="0">
                      <a:pos x="43" y="84"/>
                    </a:cxn>
                    <a:cxn ang="0">
                      <a:pos x="33" y="101"/>
                    </a:cxn>
                    <a:cxn ang="0">
                      <a:pos x="30" y="120"/>
                    </a:cxn>
                    <a:cxn ang="0">
                      <a:pos x="23" y="112"/>
                    </a:cxn>
                    <a:cxn ang="0">
                      <a:pos x="21" y="102"/>
                    </a:cxn>
                    <a:cxn ang="0">
                      <a:pos x="12" y="95"/>
                    </a:cxn>
                    <a:cxn ang="0">
                      <a:pos x="10" y="84"/>
                    </a:cxn>
                    <a:cxn ang="0">
                      <a:pos x="1" y="81"/>
                    </a:cxn>
                    <a:cxn ang="0">
                      <a:pos x="3" y="69"/>
                    </a:cxn>
                    <a:cxn ang="0">
                      <a:pos x="0" y="60"/>
                    </a:cxn>
                    <a:cxn ang="0">
                      <a:pos x="0" y="52"/>
                    </a:cxn>
                    <a:cxn ang="0">
                      <a:pos x="1" y="35"/>
                    </a:cxn>
                    <a:cxn ang="0">
                      <a:pos x="10" y="24"/>
                    </a:cxn>
                    <a:cxn ang="0">
                      <a:pos x="21" y="0"/>
                    </a:cxn>
                  </a:cxnLst>
                  <a:rect l="0" t="0" r="r" b="b"/>
                  <a:pathLst>
                    <a:path w="72" h="119">
                      <a:moveTo>
                        <a:pt x="72" y="2"/>
                      </a:moveTo>
                      <a:lnTo>
                        <a:pt x="64" y="14"/>
                      </a:lnTo>
                      <a:lnTo>
                        <a:pt x="64" y="20"/>
                      </a:lnTo>
                      <a:lnTo>
                        <a:pt x="64" y="38"/>
                      </a:lnTo>
                      <a:lnTo>
                        <a:pt x="64" y="55"/>
                      </a:lnTo>
                      <a:lnTo>
                        <a:pt x="47" y="74"/>
                      </a:lnTo>
                      <a:lnTo>
                        <a:pt x="43" y="84"/>
                      </a:lnTo>
                      <a:lnTo>
                        <a:pt x="33" y="101"/>
                      </a:lnTo>
                      <a:lnTo>
                        <a:pt x="30" y="120"/>
                      </a:lnTo>
                      <a:lnTo>
                        <a:pt x="23" y="112"/>
                      </a:lnTo>
                      <a:lnTo>
                        <a:pt x="21" y="102"/>
                      </a:lnTo>
                      <a:lnTo>
                        <a:pt x="12" y="95"/>
                      </a:lnTo>
                      <a:lnTo>
                        <a:pt x="10" y="84"/>
                      </a:lnTo>
                      <a:lnTo>
                        <a:pt x="1" y="81"/>
                      </a:lnTo>
                      <a:lnTo>
                        <a:pt x="3" y="69"/>
                      </a:lnTo>
                      <a:lnTo>
                        <a:pt x="0" y="60"/>
                      </a:lnTo>
                      <a:lnTo>
                        <a:pt x="0" y="52"/>
                      </a:lnTo>
                      <a:lnTo>
                        <a:pt x="1" y="35"/>
                      </a:lnTo>
                      <a:lnTo>
                        <a:pt x="10" y="24"/>
                      </a:lnTo>
                      <a:lnTo>
                        <a:pt x="21"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25" name="Freeform 13"/>
                <p:cNvSpPr>
                  <a:spLocks/>
                </p:cNvSpPr>
                <p:nvPr/>
              </p:nvSpPr>
              <p:spPr bwMode="auto">
                <a:xfrm>
                  <a:off x="5346" y="3426"/>
                  <a:ext cx="25" cy="20"/>
                </a:xfrm>
                <a:custGeom>
                  <a:avLst/>
                  <a:gdLst/>
                  <a:ahLst/>
                  <a:cxnLst>
                    <a:cxn ang="0">
                      <a:pos x="62" y="0"/>
                    </a:cxn>
                    <a:cxn ang="0">
                      <a:pos x="46" y="3"/>
                    </a:cxn>
                    <a:cxn ang="0">
                      <a:pos x="39" y="9"/>
                    </a:cxn>
                    <a:cxn ang="0">
                      <a:pos x="39" y="18"/>
                    </a:cxn>
                    <a:cxn ang="0">
                      <a:pos x="33" y="20"/>
                    </a:cxn>
                    <a:cxn ang="0">
                      <a:pos x="20" y="21"/>
                    </a:cxn>
                    <a:cxn ang="0">
                      <a:pos x="7" y="33"/>
                    </a:cxn>
                    <a:cxn ang="0">
                      <a:pos x="4" y="40"/>
                    </a:cxn>
                    <a:cxn ang="0">
                      <a:pos x="1" y="38"/>
                    </a:cxn>
                    <a:cxn ang="0">
                      <a:pos x="0" y="49"/>
                    </a:cxn>
                  </a:cxnLst>
                  <a:rect l="0" t="0" r="r" b="b"/>
                  <a:pathLst>
                    <a:path w="62" h="49">
                      <a:moveTo>
                        <a:pt x="62" y="0"/>
                      </a:moveTo>
                      <a:lnTo>
                        <a:pt x="46" y="3"/>
                      </a:lnTo>
                      <a:lnTo>
                        <a:pt x="39" y="9"/>
                      </a:lnTo>
                      <a:lnTo>
                        <a:pt x="39" y="18"/>
                      </a:lnTo>
                      <a:lnTo>
                        <a:pt x="33" y="20"/>
                      </a:lnTo>
                      <a:lnTo>
                        <a:pt x="20" y="21"/>
                      </a:lnTo>
                      <a:lnTo>
                        <a:pt x="7" y="33"/>
                      </a:lnTo>
                      <a:lnTo>
                        <a:pt x="4" y="40"/>
                      </a:lnTo>
                      <a:lnTo>
                        <a:pt x="1" y="38"/>
                      </a:lnTo>
                      <a:lnTo>
                        <a:pt x="0" y="49"/>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26" name="Freeform 14"/>
                <p:cNvSpPr>
                  <a:spLocks/>
                </p:cNvSpPr>
                <p:nvPr/>
              </p:nvSpPr>
              <p:spPr bwMode="auto">
                <a:xfrm>
                  <a:off x="5383" y="3454"/>
                  <a:ext cx="45" cy="36"/>
                </a:xfrm>
                <a:custGeom>
                  <a:avLst/>
                  <a:gdLst/>
                  <a:ahLst/>
                  <a:cxnLst>
                    <a:cxn ang="0">
                      <a:pos x="100" y="0"/>
                    </a:cxn>
                    <a:cxn ang="0">
                      <a:pos x="109" y="9"/>
                    </a:cxn>
                    <a:cxn ang="0">
                      <a:pos x="108" y="17"/>
                    </a:cxn>
                    <a:cxn ang="0">
                      <a:pos x="112" y="27"/>
                    </a:cxn>
                    <a:cxn ang="0">
                      <a:pos x="106" y="28"/>
                    </a:cxn>
                    <a:cxn ang="0">
                      <a:pos x="100" y="28"/>
                    </a:cxn>
                    <a:cxn ang="0">
                      <a:pos x="91" y="40"/>
                    </a:cxn>
                    <a:cxn ang="0">
                      <a:pos x="87" y="60"/>
                    </a:cxn>
                    <a:cxn ang="0">
                      <a:pos x="82" y="67"/>
                    </a:cxn>
                    <a:cxn ang="0">
                      <a:pos x="76" y="67"/>
                    </a:cxn>
                    <a:cxn ang="0">
                      <a:pos x="67" y="81"/>
                    </a:cxn>
                    <a:cxn ang="0">
                      <a:pos x="62" y="81"/>
                    </a:cxn>
                    <a:cxn ang="0">
                      <a:pos x="59" y="77"/>
                    </a:cxn>
                    <a:cxn ang="0">
                      <a:pos x="56" y="84"/>
                    </a:cxn>
                    <a:cxn ang="0">
                      <a:pos x="50" y="88"/>
                    </a:cxn>
                    <a:cxn ang="0">
                      <a:pos x="41" y="89"/>
                    </a:cxn>
                    <a:cxn ang="0">
                      <a:pos x="38" y="86"/>
                    </a:cxn>
                    <a:cxn ang="0">
                      <a:pos x="28" y="86"/>
                    </a:cxn>
                    <a:cxn ang="0">
                      <a:pos x="25" y="89"/>
                    </a:cxn>
                    <a:cxn ang="0">
                      <a:pos x="24" y="84"/>
                    </a:cxn>
                    <a:cxn ang="0">
                      <a:pos x="20" y="81"/>
                    </a:cxn>
                    <a:cxn ang="0">
                      <a:pos x="9" y="81"/>
                    </a:cxn>
                    <a:cxn ang="0">
                      <a:pos x="9" y="75"/>
                    </a:cxn>
                    <a:cxn ang="0">
                      <a:pos x="6" y="74"/>
                    </a:cxn>
                    <a:cxn ang="0">
                      <a:pos x="0" y="69"/>
                    </a:cxn>
                    <a:cxn ang="0">
                      <a:pos x="0" y="36"/>
                    </a:cxn>
                    <a:cxn ang="0">
                      <a:pos x="8" y="27"/>
                    </a:cxn>
                    <a:cxn ang="0">
                      <a:pos x="21" y="21"/>
                    </a:cxn>
                    <a:cxn ang="0">
                      <a:pos x="28" y="21"/>
                    </a:cxn>
                    <a:cxn ang="0">
                      <a:pos x="34" y="17"/>
                    </a:cxn>
                    <a:cxn ang="0">
                      <a:pos x="26" y="14"/>
                    </a:cxn>
                    <a:cxn ang="0">
                      <a:pos x="29" y="9"/>
                    </a:cxn>
                    <a:cxn ang="0">
                      <a:pos x="38" y="9"/>
                    </a:cxn>
                    <a:cxn ang="0">
                      <a:pos x="48" y="6"/>
                    </a:cxn>
                    <a:cxn ang="0">
                      <a:pos x="52" y="4"/>
                    </a:cxn>
                    <a:cxn ang="0">
                      <a:pos x="56" y="9"/>
                    </a:cxn>
                    <a:cxn ang="0">
                      <a:pos x="67" y="9"/>
                    </a:cxn>
                    <a:cxn ang="0">
                      <a:pos x="71" y="6"/>
                    </a:cxn>
                    <a:cxn ang="0">
                      <a:pos x="84" y="3"/>
                    </a:cxn>
                    <a:cxn ang="0">
                      <a:pos x="97" y="11"/>
                    </a:cxn>
                  </a:cxnLst>
                  <a:rect l="0" t="0" r="r" b="b"/>
                  <a:pathLst>
                    <a:path w="112" h="89">
                      <a:moveTo>
                        <a:pt x="100" y="0"/>
                      </a:moveTo>
                      <a:lnTo>
                        <a:pt x="109" y="9"/>
                      </a:lnTo>
                      <a:lnTo>
                        <a:pt x="108" y="17"/>
                      </a:lnTo>
                      <a:lnTo>
                        <a:pt x="112" y="27"/>
                      </a:lnTo>
                      <a:lnTo>
                        <a:pt x="106" y="28"/>
                      </a:lnTo>
                      <a:lnTo>
                        <a:pt x="100" y="28"/>
                      </a:lnTo>
                      <a:lnTo>
                        <a:pt x="91" y="40"/>
                      </a:lnTo>
                      <a:lnTo>
                        <a:pt x="87" y="60"/>
                      </a:lnTo>
                      <a:lnTo>
                        <a:pt x="82" y="67"/>
                      </a:lnTo>
                      <a:lnTo>
                        <a:pt x="76" y="67"/>
                      </a:lnTo>
                      <a:lnTo>
                        <a:pt x="67" y="81"/>
                      </a:lnTo>
                      <a:lnTo>
                        <a:pt x="62" y="81"/>
                      </a:lnTo>
                      <a:lnTo>
                        <a:pt x="59" y="77"/>
                      </a:lnTo>
                      <a:lnTo>
                        <a:pt x="56" y="84"/>
                      </a:lnTo>
                      <a:lnTo>
                        <a:pt x="50" y="88"/>
                      </a:lnTo>
                      <a:lnTo>
                        <a:pt x="41" y="89"/>
                      </a:lnTo>
                      <a:lnTo>
                        <a:pt x="38" y="86"/>
                      </a:lnTo>
                      <a:lnTo>
                        <a:pt x="28" y="86"/>
                      </a:lnTo>
                      <a:lnTo>
                        <a:pt x="25" y="89"/>
                      </a:lnTo>
                      <a:lnTo>
                        <a:pt x="24" y="84"/>
                      </a:lnTo>
                      <a:lnTo>
                        <a:pt x="20" y="81"/>
                      </a:lnTo>
                      <a:lnTo>
                        <a:pt x="9" y="81"/>
                      </a:lnTo>
                      <a:lnTo>
                        <a:pt x="9" y="75"/>
                      </a:lnTo>
                      <a:lnTo>
                        <a:pt x="6" y="74"/>
                      </a:lnTo>
                      <a:lnTo>
                        <a:pt x="0" y="69"/>
                      </a:lnTo>
                      <a:lnTo>
                        <a:pt x="0" y="36"/>
                      </a:lnTo>
                      <a:lnTo>
                        <a:pt x="8" y="27"/>
                      </a:lnTo>
                      <a:lnTo>
                        <a:pt x="21" y="21"/>
                      </a:lnTo>
                      <a:lnTo>
                        <a:pt x="28" y="21"/>
                      </a:lnTo>
                      <a:lnTo>
                        <a:pt x="34" y="17"/>
                      </a:lnTo>
                      <a:lnTo>
                        <a:pt x="26" y="14"/>
                      </a:lnTo>
                      <a:lnTo>
                        <a:pt x="29" y="9"/>
                      </a:lnTo>
                      <a:lnTo>
                        <a:pt x="38" y="9"/>
                      </a:lnTo>
                      <a:lnTo>
                        <a:pt x="48" y="6"/>
                      </a:lnTo>
                      <a:lnTo>
                        <a:pt x="52" y="4"/>
                      </a:lnTo>
                      <a:lnTo>
                        <a:pt x="56" y="9"/>
                      </a:lnTo>
                      <a:lnTo>
                        <a:pt x="67" y="9"/>
                      </a:lnTo>
                      <a:lnTo>
                        <a:pt x="71" y="6"/>
                      </a:lnTo>
                      <a:lnTo>
                        <a:pt x="84" y="3"/>
                      </a:lnTo>
                      <a:lnTo>
                        <a:pt x="97" y="11"/>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27" name="Freeform 15"/>
                <p:cNvSpPr>
                  <a:spLocks/>
                </p:cNvSpPr>
                <p:nvPr/>
              </p:nvSpPr>
              <p:spPr bwMode="auto">
                <a:xfrm>
                  <a:off x="5346" y="3499"/>
                  <a:ext cx="48" cy="132"/>
                </a:xfrm>
                <a:custGeom>
                  <a:avLst/>
                  <a:gdLst/>
                  <a:ahLst/>
                  <a:cxnLst>
                    <a:cxn ang="0">
                      <a:pos x="0" y="0"/>
                    </a:cxn>
                    <a:cxn ang="0">
                      <a:pos x="9" y="2"/>
                    </a:cxn>
                    <a:cxn ang="0">
                      <a:pos x="20" y="14"/>
                    </a:cxn>
                    <a:cxn ang="0">
                      <a:pos x="17" y="20"/>
                    </a:cxn>
                    <a:cxn ang="0">
                      <a:pos x="35" y="35"/>
                    </a:cxn>
                    <a:cxn ang="0">
                      <a:pos x="48" y="58"/>
                    </a:cxn>
                    <a:cxn ang="0">
                      <a:pos x="60" y="60"/>
                    </a:cxn>
                    <a:cxn ang="0">
                      <a:pos x="62" y="67"/>
                    </a:cxn>
                    <a:cxn ang="0">
                      <a:pos x="73" y="67"/>
                    </a:cxn>
                    <a:cxn ang="0">
                      <a:pos x="76" y="81"/>
                    </a:cxn>
                    <a:cxn ang="0">
                      <a:pos x="83" y="91"/>
                    </a:cxn>
                    <a:cxn ang="0">
                      <a:pos x="95" y="98"/>
                    </a:cxn>
                    <a:cxn ang="0">
                      <a:pos x="100" y="105"/>
                    </a:cxn>
                    <a:cxn ang="0">
                      <a:pos x="102" y="127"/>
                    </a:cxn>
                    <a:cxn ang="0">
                      <a:pos x="107" y="146"/>
                    </a:cxn>
                    <a:cxn ang="0">
                      <a:pos x="108" y="165"/>
                    </a:cxn>
                    <a:cxn ang="0">
                      <a:pos x="112" y="172"/>
                    </a:cxn>
                    <a:cxn ang="0">
                      <a:pos x="115" y="181"/>
                    </a:cxn>
                    <a:cxn ang="0">
                      <a:pos x="109" y="195"/>
                    </a:cxn>
                    <a:cxn ang="0">
                      <a:pos x="112" y="201"/>
                    </a:cxn>
                    <a:cxn ang="0">
                      <a:pos x="109" y="207"/>
                    </a:cxn>
                    <a:cxn ang="0">
                      <a:pos x="115" y="210"/>
                    </a:cxn>
                    <a:cxn ang="0">
                      <a:pos x="115" y="216"/>
                    </a:cxn>
                    <a:cxn ang="0">
                      <a:pos x="120" y="232"/>
                    </a:cxn>
                    <a:cxn ang="0">
                      <a:pos x="112" y="236"/>
                    </a:cxn>
                    <a:cxn ang="0">
                      <a:pos x="115" y="243"/>
                    </a:cxn>
                    <a:cxn ang="0">
                      <a:pos x="107" y="250"/>
                    </a:cxn>
                    <a:cxn ang="0">
                      <a:pos x="104" y="271"/>
                    </a:cxn>
                    <a:cxn ang="0">
                      <a:pos x="98" y="291"/>
                    </a:cxn>
                    <a:cxn ang="0">
                      <a:pos x="86" y="300"/>
                    </a:cxn>
                    <a:cxn ang="0">
                      <a:pos x="65" y="306"/>
                    </a:cxn>
                    <a:cxn ang="0">
                      <a:pos x="59" y="315"/>
                    </a:cxn>
                    <a:cxn ang="0">
                      <a:pos x="54" y="312"/>
                    </a:cxn>
                    <a:cxn ang="0">
                      <a:pos x="40" y="327"/>
                    </a:cxn>
                    <a:cxn ang="0">
                      <a:pos x="23" y="330"/>
                    </a:cxn>
                  </a:cxnLst>
                  <a:rect l="0" t="0" r="r" b="b"/>
                  <a:pathLst>
                    <a:path w="119" h="330">
                      <a:moveTo>
                        <a:pt x="0" y="0"/>
                      </a:moveTo>
                      <a:lnTo>
                        <a:pt x="9" y="2"/>
                      </a:lnTo>
                      <a:lnTo>
                        <a:pt x="20" y="14"/>
                      </a:lnTo>
                      <a:lnTo>
                        <a:pt x="17" y="20"/>
                      </a:lnTo>
                      <a:lnTo>
                        <a:pt x="35" y="35"/>
                      </a:lnTo>
                      <a:lnTo>
                        <a:pt x="48" y="58"/>
                      </a:lnTo>
                      <a:lnTo>
                        <a:pt x="60" y="60"/>
                      </a:lnTo>
                      <a:lnTo>
                        <a:pt x="62" y="67"/>
                      </a:lnTo>
                      <a:lnTo>
                        <a:pt x="73" y="67"/>
                      </a:lnTo>
                      <a:lnTo>
                        <a:pt x="76" y="81"/>
                      </a:lnTo>
                      <a:lnTo>
                        <a:pt x="83" y="91"/>
                      </a:lnTo>
                      <a:lnTo>
                        <a:pt x="95" y="98"/>
                      </a:lnTo>
                      <a:lnTo>
                        <a:pt x="100" y="105"/>
                      </a:lnTo>
                      <a:lnTo>
                        <a:pt x="102" y="127"/>
                      </a:lnTo>
                      <a:lnTo>
                        <a:pt x="107" y="146"/>
                      </a:lnTo>
                      <a:lnTo>
                        <a:pt x="108" y="165"/>
                      </a:lnTo>
                      <a:lnTo>
                        <a:pt x="112" y="172"/>
                      </a:lnTo>
                      <a:lnTo>
                        <a:pt x="115" y="181"/>
                      </a:lnTo>
                      <a:lnTo>
                        <a:pt x="109" y="195"/>
                      </a:lnTo>
                      <a:lnTo>
                        <a:pt x="112" y="201"/>
                      </a:lnTo>
                      <a:lnTo>
                        <a:pt x="109" y="207"/>
                      </a:lnTo>
                      <a:lnTo>
                        <a:pt x="115" y="210"/>
                      </a:lnTo>
                      <a:lnTo>
                        <a:pt x="115" y="216"/>
                      </a:lnTo>
                      <a:lnTo>
                        <a:pt x="120" y="232"/>
                      </a:lnTo>
                      <a:lnTo>
                        <a:pt x="112" y="236"/>
                      </a:lnTo>
                      <a:lnTo>
                        <a:pt x="115" y="243"/>
                      </a:lnTo>
                      <a:lnTo>
                        <a:pt x="107" y="250"/>
                      </a:lnTo>
                      <a:lnTo>
                        <a:pt x="104" y="271"/>
                      </a:lnTo>
                      <a:lnTo>
                        <a:pt x="98" y="291"/>
                      </a:lnTo>
                      <a:lnTo>
                        <a:pt x="86" y="300"/>
                      </a:lnTo>
                      <a:lnTo>
                        <a:pt x="65" y="306"/>
                      </a:lnTo>
                      <a:lnTo>
                        <a:pt x="59" y="315"/>
                      </a:lnTo>
                      <a:lnTo>
                        <a:pt x="54" y="312"/>
                      </a:lnTo>
                      <a:lnTo>
                        <a:pt x="40" y="327"/>
                      </a:lnTo>
                      <a:lnTo>
                        <a:pt x="23" y="33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28" name="Freeform 16"/>
                <p:cNvSpPr>
                  <a:spLocks/>
                </p:cNvSpPr>
                <p:nvPr/>
              </p:nvSpPr>
              <p:spPr bwMode="auto">
                <a:xfrm>
                  <a:off x="5579" y="3485"/>
                  <a:ext cx="36" cy="92"/>
                </a:xfrm>
                <a:custGeom>
                  <a:avLst/>
                  <a:gdLst/>
                  <a:ahLst/>
                  <a:cxnLst>
                    <a:cxn ang="0">
                      <a:pos x="90" y="14"/>
                    </a:cxn>
                    <a:cxn ang="0">
                      <a:pos x="79" y="7"/>
                    </a:cxn>
                    <a:cxn ang="0">
                      <a:pos x="69" y="7"/>
                    </a:cxn>
                    <a:cxn ang="0">
                      <a:pos x="63" y="2"/>
                    </a:cxn>
                    <a:cxn ang="0">
                      <a:pos x="54" y="2"/>
                    </a:cxn>
                    <a:cxn ang="0">
                      <a:pos x="43" y="0"/>
                    </a:cxn>
                    <a:cxn ang="0">
                      <a:pos x="31" y="7"/>
                    </a:cxn>
                    <a:cxn ang="0">
                      <a:pos x="31" y="24"/>
                    </a:cxn>
                    <a:cxn ang="0">
                      <a:pos x="27" y="39"/>
                    </a:cxn>
                    <a:cxn ang="0">
                      <a:pos x="27" y="56"/>
                    </a:cxn>
                    <a:cxn ang="0">
                      <a:pos x="32" y="63"/>
                    </a:cxn>
                    <a:cxn ang="0">
                      <a:pos x="27" y="68"/>
                    </a:cxn>
                    <a:cxn ang="0">
                      <a:pos x="24" y="81"/>
                    </a:cxn>
                    <a:cxn ang="0">
                      <a:pos x="18" y="98"/>
                    </a:cxn>
                    <a:cxn ang="0">
                      <a:pos x="24" y="109"/>
                    </a:cxn>
                    <a:cxn ang="0">
                      <a:pos x="27" y="112"/>
                    </a:cxn>
                    <a:cxn ang="0">
                      <a:pos x="20" y="117"/>
                    </a:cxn>
                    <a:cxn ang="0">
                      <a:pos x="6" y="109"/>
                    </a:cxn>
                    <a:cxn ang="0">
                      <a:pos x="4" y="99"/>
                    </a:cxn>
                    <a:cxn ang="0">
                      <a:pos x="0" y="109"/>
                    </a:cxn>
                    <a:cxn ang="0">
                      <a:pos x="0" y="120"/>
                    </a:cxn>
                    <a:cxn ang="0">
                      <a:pos x="4" y="127"/>
                    </a:cxn>
                    <a:cxn ang="0">
                      <a:pos x="4" y="137"/>
                    </a:cxn>
                    <a:cxn ang="0">
                      <a:pos x="0" y="141"/>
                    </a:cxn>
                    <a:cxn ang="0">
                      <a:pos x="9" y="160"/>
                    </a:cxn>
                    <a:cxn ang="0">
                      <a:pos x="10" y="180"/>
                    </a:cxn>
                    <a:cxn ang="0">
                      <a:pos x="18" y="174"/>
                    </a:cxn>
                    <a:cxn ang="0">
                      <a:pos x="27" y="190"/>
                    </a:cxn>
                    <a:cxn ang="0">
                      <a:pos x="36" y="174"/>
                    </a:cxn>
                    <a:cxn ang="0">
                      <a:pos x="40" y="174"/>
                    </a:cxn>
                    <a:cxn ang="0">
                      <a:pos x="43" y="180"/>
                    </a:cxn>
                    <a:cxn ang="0">
                      <a:pos x="43" y="187"/>
                    </a:cxn>
                    <a:cxn ang="0">
                      <a:pos x="35" y="204"/>
                    </a:cxn>
                    <a:cxn ang="0">
                      <a:pos x="35" y="209"/>
                    </a:cxn>
                    <a:cxn ang="0">
                      <a:pos x="36" y="220"/>
                    </a:cxn>
                    <a:cxn ang="0">
                      <a:pos x="32" y="220"/>
                    </a:cxn>
                    <a:cxn ang="0">
                      <a:pos x="43" y="223"/>
                    </a:cxn>
                    <a:cxn ang="0">
                      <a:pos x="50" y="229"/>
                    </a:cxn>
                    <a:cxn ang="0">
                      <a:pos x="69" y="229"/>
                    </a:cxn>
                    <a:cxn ang="0">
                      <a:pos x="82" y="229"/>
                    </a:cxn>
                  </a:cxnLst>
                  <a:rect l="0" t="0" r="r" b="b"/>
                  <a:pathLst>
                    <a:path w="90" h="229">
                      <a:moveTo>
                        <a:pt x="90" y="14"/>
                      </a:moveTo>
                      <a:lnTo>
                        <a:pt x="79" y="7"/>
                      </a:lnTo>
                      <a:lnTo>
                        <a:pt x="69" y="7"/>
                      </a:lnTo>
                      <a:lnTo>
                        <a:pt x="63" y="2"/>
                      </a:lnTo>
                      <a:lnTo>
                        <a:pt x="54" y="2"/>
                      </a:lnTo>
                      <a:lnTo>
                        <a:pt x="43" y="0"/>
                      </a:lnTo>
                      <a:lnTo>
                        <a:pt x="31" y="7"/>
                      </a:lnTo>
                      <a:lnTo>
                        <a:pt x="31" y="24"/>
                      </a:lnTo>
                      <a:lnTo>
                        <a:pt x="27" y="39"/>
                      </a:lnTo>
                      <a:lnTo>
                        <a:pt x="27" y="56"/>
                      </a:lnTo>
                      <a:lnTo>
                        <a:pt x="32" y="63"/>
                      </a:lnTo>
                      <a:lnTo>
                        <a:pt x="27" y="68"/>
                      </a:lnTo>
                      <a:lnTo>
                        <a:pt x="24" y="81"/>
                      </a:lnTo>
                      <a:lnTo>
                        <a:pt x="18" y="98"/>
                      </a:lnTo>
                      <a:lnTo>
                        <a:pt x="24" y="109"/>
                      </a:lnTo>
                      <a:lnTo>
                        <a:pt x="27" y="112"/>
                      </a:lnTo>
                      <a:lnTo>
                        <a:pt x="20" y="117"/>
                      </a:lnTo>
                      <a:lnTo>
                        <a:pt x="6" y="109"/>
                      </a:lnTo>
                      <a:lnTo>
                        <a:pt x="4" y="99"/>
                      </a:lnTo>
                      <a:lnTo>
                        <a:pt x="0" y="109"/>
                      </a:lnTo>
                      <a:lnTo>
                        <a:pt x="0" y="120"/>
                      </a:lnTo>
                      <a:lnTo>
                        <a:pt x="4" y="127"/>
                      </a:lnTo>
                      <a:lnTo>
                        <a:pt x="4" y="137"/>
                      </a:lnTo>
                      <a:lnTo>
                        <a:pt x="0" y="141"/>
                      </a:lnTo>
                      <a:lnTo>
                        <a:pt x="9" y="160"/>
                      </a:lnTo>
                      <a:lnTo>
                        <a:pt x="10" y="180"/>
                      </a:lnTo>
                      <a:lnTo>
                        <a:pt x="18" y="174"/>
                      </a:lnTo>
                      <a:lnTo>
                        <a:pt x="27" y="190"/>
                      </a:lnTo>
                      <a:lnTo>
                        <a:pt x="36" y="174"/>
                      </a:lnTo>
                      <a:lnTo>
                        <a:pt x="40" y="174"/>
                      </a:lnTo>
                      <a:lnTo>
                        <a:pt x="43" y="180"/>
                      </a:lnTo>
                      <a:lnTo>
                        <a:pt x="43" y="187"/>
                      </a:lnTo>
                      <a:lnTo>
                        <a:pt x="35" y="204"/>
                      </a:lnTo>
                      <a:lnTo>
                        <a:pt x="35" y="209"/>
                      </a:lnTo>
                      <a:lnTo>
                        <a:pt x="36" y="220"/>
                      </a:lnTo>
                      <a:lnTo>
                        <a:pt x="32" y="220"/>
                      </a:lnTo>
                      <a:lnTo>
                        <a:pt x="43" y="223"/>
                      </a:lnTo>
                      <a:lnTo>
                        <a:pt x="50" y="229"/>
                      </a:lnTo>
                      <a:lnTo>
                        <a:pt x="69" y="229"/>
                      </a:lnTo>
                      <a:lnTo>
                        <a:pt x="82" y="229"/>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29" name="Freeform 17"/>
                <p:cNvSpPr>
                  <a:spLocks/>
                </p:cNvSpPr>
                <p:nvPr/>
              </p:nvSpPr>
              <p:spPr bwMode="auto">
                <a:xfrm>
                  <a:off x="5588" y="3580"/>
                  <a:ext cx="26" cy="26"/>
                </a:xfrm>
                <a:custGeom>
                  <a:avLst/>
                  <a:gdLst/>
                  <a:ahLst/>
                  <a:cxnLst>
                    <a:cxn ang="0">
                      <a:pos x="0" y="2"/>
                    </a:cxn>
                    <a:cxn ang="0">
                      <a:pos x="7" y="0"/>
                    </a:cxn>
                    <a:cxn ang="0">
                      <a:pos x="23" y="0"/>
                    </a:cxn>
                    <a:cxn ang="0">
                      <a:pos x="34" y="5"/>
                    </a:cxn>
                    <a:cxn ang="0">
                      <a:pos x="43" y="2"/>
                    </a:cxn>
                    <a:cxn ang="0">
                      <a:pos x="61" y="16"/>
                    </a:cxn>
                    <a:cxn ang="0">
                      <a:pos x="65" y="23"/>
                    </a:cxn>
                    <a:cxn ang="0">
                      <a:pos x="60" y="28"/>
                    </a:cxn>
                    <a:cxn ang="0">
                      <a:pos x="60" y="46"/>
                    </a:cxn>
                    <a:cxn ang="0">
                      <a:pos x="42" y="64"/>
                    </a:cxn>
                    <a:cxn ang="0">
                      <a:pos x="30" y="55"/>
                    </a:cxn>
                    <a:cxn ang="0">
                      <a:pos x="23" y="41"/>
                    </a:cxn>
                    <a:cxn ang="0">
                      <a:pos x="19" y="35"/>
                    </a:cxn>
                    <a:cxn ang="0">
                      <a:pos x="19" y="22"/>
                    </a:cxn>
                    <a:cxn ang="0">
                      <a:pos x="10" y="14"/>
                    </a:cxn>
                  </a:cxnLst>
                  <a:rect l="0" t="0" r="r" b="b"/>
                  <a:pathLst>
                    <a:path w="65" h="64">
                      <a:moveTo>
                        <a:pt x="0" y="2"/>
                      </a:moveTo>
                      <a:lnTo>
                        <a:pt x="7" y="0"/>
                      </a:lnTo>
                      <a:lnTo>
                        <a:pt x="23" y="0"/>
                      </a:lnTo>
                      <a:lnTo>
                        <a:pt x="34" y="5"/>
                      </a:lnTo>
                      <a:lnTo>
                        <a:pt x="43" y="2"/>
                      </a:lnTo>
                      <a:lnTo>
                        <a:pt x="61" y="16"/>
                      </a:lnTo>
                      <a:lnTo>
                        <a:pt x="65" y="23"/>
                      </a:lnTo>
                      <a:lnTo>
                        <a:pt x="60" y="28"/>
                      </a:lnTo>
                      <a:lnTo>
                        <a:pt x="60" y="46"/>
                      </a:lnTo>
                      <a:lnTo>
                        <a:pt x="42" y="64"/>
                      </a:lnTo>
                      <a:lnTo>
                        <a:pt x="30" y="55"/>
                      </a:lnTo>
                      <a:lnTo>
                        <a:pt x="23" y="41"/>
                      </a:lnTo>
                      <a:lnTo>
                        <a:pt x="19" y="35"/>
                      </a:lnTo>
                      <a:lnTo>
                        <a:pt x="19" y="22"/>
                      </a:lnTo>
                      <a:lnTo>
                        <a:pt x="10" y="14"/>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30" name="Freeform 18"/>
                <p:cNvSpPr>
                  <a:spLocks/>
                </p:cNvSpPr>
                <p:nvPr/>
              </p:nvSpPr>
              <p:spPr bwMode="auto">
                <a:xfrm>
                  <a:off x="5579" y="3600"/>
                  <a:ext cx="8" cy="13"/>
                </a:xfrm>
                <a:custGeom>
                  <a:avLst/>
                  <a:gdLst/>
                  <a:ahLst/>
                  <a:cxnLst>
                    <a:cxn ang="0">
                      <a:pos x="4" y="0"/>
                    </a:cxn>
                    <a:cxn ang="0">
                      <a:pos x="20" y="8"/>
                    </a:cxn>
                    <a:cxn ang="0">
                      <a:pos x="20" y="14"/>
                    </a:cxn>
                    <a:cxn ang="0">
                      <a:pos x="4" y="13"/>
                    </a:cxn>
                    <a:cxn ang="0">
                      <a:pos x="3" y="20"/>
                    </a:cxn>
                    <a:cxn ang="0">
                      <a:pos x="7" y="26"/>
                    </a:cxn>
                    <a:cxn ang="0">
                      <a:pos x="0" y="32"/>
                    </a:cxn>
                    <a:cxn ang="0">
                      <a:pos x="0" y="26"/>
                    </a:cxn>
                    <a:cxn ang="0">
                      <a:pos x="0" y="14"/>
                    </a:cxn>
                    <a:cxn ang="0">
                      <a:pos x="0" y="8"/>
                    </a:cxn>
                  </a:cxnLst>
                  <a:rect l="0" t="0" r="r" b="b"/>
                  <a:pathLst>
                    <a:path w="20" h="32">
                      <a:moveTo>
                        <a:pt x="4" y="0"/>
                      </a:moveTo>
                      <a:lnTo>
                        <a:pt x="20" y="8"/>
                      </a:lnTo>
                      <a:lnTo>
                        <a:pt x="20" y="14"/>
                      </a:lnTo>
                      <a:lnTo>
                        <a:pt x="4" y="13"/>
                      </a:lnTo>
                      <a:lnTo>
                        <a:pt x="3" y="20"/>
                      </a:lnTo>
                      <a:lnTo>
                        <a:pt x="7" y="26"/>
                      </a:lnTo>
                      <a:lnTo>
                        <a:pt x="0" y="32"/>
                      </a:lnTo>
                      <a:lnTo>
                        <a:pt x="0" y="26"/>
                      </a:lnTo>
                      <a:lnTo>
                        <a:pt x="0" y="14"/>
                      </a:lnTo>
                      <a:lnTo>
                        <a:pt x="0" y="8"/>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31" name="Freeform 19"/>
                <p:cNvSpPr>
                  <a:spLocks/>
                </p:cNvSpPr>
                <p:nvPr/>
              </p:nvSpPr>
              <p:spPr bwMode="auto">
                <a:xfrm>
                  <a:off x="5529" y="3618"/>
                  <a:ext cx="47" cy="54"/>
                </a:xfrm>
                <a:custGeom>
                  <a:avLst/>
                  <a:gdLst/>
                  <a:ahLst/>
                  <a:cxnLst>
                    <a:cxn ang="0">
                      <a:pos x="111" y="0"/>
                    </a:cxn>
                    <a:cxn ang="0">
                      <a:pos x="111" y="17"/>
                    </a:cxn>
                    <a:cxn ang="0">
                      <a:pos x="116" y="27"/>
                    </a:cxn>
                    <a:cxn ang="0">
                      <a:pos x="117" y="40"/>
                    </a:cxn>
                    <a:cxn ang="0">
                      <a:pos x="110" y="48"/>
                    </a:cxn>
                    <a:cxn ang="0">
                      <a:pos x="104" y="45"/>
                    </a:cxn>
                    <a:cxn ang="0">
                      <a:pos x="93" y="60"/>
                    </a:cxn>
                    <a:cxn ang="0">
                      <a:pos x="84" y="62"/>
                    </a:cxn>
                    <a:cxn ang="0">
                      <a:pos x="78" y="68"/>
                    </a:cxn>
                    <a:cxn ang="0">
                      <a:pos x="72" y="83"/>
                    </a:cxn>
                    <a:cxn ang="0">
                      <a:pos x="41" y="106"/>
                    </a:cxn>
                    <a:cxn ang="0">
                      <a:pos x="35" y="119"/>
                    </a:cxn>
                    <a:cxn ang="0">
                      <a:pos x="22" y="120"/>
                    </a:cxn>
                    <a:cxn ang="0">
                      <a:pos x="15" y="129"/>
                    </a:cxn>
                    <a:cxn ang="0">
                      <a:pos x="6" y="134"/>
                    </a:cxn>
                    <a:cxn ang="0">
                      <a:pos x="0" y="132"/>
                    </a:cxn>
                    <a:cxn ang="0">
                      <a:pos x="0" y="126"/>
                    </a:cxn>
                    <a:cxn ang="0">
                      <a:pos x="15" y="114"/>
                    </a:cxn>
                    <a:cxn ang="0">
                      <a:pos x="21" y="106"/>
                    </a:cxn>
                    <a:cxn ang="0">
                      <a:pos x="26" y="100"/>
                    </a:cxn>
                    <a:cxn ang="0">
                      <a:pos x="30" y="100"/>
                    </a:cxn>
                    <a:cxn ang="0">
                      <a:pos x="52" y="82"/>
                    </a:cxn>
                    <a:cxn ang="0">
                      <a:pos x="72" y="62"/>
                    </a:cxn>
                    <a:cxn ang="0">
                      <a:pos x="81" y="51"/>
                    </a:cxn>
                    <a:cxn ang="0">
                      <a:pos x="95" y="40"/>
                    </a:cxn>
                    <a:cxn ang="0">
                      <a:pos x="98" y="28"/>
                    </a:cxn>
                    <a:cxn ang="0">
                      <a:pos x="98" y="22"/>
                    </a:cxn>
                    <a:cxn ang="0">
                      <a:pos x="104" y="34"/>
                    </a:cxn>
                    <a:cxn ang="0">
                      <a:pos x="105" y="17"/>
                    </a:cxn>
                  </a:cxnLst>
                  <a:rect l="0" t="0" r="r" b="b"/>
                  <a:pathLst>
                    <a:path w="117" h="134">
                      <a:moveTo>
                        <a:pt x="111" y="0"/>
                      </a:moveTo>
                      <a:lnTo>
                        <a:pt x="111" y="17"/>
                      </a:lnTo>
                      <a:lnTo>
                        <a:pt x="116" y="27"/>
                      </a:lnTo>
                      <a:lnTo>
                        <a:pt x="117" y="40"/>
                      </a:lnTo>
                      <a:lnTo>
                        <a:pt x="110" y="48"/>
                      </a:lnTo>
                      <a:lnTo>
                        <a:pt x="104" y="45"/>
                      </a:lnTo>
                      <a:lnTo>
                        <a:pt x="93" y="60"/>
                      </a:lnTo>
                      <a:lnTo>
                        <a:pt x="84" y="62"/>
                      </a:lnTo>
                      <a:lnTo>
                        <a:pt x="78" y="68"/>
                      </a:lnTo>
                      <a:lnTo>
                        <a:pt x="72" y="83"/>
                      </a:lnTo>
                      <a:lnTo>
                        <a:pt x="41" y="106"/>
                      </a:lnTo>
                      <a:lnTo>
                        <a:pt x="35" y="119"/>
                      </a:lnTo>
                      <a:lnTo>
                        <a:pt x="22" y="120"/>
                      </a:lnTo>
                      <a:lnTo>
                        <a:pt x="15" y="129"/>
                      </a:lnTo>
                      <a:lnTo>
                        <a:pt x="6" y="134"/>
                      </a:lnTo>
                      <a:lnTo>
                        <a:pt x="0" y="132"/>
                      </a:lnTo>
                      <a:lnTo>
                        <a:pt x="0" y="126"/>
                      </a:lnTo>
                      <a:lnTo>
                        <a:pt x="15" y="114"/>
                      </a:lnTo>
                      <a:lnTo>
                        <a:pt x="21" y="106"/>
                      </a:lnTo>
                      <a:lnTo>
                        <a:pt x="26" y="100"/>
                      </a:lnTo>
                      <a:lnTo>
                        <a:pt x="30" y="100"/>
                      </a:lnTo>
                      <a:lnTo>
                        <a:pt x="52" y="82"/>
                      </a:lnTo>
                      <a:lnTo>
                        <a:pt x="72" y="62"/>
                      </a:lnTo>
                      <a:lnTo>
                        <a:pt x="81" y="51"/>
                      </a:lnTo>
                      <a:lnTo>
                        <a:pt x="95" y="40"/>
                      </a:lnTo>
                      <a:lnTo>
                        <a:pt x="98" y="28"/>
                      </a:lnTo>
                      <a:lnTo>
                        <a:pt x="98" y="22"/>
                      </a:lnTo>
                      <a:lnTo>
                        <a:pt x="104" y="34"/>
                      </a:lnTo>
                      <a:lnTo>
                        <a:pt x="105" y="17"/>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32" name="Freeform 20"/>
                <p:cNvSpPr>
                  <a:spLocks/>
                </p:cNvSpPr>
                <p:nvPr/>
              </p:nvSpPr>
              <p:spPr bwMode="auto">
                <a:xfrm>
                  <a:off x="5383" y="3695"/>
                  <a:ext cx="183" cy="96"/>
                </a:xfrm>
                <a:custGeom>
                  <a:avLst/>
                  <a:gdLst/>
                  <a:ahLst/>
                  <a:cxnLst>
                    <a:cxn ang="0">
                      <a:pos x="10" y="218"/>
                    </a:cxn>
                    <a:cxn ang="0">
                      <a:pos x="30" y="232"/>
                    </a:cxn>
                    <a:cxn ang="0">
                      <a:pos x="84" y="240"/>
                    </a:cxn>
                    <a:cxn ang="0">
                      <a:pos x="92" y="221"/>
                    </a:cxn>
                    <a:cxn ang="0">
                      <a:pos x="95" y="211"/>
                    </a:cxn>
                    <a:cxn ang="0">
                      <a:pos x="110" y="190"/>
                    </a:cxn>
                    <a:cxn ang="0">
                      <a:pos x="157" y="179"/>
                    </a:cxn>
                    <a:cxn ang="0">
                      <a:pos x="181" y="162"/>
                    </a:cxn>
                    <a:cxn ang="0">
                      <a:pos x="211" y="123"/>
                    </a:cxn>
                    <a:cxn ang="0">
                      <a:pos x="231" y="101"/>
                    </a:cxn>
                    <a:cxn ang="0">
                      <a:pos x="260" y="91"/>
                    </a:cxn>
                    <a:cxn ang="0">
                      <a:pos x="269" y="95"/>
                    </a:cxn>
                    <a:cxn ang="0">
                      <a:pos x="283" y="81"/>
                    </a:cxn>
                    <a:cxn ang="0">
                      <a:pos x="274" y="74"/>
                    </a:cxn>
                    <a:cxn ang="0">
                      <a:pos x="291" y="70"/>
                    </a:cxn>
                    <a:cxn ang="0">
                      <a:pos x="316" y="42"/>
                    </a:cxn>
                    <a:cxn ang="0">
                      <a:pos x="338" y="14"/>
                    </a:cxn>
                    <a:cxn ang="0">
                      <a:pos x="347" y="10"/>
                    </a:cxn>
                    <a:cxn ang="0">
                      <a:pos x="360" y="0"/>
                    </a:cxn>
                    <a:cxn ang="0">
                      <a:pos x="375" y="14"/>
                    </a:cxn>
                    <a:cxn ang="0">
                      <a:pos x="389" y="28"/>
                    </a:cxn>
                    <a:cxn ang="0">
                      <a:pos x="375" y="45"/>
                    </a:cxn>
                    <a:cxn ang="0">
                      <a:pos x="409" y="52"/>
                    </a:cxn>
                    <a:cxn ang="0">
                      <a:pos x="427" y="63"/>
                    </a:cxn>
                    <a:cxn ang="0">
                      <a:pos x="443" y="70"/>
                    </a:cxn>
                    <a:cxn ang="0">
                      <a:pos x="451" y="70"/>
                    </a:cxn>
                    <a:cxn ang="0">
                      <a:pos x="457" y="83"/>
                    </a:cxn>
                    <a:cxn ang="0">
                      <a:pos x="429" y="95"/>
                    </a:cxn>
                    <a:cxn ang="0">
                      <a:pos x="406" y="102"/>
                    </a:cxn>
                    <a:cxn ang="0">
                      <a:pos x="423" y="116"/>
                    </a:cxn>
                    <a:cxn ang="0">
                      <a:pos x="414" y="120"/>
                    </a:cxn>
                    <a:cxn ang="0">
                      <a:pos x="403" y="133"/>
                    </a:cxn>
                    <a:cxn ang="0">
                      <a:pos x="394" y="127"/>
                    </a:cxn>
                    <a:cxn ang="0">
                      <a:pos x="386" y="120"/>
                    </a:cxn>
                    <a:cxn ang="0">
                      <a:pos x="380" y="133"/>
                    </a:cxn>
                    <a:cxn ang="0">
                      <a:pos x="386" y="141"/>
                    </a:cxn>
                    <a:cxn ang="0">
                      <a:pos x="389" y="151"/>
                    </a:cxn>
                    <a:cxn ang="0">
                      <a:pos x="373" y="155"/>
                    </a:cxn>
                    <a:cxn ang="0">
                      <a:pos x="378" y="165"/>
                    </a:cxn>
                    <a:cxn ang="0">
                      <a:pos x="389" y="172"/>
                    </a:cxn>
                    <a:cxn ang="0">
                      <a:pos x="376" y="176"/>
                    </a:cxn>
                    <a:cxn ang="0">
                      <a:pos x="394" y="197"/>
                    </a:cxn>
                    <a:cxn ang="0">
                      <a:pos x="387" y="214"/>
                    </a:cxn>
                    <a:cxn ang="0">
                      <a:pos x="384" y="225"/>
                    </a:cxn>
                  </a:cxnLst>
                  <a:rect l="0" t="0" r="r" b="b"/>
                  <a:pathLst>
                    <a:path w="457" h="239">
                      <a:moveTo>
                        <a:pt x="0" y="236"/>
                      </a:moveTo>
                      <a:lnTo>
                        <a:pt x="10" y="218"/>
                      </a:lnTo>
                      <a:lnTo>
                        <a:pt x="13" y="218"/>
                      </a:lnTo>
                      <a:lnTo>
                        <a:pt x="30" y="232"/>
                      </a:lnTo>
                      <a:lnTo>
                        <a:pt x="33" y="240"/>
                      </a:lnTo>
                      <a:lnTo>
                        <a:pt x="84" y="240"/>
                      </a:lnTo>
                      <a:lnTo>
                        <a:pt x="84" y="229"/>
                      </a:lnTo>
                      <a:lnTo>
                        <a:pt x="92" y="221"/>
                      </a:lnTo>
                      <a:lnTo>
                        <a:pt x="109" y="215"/>
                      </a:lnTo>
                      <a:lnTo>
                        <a:pt x="95" y="211"/>
                      </a:lnTo>
                      <a:lnTo>
                        <a:pt x="98" y="197"/>
                      </a:lnTo>
                      <a:lnTo>
                        <a:pt x="110" y="190"/>
                      </a:lnTo>
                      <a:lnTo>
                        <a:pt x="140" y="183"/>
                      </a:lnTo>
                      <a:lnTo>
                        <a:pt x="157" y="179"/>
                      </a:lnTo>
                      <a:lnTo>
                        <a:pt x="170" y="172"/>
                      </a:lnTo>
                      <a:lnTo>
                        <a:pt x="181" y="162"/>
                      </a:lnTo>
                      <a:lnTo>
                        <a:pt x="197" y="144"/>
                      </a:lnTo>
                      <a:lnTo>
                        <a:pt x="211" y="123"/>
                      </a:lnTo>
                      <a:lnTo>
                        <a:pt x="223" y="102"/>
                      </a:lnTo>
                      <a:lnTo>
                        <a:pt x="231" y="101"/>
                      </a:lnTo>
                      <a:lnTo>
                        <a:pt x="240" y="98"/>
                      </a:lnTo>
                      <a:lnTo>
                        <a:pt x="260" y="91"/>
                      </a:lnTo>
                      <a:lnTo>
                        <a:pt x="269" y="88"/>
                      </a:lnTo>
                      <a:lnTo>
                        <a:pt x="269" y="95"/>
                      </a:lnTo>
                      <a:lnTo>
                        <a:pt x="288" y="84"/>
                      </a:lnTo>
                      <a:lnTo>
                        <a:pt x="283" y="81"/>
                      </a:lnTo>
                      <a:lnTo>
                        <a:pt x="276" y="81"/>
                      </a:lnTo>
                      <a:lnTo>
                        <a:pt x="274" y="74"/>
                      </a:lnTo>
                      <a:lnTo>
                        <a:pt x="279" y="70"/>
                      </a:lnTo>
                      <a:lnTo>
                        <a:pt x="291" y="70"/>
                      </a:lnTo>
                      <a:lnTo>
                        <a:pt x="303" y="63"/>
                      </a:lnTo>
                      <a:lnTo>
                        <a:pt x="316" y="42"/>
                      </a:lnTo>
                      <a:lnTo>
                        <a:pt x="326" y="23"/>
                      </a:lnTo>
                      <a:lnTo>
                        <a:pt x="338" y="14"/>
                      </a:lnTo>
                      <a:lnTo>
                        <a:pt x="343" y="3"/>
                      </a:lnTo>
                      <a:lnTo>
                        <a:pt x="347" y="10"/>
                      </a:lnTo>
                      <a:lnTo>
                        <a:pt x="355" y="0"/>
                      </a:lnTo>
                      <a:lnTo>
                        <a:pt x="360" y="0"/>
                      </a:lnTo>
                      <a:lnTo>
                        <a:pt x="366" y="6"/>
                      </a:lnTo>
                      <a:lnTo>
                        <a:pt x="375" y="14"/>
                      </a:lnTo>
                      <a:lnTo>
                        <a:pt x="383" y="17"/>
                      </a:lnTo>
                      <a:lnTo>
                        <a:pt x="389" y="28"/>
                      </a:lnTo>
                      <a:lnTo>
                        <a:pt x="383" y="41"/>
                      </a:lnTo>
                      <a:lnTo>
                        <a:pt x="375" y="45"/>
                      </a:lnTo>
                      <a:lnTo>
                        <a:pt x="392" y="45"/>
                      </a:lnTo>
                      <a:lnTo>
                        <a:pt x="409" y="52"/>
                      </a:lnTo>
                      <a:lnTo>
                        <a:pt x="426" y="60"/>
                      </a:lnTo>
                      <a:lnTo>
                        <a:pt x="427" y="63"/>
                      </a:lnTo>
                      <a:lnTo>
                        <a:pt x="441" y="63"/>
                      </a:lnTo>
                      <a:lnTo>
                        <a:pt x="443" y="70"/>
                      </a:lnTo>
                      <a:lnTo>
                        <a:pt x="446" y="74"/>
                      </a:lnTo>
                      <a:lnTo>
                        <a:pt x="451" y="70"/>
                      </a:lnTo>
                      <a:lnTo>
                        <a:pt x="457" y="74"/>
                      </a:lnTo>
                      <a:lnTo>
                        <a:pt x="457" y="83"/>
                      </a:lnTo>
                      <a:lnTo>
                        <a:pt x="446" y="88"/>
                      </a:lnTo>
                      <a:lnTo>
                        <a:pt x="429" y="95"/>
                      </a:lnTo>
                      <a:lnTo>
                        <a:pt x="410" y="95"/>
                      </a:lnTo>
                      <a:lnTo>
                        <a:pt x="406" y="102"/>
                      </a:lnTo>
                      <a:lnTo>
                        <a:pt x="409" y="109"/>
                      </a:lnTo>
                      <a:lnTo>
                        <a:pt x="423" y="116"/>
                      </a:lnTo>
                      <a:lnTo>
                        <a:pt x="423" y="119"/>
                      </a:lnTo>
                      <a:lnTo>
                        <a:pt x="414" y="120"/>
                      </a:lnTo>
                      <a:lnTo>
                        <a:pt x="406" y="126"/>
                      </a:lnTo>
                      <a:lnTo>
                        <a:pt x="403" y="133"/>
                      </a:lnTo>
                      <a:lnTo>
                        <a:pt x="398" y="133"/>
                      </a:lnTo>
                      <a:lnTo>
                        <a:pt x="394" y="127"/>
                      </a:lnTo>
                      <a:lnTo>
                        <a:pt x="390" y="123"/>
                      </a:lnTo>
                      <a:lnTo>
                        <a:pt x="386" y="120"/>
                      </a:lnTo>
                      <a:lnTo>
                        <a:pt x="383" y="126"/>
                      </a:lnTo>
                      <a:lnTo>
                        <a:pt x="380" y="133"/>
                      </a:lnTo>
                      <a:lnTo>
                        <a:pt x="377" y="136"/>
                      </a:lnTo>
                      <a:lnTo>
                        <a:pt x="386" y="141"/>
                      </a:lnTo>
                      <a:lnTo>
                        <a:pt x="386" y="147"/>
                      </a:lnTo>
                      <a:lnTo>
                        <a:pt x="389" y="151"/>
                      </a:lnTo>
                      <a:lnTo>
                        <a:pt x="389" y="155"/>
                      </a:lnTo>
                      <a:lnTo>
                        <a:pt x="373" y="155"/>
                      </a:lnTo>
                      <a:lnTo>
                        <a:pt x="375" y="162"/>
                      </a:lnTo>
                      <a:lnTo>
                        <a:pt x="378" y="165"/>
                      </a:lnTo>
                      <a:lnTo>
                        <a:pt x="386" y="165"/>
                      </a:lnTo>
                      <a:lnTo>
                        <a:pt x="389" y="172"/>
                      </a:lnTo>
                      <a:lnTo>
                        <a:pt x="381" y="176"/>
                      </a:lnTo>
                      <a:lnTo>
                        <a:pt x="376" y="176"/>
                      </a:lnTo>
                      <a:lnTo>
                        <a:pt x="375" y="183"/>
                      </a:lnTo>
                      <a:lnTo>
                        <a:pt x="394" y="197"/>
                      </a:lnTo>
                      <a:lnTo>
                        <a:pt x="400" y="211"/>
                      </a:lnTo>
                      <a:lnTo>
                        <a:pt x="387" y="214"/>
                      </a:lnTo>
                      <a:lnTo>
                        <a:pt x="377" y="215"/>
                      </a:lnTo>
                      <a:lnTo>
                        <a:pt x="384" y="225"/>
                      </a:lnTo>
                      <a:lnTo>
                        <a:pt x="394" y="229"/>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33" name="Freeform 21"/>
                <p:cNvSpPr>
                  <a:spLocks/>
                </p:cNvSpPr>
                <p:nvPr/>
              </p:nvSpPr>
              <p:spPr bwMode="auto">
                <a:xfrm>
                  <a:off x="5395" y="3525"/>
                  <a:ext cx="9" cy="22"/>
                </a:xfrm>
                <a:custGeom>
                  <a:avLst/>
                  <a:gdLst/>
                  <a:ahLst/>
                  <a:cxnLst>
                    <a:cxn ang="0">
                      <a:pos x="0" y="0"/>
                    </a:cxn>
                    <a:cxn ang="0">
                      <a:pos x="7" y="9"/>
                    </a:cxn>
                    <a:cxn ang="0">
                      <a:pos x="12" y="21"/>
                    </a:cxn>
                    <a:cxn ang="0">
                      <a:pos x="15" y="31"/>
                    </a:cxn>
                    <a:cxn ang="0">
                      <a:pos x="19" y="41"/>
                    </a:cxn>
                    <a:cxn ang="0">
                      <a:pos x="22" y="54"/>
                    </a:cxn>
                  </a:cxnLst>
                  <a:rect l="0" t="0" r="r" b="b"/>
                  <a:pathLst>
                    <a:path w="22" h="54">
                      <a:moveTo>
                        <a:pt x="0" y="0"/>
                      </a:moveTo>
                      <a:lnTo>
                        <a:pt x="7" y="9"/>
                      </a:lnTo>
                      <a:lnTo>
                        <a:pt x="12" y="21"/>
                      </a:lnTo>
                      <a:lnTo>
                        <a:pt x="15" y="31"/>
                      </a:lnTo>
                      <a:lnTo>
                        <a:pt x="19" y="41"/>
                      </a:lnTo>
                      <a:lnTo>
                        <a:pt x="22" y="54"/>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34" name="Freeform 22"/>
                <p:cNvSpPr>
                  <a:spLocks/>
                </p:cNvSpPr>
                <p:nvPr/>
              </p:nvSpPr>
              <p:spPr bwMode="auto">
                <a:xfrm>
                  <a:off x="5405" y="3595"/>
                  <a:ext cx="6" cy="25"/>
                </a:xfrm>
                <a:custGeom>
                  <a:avLst/>
                  <a:gdLst/>
                  <a:ahLst/>
                  <a:cxnLst>
                    <a:cxn ang="0">
                      <a:pos x="11" y="0"/>
                    </a:cxn>
                    <a:cxn ang="0">
                      <a:pos x="14" y="18"/>
                    </a:cxn>
                    <a:cxn ang="0">
                      <a:pos x="10" y="35"/>
                    </a:cxn>
                    <a:cxn ang="0">
                      <a:pos x="4" y="52"/>
                    </a:cxn>
                    <a:cxn ang="0">
                      <a:pos x="0" y="62"/>
                    </a:cxn>
                  </a:cxnLst>
                  <a:rect l="0" t="0" r="r" b="b"/>
                  <a:pathLst>
                    <a:path w="14" h="62">
                      <a:moveTo>
                        <a:pt x="11" y="0"/>
                      </a:moveTo>
                      <a:lnTo>
                        <a:pt x="14" y="18"/>
                      </a:lnTo>
                      <a:lnTo>
                        <a:pt x="10" y="35"/>
                      </a:lnTo>
                      <a:lnTo>
                        <a:pt x="4" y="52"/>
                      </a:lnTo>
                      <a:lnTo>
                        <a:pt x="0" y="62"/>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35" name="Freeform 23"/>
                <p:cNvSpPr>
                  <a:spLocks/>
                </p:cNvSpPr>
                <p:nvPr/>
              </p:nvSpPr>
              <p:spPr bwMode="auto">
                <a:xfrm>
                  <a:off x="5365" y="3686"/>
                  <a:ext cx="7" cy="25"/>
                </a:xfrm>
                <a:custGeom>
                  <a:avLst/>
                  <a:gdLst/>
                  <a:ahLst/>
                  <a:cxnLst>
                    <a:cxn ang="0">
                      <a:pos x="17" y="0"/>
                    </a:cxn>
                    <a:cxn ang="0">
                      <a:pos x="8" y="24"/>
                    </a:cxn>
                    <a:cxn ang="0">
                      <a:pos x="0" y="40"/>
                    </a:cxn>
                    <a:cxn ang="0">
                      <a:pos x="0" y="52"/>
                    </a:cxn>
                    <a:cxn ang="0">
                      <a:pos x="12" y="62"/>
                    </a:cxn>
                  </a:cxnLst>
                  <a:rect l="0" t="0" r="r" b="b"/>
                  <a:pathLst>
                    <a:path w="17" h="62">
                      <a:moveTo>
                        <a:pt x="17" y="0"/>
                      </a:moveTo>
                      <a:lnTo>
                        <a:pt x="8" y="24"/>
                      </a:lnTo>
                      <a:lnTo>
                        <a:pt x="0" y="40"/>
                      </a:lnTo>
                      <a:lnTo>
                        <a:pt x="0" y="52"/>
                      </a:lnTo>
                      <a:lnTo>
                        <a:pt x="12" y="62"/>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36" name="Freeform 24"/>
                <p:cNvSpPr>
                  <a:spLocks/>
                </p:cNvSpPr>
                <p:nvPr/>
              </p:nvSpPr>
              <p:spPr bwMode="auto">
                <a:xfrm>
                  <a:off x="5362" y="3743"/>
                  <a:ext cx="7" cy="10"/>
                </a:xfrm>
                <a:custGeom>
                  <a:avLst/>
                  <a:gdLst/>
                  <a:ahLst/>
                  <a:cxnLst>
                    <a:cxn ang="0">
                      <a:pos x="10" y="0"/>
                    </a:cxn>
                    <a:cxn ang="0">
                      <a:pos x="13" y="12"/>
                    </a:cxn>
                    <a:cxn ang="0">
                      <a:pos x="17" y="16"/>
                    </a:cxn>
                    <a:cxn ang="0">
                      <a:pos x="10" y="24"/>
                    </a:cxn>
                    <a:cxn ang="0">
                      <a:pos x="7" y="15"/>
                    </a:cxn>
                    <a:cxn ang="0">
                      <a:pos x="0" y="9"/>
                    </a:cxn>
                  </a:cxnLst>
                  <a:rect l="0" t="0" r="r" b="b"/>
                  <a:pathLst>
                    <a:path w="17" h="24">
                      <a:moveTo>
                        <a:pt x="10" y="0"/>
                      </a:moveTo>
                      <a:lnTo>
                        <a:pt x="13" y="12"/>
                      </a:lnTo>
                      <a:lnTo>
                        <a:pt x="17" y="16"/>
                      </a:lnTo>
                      <a:lnTo>
                        <a:pt x="10" y="24"/>
                      </a:lnTo>
                      <a:lnTo>
                        <a:pt x="7" y="15"/>
                      </a:lnTo>
                      <a:lnTo>
                        <a:pt x="0" y="9"/>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37" name="Freeform 25"/>
                <p:cNvSpPr>
                  <a:spLocks/>
                </p:cNvSpPr>
                <p:nvPr/>
              </p:nvSpPr>
              <p:spPr bwMode="auto">
                <a:xfrm>
                  <a:off x="5359" y="3723"/>
                  <a:ext cx="10" cy="7"/>
                </a:xfrm>
                <a:custGeom>
                  <a:avLst/>
                  <a:gdLst/>
                  <a:ahLst/>
                  <a:cxnLst>
                    <a:cxn ang="0">
                      <a:pos x="0" y="17"/>
                    </a:cxn>
                    <a:cxn ang="0">
                      <a:pos x="7" y="6"/>
                    </a:cxn>
                    <a:cxn ang="0">
                      <a:pos x="24" y="0"/>
                    </a:cxn>
                  </a:cxnLst>
                  <a:rect l="0" t="0" r="r" b="b"/>
                  <a:pathLst>
                    <a:path w="24" h="17">
                      <a:moveTo>
                        <a:pt x="0" y="17"/>
                      </a:moveTo>
                      <a:lnTo>
                        <a:pt x="7" y="6"/>
                      </a:lnTo>
                      <a:lnTo>
                        <a:pt x="24"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38" name="Freeform 26"/>
                <p:cNvSpPr>
                  <a:spLocks/>
                </p:cNvSpPr>
                <p:nvPr/>
              </p:nvSpPr>
              <p:spPr bwMode="auto">
                <a:xfrm>
                  <a:off x="5391" y="3767"/>
                  <a:ext cx="6" cy="14"/>
                </a:xfrm>
                <a:custGeom>
                  <a:avLst/>
                  <a:gdLst/>
                  <a:ahLst/>
                  <a:cxnLst>
                    <a:cxn ang="0">
                      <a:pos x="0" y="0"/>
                    </a:cxn>
                    <a:cxn ang="0">
                      <a:pos x="5" y="16"/>
                    </a:cxn>
                    <a:cxn ang="0">
                      <a:pos x="14" y="35"/>
                    </a:cxn>
                  </a:cxnLst>
                  <a:rect l="0" t="0" r="r" b="b"/>
                  <a:pathLst>
                    <a:path w="14" h="35">
                      <a:moveTo>
                        <a:pt x="0" y="0"/>
                      </a:moveTo>
                      <a:lnTo>
                        <a:pt x="5" y="16"/>
                      </a:lnTo>
                      <a:lnTo>
                        <a:pt x="14" y="35"/>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39" name="Freeform 27"/>
                <p:cNvSpPr>
                  <a:spLocks/>
                </p:cNvSpPr>
                <p:nvPr/>
              </p:nvSpPr>
              <p:spPr bwMode="auto">
                <a:xfrm>
                  <a:off x="5568" y="3528"/>
                  <a:ext cx="6" cy="25"/>
                </a:xfrm>
                <a:custGeom>
                  <a:avLst/>
                  <a:gdLst/>
                  <a:ahLst/>
                  <a:cxnLst>
                    <a:cxn ang="0">
                      <a:pos x="14" y="0"/>
                    </a:cxn>
                    <a:cxn ang="0">
                      <a:pos x="5" y="12"/>
                    </a:cxn>
                    <a:cxn ang="0">
                      <a:pos x="0" y="26"/>
                    </a:cxn>
                    <a:cxn ang="0">
                      <a:pos x="0" y="39"/>
                    </a:cxn>
                    <a:cxn ang="0">
                      <a:pos x="0" y="53"/>
                    </a:cxn>
                    <a:cxn ang="0">
                      <a:pos x="5" y="62"/>
                    </a:cxn>
                  </a:cxnLst>
                  <a:rect l="0" t="0" r="r" b="b"/>
                  <a:pathLst>
                    <a:path w="14" h="62">
                      <a:moveTo>
                        <a:pt x="14" y="0"/>
                      </a:moveTo>
                      <a:lnTo>
                        <a:pt x="5" y="12"/>
                      </a:lnTo>
                      <a:lnTo>
                        <a:pt x="0" y="26"/>
                      </a:lnTo>
                      <a:lnTo>
                        <a:pt x="0" y="39"/>
                      </a:lnTo>
                      <a:lnTo>
                        <a:pt x="0" y="53"/>
                      </a:lnTo>
                      <a:lnTo>
                        <a:pt x="5" y="62"/>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40" name="Freeform 28"/>
                <p:cNvSpPr>
                  <a:spLocks/>
                </p:cNvSpPr>
                <p:nvPr/>
              </p:nvSpPr>
              <p:spPr bwMode="auto">
                <a:xfrm>
                  <a:off x="5556" y="3604"/>
                  <a:ext cx="10" cy="26"/>
                </a:xfrm>
                <a:custGeom>
                  <a:avLst/>
                  <a:gdLst/>
                  <a:ahLst/>
                  <a:cxnLst>
                    <a:cxn ang="0">
                      <a:pos x="24" y="0"/>
                    </a:cxn>
                    <a:cxn ang="0">
                      <a:pos x="20" y="13"/>
                    </a:cxn>
                    <a:cxn ang="0">
                      <a:pos x="16" y="30"/>
                    </a:cxn>
                    <a:cxn ang="0">
                      <a:pos x="13" y="44"/>
                    </a:cxn>
                    <a:cxn ang="0">
                      <a:pos x="4" y="55"/>
                    </a:cxn>
                    <a:cxn ang="0">
                      <a:pos x="0" y="64"/>
                    </a:cxn>
                  </a:cxnLst>
                  <a:rect l="0" t="0" r="r" b="b"/>
                  <a:pathLst>
                    <a:path w="24" h="64">
                      <a:moveTo>
                        <a:pt x="24" y="0"/>
                      </a:moveTo>
                      <a:lnTo>
                        <a:pt x="20" y="13"/>
                      </a:lnTo>
                      <a:lnTo>
                        <a:pt x="16" y="30"/>
                      </a:lnTo>
                      <a:lnTo>
                        <a:pt x="13" y="44"/>
                      </a:lnTo>
                      <a:lnTo>
                        <a:pt x="4" y="55"/>
                      </a:lnTo>
                      <a:lnTo>
                        <a:pt x="0" y="64"/>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41" name="Freeform 29"/>
                <p:cNvSpPr>
                  <a:spLocks/>
                </p:cNvSpPr>
                <p:nvPr/>
              </p:nvSpPr>
              <p:spPr bwMode="auto">
                <a:xfrm>
                  <a:off x="5500" y="3679"/>
                  <a:ext cx="17" cy="20"/>
                </a:xfrm>
                <a:custGeom>
                  <a:avLst/>
                  <a:gdLst/>
                  <a:ahLst/>
                  <a:cxnLst>
                    <a:cxn ang="0">
                      <a:pos x="42" y="0"/>
                    </a:cxn>
                    <a:cxn ang="0">
                      <a:pos x="37" y="9"/>
                    </a:cxn>
                    <a:cxn ang="0">
                      <a:pos x="28" y="19"/>
                    </a:cxn>
                    <a:cxn ang="0">
                      <a:pos x="19" y="23"/>
                    </a:cxn>
                    <a:cxn ang="0">
                      <a:pos x="12" y="30"/>
                    </a:cxn>
                    <a:cxn ang="0">
                      <a:pos x="3" y="42"/>
                    </a:cxn>
                    <a:cxn ang="0">
                      <a:pos x="0" y="49"/>
                    </a:cxn>
                  </a:cxnLst>
                  <a:rect l="0" t="0" r="r" b="b"/>
                  <a:pathLst>
                    <a:path w="42" h="49">
                      <a:moveTo>
                        <a:pt x="42" y="0"/>
                      </a:moveTo>
                      <a:lnTo>
                        <a:pt x="37" y="9"/>
                      </a:lnTo>
                      <a:lnTo>
                        <a:pt x="28" y="19"/>
                      </a:lnTo>
                      <a:lnTo>
                        <a:pt x="19" y="23"/>
                      </a:lnTo>
                      <a:lnTo>
                        <a:pt x="12" y="30"/>
                      </a:lnTo>
                      <a:lnTo>
                        <a:pt x="3" y="42"/>
                      </a:lnTo>
                      <a:lnTo>
                        <a:pt x="0" y="49"/>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42" name="Freeform 30"/>
                <p:cNvSpPr>
                  <a:spLocks/>
                </p:cNvSpPr>
                <p:nvPr/>
              </p:nvSpPr>
              <p:spPr bwMode="auto">
                <a:xfrm>
                  <a:off x="5433" y="3754"/>
                  <a:ext cx="22" cy="8"/>
                </a:xfrm>
                <a:custGeom>
                  <a:avLst/>
                  <a:gdLst/>
                  <a:ahLst/>
                  <a:cxnLst>
                    <a:cxn ang="0">
                      <a:pos x="0" y="15"/>
                    </a:cxn>
                    <a:cxn ang="0">
                      <a:pos x="16" y="20"/>
                    </a:cxn>
                    <a:cxn ang="0">
                      <a:pos x="34" y="15"/>
                    </a:cxn>
                    <a:cxn ang="0">
                      <a:pos x="47" y="10"/>
                    </a:cxn>
                    <a:cxn ang="0">
                      <a:pos x="55" y="0"/>
                    </a:cxn>
                  </a:cxnLst>
                  <a:rect l="0" t="0" r="r" b="b"/>
                  <a:pathLst>
                    <a:path w="55" h="20">
                      <a:moveTo>
                        <a:pt x="0" y="15"/>
                      </a:moveTo>
                      <a:lnTo>
                        <a:pt x="16" y="20"/>
                      </a:lnTo>
                      <a:lnTo>
                        <a:pt x="34" y="15"/>
                      </a:lnTo>
                      <a:lnTo>
                        <a:pt x="47" y="10"/>
                      </a:lnTo>
                      <a:lnTo>
                        <a:pt x="55"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43" name="Freeform 31"/>
                <p:cNvSpPr>
                  <a:spLocks/>
                </p:cNvSpPr>
                <p:nvPr/>
              </p:nvSpPr>
              <p:spPr bwMode="auto">
                <a:xfrm>
                  <a:off x="5578" y="3616"/>
                  <a:ext cx="6" cy="6"/>
                </a:xfrm>
                <a:custGeom>
                  <a:avLst/>
                  <a:gdLst/>
                  <a:ahLst/>
                  <a:cxnLst>
                    <a:cxn ang="0">
                      <a:pos x="0" y="0"/>
                    </a:cxn>
                    <a:cxn ang="0">
                      <a:pos x="14" y="15"/>
                    </a:cxn>
                  </a:cxnLst>
                  <a:rect l="0" t="0" r="r" b="b"/>
                  <a:pathLst>
                    <a:path w="14" h="15">
                      <a:moveTo>
                        <a:pt x="0" y="0"/>
                      </a:moveTo>
                      <a:lnTo>
                        <a:pt x="14" y="15"/>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44" name="Freeform 32"/>
                <p:cNvSpPr>
                  <a:spLocks/>
                </p:cNvSpPr>
                <p:nvPr/>
              </p:nvSpPr>
              <p:spPr bwMode="auto">
                <a:xfrm>
                  <a:off x="5400" y="3677"/>
                  <a:ext cx="6" cy="6"/>
                </a:xfrm>
                <a:custGeom>
                  <a:avLst/>
                  <a:gdLst/>
                  <a:ahLst/>
                  <a:cxnLst>
                    <a:cxn ang="0">
                      <a:pos x="0" y="14"/>
                    </a:cxn>
                    <a:cxn ang="0">
                      <a:pos x="7" y="14"/>
                    </a:cxn>
                    <a:cxn ang="0">
                      <a:pos x="14" y="9"/>
                    </a:cxn>
                    <a:cxn ang="0">
                      <a:pos x="14" y="0"/>
                    </a:cxn>
                    <a:cxn ang="0">
                      <a:pos x="8" y="0"/>
                    </a:cxn>
                    <a:cxn ang="0">
                      <a:pos x="0" y="0"/>
                    </a:cxn>
                    <a:cxn ang="0">
                      <a:pos x="0" y="9"/>
                    </a:cxn>
                  </a:cxnLst>
                  <a:rect l="0" t="0" r="r" b="b"/>
                  <a:pathLst>
                    <a:path w="14" h="14">
                      <a:moveTo>
                        <a:pt x="0" y="14"/>
                      </a:moveTo>
                      <a:lnTo>
                        <a:pt x="7" y="14"/>
                      </a:lnTo>
                      <a:lnTo>
                        <a:pt x="14" y="9"/>
                      </a:lnTo>
                      <a:lnTo>
                        <a:pt x="14" y="0"/>
                      </a:lnTo>
                      <a:lnTo>
                        <a:pt x="8" y="0"/>
                      </a:lnTo>
                      <a:lnTo>
                        <a:pt x="0" y="0"/>
                      </a:lnTo>
                      <a:lnTo>
                        <a:pt x="0" y="9"/>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45" name="Freeform 33"/>
                <p:cNvSpPr>
                  <a:spLocks/>
                </p:cNvSpPr>
                <p:nvPr/>
              </p:nvSpPr>
              <p:spPr bwMode="auto">
                <a:xfrm>
                  <a:off x="5433" y="3664"/>
                  <a:ext cx="6" cy="6"/>
                </a:xfrm>
                <a:custGeom>
                  <a:avLst/>
                  <a:gdLst/>
                  <a:ahLst/>
                  <a:cxnLst>
                    <a:cxn ang="0">
                      <a:pos x="15" y="0"/>
                    </a:cxn>
                    <a:cxn ang="0">
                      <a:pos x="15" y="6"/>
                    </a:cxn>
                    <a:cxn ang="0">
                      <a:pos x="0" y="15"/>
                    </a:cxn>
                  </a:cxnLst>
                  <a:rect l="0" t="0" r="r" b="b"/>
                  <a:pathLst>
                    <a:path w="15" h="15">
                      <a:moveTo>
                        <a:pt x="15" y="0"/>
                      </a:moveTo>
                      <a:lnTo>
                        <a:pt x="15" y="6"/>
                      </a:lnTo>
                      <a:lnTo>
                        <a:pt x="0" y="15"/>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46" name="Freeform 34"/>
                <p:cNvSpPr>
                  <a:spLocks/>
                </p:cNvSpPr>
                <p:nvPr/>
              </p:nvSpPr>
              <p:spPr bwMode="auto">
                <a:xfrm>
                  <a:off x="5429" y="3688"/>
                  <a:ext cx="7" cy="6"/>
                </a:xfrm>
                <a:custGeom>
                  <a:avLst/>
                  <a:gdLst/>
                  <a:ahLst/>
                  <a:cxnLst>
                    <a:cxn ang="0">
                      <a:pos x="0" y="0"/>
                    </a:cxn>
                    <a:cxn ang="0">
                      <a:pos x="17" y="15"/>
                    </a:cxn>
                  </a:cxnLst>
                  <a:rect l="0" t="0" r="r" b="b"/>
                  <a:pathLst>
                    <a:path w="17" h="15">
                      <a:moveTo>
                        <a:pt x="0" y="0"/>
                      </a:moveTo>
                      <a:lnTo>
                        <a:pt x="17" y="15"/>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47" name="Freeform 35"/>
                <p:cNvSpPr>
                  <a:spLocks/>
                </p:cNvSpPr>
                <p:nvPr/>
              </p:nvSpPr>
              <p:spPr bwMode="auto">
                <a:xfrm>
                  <a:off x="5437" y="3673"/>
                  <a:ext cx="1" cy="3"/>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48" name="Freeform 36"/>
                <p:cNvSpPr>
                  <a:spLocks/>
                </p:cNvSpPr>
                <p:nvPr/>
              </p:nvSpPr>
              <p:spPr bwMode="auto">
                <a:xfrm>
                  <a:off x="5443" y="3663"/>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49" name="Freeform 37"/>
                <p:cNvSpPr>
                  <a:spLocks/>
                </p:cNvSpPr>
                <p:nvPr/>
              </p:nvSpPr>
              <p:spPr bwMode="auto">
                <a:xfrm>
                  <a:off x="5452" y="3662"/>
                  <a:ext cx="2"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50" name="Freeform 38"/>
                <p:cNvSpPr>
                  <a:spLocks/>
                </p:cNvSpPr>
                <p:nvPr/>
              </p:nvSpPr>
              <p:spPr bwMode="auto">
                <a:xfrm>
                  <a:off x="5438" y="3748"/>
                  <a:ext cx="7" cy="7"/>
                </a:xfrm>
                <a:custGeom>
                  <a:avLst/>
                  <a:gdLst/>
                  <a:ahLst/>
                  <a:cxnLst>
                    <a:cxn ang="0">
                      <a:pos x="0" y="0"/>
                    </a:cxn>
                    <a:cxn ang="0">
                      <a:pos x="0" y="6"/>
                    </a:cxn>
                    <a:cxn ang="0">
                      <a:pos x="15" y="10"/>
                    </a:cxn>
                    <a:cxn ang="0">
                      <a:pos x="17" y="17"/>
                    </a:cxn>
                  </a:cxnLst>
                  <a:rect l="0" t="0" r="r" b="b"/>
                  <a:pathLst>
                    <a:path w="17" h="17">
                      <a:moveTo>
                        <a:pt x="0" y="0"/>
                      </a:moveTo>
                      <a:lnTo>
                        <a:pt x="0" y="6"/>
                      </a:lnTo>
                      <a:lnTo>
                        <a:pt x="15" y="10"/>
                      </a:lnTo>
                      <a:lnTo>
                        <a:pt x="17" y="17"/>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51" name="Freeform 39"/>
                <p:cNvSpPr>
                  <a:spLocks/>
                </p:cNvSpPr>
                <p:nvPr/>
              </p:nvSpPr>
              <p:spPr bwMode="auto">
                <a:xfrm>
                  <a:off x="5446" y="3733"/>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52" name="Freeform 40"/>
                <p:cNvSpPr>
                  <a:spLocks/>
                </p:cNvSpPr>
                <p:nvPr/>
              </p:nvSpPr>
              <p:spPr bwMode="auto">
                <a:xfrm>
                  <a:off x="5445" y="3718"/>
                  <a:ext cx="2"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53" name="Freeform 41"/>
                <p:cNvSpPr>
                  <a:spLocks/>
                </p:cNvSpPr>
                <p:nvPr/>
              </p:nvSpPr>
              <p:spPr bwMode="auto">
                <a:xfrm>
                  <a:off x="5458" y="3708"/>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54" name="Freeform 42"/>
                <p:cNvSpPr>
                  <a:spLocks/>
                </p:cNvSpPr>
                <p:nvPr/>
              </p:nvSpPr>
              <p:spPr bwMode="auto">
                <a:xfrm>
                  <a:off x="5466" y="3700"/>
                  <a:ext cx="2"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55" name="Freeform 43"/>
                <p:cNvSpPr>
                  <a:spLocks/>
                </p:cNvSpPr>
                <p:nvPr/>
              </p:nvSpPr>
              <p:spPr bwMode="auto">
                <a:xfrm>
                  <a:off x="5452" y="3661"/>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56" name="Freeform 44"/>
                <p:cNvSpPr>
                  <a:spLocks/>
                </p:cNvSpPr>
                <p:nvPr/>
              </p:nvSpPr>
              <p:spPr bwMode="auto">
                <a:xfrm>
                  <a:off x="5454" y="3648"/>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57" name="Freeform 45"/>
                <p:cNvSpPr>
                  <a:spLocks/>
                </p:cNvSpPr>
                <p:nvPr/>
              </p:nvSpPr>
              <p:spPr bwMode="auto">
                <a:xfrm>
                  <a:off x="5469" y="3663"/>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58" name="Freeform 46"/>
                <p:cNvSpPr>
                  <a:spLocks/>
                </p:cNvSpPr>
                <p:nvPr/>
              </p:nvSpPr>
              <p:spPr bwMode="auto">
                <a:xfrm>
                  <a:off x="5478" y="3687"/>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59" name="Freeform 47"/>
                <p:cNvSpPr>
                  <a:spLocks/>
                </p:cNvSpPr>
                <p:nvPr/>
              </p:nvSpPr>
              <p:spPr bwMode="auto">
                <a:xfrm>
                  <a:off x="5483" y="3679"/>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60" name="Freeform 48"/>
                <p:cNvSpPr>
                  <a:spLocks/>
                </p:cNvSpPr>
                <p:nvPr/>
              </p:nvSpPr>
              <p:spPr bwMode="auto">
                <a:xfrm>
                  <a:off x="5497" y="3680"/>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61" name="Freeform 49"/>
                <p:cNvSpPr>
                  <a:spLocks/>
                </p:cNvSpPr>
                <p:nvPr/>
              </p:nvSpPr>
              <p:spPr bwMode="auto">
                <a:xfrm>
                  <a:off x="5500" y="3672"/>
                  <a:ext cx="2"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62" name="Freeform 50"/>
                <p:cNvSpPr>
                  <a:spLocks/>
                </p:cNvSpPr>
                <p:nvPr/>
              </p:nvSpPr>
              <p:spPr bwMode="auto">
                <a:xfrm>
                  <a:off x="5507" y="3672"/>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63" name="Freeform 51"/>
                <p:cNvSpPr>
                  <a:spLocks/>
                </p:cNvSpPr>
                <p:nvPr/>
              </p:nvSpPr>
              <p:spPr bwMode="auto">
                <a:xfrm>
                  <a:off x="5506" y="3655"/>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64" name="Freeform 52"/>
                <p:cNvSpPr>
                  <a:spLocks/>
                </p:cNvSpPr>
                <p:nvPr/>
              </p:nvSpPr>
              <p:spPr bwMode="auto">
                <a:xfrm>
                  <a:off x="5533" y="3644"/>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65" name="Freeform 53"/>
                <p:cNvSpPr>
                  <a:spLocks/>
                </p:cNvSpPr>
                <p:nvPr/>
              </p:nvSpPr>
              <p:spPr bwMode="auto">
                <a:xfrm>
                  <a:off x="5542" y="3628"/>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66" name="Freeform 54"/>
                <p:cNvSpPr>
                  <a:spLocks/>
                </p:cNvSpPr>
                <p:nvPr/>
              </p:nvSpPr>
              <p:spPr bwMode="auto">
                <a:xfrm>
                  <a:off x="5504" y="3631"/>
                  <a:ext cx="1" cy="2"/>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67" name="Freeform 55"/>
                <p:cNvSpPr>
                  <a:spLocks/>
                </p:cNvSpPr>
                <p:nvPr/>
              </p:nvSpPr>
              <p:spPr bwMode="auto">
                <a:xfrm>
                  <a:off x="5507" y="3627"/>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68" name="Freeform 56"/>
                <p:cNvSpPr>
                  <a:spLocks/>
                </p:cNvSpPr>
                <p:nvPr/>
              </p:nvSpPr>
              <p:spPr bwMode="auto">
                <a:xfrm>
                  <a:off x="5527" y="3618"/>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69" name="Freeform 57"/>
                <p:cNvSpPr>
                  <a:spLocks/>
                </p:cNvSpPr>
                <p:nvPr/>
              </p:nvSpPr>
              <p:spPr bwMode="auto">
                <a:xfrm>
                  <a:off x="5468" y="3638"/>
                  <a:ext cx="6" cy="7"/>
                </a:xfrm>
                <a:custGeom>
                  <a:avLst/>
                  <a:gdLst/>
                  <a:ahLst/>
                  <a:cxnLst>
                    <a:cxn ang="0">
                      <a:pos x="0" y="0"/>
                    </a:cxn>
                    <a:cxn ang="0">
                      <a:pos x="5" y="15"/>
                    </a:cxn>
                    <a:cxn ang="0">
                      <a:pos x="14" y="17"/>
                    </a:cxn>
                  </a:cxnLst>
                  <a:rect l="0" t="0" r="r" b="b"/>
                  <a:pathLst>
                    <a:path w="14" h="17">
                      <a:moveTo>
                        <a:pt x="0" y="0"/>
                      </a:moveTo>
                      <a:lnTo>
                        <a:pt x="5" y="15"/>
                      </a:lnTo>
                      <a:lnTo>
                        <a:pt x="14" y="17"/>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70" name="Freeform 58"/>
                <p:cNvSpPr>
                  <a:spLocks/>
                </p:cNvSpPr>
                <p:nvPr/>
              </p:nvSpPr>
              <p:spPr bwMode="auto">
                <a:xfrm>
                  <a:off x="5480" y="3646"/>
                  <a:ext cx="7" cy="6"/>
                </a:xfrm>
                <a:custGeom>
                  <a:avLst/>
                  <a:gdLst/>
                  <a:ahLst/>
                  <a:cxnLst>
                    <a:cxn ang="0">
                      <a:pos x="0" y="0"/>
                    </a:cxn>
                    <a:cxn ang="0">
                      <a:pos x="0" y="14"/>
                    </a:cxn>
                  </a:cxnLst>
                  <a:rect l="0" t="0" r="r" b="b"/>
                  <a:pathLst>
                    <a:path h="14">
                      <a:moveTo>
                        <a:pt x="0" y="0"/>
                      </a:moveTo>
                      <a:lnTo>
                        <a:pt x="0" y="14"/>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71" name="Freeform 59"/>
                <p:cNvSpPr>
                  <a:spLocks/>
                </p:cNvSpPr>
                <p:nvPr/>
              </p:nvSpPr>
              <p:spPr bwMode="auto">
                <a:xfrm>
                  <a:off x="5479" y="3639"/>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72" name="Freeform 60"/>
                <p:cNvSpPr>
                  <a:spLocks/>
                </p:cNvSpPr>
                <p:nvPr/>
              </p:nvSpPr>
              <p:spPr bwMode="auto">
                <a:xfrm>
                  <a:off x="5486" y="3648"/>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73" name="Freeform 61"/>
                <p:cNvSpPr>
                  <a:spLocks/>
                </p:cNvSpPr>
                <p:nvPr/>
              </p:nvSpPr>
              <p:spPr bwMode="auto">
                <a:xfrm>
                  <a:off x="5484" y="3644"/>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74" name="Freeform 62"/>
                <p:cNvSpPr>
                  <a:spLocks/>
                </p:cNvSpPr>
                <p:nvPr/>
              </p:nvSpPr>
              <p:spPr bwMode="auto">
                <a:xfrm>
                  <a:off x="5477" y="3628"/>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75" name="Freeform 63"/>
                <p:cNvSpPr>
                  <a:spLocks/>
                </p:cNvSpPr>
                <p:nvPr/>
              </p:nvSpPr>
              <p:spPr bwMode="auto">
                <a:xfrm>
                  <a:off x="5482" y="3633"/>
                  <a:ext cx="1" cy="3"/>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76" name="Freeform 64"/>
                <p:cNvSpPr>
                  <a:spLocks/>
                </p:cNvSpPr>
                <p:nvPr/>
              </p:nvSpPr>
              <p:spPr bwMode="auto">
                <a:xfrm>
                  <a:off x="5486" y="3638"/>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77" name="Freeform 65"/>
                <p:cNvSpPr>
                  <a:spLocks/>
                </p:cNvSpPr>
                <p:nvPr/>
              </p:nvSpPr>
              <p:spPr bwMode="auto">
                <a:xfrm>
                  <a:off x="5491" y="3644"/>
                  <a:ext cx="6" cy="1"/>
                </a:xfrm>
                <a:custGeom>
                  <a:avLst/>
                  <a:gdLst/>
                  <a:ahLst/>
                  <a:cxnLst>
                    <a:cxn ang="0">
                      <a:pos x="15" y="0"/>
                    </a:cxn>
                    <a:cxn ang="0">
                      <a:pos x="0" y="0"/>
                    </a:cxn>
                  </a:cxnLst>
                  <a:rect l="0" t="0" r="r" b="b"/>
                  <a:pathLst>
                    <a:path w="15">
                      <a:moveTo>
                        <a:pt x="15"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78" name="Freeform 66"/>
                <p:cNvSpPr>
                  <a:spLocks/>
                </p:cNvSpPr>
                <p:nvPr/>
              </p:nvSpPr>
              <p:spPr bwMode="auto">
                <a:xfrm>
                  <a:off x="5479" y="3624"/>
                  <a:ext cx="13" cy="9"/>
                </a:xfrm>
                <a:custGeom>
                  <a:avLst/>
                  <a:gdLst/>
                  <a:ahLst/>
                  <a:cxnLst>
                    <a:cxn ang="0">
                      <a:pos x="0" y="0"/>
                    </a:cxn>
                    <a:cxn ang="0">
                      <a:pos x="5" y="5"/>
                    </a:cxn>
                    <a:cxn ang="0">
                      <a:pos x="11" y="8"/>
                    </a:cxn>
                    <a:cxn ang="0">
                      <a:pos x="16" y="15"/>
                    </a:cxn>
                    <a:cxn ang="0">
                      <a:pos x="23" y="15"/>
                    </a:cxn>
                    <a:cxn ang="0">
                      <a:pos x="29" y="22"/>
                    </a:cxn>
                    <a:cxn ang="0">
                      <a:pos x="29" y="16"/>
                    </a:cxn>
                    <a:cxn ang="0">
                      <a:pos x="32" y="10"/>
                    </a:cxn>
                  </a:cxnLst>
                  <a:rect l="0" t="0" r="r" b="b"/>
                  <a:pathLst>
                    <a:path w="32" h="22">
                      <a:moveTo>
                        <a:pt x="0" y="0"/>
                      </a:moveTo>
                      <a:lnTo>
                        <a:pt x="5" y="5"/>
                      </a:lnTo>
                      <a:lnTo>
                        <a:pt x="11" y="8"/>
                      </a:lnTo>
                      <a:lnTo>
                        <a:pt x="16" y="15"/>
                      </a:lnTo>
                      <a:lnTo>
                        <a:pt x="23" y="15"/>
                      </a:lnTo>
                      <a:lnTo>
                        <a:pt x="29" y="22"/>
                      </a:lnTo>
                      <a:lnTo>
                        <a:pt x="29" y="16"/>
                      </a:lnTo>
                      <a:lnTo>
                        <a:pt x="32" y="1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79" name="Freeform 67"/>
                <p:cNvSpPr>
                  <a:spLocks/>
                </p:cNvSpPr>
                <p:nvPr/>
              </p:nvSpPr>
              <p:spPr bwMode="auto">
                <a:xfrm>
                  <a:off x="5479" y="3619"/>
                  <a:ext cx="7" cy="1"/>
                </a:xfrm>
                <a:custGeom>
                  <a:avLst/>
                  <a:gdLst/>
                  <a:ahLst/>
                  <a:cxnLst>
                    <a:cxn ang="0">
                      <a:pos x="0" y="0"/>
                    </a:cxn>
                    <a:cxn ang="0">
                      <a:pos x="7" y="0"/>
                    </a:cxn>
                    <a:cxn ang="0">
                      <a:pos x="17" y="0"/>
                    </a:cxn>
                  </a:cxnLst>
                  <a:rect l="0" t="0" r="r" b="b"/>
                  <a:pathLst>
                    <a:path w="17">
                      <a:moveTo>
                        <a:pt x="0" y="0"/>
                      </a:moveTo>
                      <a:lnTo>
                        <a:pt x="7" y="0"/>
                      </a:lnTo>
                      <a:lnTo>
                        <a:pt x="17"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80" name="Freeform 68"/>
                <p:cNvSpPr>
                  <a:spLocks/>
                </p:cNvSpPr>
                <p:nvPr/>
              </p:nvSpPr>
              <p:spPr bwMode="auto">
                <a:xfrm>
                  <a:off x="5542" y="3547"/>
                  <a:ext cx="6" cy="6"/>
                </a:xfrm>
                <a:custGeom>
                  <a:avLst/>
                  <a:gdLst/>
                  <a:ahLst/>
                  <a:cxnLst>
                    <a:cxn ang="0">
                      <a:pos x="14" y="0"/>
                    </a:cxn>
                    <a:cxn ang="0">
                      <a:pos x="14" y="6"/>
                    </a:cxn>
                    <a:cxn ang="0">
                      <a:pos x="14" y="14"/>
                    </a:cxn>
                    <a:cxn ang="0">
                      <a:pos x="0" y="15"/>
                    </a:cxn>
                  </a:cxnLst>
                  <a:rect l="0" t="0" r="r" b="b"/>
                  <a:pathLst>
                    <a:path w="14" h="15">
                      <a:moveTo>
                        <a:pt x="14" y="0"/>
                      </a:moveTo>
                      <a:lnTo>
                        <a:pt x="14" y="6"/>
                      </a:lnTo>
                      <a:lnTo>
                        <a:pt x="14" y="14"/>
                      </a:lnTo>
                      <a:lnTo>
                        <a:pt x="0" y="15"/>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81" name="Freeform 69"/>
                <p:cNvSpPr>
                  <a:spLocks/>
                </p:cNvSpPr>
                <p:nvPr/>
              </p:nvSpPr>
              <p:spPr bwMode="auto">
                <a:xfrm>
                  <a:off x="5575" y="3478"/>
                  <a:ext cx="13" cy="21"/>
                </a:xfrm>
                <a:custGeom>
                  <a:avLst/>
                  <a:gdLst/>
                  <a:ahLst/>
                  <a:cxnLst>
                    <a:cxn ang="0">
                      <a:pos x="32" y="0"/>
                    </a:cxn>
                    <a:cxn ang="0">
                      <a:pos x="20" y="14"/>
                    </a:cxn>
                    <a:cxn ang="0">
                      <a:pos x="11" y="28"/>
                    </a:cxn>
                    <a:cxn ang="0">
                      <a:pos x="4" y="39"/>
                    </a:cxn>
                    <a:cxn ang="0">
                      <a:pos x="0" y="52"/>
                    </a:cxn>
                  </a:cxnLst>
                  <a:rect l="0" t="0" r="r" b="b"/>
                  <a:pathLst>
                    <a:path w="32" h="52">
                      <a:moveTo>
                        <a:pt x="32" y="0"/>
                      </a:moveTo>
                      <a:lnTo>
                        <a:pt x="20" y="14"/>
                      </a:lnTo>
                      <a:lnTo>
                        <a:pt x="11" y="28"/>
                      </a:lnTo>
                      <a:lnTo>
                        <a:pt x="4" y="39"/>
                      </a:lnTo>
                      <a:lnTo>
                        <a:pt x="0" y="52"/>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82" name="Freeform 70"/>
                <p:cNvSpPr>
                  <a:spLocks/>
                </p:cNvSpPr>
                <p:nvPr/>
              </p:nvSpPr>
              <p:spPr bwMode="auto">
                <a:xfrm>
                  <a:off x="5608" y="3437"/>
                  <a:ext cx="7" cy="11"/>
                </a:xfrm>
                <a:custGeom>
                  <a:avLst/>
                  <a:gdLst/>
                  <a:ahLst/>
                  <a:cxnLst>
                    <a:cxn ang="0">
                      <a:pos x="17" y="0"/>
                    </a:cxn>
                    <a:cxn ang="0">
                      <a:pos x="0" y="27"/>
                    </a:cxn>
                  </a:cxnLst>
                  <a:rect l="0" t="0" r="r" b="b"/>
                  <a:pathLst>
                    <a:path w="17" h="27">
                      <a:moveTo>
                        <a:pt x="17" y="0"/>
                      </a:moveTo>
                      <a:lnTo>
                        <a:pt x="0" y="27"/>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83" name="Freeform 71"/>
                <p:cNvSpPr>
                  <a:spLocks/>
                </p:cNvSpPr>
                <p:nvPr/>
              </p:nvSpPr>
              <p:spPr bwMode="auto">
                <a:xfrm>
                  <a:off x="5515" y="3439"/>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84" name="Freeform 72"/>
                <p:cNvSpPr>
                  <a:spLocks/>
                </p:cNvSpPr>
                <p:nvPr/>
              </p:nvSpPr>
              <p:spPr bwMode="auto">
                <a:xfrm>
                  <a:off x="5514" y="3447"/>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85" name="Freeform 73"/>
                <p:cNvSpPr>
                  <a:spLocks/>
                </p:cNvSpPr>
                <p:nvPr/>
              </p:nvSpPr>
              <p:spPr bwMode="auto">
                <a:xfrm>
                  <a:off x="5527" y="3444"/>
                  <a:ext cx="7" cy="7"/>
                </a:xfrm>
                <a:custGeom>
                  <a:avLst/>
                  <a:gdLst/>
                  <a:ahLst/>
                  <a:cxnLst>
                    <a:cxn ang="0">
                      <a:pos x="5" y="0"/>
                    </a:cxn>
                    <a:cxn ang="0">
                      <a:pos x="10" y="0"/>
                    </a:cxn>
                    <a:cxn ang="0">
                      <a:pos x="16" y="0"/>
                    </a:cxn>
                    <a:cxn ang="0">
                      <a:pos x="17" y="5"/>
                    </a:cxn>
                    <a:cxn ang="0">
                      <a:pos x="17" y="11"/>
                    </a:cxn>
                    <a:cxn ang="0">
                      <a:pos x="17" y="17"/>
                    </a:cxn>
                    <a:cxn ang="0">
                      <a:pos x="11" y="17"/>
                    </a:cxn>
                    <a:cxn ang="0">
                      <a:pos x="5" y="14"/>
                    </a:cxn>
                    <a:cxn ang="0">
                      <a:pos x="0" y="12"/>
                    </a:cxn>
                    <a:cxn ang="0">
                      <a:pos x="4" y="11"/>
                    </a:cxn>
                  </a:cxnLst>
                  <a:rect l="0" t="0" r="r" b="b"/>
                  <a:pathLst>
                    <a:path w="17" h="17">
                      <a:moveTo>
                        <a:pt x="5" y="0"/>
                      </a:moveTo>
                      <a:lnTo>
                        <a:pt x="10" y="0"/>
                      </a:lnTo>
                      <a:lnTo>
                        <a:pt x="16" y="0"/>
                      </a:lnTo>
                      <a:lnTo>
                        <a:pt x="17" y="5"/>
                      </a:lnTo>
                      <a:lnTo>
                        <a:pt x="17" y="11"/>
                      </a:lnTo>
                      <a:lnTo>
                        <a:pt x="17" y="17"/>
                      </a:lnTo>
                      <a:lnTo>
                        <a:pt x="11" y="17"/>
                      </a:lnTo>
                      <a:lnTo>
                        <a:pt x="5" y="14"/>
                      </a:lnTo>
                      <a:lnTo>
                        <a:pt x="0" y="12"/>
                      </a:lnTo>
                      <a:lnTo>
                        <a:pt x="4" y="11"/>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86" name="Freeform 74"/>
                <p:cNvSpPr>
                  <a:spLocks/>
                </p:cNvSpPr>
                <p:nvPr/>
              </p:nvSpPr>
              <p:spPr bwMode="auto">
                <a:xfrm>
                  <a:off x="5436" y="3509"/>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87" name="Freeform 75"/>
                <p:cNvSpPr>
                  <a:spLocks/>
                </p:cNvSpPr>
                <p:nvPr/>
              </p:nvSpPr>
              <p:spPr bwMode="auto">
                <a:xfrm>
                  <a:off x="5433" y="3520"/>
                  <a:ext cx="8" cy="12"/>
                </a:xfrm>
                <a:custGeom>
                  <a:avLst/>
                  <a:gdLst/>
                  <a:ahLst/>
                  <a:cxnLst>
                    <a:cxn ang="0">
                      <a:pos x="15" y="0"/>
                    </a:cxn>
                    <a:cxn ang="0">
                      <a:pos x="10" y="6"/>
                    </a:cxn>
                    <a:cxn ang="0">
                      <a:pos x="0" y="10"/>
                    </a:cxn>
                    <a:cxn ang="0">
                      <a:pos x="0" y="17"/>
                    </a:cxn>
                    <a:cxn ang="0">
                      <a:pos x="10" y="17"/>
                    </a:cxn>
                    <a:cxn ang="0">
                      <a:pos x="20" y="17"/>
                    </a:cxn>
                    <a:cxn ang="0">
                      <a:pos x="20" y="24"/>
                    </a:cxn>
                    <a:cxn ang="0">
                      <a:pos x="20" y="30"/>
                    </a:cxn>
                  </a:cxnLst>
                  <a:rect l="0" t="0" r="r" b="b"/>
                  <a:pathLst>
                    <a:path w="20" h="30">
                      <a:moveTo>
                        <a:pt x="15" y="0"/>
                      </a:moveTo>
                      <a:lnTo>
                        <a:pt x="10" y="6"/>
                      </a:lnTo>
                      <a:lnTo>
                        <a:pt x="0" y="10"/>
                      </a:lnTo>
                      <a:lnTo>
                        <a:pt x="0" y="17"/>
                      </a:lnTo>
                      <a:lnTo>
                        <a:pt x="10" y="17"/>
                      </a:lnTo>
                      <a:lnTo>
                        <a:pt x="20" y="17"/>
                      </a:lnTo>
                      <a:lnTo>
                        <a:pt x="20" y="24"/>
                      </a:lnTo>
                      <a:lnTo>
                        <a:pt x="20" y="3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88" name="Freeform 76"/>
                <p:cNvSpPr>
                  <a:spLocks/>
                </p:cNvSpPr>
                <p:nvPr/>
              </p:nvSpPr>
              <p:spPr bwMode="auto">
                <a:xfrm>
                  <a:off x="5447" y="3511"/>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89" name="Freeform 77"/>
                <p:cNvSpPr>
                  <a:spLocks/>
                </p:cNvSpPr>
                <p:nvPr/>
              </p:nvSpPr>
              <p:spPr bwMode="auto">
                <a:xfrm>
                  <a:off x="5450" y="3517"/>
                  <a:ext cx="2"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90" name="Freeform 78"/>
                <p:cNvSpPr>
                  <a:spLocks/>
                </p:cNvSpPr>
                <p:nvPr/>
              </p:nvSpPr>
              <p:spPr bwMode="auto">
                <a:xfrm>
                  <a:off x="5455" y="3518"/>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91" name="Freeform 79"/>
                <p:cNvSpPr>
                  <a:spLocks/>
                </p:cNvSpPr>
                <p:nvPr/>
              </p:nvSpPr>
              <p:spPr bwMode="auto">
                <a:xfrm>
                  <a:off x="5452" y="3531"/>
                  <a:ext cx="2"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92" name="Freeform 80"/>
                <p:cNvSpPr>
                  <a:spLocks/>
                </p:cNvSpPr>
                <p:nvPr/>
              </p:nvSpPr>
              <p:spPr bwMode="auto">
                <a:xfrm>
                  <a:off x="5428" y="3538"/>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93" name="Freeform 81"/>
                <p:cNvSpPr>
                  <a:spLocks/>
                </p:cNvSpPr>
                <p:nvPr/>
              </p:nvSpPr>
              <p:spPr bwMode="auto">
                <a:xfrm>
                  <a:off x="5431" y="3534"/>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94" name="Freeform 82"/>
                <p:cNvSpPr>
                  <a:spLocks/>
                </p:cNvSpPr>
                <p:nvPr/>
              </p:nvSpPr>
              <p:spPr bwMode="auto">
                <a:xfrm>
                  <a:off x="5473" y="3541"/>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95" name="Freeform 83"/>
                <p:cNvSpPr>
                  <a:spLocks/>
                </p:cNvSpPr>
                <p:nvPr/>
              </p:nvSpPr>
              <p:spPr bwMode="auto">
                <a:xfrm>
                  <a:off x="5477" y="3544"/>
                  <a:ext cx="1" cy="3"/>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96" name="Freeform 84"/>
                <p:cNvSpPr>
                  <a:spLocks/>
                </p:cNvSpPr>
                <p:nvPr/>
              </p:nvSpPr>
              <p:spPr bwMode="auto">
                <a:xfrm>
                  <a:off x="5477" y="3535"/>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97" name="Freeform 85"/>
                <p:cNvSpPr>
                  <a:spLocks/>
                </p:cNvSpPr>
                <p:nvPr/>
              </p:nvSpPr>
              <p:spPr bwMode="auto">
                <a:xfrm>
                  <a:off x="5481" y="3533"/>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98" name="Freeform 86"/>
                <p:cNvSpPr>
                  <a:spLocks/>
                </p:cNvSpPr>
                <p:nvPr/>
              </p:nvSpPr>
              <p:spPr bwMode="auto">
                <a:xfrm>
                  <a:off x="5482" y="3547"/>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399" name="Freeform 87"/>
                <p:cNvSpPr>
                  <a:spLocks/>
                </p:cNvSpPr>
                <p:nvPr/>
              </p:nvSpPr>
              <p:spPr bwMode="auto">
                <a:xfrm>
                  <a:off x="5483" y="3542"/>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400" name="Freeform 88"/>
                <p:cNvSpPr>
                  <a:spLocks/>
                </p:cNvSpPr>
                <p:nvPr/>
              </p:nvSpPr>
              <p:spPr bwMode="auto">
                <a:xfrm>
                  <a:off x="5486" y="3531"/>
                  <a:ext cx="1" cy="2"/>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401" name="Freeform 89"/>
                <p:cNvSpPr>
                  <a:spLocks/>
                </p:cNvSpPr>
                <p:nvPr/>
              </p:nvSpPr>
              <p:spPr bwMode="auto">
                <a:xfrm>
                  <a:off x="5489" y="3528"/>
                  <a:ext cx="7" cy="7"/>
                </a:xfrm>
                <a:custGeom>
                  <a:avLst/>
                  <a:gdLst/>
                  <a:ahLst/>
                  <a:cxnLst>
                    <a:cxn ang="0">
                      <a:pos x="17" y="17"/>
                    </a:cxn>
                    <a:cxn ang="0">
                      <a:pos x="0" y="0"/>
                    </a:cxn>
                  </a:cxnLst>
                  <a:rect l="0" t="0" r="r" b="b"/>
                  <a:pathLst>
                    <a:path w="17" h="17">
                      <a:moveTo>
                        <a:pt x="17" y="17"/>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402" name="Freeform 90"/>
                <p:cNvSpPr>
                  <a:spLocks/>
                </p:cNvSpPr>
                <p:nvPr/>
              </p:nvSpPr>
              <p:spPr bwMode="auto">
                <a:xfrm>
                  <a:off x="5495" y="3533"/>
                  <a:ext cx="2"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403" name="Freeform 91"/>
                <p:cNvSpPr>
                  <a:spLocks/>
                </p:cNvSpPr>
                <p:nvPr/>
              </p:nvSpPr>
              <p:spPr bwMode="auto">
                <a:xfrm>
                  <a:off x="5492" y="3538"/>
                  <a:ext cx="1" cy="2"/>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404" name="Freeform 92"/>
                <p:cNvSpPr>
                  <a:spLocks/>
                </p:cNvSpPr>
                <p:nvPr/>
              </p:nvSpPr>
              <p:spPr bwMode="auto">
                <a:xfrm>
                  <a:off x="5491" y="3540"/>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405" name="Freeform 93"/>
                <p:cNvSpPr>
                  <a:spLocks/>
                </p:cNvSpPr>
                <p:nvPr/>
              </p:nvSpPr>
              <p:spPr bwMode="auto">
                <a:xfrm>
                  <a:off x="5443" y="3508"/>
                  <a:ext cx="1" cy="1"/>
                </a:xfrm>
                <a:custGeom>
                  <a:avLst/>
                  <a:gdLst/>
                  <a:ahLst/>
                  <a:cxnLst>
                    <a:cxn ang="0">
                      <a:pos x="0" y="0"/>
                    </a:cxn>
                    <a:cxn ang="0">
                      <a:pos x="0" y="0"/>
                    </a:cxn>
                  </a:cxnLst>
                  <a:rect l="0" t="0" r="r" b="b"/>
                  <a:pathLst>
                    <a:path>
                      <a:moveTo>
                        <a:pt x="0" y="0"/>
                      </a:moveTo>
                      <a:lnTo>
                        <a:pt x="0" y="0"/>
                      </a:lnTo>
                    </a:path>
                  </a:pathLst>
                </a:custGeom>
                <a:noFill/>
                <a:ln w="3175" cmpd="sng">
                  <a:solidFill>
                    <a:srgbClr val="EAEAEA"/>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grpSp>
          <p:sp>
            <p:nvSpPr>
              <p:cNvPr id="13406" name="Freeform 94"/>
              <p:cNvSpPr>
                <a:spLocks noChangeAspect="1" noChangeArrowheads="1"/>
              </p:cNvSpPr>
              <p:nvPr/>
            </p:nvSpPr>
            <p:spPr bwMode="auto">
              <a:xfrm>
                <a:off x="4651" y="2891"/>
                <a:ext cx="99" cy="176"/>
              </a:xfrm>
              <a:custGeom>
                <a:avLst/>
                <a:gdLst/>
                <a:ahLst/>
                <a:cxnLst>
                  <a:cxn ang="0">
                    <a:pos x="124" y="24"/>
                  </a:cxn>
                  <a:cxn ang="0">
                    <a:pos x="130" y="10"/>
                  </a:cxn>
                  <a:cxn ang="0">
                    <a:pos x="146" y="8"/>
                  </a:cxn>
                  <a:cxn ang="0">
                    <a:pos x="161" y="0"/>
                  </a:cxn>
                  <a:cxn ang="0">
                    <a:pos x="174" y="12"/>
                  </a:cxn>
                  <a:cxn ang="0">
                    <a:pos x="182" y="29"/>
                  </a:cxn>
                  <a:cxn ang="0">
                    <a:pos x="188" y="43"/>
                  </a:cxn>
                  <a:cxn ang="0">
                    <a:pos x="178" y="64"/>
                  </a:cxn>
                  <a:cxn ang="0">
                    <a:pos x="167" y="85"/>
                  </a:cxn>
                  <a:cxn ang="0">
                    <a:pos x="157" y="106"/>
                  </a:cxn>
                  <a:cxn ang="0">
                    <a:pos x="165" y="123"/>
                  </a:cxn>
                  <a:cxn ang="0">
                    <a:pos x="186" y="131"/>
                  </a:cxn>
                  <a:cxn ang="0">
                    <a:pos x="220" y="134"/>
                  </a:cxn>
                  <a:cxn ang="0">
                    <a:pos x="232" y="146"/>
                  </a:cxn>
                  <a:cxn ang="0">
                    <a:pos x="245" y="165"/>
                  </a:cxn>
                  <a:cxn ang="0">
                    <a:pos x="232" y="184"/>
                  </a:cxn>
                  <a:cxn ang="0">
                    <a:pos x="224" y="203"/>
                  </a:cxn>
                  <a:cxn ang="0">
                    <a:pos x="224" y="224"/>
                  </a:cxn>
                  <a:cxn ang="0">
                    <a:pos x="220" y="239"/>
                  </a:cxn>
                  <a:cxn ang="0">
                    <a:pos x="184" y="235"/>
                  </a:cxn>
                  <a:cxn ang="0">
                    <a:pos x="166" y="243"/>
                  </a:cxn>
                  <a:cxn ang="0">
                    <a:pos x="164" y="284"/>
                  </a:cxn>
                  <a:cxn ang="0">
                    <a:pos x="156" y="321"/>
                  </a:cxn>
                  <a:cxn ang="0">
                    <a:pos x="191" y="344"/>
                  </a:cxn>
                  <a:cxn ang="0">
                    <a:pos x="200" y="367"/>
                  </a:cxn>
                  <a:cxn ang="0">
                    <a:pos x="183" y="394"/>
                  </a:cxn>
                  <a:cxn ang="0">
                    <a:pos x="162" y="394"/>
                  </a:cxn>
                  <a:cxn ang="0">
                    <a:pos x="160" y="431"/>
                  </a:cxn>
                  <a:cxn ang="0">
                    <a:pos x="124" y="426"/>
                  </a:cxn>
                  <a:cxn ang="0">
                    <a:pos x="99" y="404"/>
                  </a:cxn>
                  <a:cxn ang="0">
                    <a:pos x="73" y="391"/>
                  </a:cxn>
                  <a:cxn ang="0">
                    <a:pos x="58" y="359"/>
                  </a:cxn>
                  <a:cxn ang="0">
                    <a:pos x="65" y="337"/>
                  </a:cxn>
                  <a:cxn ang="0">
                    <a:pos x="49" y="301"/>
                  </a:cxn>
                  <a:cxn ang="0">
                    <a:pos x="42" y="267"/>
                  </a:cxn>
                  <a:cxn ang="0">
                    <a:pos x="13" y="241"/>
                  </a:cxn>
                  <a:cxn ang="0">
                    <a:pos x="0" y="238"/>
                  </a:cxn>
                  <a:cxn ang="0">
                    <a:pos x="0" y="207"/>
                  </a:cxn>
                  <a:cxn ang="0">
                    <a:pos x="25" y="194"/>
                  </a:cxn>
                  <a:cxn ang="0">
                    <a:pos x="61" y="175"/>
                  </a:cxn>
                  <a:cxn ang="0">
                    <a:pos x="90" y="171"/>
                  </a:cxn>
                  <a:cxn ang="0">
                    <a:pos x="94" y="144"/>
                  </a:cxn>
                  <a:cxn ang="0">
                    <a:pos x="90" y="127"/>
                  </a:cxn>
                  <a:cxn ang="0">
                    <a:pos x="93" y="109"/>
                  </a:cxn>
                  <a:cxn ang="0">
                    <a:pos x="96" y="77"/>
                  </a:cxn>
                  <a:cxn ang="0">
                    <a:pos x="109" y="43"/>
                  </a:cxn>
                  <a:cxn ang="0">
                    <a:pos x="113" y="33"/>
                  </a:cxn>
                  <a:cxn ang="0">
                    <a:pos x="113" y="33"/>
                  </a:cxn>
                </a:cxnLst>
                <a:rect l="0" t="0" r="r" b="b"/>
                <a:pathLst>
                  <a:path w="247" h="439">
                    <a:moveTo>
                      <a:pt x="113" y="33"/>
                    </a:moveTo>
                    <a:lnTo>
                      <a:pt x="121" y="27"/>
                    </a:lnTo>
                    <a:lnTo>
                      <a:pt x="124" y="24"/>
                    </a:lnTo>
                    <a:lnTo>
                      <a:pt x="127" y="21"/>
                    </a:lnTo>
                    <a:lnTo>
                      <a:pt x="128" y="16"/>
                    </a:lnTo>
                    <a:lnTo>
                      <a:pt x="130" y="10"/>
                    </a:lnTo>
                    <a:lnTo>
                      <a:pt x="136" y="8"/>
                    </a:lnTo>
                    <a:lnTo>
                      <a:pt x="142" y="8"/>
                    </a:lnTo>
                    <a:lnTo>
                      <a:pt x="146" y="8"/>
                    </a:lnTo>
                    <a:lnTo>
                      <a:pt x="151" y="4"/>
                    </a:lnTo>
                    <a:lnTo>
                      <a:pt x="155" y="0"/>
                    </a:lnTo>
                    <a:lnTo>
                      <a:pt x="161" y="0"/>
                    </a:lnTo>
                    <a:lnTo>
                      <a:pt x="167" y="2"/>
                    </a:lnTo>
                    <a:lnTo>
                      <a:pt x="171" y="6"/>
                    </a:lnTo>
                    <a:lnTo>
                      <a:pt x="174" y="12"/>
                    </a:lnTo>
                    <a:lnTo>
                      <a:pt x="174" y="20"/>
                    </a:lnTo>
                    <a:lnTo>
                      <a:pt x="174" y="25"/>
                    </a:lnTo>
                    <a:lnTo>
                      <a:pt x="182" y="29"/>
                    </a:lnTo>
                    <a:lnTo>
                      <a:pt x="186" y="31"/>
                    </a:lnTo>
                    <a:lnTo>
                      <a:pt x="188" y="37"/>
                    </a:lnTo>
                    <a:lnTo>
                      <a:pt x="188" y="43"/>
                    </a:lnTo>
                    <a:lnTo>
                      <a:pt x="186" y="52"/>
                    </a:lnTo>
                    <a:lnTo>
                      <a:pt x="180" y="58"/>
                    </a:lnTo>
                    <a:lnTo>
                      <a:pt x="178" y="64"/>
                    </a:lnTo>
                    <a:lnTo>
                      <a:pt x="174" y="71"/>
                    </a:lnTo>
                    <a:lnTo>
                      <a:pt x="171" y="77"/>
                    </a:lnTo>
                    <a:lnTo>
                      <a:pt x="167" y="85"/>
                    </a:lnTo>
                    <a:lnTo>
                      <a:pt x="163" y="92"/>
                    </a:lnTo>
                    <a:lnTo>
                      <a:pt x="159" y="100"/>
                    </a:lnTo>
                    <a:lnTo>
                      <a:pt x="157" y="106"/>
                    </a:lnTo>
                    <a:lnTo>
                      <a:pt x="155" y="115"/>
                    </a:lnTo>
                    <a:lnTo>
                      <a:pt x="159" y="121"/>
                    </a:lnTo>
                    <a:lnTo>
                      <a:pt x="165" y="123"/>
                    </a:lnTo>
                    <a:lnTo>
                      <a:pt x="169" y="125"/>
                    </a:lnTo>
                    <a:lnTo>
                      <a:pt x="178" y="127"/>
                    </a:lnTo>
                    <a:lnTo>
                      <a:pt x="186" y="131"/>
                    </a:lnTo>
                    <a:lnTo>
                      <a:pt x="194" y="131"/>
                    </a:lnTo>
                    <a:lnTo>
                      <a:pt x="209" y="131"/>
                    </a:lnTo>
                    <a:lnTo>
                      <a:pt x="220" y="134"/>
                    </a:lnTo>
                    <a:lnTo>
                      <a:pt x="226" y="138"/>
                    </a:lnTo>
                    <a:lnTo>
                      <a:pt x="228" y="144"/>
                    </a:lnTo>
                    <a:lnTo>
                      <a:pt x="232" y="146"/>
                    </a:lnTo>
                    <a:lnTo>
                      <a:pt x="238" y="152"/>
                    </a:lnTo>
                    <a:lnTo>
                      <a:pt x="240" y="159"/>
                    </a:lnTo>
                    <a:lnTo>
                      <a:pt x="245" y="165"/>
                    </a:lnTo>
                    <a:lnTo>
                      <a:pt x="247" y="172"/>
                    </a:lnTo>
                    <a:lnTo>
                      <a:pt x="236" y="175"/>
                    </a:lnTo>
                    <a:lnTo>
                      <a:pt x="232" y="184"/>
                    </a:lnTo>
                    <a:lnTo>
                      <a:pt x="228" y="190"/>
                    </a:lnTo>
                    <a:lnTo>
                      <a:pt x="226" y="196"/>
                    </a:lnTo>
                    <a:lnTo>
                      <a:pt x="224" y="203"/>
                    </a:lnTo>
                    <a:lnTo>
                      <a:pt x="224" y="209"/>
                    </a:lnTo>
                    <a:lnTo>
                      <a:pt x="224" y="215"/>
                    </a:lnTo>
                    <a:lnTo>
                      <a:pt x="224" y="224"/>
                    </a:lnTo>
                    <a:lnTo>
                      <a:pt x="226" y="230"/>
                    </a:lnTo>
                    <a:lnTo>
                      <a:pt x="225" y="240"/>
                    </a:lnTo>
                    <a:lnTo>
                      <a:pt x="220" y="239"/>
                    </a:lnTo>
                    <a:lnTo>
                      <a:pt x="202" y="241"/>
                    </a:lnTo>
                    <a:lnTo>
                      <a:pt x="195" y="242"/>
                    </a:lnTo>
                    <a:lnTo>
                      <a:pt x="184" y="235"/>
                    </a:lnTo>
                    <a:lnTo>
                      <a:pt x="180" y="234"/>
                    </a:lnTo>
                    <a:lnTo>
                      <a:pt x="170" y="231"/>
                    </a:lnTo>
                    <a:lnTo>
                      <a:pt x="166" y="243"/>
                    </a:lnTo>
                    <a:lnTo>
                      <a:pt x="166" y="245"/>
                    </a:lnTo>
                    <a:lnTo>
                      <a:pt x="166" y="264"/>
                    </a:lnTo>
                    <a:lnTo>
                      <a:pt x="164" y="284"/>
                    </a:lnTo>
                    <a:lnTo>
                      <a:pt x="157" y="297"/>
                    </a:lnTo>
                    <a:lnTo>
                      <a:pt x="155" y="308"/>
                    </a:lnTo>
                    <a:lnTo>
                      <a:pt x="156" y="321"/>
                    </a:lnTo>
                    <a:lnTo>
                      <a:pt x="161" y="333"/>
                    </a:lnTo>
                    <a:lnTo>
                      <a:pt x="178" y="336"/>
                    </a:lnTo>
                    <a:lnTo>
                      <a:pt x="191" y="344"/>
                    </a:lnTo>
                    <a:lnTo>
                      <a:pt x="195" y="346"/>
                    </a:lnTo>
                    <a:lnTo>
                      <a:pt x="199" y="360"/>
                    </a:lnTo>
                    <a:lnTo>
                      <a:pt x="200" y="367"/>
                    </a:lnTo>
                    <a:lnTo>
                      <a:pt x="196" y="378"/>
                    </a:lnTo>
                    <a:lnTo>
                      <a:pt x="194" y="384"/>
                    </a:lnTo>
                    <a:lnTo>
                      <a:pt x="183" y="394"/>
                    </a:lnTo>
                    <a:lnTo>
                      <a:pt x="170" y="389"/>
                    </a:lnTo>
                    <a:lnTo>
                      <a:pt x="162" y="392"/>
                    </a:lnTo>
                    <a:lnTo>
                      <a:pt x="162" y="394"/>
                    </a:lnTo>
                    <a:lnTo>
                      <a:pt x="162" y="407"/>
                    </a:lnTo>
                    <a:lnTo>
                      <a:pt x="158" y="417"/>
                    </a:lnTo>
                    <a:lnTo>
                      <a:pt x="160" y="431"/>
                    </a:lnTo>
                    <a:lnTo>
                      <a:pt x="149" y="439"/>
                    </a:lnTo>
                    <a:lnTo>
                      <a:pt x="136" y="431"/>
                    </a:lnTo>
                    <a:lnTo>
                      <a:pt x="124" y="426"/>
                    </a:lnTo>
                    <a:lnTo>
                      <a:pt x="105" y="426"/>
                    </a:lnTo>
                    <a:lnTo>
                      <a:pt x="103" y="413"/>
                    </a:lnTo>
                    <a:lnTo>
                      <a:pt x="99" y="404"/>
                    </a:lnTo>
                    <a:lnTo>
                      <a:pt x="87" y="397"/>
                    </a:lnTo>
                    <a:lnTo>
                      <a:pt x="79" y="394"/>
                    </a:lnTo>
                    <a:lnTo>
                      <a:pt x="73" y="391"/>
                    </a:lnTo>
                    <a:lnTo>
                      <a:pt x="57" y="383"/>
                    </a:lnTo>
                    <a:lnTo>
                      <a:pt x="55" y="367"/>
                    </a:lnTo>
                    <a:lnTo>
                      <a:pt x="58" y="359"/>
                    </a:lnTo>
                    <a:lnTo>
                      <a:pt x="65" y="351"/>
                    </a:lnTo>
                    <a:lnTo>
                      <a:pt x="66" y="346"/>
                    </a:lnTo>
                    <a:lnTo>
                      <a:pt x="65" y="337"/>
                    </a:lnTo>
                    <a:lnTo>
                      <a:pt x="63" y="326"/>
                    </a:lnTo>
                    <a:lnTo>
                      <a:pt x="53" y="314"/>
                    </a:lnTo>
                    <a:lnTo>
                      <a:pt x="49" y="301"/>
                    </a:lnTo>
                    <a:lnTo>
                      <a:pt x="47" y="290"/>
                    </a:lnTo>
                    <a:lnTo>
                      <a:pt x="44" y="273"/>
                    </a:lnTo>
                    <a:lnTo>
                      <a:pt x="42" y="267"/>
                    </a:lnTo>
                    <a:lnTo>
                      <a:pt x="36" y="259"/>
                    </a:lnTo>
                    <a:lnTo>
                      <a:pt x="22" y="252"/>
                    </a:lnTo>
                    <a:lnTo>
                      <a:pt x="13" y="241"/>
                    </a:lnTo>
                    <a:lnTo>
                      <a:pt x="9" y="238"/>
                    </a:lnTo>
                    <a:lnTo>
                      <a:pt x="0" y="238"/>
                    </a:lnTo>
                    <a:lnTo>
                      <a:pt x="0" y="238"/>
                    </a:lnTo>
                    <a:lnTo>
                      <a:pt x="0" y="231"/>
                    </a:lnTo>
                    <a:lnTo>
                      <a:pt x="0" y="219"/>
                    </a:lnTo>
                    <a:lnTo>
                      <a:pt x="0" y="207"/>
                    </a:lnTo>
                    <a:lnTo>
                      <a:pt x="6" y="203"/>
                    </a:lnTo>
                    <a:lnTo>
                      <a:pt x="15" y="196"/>
                    </a:lnTo>
                    <a:lnTo>
                      <a:pt x="25" y="194"/>
                    </a:lnTo>
                    <a:lnTo>
                      <a:pt x="38" y="186"/>
                    </a:lnTo>
                    <a:lnTo>
                      <a:pt x="46" y="182"/>
                    </a:lnTo>
                    <a:lnTo>
                      <a:pt x="61" y="175"/>
                    </a:lnTo>
                    <a:lnTo>
                      <a:pt x="73" y="178"/>
                    </a:lnTo>
                    <a:lnTo>
                      <a:pt x="84" y="175"/>
                    </a:lnTo>
                    <a:lnTo>
                      <a:pt x="90" y="171"/>
                    </a:lnTo>
                    <a:lnTo>
                      <a:pt x="94" y="161"/>
                    </a:lnTo>
                    <a:lnTo>
                      <a:pt x="94" y="150"/>
                    </a:lnTo>
                    <a:lnTo>
                      <a:pt x="94" y="144"/>
                    </a:lnTo>
                    <a:lnTo>
                      <a:pt x="90" y="140"/>
                    </a:lnTo>
                    <a:lnTo>
                      <a:pt x="86" y="134"/>
                    </a:lnTo>
                    <a:lnTo>
                      <a:pt x="90" y="127"/>
                    </a:lnTo>
                    <a:lnTo>
                      <a:pt x="94" y="121"/>
                    </a:lnTo>
                    <a:lnTo>
                      <a:pt x="94" y="111"/>
                    </a:lnTo>
                    <a:lnTo>
                      <a:pt x="93" y="109"/>
                    </a:lnTo>
                    <a:lnTo>
                      <a:pt x="93" y="98"/>
                    </a:lnTo>
                    <a:lnTo>
                      <a:pt x="94" y="87"/>
                    </a:lnTo>
                    <a:lnTo>
                      <a:pt x="96" y="77"/>
                    </a:lnTo>
                    <a:lnTo>
                      <a:pt x="102" y="62"/>
                    </a:lnTo>
                    <a:lnTo>
                      <a:pt x="105" y="54"/>
                    </a:lnTo>
                    <a:lnTo>
                      <a:pt x="109" y="43"/>
                    </a:lnTo>
                    <a:lnTo>
                      <a:pt x="111" y="37"/>
                    </a:lnTo>
                    <a:lnTo>
                      <a:pt x="113" y="33"/>
                    </a:lnTo>
                    <a:lnTo>
                      <a:pt x="113" y="33"/>
                    </a:lnTo>
                    <a:lnTo>
                      <a:pt x="113" y="33"/>
                    </a:lnTo>
                    <a:lnTo>
                      <a:pt x="113" y="33"/>
                    </a:lnTo>
                    <a:lnTo>
                      <a:pt x="113" y="33"/>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07" name="Freeform 95"/>
              <p:cNvSpPr>
                <a:spLocks noChangeArrowheads="1"/>
              </p:cNvSpPr>
              <p:nvPr/>
            </p:nvSpPr>
            <p:spPr bwMode="auto">
              <a:xfrm>
                <a:off x="4960" y="2224"/>
                <a:ext cx="285" cy="546"/>
              </a:xfrm>
              <a:custGeom>
                <a:avLst/>
                <a:gdLst/>
                <a:ahLst/>
                <a:cxnLst>
                  <a:cxn ang="0">
                    <a:pos x="79" y="1032"/>
                  </a:cxn>
                  <a:cxn ang="0">
                    <a:pos x="150" y="1113"/>
                  </a:cxn>
                  <a:cxn ang="0">
                    <a:pos x="199" y="1168"/>
                  </a:cxn>
                  <a:cxn ang="0">
                    <a:pos x="244" y="1223"/>
                  </a:cxn>
                  <a:cxn ang="0">
                    <a:pos x="280" y="1270"/>
                  </a:cxn>
                  <a:cxn ang="0">
                    <a:pos x="308" y="1327"/>
                  </a:cxn>
                  <a:cxn ang="0">
                    <a:pos x="361" y="1361"/>
                  </a:cxn>
                  <a:cxn ang="0">
                    <a:pos x="395" y="1299"/>
                  </a:cxn>
                  <a:cxn ang="0">
                    <a:pos x="419" y="1241"/>
                  </a:cxn>
                  <a:cxn ang="0">
                    <a:pos x="456" y="1284"/>
                  </a:cxn>
                  <a:cxn ang="0">
                    <a:pos x="507" y="1223"/>
                  </a:cxn>
                  <a:cxn ang="0">
                    <a:pos x="553" y="1184"/>
                  </a:cxn>
                  <a:cxn ang="0">
                    <a:pos x="607" y="1185"/>
                  </a:cxn>
                  <a:cxn ang="0">
                    <a:pos x="641" y="1142"/>
                  </a:cxn>
                  <a:cxn ang="0">
                    <a:pos x="705" y="1093"/>
                  </a:cxn>
                  <a:cxn ang="0">
                    <a:pos x="689" y="1027"/>
                  </a:cxn>
                  <a:cxn ang="0">
                    <a:pos x="655" y="976"/>
                  </a:cxn>
                  <a:cxn ang="0">
                    <a:pos x="612" y="969"/>
                  </a:cxn>
                  <a:cxn ang="0">
                    <a:pos x="575" y="970"/>
                  </a:cxn>
                  <a:cxn ang="0">
                    <a:pos x="542" y="915"/>
                  </a:cxn>
                  <a:cxn ang="0">
                    <a:pos x="535" y="858"/>
                  </a:cxn>
                  <a:cxn ang="0">
                    <a:pos x="506" y="824"/>
                  </a:cxn>
                  <a:cxn ang="0">
                    <a:pos x="564" y="813"/>
                  </a:cxn>
                  <a:cxn ang="0">
                    <a:pos x="581" y="777"/>
                  </a:cxn>
                  <a:cxn ang="0">
                    <a:pos x="614" y="708"/>
                  </a:cxn>
                  <a:cxn ang="0">
                    <a:pos x="549" y="681"/>
                  </a:cxn>
                  <a:cxn ang="0">
                    <a:pos x="563" y="597"/>
                  </a:cxn>
                  <a:cxn ang="0">
                    <a:pos x="626" y="502"/>
                  </a:cxn>
                  <a:cxn ang="0">
                    <a:pos x="649" y="528"/>
                  </a:cxn>
                  <a:cxn ang="0">
                    <a:pos x="653" y="493"/>
                  </a:cxn>
                  <a:cxn ang="0">
                    <a:pos x="661" y="420"/>
                  </a:cxn>
                  <a:cxn ang="0">
                    <a:pos x="677" y="372"/>
                  </a:cxn>
                  <a:cxn ang="0">
                    <a:pos x="669" y="304"/>
                  </a:cxn>
                  <a:cxn ang="0">
                    <a:pos x="686" y="223"/>
                  </a:cxn>
                  <a:cxn ang="0">
                    <a:pos x="660" y="163"/>
                  </a:cxn>
                  <a:cxn ang="0">
                    <a:pos x="611" y="159"/>
                  </a:cxn>
                  <a:cxn ang="0">
                    <a:pos x="543" y="197"/>
                  </a:cxn>
                  <a:cxn ang="0">
                    <a:pos x="448" y="167"/>
                  </a:cxn>
                  <a:cxn ang="0">
                    <a:pos x="417" y="101"/>
                  </a:cxn>
                  <a:cxn ang="0">
                    <a:pos x="369" y="112"/>
                  </a:cxn>
                  <a:cxn ang="0">
                    <a:pos x="346" y="60"/>
                  </a:cxn>
                  <a:cxn ang="0">
                    <a:pos x="329" y="0"/>
                  </a:cxn>
                  <a:cxn ang="0">
                    <a:pos x="241" y="84"/>
                  </a:cxn>
                  <a:cxn ang="0">
                    <a:pos x="297" y="124"/>
                  </a:cxn>
                  <a:cxn ang="0">
                    <a:pos x="267" y="203"/>
                  </a:cxn>
                  <a:cxn ang="0">
                    <a:pos x="234" y="332"/>
                  </a:cxn>
                  <a:cxn ang="0">
                    <a:pos x="198" y="412"/>
                  </a:cxn>
                  <a:cxn ang="0">
                    <a:pos x="107" y="459"/>
                  </a:cxn>
                  <a:cxn ang="0">
                    <a:pos x="48" y="495"/>
                  </a:cxn>
                  <a:cxn ang="0">
                    <a:pos x="28" y="583"/>
                  </a:cxn>
                  <a:cxn ang="0">
                    <a:pos x="2" y="642"/>
                  </a:cxn>
                  <a:cxn ang="0">
                    <a:pos x="41" y="694"/>
                  </a:cxn>
                  <a:cxn ang="0">
                    <a:pos x="130" y="674"/>
                  </a:cxn>
                  <a:cxn ang="0">
                    <a:pos x="201" y="633"/>
                  </a:cxn>
                  <a:cxn ang="0">
                    <a:pos x="310" y="696"/>
                  </a:cxn>
                  <a:cxn ang="0">
                    <a:pos x="327" y="769"/>
                  </a:cxn>
                  <a:cxn ang="0">
                    <a:pos x="237" y="772"/>
                  </a:cxn>
                  <a:cxn ang="0">
                    <a:pos x="150" y="822"/>
                  </a:cxn>
                  <a:cxn ang="0">
                    <a:pos x="90" y="903"/>
                  </a:cxn>
                  <a:cxn ang="0">
                    <a:pos x="0" y="948"/>
                  </a:cxn>
                </a:cxnLst>
                <a:rect l="0" t="0" r="r" b="b"/>
                <a:pathLst>
                  <a:path w="712" h="1364">
                    <a:moveTo>
                      <a:pt x="0" y="948"/>
                    </a:moveTo>
                    <a:lnTo>
                      <a:pt x="9" y="954"/>
                    </a:lnTo>
                    <a:lnTo>
                      <a:pt x="15" y="960"/>
                    </a:lnTo>
                    <a:lnTo>
                      <a:pt x="22" y="967"/>
                    </a:lnTo>
                    <a:lnTo>
                      <a:pt x="27" y="972"/>
                    </a:lnTo>
                    <a:lnTo>
                      <a:pt x="34" y="978"/>
                    </a:lnTo>
                    <a:lnTo>
                      <a:pt x="44" y="984"/>
                    </a:lnTo>
                    <a:lnTo>
                      <a:pt x="53" y="991"/>
                    </a:lnTo>
                    <a:lnTo>
                      <a:pt x="63" y="998"/>
                    </a:lnTo>
                    <a:lnTo>
                      <a:pt x="69" y="1005"/>
                    </a:lnTo>
                    <a:lnTo>
                      <a:pt x="75" y="1017"/>
                    </a:lnTo>
                    <a:lnTo>
                      <a:pt x="79" y="1032"/>
                    </a:lnTo>
                    <a:lnTo>
                      <a:pt x="84" y="1041"/>
                    </a:lnTo>
                    <a:lnTo>
                      <a:pt x="88" y="1052"/>
                    </a:lnTo>
                    <a:lnTo>
                      <a:pt x="95" y="1067"/>
                    </a:lnTo>
                    <a:lnTo>
                      <a:pt x="99" y="1071"/>
                    </a:lnTo>
                    <a:lnTo>
                      <a:pt x="106" y="1077"/>
                    </a:lnTo>
                    <a:lnTo>
                      <a:pt x="114" y="1086"/>
                    </a:lnTo>
                    <a:lnTo>
                      <a:pt x="119" y="1090"/>
                    </a:lnTo>
                    <a:lnTo>
                      <a:pt x="124" y="1095"/>
                    </a:lnTo>
                    <a:lnTo>
                      <a:pt x="130" y="1099"/>
                    </a:lnTo>
                    <a:lnTo>
                      <a:pt x="136" y="1104"/>
                    </a:lnTo>
                    <a:lnTo>
                      <a:pt x="142" y="1110"/>
                    </a:lnTo>
                    <a:lnTo>
                      <a:pt x="150" y="1113"/>
                    </a:lnTo>
                    <a:lnTo>
                      <a:pt x="156" y="1118"/>
                    </a:lnTo>
                    <a:lnTo>
                      <a:pt x="163" y="1123"/>
                    </a:lnTo>
                    <a:lnTo>
                      <a:pt x="167" y="1126"/>
                    </a:lnTo>
                    <a:lnTo>
                      <a:pt x="171" y="1129"/>
                    </a:lnTo>
                    <a:lnTo>
                      <a:pt x="174" y="1134"/>
                    </a:lnTo>
                    <a:lnTo>
                      <a:pt x="178" y="1137"/>
                    </a:lnTo>
                    <a:lnTo>
                      <a:pt x="181" y="1142"/>
                    </a:lnTo>
                    <a:lnTo>
                      <a:pt x="185" y="1147"/>
                    </a:lnTo>
                    <a:lnTo>
                      <a:pt x="189" y="1153"/>
                    </a:lnTo>
                    <a:lnTo>
                      <a:pt x="195" y="1161"/>
                    </a:lnTo>
                    <a:lnTo>
                      <a:pt x="196" y="1163"/>
                    </a:lnTo>
                    <a:lnTo>
                      <a:pt x="199" y="1168"/>
                    </a:lnTo>
                    <a:lnTo>
                      <a:pt x="203" y="1177"/>
                    </a:lnTo>
                    <a:lnTo>
                      <a:pt x="207" y="1182"/>
                    </a:lnTo>
                    <a:lnTo>
                      <a:pt x="210" y="1186"/>
                    </a:lnTo>
                    <a:lnTo>
                      <a:pt x="215" y="1191"/>
                    </a:lnTo>
                    <a:lnTo>
                      <a:pt x="220" y="1195"/>
                    </a:lnTo>
                    <a:lnTo>
                      <a:pt x="225" y="1200"/>
                    </a:lnTo>
                    <a:lnTo>
                      <a:pt x="228" y="1201"/>
                    </a:lnTo>
                    <a:lnTo>
                      <a:pt x="230" y="1205"/>
                    </a:lnTo>
                    <a:lnTo>
                      <a:pt x="234" y="1210"/>
                    </a:lnTo>
                    <a:lnTo>
                      <a:pt x="238" y="1214"/>
                    </a:lnTo>
                    <a:lnTo>
                      <a:pt x="241" y="1219"/>
                    </a:lnTo>
                    <a:lnTo>
                      <a:pt x="244" y="1223"/>
                    </a:lnTo>
                    <a:lnTo>
                      <a:pt x="245" y="1227"/>
                    </a:lnTo>
                    <a:lnTo>
                      <a:pt x="248" y="1231"/>
                    </a:lnTo>
                    <a:lnTo>
                      <a:pt x="252" y="1231"/>
                    </a:lnTo>
                    <a:lnTo>
                      <a:pt x="256" y="1232"/>
                    </a:lnTo>
                    <a:lnTo>
                      <a:pt x="257" y="1234"/>
                    </a:lnTo>
                    <a:lnTo>
                      <a:pt x="260" y="1236"/>
                    </a:lnTo>
                    <a:lnTo>
                      <a:pt x="262" y="1239"/>
                    </a:lnTo>
                    <a:lnTo>
                      <a:pt x="265" y="1245"/>
                    </a:lnTo>
                    <a:lnTo>
                      <a:pt x="269" y="1249"/>
                    </a:lnTo>
                    <a:lnTo>
                      <a:pt x="271" y="1254"/>
                    </a:lnTo>
                    <a:lnTo>
                      <a:pt x="275" y="1263"/>
                    </a:lnTo>
                    <a:lnTo>
                      <a:pt x="280" y="1270"/>
                    </a:lnTo>
                    <a:lnTo>
                      <a:pt x="286" y="1276"/>
                    </a:lnTo>
                    <a:lnTo>
                      <a:pt x="291" y="1280"/>
                    </a:lnTo>
                    <a:lnTo>
                      <a:pt x="294" y="1282"/>
                    </a:lnTo>
                    <a:lnTo>
                      <a:pt x="298" y="1287"/>
                    </a:lnTo>
                    <a:lnTo>
                      <a:pt x="302" y="1291"/>
                    </a:lnTo>
                    <a:lnTo>
                      <a:pt x="302" y="1296"/>
                    </a:lnTo>
                    <a:lnTo>
                      <a:pt x="302" y="1306"/>
                    </a:lnTo>
                    <a:lnTo>
                      <a:pt x="303" y="1315"/>
                    </a:lnTo>
                    <a:lnTo>
                      <a:pt x="302" y="1322"/>
                    </a:lnTo>
                    <a:lnTo>
                      <a:pt x="303" y="1323"/>
                    </a:lnTo>
                    <a:lnTo>
                      <a:pt x="305" y="1324"/>
                    </a:lnTo>
                    <a:lnTo>
                      <a:pt x="308" y="1327"/>
                    </a:lnTo>
                    <a:lnTo>
                      <a:pt x="310" y="1333"/>
                    </a:lnTo>
                    <a:lnTo>
                      <a:pt x="313" y="1336"/>
                    </a:lnTo>
                    <a:lnTo>
                      <a:pt x="317" y="1343"/>
                    </a:lnTo>
                    <a:lnTo>
                      <a:pt x="319" y="1346"/>
                    </a:lnTo>
                    <a:lnTo>
                      <a:pt x="321" y="1352"/>
                    </a:lnTo>
                    <a:lnTo>
                      <a:pt x="324" y="1357"/>
                    </a:lnTo>
                    <a:lnTo>
                      <a:pt x="325" y="1360"/>
                    </a:lnTo>
                    <a:lnTo>
                      <a:pt x="330" y="1362"/>
                    </a:lnTo>
                    <a:lnTo>
                      <a:pt x="336" y="1363"/>
                    </a:lnTo>
                    <a:lnTo>
                      <a:pt x="340" y="1364"/>
                    </a:lnTo>
                    <a:lnTo>
                      <a:pt x="345" y="1363"/>
                    </a:lnTo>
                    <a:lnTo>
                      <a:pt x="361" y="1361"/>
                    </a:lnTo>
                    <a:lnTo>
                      <a:pt x="373" y="1358"/>
                    </a:lnTo>
                    <a:lnTo>
                      <a:pt x="386" y="1355"/>
                    </a:lnTo>
                    <a:lnTo>
                      <a:pt x="396" y="1353"/>
                    </a:lnTo>
                    <a:lnTo>
                      <a:pt x="397" y="1350"/>
                    </a:lnTo>
                    <a:lnTo>
                      <a:pt x="402" y="1348"/>
                    </a:lnTo>
                    <a:lnTo>
                      <a:pt x="406" y="1345"/>
                    </a:lnTo>
                    <a:lnTo>
                      <a:pt x="407" y="1336"/>
                    </a:lnTo>
                    <a:lnTo>
                      <a:pt x="408" y="1323"/>
                    </a:lnTo>
                    <a:lnTo>
                      <a:pt x="404" y="1316"/>
                    </a:lnTo>
                    <a:lnTo>
                      <a:pt x="399" y="1310"/>
                    </a:lnTo>
                    <a:lnTo>
                      <a:pt x="394" y="1305"/>
                    </a:lnTo>
                    <a:lnTo>
                      <a:pt x="395" y="1299"/>
                    </a:lnTo>
                    <a:lnTo>
                      <a:pt x="395" y="1290"/>
                    </a:lnTo>
                    <a:lnTo>
                      <a:pt x="393" y="1285"/>
                    </a:lnTo>
                    <a:lnTo>
                      <a:pt x="393" y="1271"/>
                    </a:lnTo>
                    <a:lnTo>
                      <a:pt x="391" y="1257"/>
                    </a:lnTo>
                    <a:lnTo>
                      <a:pt x="392" y="1250"/>
                    </a:lnTo>
                    <a:lnTo>
                      <a:pt x="393" y="1244"/>
                    </a:lnTo>
                    <a:lnTo>
                      <a:pt x="394" y="1237"/>
                    </a:lnTo>
                    <a:lnTo>
                      <a:pt x="399" y="1234"/>
                    </a:lnTo>
                    <a:lnTo>
                      <a:pt x="404" y="1231"/>
                    </a:lnTo>
                    <a:lnTo>
                      <a:pt x="409" y="1234"/>
                    </a:lnTo>
                    <a:lnTo>
                      <a:pt x="415" y="1238"/>
                    </a:lnTo>
                    <a:lnTo>
                      <a:pt x="419" y="1241"/>
                    </a:lnTo>
                    <a:lnTo>
                      <a:pt x="426" y="1246"/>
                    </a:lnTo>
                    <a:lnTo>
                      <a:pt x="430" y="1248"/>
                    </a:lnTo>
                    <a:lnTo>
                      <a:pt x="433" y="1253"/>
                    </a:lnTo>
                    <a:lnTo>
                      <a:pt x="434" y="1257"/>
                    </a:lnTo>
                    <a:lnTo>
                      <a:pt x="437" y="1261"/>
                    </a:lnTo>
                    <a:lnTo>
                      <a:pt x="440" y="1266"/>
                    </a:lnTo>
                    <a:lnTo>
                      <a:pt x="443" y="1271"/>
                    </a:lnTo>
                    <a:lnTo>
                      <a:pt x="446" y="1276"/>
                    </a:lnTo>
                    <a:lnTo>
                      <a:pt x="448" y="1278"/>
                    </a:lnTo>
                    <a:lnTo>
                      <a:pt x="449" y="1282"/>
                    </a:lnTo>
                    <a:lnTo>
                      <a:pt x="452" y="1283"/>
                    </a:lnTo>
                    <a:lnTo>
                      <a:pt x="456" y="1284"/>
                    </a:lnTo>
                    <a:lnTo>
                      <a:pt x="460" y="1285"/>
                    </a:lnTo>
                    <a:lnTo>
                      <a:pt x="464" y="1281"/>
                    </a:lnTo>
                    <a:lnTo>
                      <a:pt x="467" y="1276"/>
                    </a:lnTo>
                    <a:lnTo>
                      <a:pt x="470" y="1271"/>
                    </a:lnTo>
                    <a:lnTo>
                      <a:pt x="473" y="1267"/>
                    </a:lnTo>
                    <a:lnTo>
                      <a:pt x="475" y="1260"/>
                    </a:lnTo>
                    <a:lnTo>
                      <a:pt x="477" y="1250"/>
                    </a:lnTo>
                    <a:lnTo>
                      <a:pt x="478" y="1247"/>
                    </a:lnTo>
                    <a:lnTo>
                      <a:pt x="484" y="1242"/>
                    </a:lnTo>
                    <a:lnTo>
                      <a:pt x="492" y="1235"/>
                    </a:lnTo>
                    <a:lnTo>
                      <a:pt x="499" y="1230"/>
                    </a:lnTo>
                    <a:lnTo>
                      <a:pt x="507" y="1223"/>
                    </a:lnTo>
                    <a:lnTo>
                      <a:pt x="513" y="1221"/>
                    </a:lnTo>
                    <a:lnTo>
                      <a:pt x="521" y="1218"/>
                    </a:lnTo>
                    <a:lnTo>
                      <a:pt x="527" y="1217"/>
                    </a:lnTo>
                    <a:lnTo>
                      <a:pt x="529" y="1212"/>
                    </a:lnTo>
                    <a:lnTo>
                      <a:pt x="531" y="1209"/>
                    </a:lnTo>
                    <a:lnTo>
                      <a:pt x="533" y="1205"/>
                    </a:lnTo>
                    <a:lnTo>
                      <a:pt x="535" y="1201"/>
                    </a:lnTo>
                    <a:lnTo>
                      <a:pt x="538" y="1197"/>
                    </a:lnTo>
                    <a:lnTo>
                      <a:pt x="541" y="1192"/>
                    </a:lnTo>
                    <a:lnTo>
                      <a:pt x="543" y="1187"/>
                    </a:lnTo>
                    <a:lnTo>
                      <a:pt x="548" y="1186"/>
                    </a:lnTo>
                    <a:lnTo>
                      <a:pt x="553" y="1184"/>
                    </a:lnTo>
                    <a:lnTo>
                      <a:pt x="555" y="1183"/>
                    </a:lnTo>
                    <a:lnTo>
                      <a:pt x="559" y="1186"/>
                    </a:lnTo>
                    <a:lnTo>
                      <a:pt x="562" y="1189"/>
                    </a:lnTo>
                    <a:lnTo>
                      <a:pt x="566" y="1191"/>
                    </a:lnTo>
                    <a:lnTo>
                      <a:pt x="569" y="1193"/>
                    </a:lnTo>
                    <a:lnTo>
                      <a:pt x="574" y="1193"/>
                    </a:lnTo>
                    <a:lnTo>
                      <a:pt x="580" y="1192"/>
                    </a:lnTo>
                    <a:lnTo>
                      <a:pt x="587" y="1191"/>
                    </a:lnTo>
                    <a:lnTo>
                      <a:pt x="593" y="1190"/>
                    </a:lnTo>
                    <a:lnTo>
                      <a:pt x="599" y="1188"/>
                    </a:lnTo>
                    <a:lnTo>
                      <a:pt x="603" y="1186"/>
                    </a:lnTo>
                    <a:lnTo>
                      <a:pt x="607" y="1185"/>
                    </a:lnTo>
                    <a:lnTo>
                      <a:pt x="609" y="1180"/>
                    </a:lnTo>
                    <a:lnTo>
                      <a:pt x="611" y="1174"/>
                    </a:lnTo>
                    <a:lnTo>
                      <a:pt x="616" y="1163"/>
                    </a:lnTo>
                    <a:lnTo>
                      <a:pt x="617" y="1159"/>
                    </a:lnTo>
                    <a:lnTo>
                      <a:pt x="618" y="1152"/>
                    </a:lnTo>
                    <a:lnTo>
                      <a:pt x="618" y="1145"/>
                    </a:lnTo>
                    <a:lnTo>
                      <a:pt x="619" y="1140"/>
                    </a:lnTo>
                    <a:lnTo>
                      <a:pt x="619" y="1137"/>
                    </a:lnTo>
                    <a:lnTo>
                      <a:pt x="627" y="1137"/>
                    </a:lnTo>
                    <a:lnTo>
                      <a:pt x="629" y="1136"/>
                    </a:lnTo>
                    <a:lnTo>
                      <a:pt x="634" y="1140"/>
                    </a:lnTo>
                    <a:lnTo>
                      <a:pt x="641" y="1142"/>
                    </a:lnTo>
                    <a:lnTo>
                      <a:pt x="644" y="1143"/>
                    </a:lnTo>
                    <a:lnTo>
                      <a:pt x="652" y="1140"/>
                    </a:lnTo>
                    <a:lnTo>
                      <a:pt x="661" y="1136"/>
                    </a:lnTo>
                    <a:lnTo>
                      <a:pt x="671" y="1132"/>
                    </a:lnTo>
                    <a:lnTo>
                      <a:pt x="677" y="1129"/>
                    </a:lnTo>
                    <a:lnTo>
                      <a:pt x="678" y="1122"/>
                    </a:lnTo>
                    <a:lnTo>
                      <a:pt x="680" y="1111"/>
                    </a:lnTo>
                    <a:lnTo>
                      <a:pt x="685" y="1107"/>
                    </a:lnTo>
                    <a:lnTo>
                      <a:pt x="690" y="1101"/>
                    </a:lnTo>
                    <a:lnTo>
                      <a:pt x="697" y="1098"/>
                    </a:lnTo>
                    <a:lnTo>
                      <a:pt x="703" y="1095"/>
                    </a:lnTo>
                    <a:lnTo>
                      <a:pt x="705" y="1093"/>
                    </a:lnTo>
                    <a:lnTo>
                      <a:pt x="707" y="1084"/>
                    </a:lnTo>
                    <a:lnTo>
                      <a:pt x="711" y="1078"/>
                    </a:lnTo>
                    <a:lnTo>
                      <a:pt x="712" y="1071"/>
                    </a:lnTo>
                    <a:lnTo>
                      <a:pt x="711" y="1065"/>
                    </a:lnTo>
                    <a:lnTo>
                      <a:pt x="711" y="1058"/>
                    </a:lnTo>
                    <a:lnTo>
                      <a:pt x="709" y="1053"/>
                    </a:lnTo>
                    <a:lnTo>
                      <a:pt x="700" y="1057"/>
                    </a:lnTo>
                    <a:lnTo>
                      <a:pt x="688" y="1062"/>
                    </a:lnTo>
                    <a:lnTo>
                      <a:pt x="685" y="1062"/>
                    </a:lnTo>
                    <a:lnTo>
                      <a:pt x="687" y="1047"/>
                    </a:lnTo>
                    <a:lnTo>
                      <a:pt x="688" y="1036"/>
                    </a:lnTo>
                    <a:lnTo>
                      <a:pt x="689" y="1027"/>
                    </a:lnTo>
                    <a:lnTo>
                      <a:pt x="688" y="1025"/>
                    </a:lnTo>
                    <a:lnTo>
                      <a:pt x="684" y="1018"/>
                    </a:lnTo>
                    <a:lnTo>
                      <a:pt x="678" y="1012"/>
                    </a:lnTo>
                    <a:lnTo>
                      <a:pt x="676" y="1009"/>
                    </a:lnTo>
                    <a:lnTo>
                      <a:pt x="673" y="1004"/>
                    </a:lnTo>
                    <a:lnTo>
                      <a:pt x="672" y="997"/>
                    </a:lnTo>
                    <a:lnTo>
                      <a:pt x="670" y="992"/>
                    </a:lnTo>
                    <a:lnTo>
                      <a:pt x="668" y="987"/>
                    </a:lnTo>
                    <a:lnTo>
                      <a:pt x="666" y="983"/>
                    </a:lnTo>
                    <a:lnTo>
                      <a:pt x="662" y="981"/>
                    </a:lnTo>
                    <a:lnTo>
                      <a:pt x="658" y="978"/>
                    </a:lnTo>
                    <a:lnTo>
                      <a:pt x="655" y="976"/>
                    </a:lnTo>
                    <a:lnTo>
                      <a:pt x="652" y="974"/>
                    </a:lnTo>
                    <a:lnTo>
                      <a:pt x="651" y="970"/>
                    </a:lnTo>
                    <a:lnTo>
                      <a:pt x="647" y="963"/>
                    </a:lnTo>
                    <a:lnTo>
                      <a:pt x="645" y="958"/>
                    </a:lnTo>
                    <a:lnTo>
                      <a:pt x="644" y="954"/>
                    </a:lnTo>
                    <a:lnTo>
                      <a:pt x="641" y="951"/>
                    </a:lnTo>
                    <a:lnTo>
                      <a:pt x="635" y="948"/>
                    </a:lnTo>
                    <a:lnTo>
                      <a:pt x="630" y="953"/>
                    </a:lnTo>
                    <a:lnTo>
                      <a:pt x="625" y="956"/>
                    </a:lnTo>
                    <a:lnTo>
                      <a:pt x="621" y="960"/>
                    </a:lnTo>
                    <a:lnTo>
                      <a:pt x="617" y="965"/>
                    </a:lnTo>
                    <a:lnTo>
                      <a:pt x="612" y="969"/>
                    </a:lnTo>
                    <a:lnTo>
                      <a:pt x="608" y="973"/>
                    </a:lnTo>
                    <a:lnTo>
                      <a:pt x="604" y="977"/>
                    </a:lnTo>
                    <a:lnTo>
                      <a:pt x="598" y="981"/>
                    </a:lnTo>
                    <a:lnTo>
                      <a:pt x="593" y="986"/>
                    </a:lnTo>
                    <a:lnTo>
                      <a:pt x="587" y="991"/>
                    </a:lnTo>
                    <a:lnTo>
                      <a:pt x="584" y="995"/>
                    </a:lnTo>
                    <a:lnTo>
                      <a:pt x="581" y="993"/>
                    </a:lnTo>
                    <a:lnTo>
                      <a:pt x="578" y="990"/>
                    </a:lnTo>
                    <a:lnTo>
                      <a:pt x="576" y="984"/>
                    </a:lnTo>
                    <a:lnTo>
                      <a:pt x="573" y="982"/>
                    </a:lnTo>
                    <a:lnTo>
                      <a:pt x="574" y="975"/>
                    </a:lnTo>
                    <a:lnTo>
                      <a:pt x="575" y="970"/>
                    </a:lnTo>
                    <a:lnTo>
                      <a:pt x="575" y="964"/>
                    </a:lnTo>
                    <a:lnTo>
                      <a:pt x="569" y="961"/>
                    </a:lnTo>
                    <a:lnTo>
                      <a:pt x="563" y="957"/>
                    </a:lnTo>
                    <a:lnTo>
                      <a:pt x="561" y="957"/>
                    </a:lnTo>
                    <a:lnTo>
                      <a:pt x="560" y="952"/>
                    </a:lnTo>
                    <a:lnTo>
                      <a:pt x="556" y="948"/>
                    </a:lnTo>
                    <a:lnTo>
                      <a:pt x="554" y="942"/>
                    </a:lnTo>
                    <a:lnTo>
                      <a:pt x="551" y="938"/>
                    </a:lnTo>
                    <a:lnTo>
                      <a:pt x="546" y="930"/>
                    </a:lnTo>
                    <a:lnTo>
                      <a:pt x="544" y="924"/>
                    </a:lnTo>
                    <a:lnTo>
                      <a:pt x="543" y="922"/>
                    </a:lnTo>
                    <a:lnTo>
                      <a:pt x="542" y="915"/>
                    </a:lnTo>
                    <a:lnTo>
                      <a:pt x="541" y="909"/>
                    </a:lnTo>
                    <a:lnTo>
                      <a:pt x="543" y="903"/>
                    </a:lnTo>
                    <a:lnTo>
                      <a:pt x="546" y="897"/>
                    </a:lnTo>
                    <a:lnTo>
                      <a:pt x="549" y="893"/>
                    </a:lnTo>
                    <a:lnTo>
                      <a:pt x="549" y="885"/>
                    </a:lnTo>
                    <a:lnTo>
                      <a:pt x="550" y="878"/>
                    </a:lnTo>
                    <a:lnTo>
                      <a:pt x="550" y="874"/>
                    </a:lnTo>
                    <a:lnTo>
                      <a:pt x="550" y="870"/>
                    </a:lnTo>
                    <a:lnTo>
                      <a:pt x="549" y="868"/>
                    </a:lnTo>
                    <a:lnTo>
                      <a:pt x="546" y="863"/>
                    </a:lnTo>
                    <a:lnTo>
                      <a:pt x="542" y="861"/>
                    </a:lnTo>
                    <a:lnTo>
                      <a:pt x="535" y="858"/>
                    </a:lnTo>
                    <a:lnTo>
                      <a:pt x="530" y="857"/>
                    </a:lnTo>
                    <a:lnTo>
                      <a:pt x="528" y="852"/>
                    </a:lnTo>
                    <a:lnTo>
                      <a:pt x="525" y="846"/>
                    </a:lnTo>
                    <a:lnTo>
                      <a:pt x="523" y="841"/>
                    </a:lnTo>
                    <a:lnTo>
                      <a:pt x="521" y="838"/>
                    </a:lnTo>
                    <a:lnTo>
                      <a:pt x="515" y="841"/>
                    </a:lnTo>
                    <a:lnTo>
                      <a:pt x="512" y="842"/>
                    </a:lnTo>
                    <a:lnTo>
                      <a:pt x="509" y="841"/>
                    </a:lnTo>
                    <a:lnTo>
                      <a:pt x="506" y="838"/>
                    </a:lnTo>
                    <a:lnTo>
                      <a:pt x="504" y="834"/>
                    </a:lnTo>
                    <a:lnTo>
                      <a:pt x="505" y="829"/>
                    </a:lnTo>
                    <a:lnTo>
                      <a:pt x="506" y="824"/>
                    </a:lnTo>
                    <a:lnTo>
                      <a:pt x="508" y="819"/>
                    </a:lnTo>
                    <a:lnTo>
                      <a:pt x="510" y="815"/>
                    </a:lnTo>
                    <a:lnTo>
                      <a:pt x="513" y="810"/>
                    </a:lnTo>
                    <a:lnTo>
                      <a:pt x="518" y="804"/>
                    </a:lnTo>
                    <a:lnTo>
                      <a:pt x="525" y="807"/>
                    </a:lnTo>
                    <a:lnTo>
                      <a:pt x="532" y="810"/>
                    </a:lnTo>
                    <a:lnTo>
                      <a:pt x="538" y="812"/>
                    </a:lnTo>
                    <a:lnTo>
                      <a:pt x="544" y="815"/>
                    </a:lnTo>
                    <a:lnTo>
                      <a:pt x="550" y="810"/>
                    </a:lnTo>
                    <a:lnTo>
                      <a:pt x="551" y="807"/>
                    </a:lnTo>
                    <a:lnTo>
                      <a:pt x="557" y="810"/>
                    </a:lnTo>
                    <a:lnTo>
                      <a:pt x="564" y="813"/>
                    </a:lnTo>
                    <a:lnTo>
                      <a:pt x="572" y="817"/>
                    </a:lnTo>
                    <a:lnTo>
                      <a:pt x="577" y="822"/>
                    </a:lnTo>
                    <a:lnTo>
                      <a:pt x="583" y="817"/>
                    </a:lnTo>
                    <a:lnTo>
                      <a:pt x="585" y="816"/>
                    </a:lnTo>
                    <a:lnTo>
                      <a:pt x="585" y="810"/>
                    </a:lnTo>
                    <a:lnTo>
                      <a:pt x="584" y="806"/>
                    </a:lnTo>
                    <a:lnTo>
                      <a:pt x="583" y="802"/>
                    </a:lnTo>
                    <a:lnTo>
                      <a:pt x="583" y="799"/>
                    </a:lnTo>
                    <a:lnTo>
                      <a:pt x="583" y="792"/>
                    </a:lnTo>
                    <a:lnTo>
                      <a:pt x="582" y="785"/>
                    </a:lnTo>
                    <a:lnTo>
                      <a:pt x="581" y="782"/>
                    </a:lnTo>
                    <a:lnTo>
                      <a:pt x="581" y="777"/>
                    </a:lnTo>
                    <a:lnTo>
                      <a:pt x="583" y="771"/>
                    </a:lnTo>
                    <a:lnTo>
                      <a:pt x="584" y="764"/>
                    </a:lnTo>
                    <a:lnTo>
                      <a:pt x="585" y="755"/>
                    </a:lnTo>
                    <a:lnTo>
                      <a:pt x="584" y="745"/>
                    </a:lnTo>
                    <a:lnTo>
                      <a:pt x="583" y="739"/>
                    </a:lnTo>
                    <a:lnTo>
                      <a:pt x="588" y="728"/>
                    </a:lnTo>
                    <a:lnTo>
                      <a:pt x="591" y="721"/>
                    </a:lnTo>
                    <a:lnTo>
                      <a:pt x="600" y="720"/>
                    </a:lnTo>
                    <a:lnTo>
                      <a:pt x="606" y="718"/>
                    </a:lnTo>
                    <a:lnTo>
                      <a:pt x="613" y="714"/>
                    </a:lnTo>
                    <a:lnTo>
                      <a:pt x="614" y="712"/>
                    </a:lnTo>
                    <a:lnTo>
                      <a:pt x="614" y="708"/>
                    </a:lnTo>
                    <a:lnTo>
                      <a:pt x="611" y="702"/>
                    </a:lnTo>
                    <a:lnTo>
                      <a:pt x="610" y="699"/>
                    </a:lnTo>
                    <a:lnTo>
                      <a:pt x="609" y="696"/>
                    </a:lnTo>
                    <a:lnTo>
                      <a:pt x="603" y="700"/>
                    </a:lnTo>
                    <a:lnTo>
                      <a:pt x="600" y="702"/>
                    </a:lnTo>
                    <a:lnTo>
                      <a:pt x="591" y="703"/>
                    </a:lnTo>
                    <a:lnTo>
                      <a:pt x="582" y="703"/>
                    </a:lnTo>
                    <a:lnTo>
                      <a:pt x="576" y="699"/>
                    </a:lnTo>
                    <a:lnTo>
                      <a:pt x="568" y="694"/>
                    </a:lnTo>
                    <a:lnTo>
                      <a:pt x="563" y="690"/>
                    </a:lnTo>
                    <a:lnTo>
                      <a:pt x="558" y="683"/>
                    </a:lnTo>
                    <a:lnTo>
                      <a:pt x="549" y="681"/>
                    </a:lnTo>
                    <a:lnTo>
                      <a:pt x="542" y="677"/>
                    </a:lnTo>
                    <a:lnTo>
                      <a:pt x="535" y="673"/>
                    </a:lnTo>
                    <a:lnTo>
                      <a:pt x="532" y="668"/>
                    </a:lnTo>
                    <a:lnTo>
                      <a:pt x="529" y="660"/>
                    </a:lnTo>
                    <a:lnTo>
                      <a:pt x="526" y="650"/>
                    </a:lnTo>
                    <a:lnTo>
                      <a:pt x="529" y="642"/>
                    </a:lnTo>
                    <a:lnTo>
                      <a:pt x="532" y="631"/>
                    </a:lnTo>
                    <a:lnTo>
                      <a:pt x="534" y="622"/>
                    </a:lnTo>
                    <a:lnTo>
                      <a:pt x="542" y="616"/>
                    </a:lnTo>
                    <a:lnTo>
                      <a:pt x="549" y="612"/>
                    </a:lnTo>
                    <a:lnTo>
                      <a:pt x="556" y="606"/>
                    </a:lnTo>
                    <a:lnTo>
                      <a:pt x="563" y="597"/>
                    </a:lnTo>
                    <a:lnTo>
                      <a:pt x="568" y="589"/>
                    </a:lnTo>
                    <a:lnTo>
                      <a:pt x="575" y="581"/>
                    </a:lnTo>
                    <a:lnTo>
                      <a:pt x="579" y="572"/>
                    </a:lnTo>
                    <a:lnTo>
                      <a:pt x="582" y="566"/>
                    </a:lnTo>
                    <a:lnTo>
                      <a:pt x="588" y="563"/>
                    </a:lnTo>
                    <a:lnTo>
                      <a:pt x="594" y="559"/>
                    </a:lnTo>
                    <a:lnTo>
                      <a:pt x="598" y="550"/>
                    </a:lnTo>
                    <a:lnTo>
                      <a:pt x="603" y="538"/>
                    </a:lnTo>
                    <a:lnTo>
                      <a:pt x="607" y="529"/>
                    </a:lnTo>
                    <a:lnTo>
                      <a:pt x="614" y="516"/>
                    </a:lnTo>
                    <a:lnTo>
                      <a:pt x="618" y="508"/>
                    </a:lnTo>
                    <a:lnTo>
                      <a:pt x="626" y="502"/>
                    </a:lnTo>
                    <a:lnTo>
                      <a:pt x="635" y="498"/>
                    </a:lnTo>
                    <a:lnTo>
                      <a:pt x="638" y="497"/>
                    </a:lnTo>
                    <a:lnTo>
                      <a:pt x="639" y="497"/>
                    </a:lnTo>
                    <a:lnTo>
                      <a:pt x="640" y="500"/>
                    </a:lnTo>
                    <a:lnTo>
                      <a:pt x="640" y="504"/>
                    </a:lnTo>
                    <a:lnTo>
                      <a:pt x="642" y="506"/>
                    </a:lnTo>
                    <a:lnTo>
                      <a:pt x="643" y="511"/>
                    </a:lnTo>
                    <a:lnTo>
                      <a:pt x="645" y="515"/>
                    </a:lnTo>
                    <a:lnTo>
                      <a:pt x="646" y="518"/>
                    </a:lnTo>
                    <a:lnTo>
                      <a:pt x="647" y="522"/>
                    </a:lnTo>
                    <a:lnTo>
                      <a:pt x="648" y="526"/>
                    </a:lnTo>
                    <a:lnTo>
                      <a:pt x="649" y="528"/>
                    </a:lnTo>
                    <a:lnTo>
                      <a:pt x="650" y="532"/>
                    </a:lnTo>
                    <a:lnTo>
                      <a:pt x="653" y="535"/>
                    </a:lnTo>
                    <a:lnTo>
                      <a:pt x="657" y="537"/>
                    </a:lnTo>
                    <a:lnTo>
                      <a:pt x="659" y="540"/>
                    </a:lnTo>
                    <a:lnTo>
                      <a:pt x="661" y="534"/>
                    </a:lnTo>
                    <a:lnTo>
                      <a:pt x="663" y="532"/>
                    </a:lnTo>
                    <a:lnTo>
                      <a:pt x="661" y="525"/>
                    </a:lnTo>
                    <a:lnTo>
                      <a:pt x="658" y="519"/>
                    </a:lnTo>
                    <a:lnTo>
                      <a:pt x="656" y="514"/>
                    </a:lnTo>
                    <a:lnTo>
                      <a:pt x="655" y="507"/>
                    </a:lnTo>
                    <a:lnTo>
                      <a:pt x="655" y="502"/>
                    </a:lnTo>
                    <a:lnTo>
                      <a:pt x="653" y="493"/>
                    </a:lnTo>
                    <a:lnTo>
                      <a:pt x="653" y="486"/>
                    </a:lnTo>
                    <a:lnTo>
                      <a:pt x="654" y="480"/>
                    </a:lnTo>
                    <a:lnTo>
                      <a:pt x="654" y="474"/>
                    </a:lnTo>
                    <a:lnTo>
                      <a:pt x="654" y="469"/>
                    </a:lnTo>
                    <a:lnTo>
                      <a:pt x="653" y="463"/>
                    </a:lnTo>
                    <a:lnTo>
                      <a:pt x="655" y="458"/>
                    </a:lnTo>
                    <a:lnTo>
                      <a:pt x="655" y="453"/>
                    </a:lnTo>
                    <a:lnTo>
                      <a:pt x="655" y="450"/>
                    </a:lnTo>
                    <a:lnTo>
                      <a:pt x="655" y="444"/>
                    </a:lnTo>
                    <a:lnTo>
                      <a:pt x="656" y="437"/>
                    </a:lnTo>
                    <a:lnTo>
                      <a:pt x="658" y="429"/>
                    </a:lnTo>
                    <a:lnTo>
                      <a:pt x="661" y="420"/>
                    </a:lnTo>
                    <a:lnTo>
                      <a:pt x="661" y="417"/>
                    </a:lnTo>
                    <a:lnTo>
                      <a:pt x="666" y="416"/>
                    </a:lnTo>
                    <a:lnTo>
                      <a:pt x="675" y="416"/>
                    </a:lnTo>
                    <a:lnTo>
                      <a:pt x="679" y="411"/>
                    </a:lnTo>
                    <a:lnTo>
                      <a:pt x="680" y="408"/>
                    </a:lnTo>
                    <a:lnTo>
                      <a:pt x="683" y="403"/>
                    </a:lnTo>
                    <a:lnTo>
                      <a:pt x="684" y="400"/>
                    </a:lnTo>
                    <a:lnTo>
                      <a:pt x="685" y="396"/>
                    </a:lnTo>
                    <a:lnTo>
                      <a:pt x="684" y="392"/>
                    </a:lnTo>
                    <a:lnTo>
                      <a:pt x="680" y="387"/>
                    </a:lnTo>
                    <a:lnTo>
                      <a:pt x="679" y="379"/>
                    </a:lnTo>
                    <a:lnTo>
                      <a:pt x="677" y="372"/>
                    </a:lnTo>
                    <a:lnTo>
                      <a:pt x="675" y="368"/>
                    </a:lnTo>
                    <a:lnTo>
                      <a:pt x="674" y="363"/>
                    </a:lnTo>
                    <a:lnTo>
                      <a:pt x="672" y="357"/>
                    </a:lnTo>
                    <a:lnTo>
                      <a:pt x="670" y="351"/>
                    </a:lnTo>
                    <a:lnTo>
                      <a:pt x="668" y="344"/>
                    </a:lnTo>
                    <a:lnTo>
                      <a:pt x="667" y="337"/>
                    </a:lnTo>
                    <a:lnTo>
                      <a:pt x="667" y="323"/>
                    </a:lnTo>
                    <a:lnTo>
                      <a:pt x="667" y="321"/>
                    </a:lnTo>
                    <a:lnTo>
                      <a:pt x="665" y="317"/>
                    </a:lnTo>
                    <a:lnTo>
                      <a:pt x="667" y="311"/>
                    </a:lnTo>
                    <a:lnTo>
                      <a:pt x="668" y="308"/>
                    </a:lnTo>
                    <a:lnTo>
                      <a:pt x="669" y="304"/>
                    </a:lnTo>
                    <a:lnTo>
                      <a:pt x="671" y="294"/>
                    </a:lnTo>
                    <a:lnTo>
                      <a:pt x="671" y="291"/>
                    </a:lnTo>
                    <a:lnTo>
                      <a:pt x="671" y="285"/>
                    </a:lnTo>
                    <a:lnTo>
                      <a:pt x="671" y="280"/>
                    </a:lnTo>
                    <a:lnTo>
                      <a:pt x="671" y="278"/>
                    </a:lnTo>
                    <a:lnTo>
                      <a:pt x="675" y="273"/>
                    </a:lnTo>
                    <a:lnTo>
                      <a:pt x="680" y="268"/>
                    </a:lnTo>
                    <a:lnTo>
                      <a:pt x="686" y="260"/>
                    </a:lnTo>
                    <a:lnTo>
                      <a:pt x="688" y="251"/>
                    </a:lnTo>
                    <a:lnTo>
                      <a:pt x="689" y="244"/>
                    </a:lnTo>
                    <a:lnTo>
                      <a:pt x="690" y="237"/>
                    </a:lnTo>
                    <a:lnTo>
                      <a:pt x="686" y="223"/>
                    </a:lnTo>
                    <a:lnTo>
                      <a:pt x="693" y="216"/>
                    </a:lnTo>
                    <a:lnTo>
                      <a:pt x="695" y="208"/>
                    </a:lnTo>
                    <a:lnTo>
                      <a:pt x="696" y="206"/>
                    </a:lnTo>
                    <a:lnTo>
                      <a:pt x="698" y="203"/>
                    </a:lnTo>
                    <a:lnTo>
                      <a:pt x="699" y="199"/>
                    </a:lnTo>
                    <a:lnTo>
                      <a:pt x="698" y="193"/>
                    </a:lnTo>
                    <a:lnTo>
                      <a:pt x="691" y="188"/>
                    </a:lnTo>
                    <a:lnTo>
                      <a:pt x="686" y="185"/>
                    </a:lnTo>
                    <a:lnTo>
                      <a:pt x="681" y="180"/>
                    </a:lnTo>
                    <a:lnTo>
                      <a:pt x="671" y="174"/>
                    </a:lnTo>
                    <a:lnTo>
                      <a:pt x="666" y="168"/>
                    </a:lnTo>
                    <a:lnTo>
                      <a:pt x="660" y="163"/>
                    </a:lnTo>
                    <a:lnTo>
                      <a:pt x="655" y="158"/>
                    </a:lnTo>
                    <a:lnTo>
                      <a:pt x="650" y="154"/>
                    </a:lnTo>
                    <a:lnTo>
                      <a:pt x="643" y="150"/>
                    </a:lnTo>
                    <a:lnTo>
                      <a:pt x="640" y="146"/>
                    </a:lnTo>
                    <a:lnTo>
                      <a:pt x="636" y="142"/>
                    </a:lnTo>
                    <a:lnTo>
                      <a:pt x="631" y="141"/>
                    </a:lnTo>
                    <a:lnTo>
                      <a:pt x="627" y="141"/>
                    </a:lnTo>
                    <a:lnTo>
                      <a:pt x="622" y="142"/>
                    </a:lnTo>
                    <a:lnTo>
                      <a:pt x="618" y="141"/>
                    </a:lnTo>
                    <a:lnTo>
                      <a:pt x="615" y="150"/>
                    </a:lnTo>
                    <a:lnTo>
                      <a:pt x="612" y="158"/>
                    </a:lnTo>
                    <a:lnTo>
                      <a:pt x="611" y="159"/>
                    </a:lnTo>
                    <a:lnTo>
                      <a:pt x="608" y="163"/>
                    </a:lnTo>
                    <a:lnTo>
                      <a:pt x="605" y="168"/>
                    </a:lnTo>
                    <a:lnTo>
                      <a:pt x="600" y="174"/>
                    </a:lnTo>
                    <a:lnTo>
                      <a:pt x="592" y="176"/>
                    </a:lnTo>
                    <a:lnTo>
                      <a:pt x="588" y="178"/>
                    </a:lnTo>
                    <a:lnTo>
                      <a:pt x="582" y="182"/>
                    </a:lnTo>
                    <a:lnTo>
                      <a:pt x="576" y="185"/>
                    </a:lnTo>
                    <a:lnTo>
                      <a:pt x="571" y="188"/>
                    </a:lnTo>
                    <a:lnTo>
                      <a:pt x="566" y="190"/>
                    </a:lnTo>
                    <a:lnTo>
                      <a:pt x="560" y="192"/>
                    </a:lnTo>
                    <a:lnTo>
                      <a:pt x="553" y="194"/>
                    </a:lnTo>
                    <a:lnTo>
                      <a:pt x="543" y="197"/>
                    </a:lnTo>
                    <a:lnTo>
                      <a:pt x="534" y="201"/>
                    </a:lnTo>
                    <a:lnTo>
                      <a:pt x="526" y="207"/>
                    </a:lnTo>
                    <a:lnTo>
                      <a:pt x="519" y="208"/>
                    </a:lnTo>
                    <a:lnTo>
                      <a:pt x="507" y="210"/>
                    </a:lnTo>
                    <a:lnTo>
                      <a:pt x="494" y="210"/>
                    </a:lnTo>
                    <a:lnTo>
                      <a:pt x="481" y="208"/>
                    </a:lnTo>
                    <a:lnTo>
                      <a:pt x="475" y="202"/>
                    </a:lnTo>
                    <a:lnTo>
                      <a:pt x="470" y="197"/>
                    </a:lnTo>
                    <a:lnTo>
                      <a:pt x="466" y="192"/>
                    </a:lnTo>
                    <a:lnTo>
                      <a:pt x="459" y="183"/>
                    </a:lnTo>
                    <a:lnTo>
                      <a:pt x="454" y="176"/>
                    </a:lnTo>
                    <a:lnTo>
                      <a:pt x="448" y="167"/>
                    </a:lnTo>
                    <a:lnTo>
                      <a:pt x="445" y="160"/>
                    </a:lnTo>
                    <a:lnTo>
                      <a:pt x="443" y="153"/>
                    </a:lnTo>
                    <a:lnTo>
                      <a:pt x="440" y="150"/>
                    </a:lnTo>
                    <a:lnTo>
                      <a:pt x="440" y="143"/>
                    </a:lnTo>
                    <a:lnTo>
                      <a:pt x="438" y="133"/>
                    </a:lnTo>
                    <a:lnTo>
                      <a:pt x="438" y="124"/>
                    </a:lnTo>
                    <a:lnTo>
                      <a:pt x="438" y="120"/>
                    </a:lnTo>
                    <a:lnTo>
                      <a:pt x="437" y="111"/>
                    </a:lnTo>
                    <a:lnTo>
                      <a:pt x="437" y="107"/>
                    </a:lnTo>
                    <a:lnTo>
                      <a:pt x="428" y="105"/>
                    </a:lnTo>
                    <a:lnTo>
                      <a:pt x="421" y="105"/>
                    </a:lnTo>
                    <a:lnTo>
                      <a:pt x="417" y="101"/>
                    </a:lnTo>
                    <a:lnTo>
                      <a:pt x="413" y="97"/>
                    </a:lnTo>
                    <a:lnTo>
                      <a:pt x="410" y="93"/>
                    </a:lnTo>
                    <a:lnTo>
                      <a:pt x="405" y="92"/>
                    </a:lnTo>
                    <a:lnTo>
                      <a:pt x="399" y="88"/>
                    </a:lnTo>
                    <a:lnTo>
                      <a:pt x="395" y="93"/>
                    </a:lnTo>
                    <a:lnTo>
                      <a:pt x="392" y="100"/>
                    </a:lnTo>
                    <a:lnTo>
                      <a:pt x="393" y="110"/>
                    </a:lnTo>
                    <a:lnTo>
                      <a:pt x="393" y="112"/>
                    </a:lnTo>
                    <a:lnTo>
                      <a:pt x="384" y="117"/>
                    </a:lnTo>
                    <a:lnTo>
                      <a:pt x="380" y="120"/>
                    </a:lnTo>
                    <a:lnTo>
                      <a:pt x="373" y="116"/>
                    </a:lnTo>
                    <a:lnTo>
                      <a:pt x="369" y="112"/>
                    </a:lnTo>
                    <a:lnTo>
                      <a:pt x="364" y="105"/>
                    </a:lnTo>
                    <a:lnTo>
                      <a:pt x="357" y="105"/>
                    </a:lnTo>
                    <a:lnTo>
                      <a:pt x="350" y="104"/>
                    </a:lnTo>
                    <a:lnTo>
                      <a:pt x="345" y="104"/>
                    </a:lnTo>
                    <a:lnTo>
                      <a:pt x="342" y="100"/>
                    </a:lnTo>
                    <a:lnTo>
                      <a:pt x="338" y="96"/>
                    </a:lnTo>
                    <a:lnTo>
                      <a:pt x="335" y="90"/>
                    </a:lnTo>
                    <a:lnTo>
                      <a:pt x="330" y="82"/>
                    </a:lnTo>
                    <a:lnTo>
                      <a:pt x="333" y="78"/>
                    </a:lnTo>
                    <a:lnTo>
                      <a:pt x="336" y="73"/>
                    </a:lnTo>
                    <a:lnTo>
                      <a:pt x="340" y="68"/>
                    </a:lnTo>
                    <a:lnTo>
                      <a:pt x="346" y="60"/>
                    </a:lnTo>
                    <a:lnTo>
                      <a:pt x="352" y="54"/>
                    </a:lnTo>
                    <a:lnTo>
                      <a:pt x="356" y="49"/>
                    </a:lnTo>
                    <a:lnTo>
                      <a:pt x="357" y="47"/>
                    </a:lnTo>
                    <a:lnTo>
                      <a:pt x="356" y="43"/>
                    </a:lnTo>
                    <a:lnTo>
                      <a:pt x="355" y="39"/>
                    </a:lnTo>
                    <a:lnTo>
                      <a:pt x="355" y="32"/>
                    </a:lnTo>
                    <a:lnTo>
                      <a:pt x="354" y="24"/>
                    </a:lnTo>
                    <a:lnTo>
                      <a:pt x="349" y="18"/>
                    </a:lnTo>
                    <a:lnTo>
                      <a:pt x="343" y="10"/>
                    </a:lnTo>
                    <a:lnTo>
                      <a:pt x="337" y="4"/>
                    </a:lnTo>
                    <a:lnTo>
                      <a:pt x="334" y="0"/>
                    </a:lnTo>
                    <a:lnTo>
                      <a:pt x="329" y="0"/>
                    </a:lnTo>
                    <a:lnTo>
                      <a:pt x="325" y="0"/>
                    </a:lnTo>
                    <a:lnTo>
                      <a:pt x="318" y="2"/>
                    </a:lnTo>
                    <a:lnTo>
                      <a:pt x="307" y="9"/>
                    </a:lnTo>
                    <a:lnTo>
                      <a:pt x="293" y="13"/>
                    </a:lnTo>
                    <a:lnTo>
                      <a:pt x="286" y="21"/>
                    </a:lnTo>
                    <a:lnTo>
                      <a:pt x="278" y="30"/>
                    </a:lnTo>
                    <a:lnTo>
                      <a:pt x="271" y="41"/>
                    </a:lnTo>
                    <a:lnTo>
                      <a:pt x="265" y="50"/>
                    </a:lnTo>
                    <a:lnTo>
                      <a:pt x="260" y="63"/>
                    </a:lnTo>
                    <a:lnTo>
                      <a:pt x="250" y="71"/>
                    </a:lnTo>
                    <a:lnTo>
                      <a:pt x="244" y="79"/>
                    </a:lnTo>
                    <a:lnTo>
                      <a:pt x="241" y="84"/>
                    </a:lnTo>
                    <a:lnTo>
                      <a:pt x="244" y="90"/>
                    </a:lnTo>
                    <a:lnTo>
                      <a:pt x="249" y="97"/>
                    </a:lnTo>
                    <a:lnTo>
                      <a:pt x="252" y="101"/>
                    </a:lnTo>
                    <a:lnTo>
                      <a:pt x="260" y="98"/>
                    </a:lnTo>
                    <a:lnTo>
                      <a:pt x="269" y="93"/>
                    </a:lnTo>
                    <a:lnTo>
                      <a:pt x="280" y="92"/>
                    </a:lnTo>
                    <a:lnTo>
                      <a:pt x="288" y="92"/>
                    </a:lnTo>
                    <a:lnTo>
                      <a:pt x="290" y="99"/>
                    </a:lnTo>
                    <a:lnTo>
                      <a:pt x="291" y="103"/>
                    </a:lnTo>
                    <a:lnTo>
                      <a:pt x="292" y="110"/>
                    </a:lnTo>
                    <a:lnTo>
                      <a:pt x="292" y="117"/>
                    </a:lnTo>
                    <a:lnTo>
                      <a:pt x="297" y="124"/>
                    </a:lnTo>
                    <a:lnTo>
                      <a:pt x="300" y="128"/>
                    </a:lnTo>
                    <a:lnTo>
                      <a:pt x="302" y="137"/>
                    </a:lnTo>
                    <a:lnTo>
                      <a:pt x="304" y="143"/>
                    </a:lnTo>
                    <a:lnTo>
                      <a:pt x="306" y="150"/>
                    </a:lnTo>
                    <a:lnTo>
                      <a:pt x="305" y="155"/>
                    </a:lnTo>
                    <a:lnTo>
                      <a:pt x="304" y="159"/>
                    </a:lnTo>
                    <a:lnTo>
                      <a:pt x="302" y="169"/>
                    </a:lnTo>
                    <a:lnTo>
                      <a:pt x="299" y="173"/>
                    </a:lnTo>
                    <a:lnTo>
                      <a:pt x="293" y="182"/>
                    </a:lnTo>
                    <a:lnTo>
                      <a:pt x="285" y="190"/>
                    </a:lnTo>
                    <a:lnTo>
                      <a:pt x="273" y="198"/>
                    </a:lnTo>
                    <a:lnTo>
                      <a:pt x="267" y="203"/>
                    </a:lnTo>
                    <a:lnTo>
                      <a:pt x="266" y="214"/>
                    </a:lnTo>
                    <a:lnTo>
                      <a:pt x="266" y="225"/>
                    </a:lnTo>
                    <a:lnTo>
                      <a:pt x="266" y="236"/>
                    </a:lnTo>
                    <a:lnTo>
                      <a:pt x="266" y="238"/>
                    </a:lnTo>
                    <a:lnTo>
                      <a:pt x="258" y="248"/>
                    </a:lnTo>
                    <a:lnTo>
                      <a:pt x="253" y="265"/>
                    </a:lnTo>
                    <a:lnTo>
                      <a:pt x="253" y="279"/>
                    </a:lnTo>
                    <a:lnTo>
                      <a:pt x="247" y="287"/>
                    </a:lnTo>
                    <a:lnTo>
                      <a:pt x="240" y="291"/>
                    </a:lnTo>
                    <a:lnTo>
                      <a:pt x="241" y="305"/>
                    </a:lnTo>
                    <a:lnTo>
                      <a:pt x="240" y="322"/>
                    </a:lnTo>
                    <a:lnTo>
                      <a:pt x="234" y="332"/>
                    </a:lnTo>
                    <a:lnTo>
                      <a:pt x="233" y="335"/>
                    </a:lnTo>
                    <a:lnTo>
                      <a:pt x="230" y="343"/>
                    </a:lnTo>
                    <a:lnTo>
                      <a:pt x="228" y="352"/>
                    </a:lnTo>
                    <a:lnTo>
                      <a:pt x="226" y="363"/>
                    </a:lnTo>
                    <a:lnTo>
                      <a:pt x="239" y="363"/>
                    </a:lnTo>
                    <a:lnTo>
                      <a:pt x="242" y="377"/>
                    </a:lnTo>
                    <a:lnTo>
                      <a:pt x="240" y="393"/>
                    </a:lnTo>
                    <a:lnTo>
                      <a:pt x="228" y="400"/>
                    </a:lnTo>
                    <a:lnTo>
                      <a:pt x="222" y="405"/>
                    </a:lnTo>
                    <a:lnTo>
                      <a:pt x="213" y="408"/>
                    </a:lnTo>
                    <a:lnTo>
                      <a:pt x="203" y="412"/>
                    </a:lnTo>
                    <a:lnTo>
                      <a:pt x="198" y="412"/>
                    </a:lnTo>
                    <a:lnTo>
                      <a:pt x="193" y="418"/>
                    </a:lnTo>
                    <a:lnTo>
                      <a:pt x="188" y="424"/>
                    </a:lnTo>
                    <a:lnTo>
                      <a:pt x="185" y="429"/>
                    </a:lnTo>
                    <a:lnTo>
                      <a:pt x="179" y="437"/>
                    </a:lnTo>
                    <a:lnTo>
                      <a:pt x="172" y="443"/>
                    </a:lnTo>
                    <a:lnTo>
                      <a:pt x="164" y="451"/>
                    </a:lnTo>
                    <a:lnTo>
                      <a:pt x="158" y="460"/>
                    </a:lnTo>
                    <a:lnTo>
                      <a:pt x="154" y="464"/>
                    </a:lnTo>
                    <a:lnTo>
                      <a:pt x="147" y="464"/>
                    </a:lnTo>
                    <a:lnTo>
                      <a:pt x="137" y="461"/>
                    </a:lnTo>
                    <a:lnTo>
                      <a:pt x="118" y="463"/>
                    </a:lnTo>
                    <a:lnTo>
                      <a:pt x="107" y="459"/>
                    </a:lnTo>
                    <a:lnTo>
                      <a:pt x="97" y="455"/>
                    </a:lnTo>
                    <a:lnTo>
                      <a:pt x="92" y="453"/>
                    </a:lnTo>
                    <a:lnTo>
                      <a:pt x="83" y="453"/>
                    </a:lnTo>
                    <a:lnTo>
                      <a:pt x="74" y="452"/>
                    </a:lnTo>
                    <a:lnTo>
                      <a:pt x="63" y="450"/>
                    </a:lnTo>
                    <a:lnTo>
                      <a:pt x="60" y="451"/>
                    </a:lnTo>
                    <a:lnTo>
                      <a:pt x="57" y="460"/>
                    </a:lnTo>
                    <a:lnTo>
                      <a:pt x="54" y="467"/>
                    </a:lnTo>
                    <a:lnTo>
                      <a:pt x="53" y="469"/>
                    </a:lnTo>
                    <a:lnTo>
                      <a:pt x="52" y="480"/>
                    </a:lnTo>
                    <a:lnTo>
                      <a:pt x="51" y="487"/>
                    </a:lnTo>
                    <a:lnTo>
                      <a:pt x="48" y="495"/>
                    </a:lnTo>
                    <a:lnTo>
                      <a:pt x="44" y="506"/>
                    </a:lnTo>
                    <a:lnTo>
                      <a:pt x="41" y="512"/>
                    </a:lnTo>
                    <a:lnTo>
                      <a:pt x="40" y="519"/>
                    </a:lnTo>
                    <a:lnTo>
                      <a:pt x="38" y="528"/>
                    </a:lnTo>
                    <a:lnTo>
                      <a:pt x="37" y="532"/>
                    </a:lnTo>
                    <a:lnTo>
                      <a:pt x="34" y="541"/>
                    </a:lnTo>
                    <a:lnTo>
                      <a:pt x="31" y="552"/>
                    </a:lnTo>
                    <a:lnTo>
                      <a:pt x="32" y="560"/>
                    </a:lnTo>
                    <a:lnTo>
                      <a:pt x="33" y="568"/>
                    </a:lnTo>
                    <a:lnTo>
                      <a:pt x="35" y="575"/>
                    </a:lnTo>
                    <a:lnTo>
                      <a:pt x="32" y="579"/>
                    </a:lnTo>
                    <a:lnTo>
                      <a:pt x="28" y="583"/>
                    </a:lnTo>
                    <a:lnTo>
                      <a:pt x="26" y="585"/>
                    </a:lnTo>
                    <a:lnTo>
                      <a:pt x="24" y="591"/>
                    </a:lnTo>
                    <a:lnTo>
                      <a:pt x="22" y="597"/>
                    </a:lnTo>
                    <a:lnTo>
                      <a:pt x="18" y="602"/>
                    </a:lnTo>
                    <a:lnTo>
                      <a:pt x="18" y="607"/>
                    </a:lnTo>
                    <a:lnTo>
                      <a:pt x="18" y="613"/>
                    </a:lnTo>
                    <a:lnTo>
                      <a:pt x="17" y="619"/>
                    </a:lnTo>
                    <a:lnTo>
                      <a:pt x="17" y="623"/>
                    </a:lnTo>
                    <a:lnTo>
                      <a:pt x="17" y="630"/>
                    </a:lnTo>
                    <a:lnTo>
                      <a:pt x="10" y="633"/>
                    </a:lnTo>
                    <a:lnTo>
                      <a:pt x="4" y="638"/>
                    </a:lnTo>
                    <a:lnTo>
                      <a:pt x="2" y="642"/>
                    </a:lnTo>
                    <a:lnTo>
                      <a:pt x="3" y="647"/>
                    </a:lnTo>
                    <a:lnTo>
                      <a:pt x="4" y="654"/>
                    </a:lnTo>
                    <a:lnTo>
                      <a:pt x="6" y="660"/>
                    </a:lnTo>
                    <a:lnTo>
                      <a:pt x="7" y="664"/>
                    </a:lnTo>
                    <a:lnTo>
                      <a:pt x="9" y="668"/>
                    </a:lnTo>
                    <a:lnTo>
                      <a:pt x="10" y="672"/>
                    </a:lnTo>
                    <a:lnTo>
                      <a:pt x="14" y="677"/>
                    </a:lnTo>
                    <a:lnTo>
                      <a:pt x="18" y="682"/>
                    </a:lnTo>
                    <a:lnTo>
                      <a:pt x="21" y="685"/>
                    </a:lnTo>
                    <a:lnTo>
                      <a:pt x="28" y="688"/>
                    </a:lnTo>
                    <a:lnTo>
                      <a:pt x="36" y="693"/>
                    </a:lnTo>
                    <a:lnTo>
                      <a:pt x="41" y="694"/>
                    </a:lnTo>
                    <a:lnTo>
                      <a:pt x="44" y="691"/>
                    </a:lnTo>
                    <a:lnTo>
                      <a:pt x="48" y="685"/>
                    </a:lnTo>
                    <a:lnTo>
                      <a:pt x="51" y="679"/>
                    </a:lnTo>
                    <a:lnTo>
                      <a:pt x="57" y="676"/>
                    </a:lnTo>
                    <a:lnTo>
                      <a:pt x="64" y="675"/>
                    </a:lnTo>
                    <a:lnTo>
                      <a:pt x="72" y="673"/>
                    </a:lnTo>
                    <a:lnTo>
                      <a:pt x="82" y="670"/>
                    </a:lnTo>
                    <a:lnTo>
                      <a:pt x="92" y="667"/>
                    </a:lnTo>
                    <a:lnTo>
                      <a:pt x="103" y="666"/>
                    </a:lnTo>
                    <a:lnTo>
                      <a:pt x="114" y="668"/>
                    </a:lnTo>
                    <a:lnTo>
                      <a:pt x="122" y="670"/>
                    </a:lnTo>
                    <a:lnTo>
                      <a:pt x="130" y="674"/>
                    </a:lnTo>
                    <a:lnTo>
                      <a:pt x="137" y="679"/>
                    </a:lnTo>
                    <a:lnTo>
                      <a:pt x="144" y="680"/>
                    </a:lnTo>
                    <a:lnTo>
                      <a:pt x="152" y="681"/>
                    </a:lnTo>
                    <a:lnTo>
                      <a:pt x="154" y="676"/>
                    </a:lnTo>
                    <a:lnTo>
                      <a:pt x="156" y="666"/>
                    </a:lnTo>
                    <a:lnTo>
                      <a:pt x="160" y="658"/>
                    </a:lnTo>
                    <a:lnTo>
                      <a:pt x="164" y="651"/>
                    </a:lnTo>
                    <a:lnTo>
                      <a:pt x="170" y="642"/>
                    </a:lnTo>
                    <a:lnTo>
                      <a:pt x="176" y="637"/>
                    </a:lnTo>
                    <a:lnTo>
                      <a:pt x="185" y="634"/>
                    </a:lnTo>
                    <a:lnTo>
                      <a:pt x="193" y="633"/>
                    </a:lnTo>
                    <a:lnTo>
                      <a:pt x="201" y="633"/>
                    </a:lnTo>
                    <a:lnTo>
                      <a:pt x="212" y="632"/>
                    </a:lnTo>
                    <a:lnTo>
                      <a:pt x="221" y="635"/>
                    </a:lnTo>
                    <a:lnTo>
                      <a:pt x="230" y="640"/>
                    </a:lnTo>
                    <a:lnTo>
                      <a:pt x="239" y="645"/>
                    </a:lnTo>
                    <a:lnTo>
                      <a:pt x="250" y="650"/>
                    </a:lnTo>
                    <a:lnTo>
                      <a:pt x="266" y="654"/>
                    </a:lnTo>
                    <a:lnTo>
                      <a:pt x="275" y="658"/>
                    </a:lnTo>
                    <a:lnTo>
                      <a:pt x="280" y="665"/>
                    </a:lnTo>
                    <a:lnTo>
                      <a:pt x="285" y="674"/>
                    </a:lnTo>
                    <a:lnTo>
                      <a:pt x="292" y="681"/>
                    </a:lnTo>
                    <a:lnTo>
                      <a:pt x="300" y="688"/>
                    </a:lnTo>
                    <a:lnTo>
                      <a:pt x="310" y="696"/>
                    </a:lnTo>
                    <a:lnTo>
                      <a:pt x="321" y="703"/>
                    </a:lnTo>
                    <a:lnTo>
                      <a:pt x="328" y="708"/>
                    </a:lnTo>
                    <a:lnTo>
                      <a:pt x="335" y="716"/>
                    </a:lnTo>
                    <a:lnTo>
                      <a:pt x="338" y="720"/>
                    </a:lnTo>
                    <a:lnTo>
                      <a:pt x="342" y="728"/>
                    </a:lnTo>
                    <a:lnTo>
                      <a:pt x="346" y="735"/>
                    </a:lnTo>
                    <a:lnTo>
                      <a:pt x="351" y="744"/>
                    </a:lnTo>
                    <a:lnTo>
                      <a:pt x="352" y="748"/>
                    </a:lnTo>
                    <a:lnTo>
                      <a:pt x="348" y="757"/>
                    </a:lnTo>
                    <a:lnTo>
                      <a:pt x="342" y="764"/>
                    </a:lnTo>
                    <a:lnTo>
                      <a:pt x="336" y="768"/>
                    </a:lnTo>
                    <a:lnTo>
                      <a:pt x="327" y="769"/>
                    </a:lnTo>
                    <a:lnTo>
                      <a:pt x="319" y="769"/>
                    </a:lnTo>
                    <a:lnTo>
                      <a:pt x="308" y="771"/>
                    </a:lnTo>
                    <a:lnTo>
                      <a:pt x="299" y="770"/>
                    </a:lnTo>
                    <a:lnTo>
                      <a:pt x="291" y="769"/>
                    </a:lnTo>
                    <a:lnTo>
                      <a:pt x="286" y="767"/>
                    </a:lnTo>
                    <a:lnTo>
                      <a:pt x="278" y="764"/>
                    </a:lnTo>
                    <a:lnTo>
                      <a:pt x="273" y="764"/>
                    </a:lnTo>
                    <a:lnTo>
                      <a:pt x="267" y="766"/>
                    </a:lnTo>
                    <a:lnTo>
                      <a:pt x="262" y="770"/>
                    </a:lnTo>
                    <a:lnTo>
                      <a:pt x="256" y="772"/>
                    </a:lnTo>
                    <a:lnTo>
                      <a:pt x="248" y="772"/>
                    </a:lnTo>
                    <a:lnTo>
                      <a:pt x="237" y="772"/>
                    </a:lnTo>
                    <a:lnTo>
                      <a:pt x="228" y="772"/>
                    </a:lnTo>
                    <a:lnTo>
                      <a:pt x="219" y="774"/>
                    </a:lnTo>
                    <a:lnTo>
                      <a:pt x="212" y="780"/>
                    </a:lnTo>
                    <a:lnTo>
                      <a:pt x="202" y="792"/>
                    </a:lnTo>
                    <a:lnTo>
                      <a:pt x="195" y="798"/>
                    </a:lnTo>
                    <a:lnTo>
                      <a:pt x="187" y="795"/>
                    </a:lnTo>
                    <a:lnTo>
                      <a:pt x="179" y="795"/>
                    </a:lnTo>
                    <a:lnTo>
                      <a:pt x="169" y="797"/>
                    </a:lnTo>
                    <a:lnTo>
                      <a:pt x="166" y="810"/>
                    </a:lnTo>
                    <a:lnTo>
                      <a:pt x="163" y="816"/>
                    </a:lnTo>
                    <a:lnTo>
                      <a:pt x="160" y="820"/>
                    </a:lnTo>
                    <a:lnTo>
                      <a:pt x="150" y="822"/>
                    </a:lnTo>
                    <a:lnTo>
                      <a:pt x="140" y="824"/>
                    </a:lnTo>
                    <a:lnTo>
                      <a:pt x="132" y="825"/>
                    </a:lnTo>
                    <a:lnTo>
                      <a:pt x="125" y="829"/>
                    </a:lnTo>
                    <a:lnTo>
                      <a:pt x="119" y="833"/>
                    </a:lnTo>
                    <a:lnTo>
                      <a:pt x="113" y="840"/>
                    </a:lnTo>
                    <a:lnTo>
                      <a:pt x="109" y="843"/>
                    </a:lnTo>
                    <a:lnTo>
                      <a:pt x="105" y="850"/>
                    </a:lnTo>
                    <a:lnTo>
                      <a:pt x="99" y="860"/>
                    </a:lnTo>
                    <a:lnTo>
                      <a:pt x="95" y="870"/>
                    </a:lnTo>
                    <a:lnTo>
                      <a:pt x="93" y="878"/>
                    </a:lnTo>
                    <a:lnTo>
                      <a:pt x="90" y="891"/>
                    </a:lnTo>
                    <a:lnTo>
                      <a:pt x="90" y="903"/>
                    </a:lnTo>
                    <a:lnTo>
                      <a:pt x="88" y="908"/>
                    </a:lnTo>
                    <a:lnTo>
                      <a:pt x="81" y="912"/>
                    </a:lnTo>
                    <a:lnTo>
                      <a:pt x="73" y="916"/>
                    </a:lnTo>
                    <a:lnTo>
                      <a:pt x="66" y="925"/>
                    </a:lnTo>
                    <a:lnTo>
                      <a:pt x="58" y="930"/>
                    </a:lnTo>
                    <a:lnTo>
                      <a:pt x="49" y="937"/>
                    </a:lnTo>
                    <a:lnTo>
                      <a:pt x="42" y="942"/>
                    </a:lnTo>
                    <a:lnTo>
                      <a:pt x="36" y="947"/>
                    </a:lnTo>
                    <a:lnTo>
                      <a:pt x="28" y="948"/>
                    </a:lnTo>
                    <a:lnTo>
                      <a:pt x="23" y="949"/>
                    </a:lnTo>
                    <a:lnTo>
                      <a:pt x="9" y="949"/>
                    </a:lnTo>
                    <a:lnTo>
                      <a:pt x="0" y="948"/>
                    </a:lnTo>
                    <a:lnTo>
                      <a:pt x="0" y="948"/>
                    </a:lnTo>
                    <a:lnTo>
                      <a:pt x="0" y="948"/>
                    </a:lnTo>
                    <a:lnTo>
                      <a:pt x="0" y="948"/>
                    </a:lnTo>
                    <a:lnTo>
                      <a:pt x="0" y="948"/>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08" name="Freeform 96"/>
              <p:cNvSpPr>
                <a:spLocks noChangeArrowheads="1"/>
              </p:cNvSpPr>
              <p:nvPr/>
            </p:nvSpPr>
            <p:spPr bwMode="auto">
              <a:xfrm>
                <a:off x="4411" y="2604"/>
                <a:ext cx="648" cy="375"/>
              </a:xfrm>
              <a:custGeom>
                <a:avLst/>
                <a:gdLst/>
                <a:ahLst/>
                <a:cxnLst>
                  <a:cxn ang="0">
                    <a:pos x="1460" y="105"/>
                  </a:cxn>
                  <a:cxn ang="0">
                    <a:pos x="1613" y="271"/>
                  </a:cxn>
                  <a:cxn ang="0">
                    <a:pos x="1566" y="317"/>
                  </a:cxn>
                  <a:cxn ang="0">
                    <a:pos x="1539" y="362"/>
                  </a:cxn>
                  <a:cxn ang="0">
                    <a:pos x="1443" y="423"/>
                  </a:cxn>
                  <a:cxn ang="0">
                    <a:pos x="1408" y="378"/>
                  </a:cxn>
                  <a:cxn ang="0">
                    <a:pos x="1355" y="429"/>
                  </a:cxn>
                  <a:cxn ang="0">
                    <a:pos x="1348" y="502"/>
                  </a:cxn>
                  <a:cxn ang="0">
                    <a:pos x="1341" y="557"/>
                  </a:cxn>
                  <a:cxn ang="0">
                    <a:pos x="1263" y="590"/>
                  </a:cxn>
                  <a:cxn ang="0">
                    <a:pos x="1202" y="629"/>
                  </a:cxn>
                  <a:cxn ang="0">
                    <a:pos x="1150" y="680"/>
                  </a:cxn>
                  <a:cxn ang="0">
                    <a:pos x="1101" y="699"/>
                  </a:cxn>
                  <a:cxn ang="0">
                    <a:pos x="1025" y="734"/>
                  </a:cxn>
                  <a:cxn ang="0">
                    <a:pos x="995" y="793"/>
                  </a:cxn>
                  <a:cxn ang="0">
                    <a:pos x="941" y="880"/>
                  </a:cxn>
                  <a:cxn ang="0">
                    <a:pos x="896" y="879"/>
                  </a:cxn>
                  <a:cxn ang="0">
                    <a:pos x="843" y="884"/>
                  </a:cxn>
                  <a:cxn ang="0">
                    <a:pos x="810" y="851"/>
                  </a:cxn>
                  <a:cxn ang="0">
                    <a:pos x="755" y="838"/>
                  </a:cxn>
                  <a:cxn ang="0">
                    <a:pos x="775" y="783"/>
                  </a:cxn>
                  <a:cxn ang="0">
                    <a:pos x="772" y="742"/>
                  </a:cxn>
                  <a:cxn ang="0">
                    <a:pos x="730" y="729"/>
                  </a:cxn>
                  <a:cxn ang="0">
                    <a:pos x="702" y="775"/>
                  </a:cxn>
                  <a:cxn ang="0">
                    <a:pos x="688" y="856"/>
                  </a:cxn>
                  <a:cxn ang="0">
                    <a:pos x="660" y="895"/>
                  </a:cxn>
                  <a:cxn ang="0">
                    <a:pos x="596" y="926"/>
                  </a:cxn>
                  <a:cxn ang="0">
                    <a:pos x="525" y="907"/>
                  </a:cxn>
                  <a:cxn ang="0">
                    <a:pos x="508" y="847"/>
                  </a:cxn>
                  <a:cxn ang="0">
                    <a:pos x="554" y="793"/>
                  </a:cxn>
                  <a:cxn ang="0">
                    <a:pos x="525" y="724"/>
                  </a:cxn>
                  <a:cxn ang="0">
                    <a:pos x="427" y="762"/>
                  </a:cxn>
                  <a:cxn ang="0">
                    <a:pos x="288" y="761"/>
                  </a:cxn>
                  <a:cxn ang="0">
                    <a:pos x="254" y="707"/>
                  </a:cxn>
                  <a:cxn ang="0">
                    <a:pos x="196" y="675"/>
                  </a:cxn>
                  <a:cxn ang="0">
                    <a:pos x="203" y="637"/>
                  </a:cxn>
                  <a:cxn ang="0">
                    <a:pos x="240" y="603"/>
                  </a:cxn>
                  <a:cxn ang="0">
                    <a:pos x="233" y="565"/>
                  </a:cxn>
                  <a:cxn ang="0">
                    <a:pos x="158" y="560"/>
                  </a:cxn>
                  <a:cxn ang="0">
                    <a:pos x="122" y="560"/>
                  </a:cxn>
                  <a:cxn ang="0">
                    <a:pos x="70" y="589"/>
                  </a:cxn>
                  <a:cxn ang="0">
                    <a:pos x="38" y="555"/>
                  </a:cxn>
                  <a:cxn ang="0">
                    <a:pos x="13" y="513"/>
                  </a:cxn>
                  <a:cxn ang="0">
                    <a:pos x="0" y="468"/>
                  </a:cxn>
                  <a:cxn ang="0">
                    <a:pos x="6" y="418"/>
                  </a:cxn>
                  <a:cxn ang="0">
                    <a:pos x="20" y="353"/>
                  </a:cxn>
                  <a:cxn ang="0">
                    <a:pos x="173" y="373"/>
                  </a:cxn>
                  <a:cxn ang="0">
                    <a:pos x="278" y="373"/>
                  </a:cxn>
                  <a:cxn ang="0">
                    <a:pos x="363" y="388"/>
                  </a:cxn>
                  <a:cxn ang="0">
                    <a:pos x="461" y="440"/>
                  </a:cxn>
                  <a:cxn ang="0">
                    <a:pos x="575" y="445"/>
                  </a:cxn>
                  <a:cxn ang="0">
                    <a:pos x="645" y="452"/>
                  </a:cxn>
                  <a:cxn ang="0">
                    <a:pos x="769" y="391"/>
                  </a:cxn>
                  <a:cxn ang="0">
                    <a:pos x="885" y="372"/>
                  </a:cxn>
                  <a:cxn ang="0">
                    <a:pos x="1005" y="345"/>
                  </a:cxn>
                  <a:cxn ang="0">
                    <a:pos x="1076" y="270"/>
                  </a:cxn>
                  <a:cxn ang="0">
                    <a:pos x="1153" y="194"/>
                  </a:cxn>
                  <a:cxn ang="0">
                    <a:pos x="1126" y="85"/>
                  </a:cxn>
                  <a:cxn ang="0">
                    <a:pos x="1221" y="81"/>
                  </a:cxn>
                  <a:cxn ang="0">
                    <a:pos x="1340" y="18"/>
                  </a:cxn>
                </a:cxnLst>
                <a:rect l="0" t="0" r="r" b="b"/>
                <a:pathLst>
                  <a:path w="1619" h="937">
                    <a:moveTo>
                      <a:pt x="1372" y="1"/>
                    </a:moveTo>
                    <a:lnTo>
                      <a:pt x="1380" y="6"/>
                    </a:lnTo>
                    <a:lnTo>
                      <a:pt x="1387" y="12"/>
                    </a:lnTo>
                    <a:lnTo>
                      <a:pt x="1393" y="19"/>
                    </a:lnTo>
                    <a:lnTo>
                      <a:pt x="1397" y="24"/>
                    </a:lnTo>
                    <a:lnTo>
                      <a:pt x="1404" y="31"/>
                    </a:lnTo>
                    <a:lnTo>
                      <a:pt x="1415" y="37"/>
                    </a:lnTo>
                    <a:lnTo>
                      <a:pt x="1425" y="44"/>
                    </a:lnTo>
                    <a:lnTo>
                      <a:pt x="1435" y="50"/>
                    </a:lnTo>
                    <a:lnTo>
                      <a:pt x="1440" y="58"/>
                    </a:lnTo>
                    <a:lnTo>
                      <a:pt x="1447" y="69"/>
                    </a:lnTo>
                    <a:lnTo>
                      <a:pt x="1450" y="83"/>
                    </a:lnTo>
                    <a:lnTo>
                      <a:pt x="1456" y="93"/>
                    </a:lnTo>
                    <a:lnTo>
                      <a:pt x="1460" y="105"/>
                    </a:lnTo>
                    <a:lnTo>
                      <a:pt x="1467" y="120"/>
                    </a:lnTo>
                    <a:lnTo>
                      <a:pt x="1480" y="133"/>
                    </a:lnTo>
                    <a:lnTo>
                      <a:pt x="1492" y="144"/>
                    </a:lnTo>
                    <a:lnTo>
                      <a:pt x="1510" y="160"/>
                    </a:lnTo>
                    <a:lnTo>
                      <a:pt x="1528" y="171"/>
                    </a:lnTo>
                    <a:lnTo>
                      <a:pt x="1541" y="181"/>
                    </a:lnTo>
                    <a:lnTo>
                      <a:pt x="1549" y="191"/>
                    </a:lnTo>
                    <a:lnTo>
                      <a:pt x="1560" y="206"/>
                    </a:lnTo>
                    <a:lnTo>
                      <a:pt x="1569" y="217"/>
                    </a:lnTo>
                    <a:lnTo>
                      <a:pt x="1574" y="230"/>
                    </a:lnTo>
                    <a:lnTo>
                      <a:pt x="1581" y="239"/>
                    </a:lnTo>
                    <a:lnTo>
                      <a:pt x="1599" y="253"/>
                    </a:lnTo>
                    <a:lnTo>
                      <a:pt x="1606" y="263"/>
                    </a:lnTo>
                    <a:lnTo>
                      <a:pt x="1613" y="271"/>
                    </a:lnTo>
                    <a:lnTo>
                      <a:pt x="1616" y="278"/>
                    </a:lnTo>
                    <a:lnTo>
                      <a:pt x="1620" y="284"/>
                    </a:lnTo>
                    <a:lnTo>
                      <a:pt x="1616" y="286"/>
                    </a:lnTo>
                    <a:lnTo>
                      <a:pt x="1613" y="288"/>
                    </a:lnTo>
                    <a:lnTo>
                      <a:pt x="1609" y="292"/>
                    </a:lnTo>
                    <a:lnTo>
                      <a:pt x="1608" y="294"/>
                    </a:lnTo>
                    <a:lnTo>
                      <a:pt x="1606" y="300"/>
                    </a:lnTo>
                    <a:lnTo>
                      <a:pt x="1601" y="305"/>
                    </a:lnTo>
                    <a:lnTo>
                      <a:pt x="1595" y="304"/>
                    </a:lnTo>
                    <a:lnTo>
                      <a:pt x="1588" y="305"/>
                    </a:lnTo>
                    <a:lnTo>
                      <a:pt x="1587" y="306"/>
                    </a:lnTo>
                    <a:lnTo>
                      <a:pt x="1577" y="308"/>
                    </a:lnTo>
                    <a:lnTo>
                      <a:pt x="1570" y="311"/>
                    </a:lnTo>
                    <a:lnTo>
                      <a:pt x="1566" y="317"/>
                    </a:lnTo>
                    <a:lnTo>
                      <a:pt x="1563" y="325"/>
                    </a:lnTo>
                    <a:lnTo>
                      <a:pt x="1563" y="329"/>
                    </a:lnTo>
                    <a:lnTo>
                      <a:pt x="1566" y="335"/>
                    </a:lnTo>
                    <a:lnTo>
                      <a:pt x="1569" y="340"/>
                    </a:lnTo>
                    <a:lnTo>
                      <a:pt x="1570" y="346"/>
                    </a:lnTo>
                    <a:lnTo>
                      <a:pt x="1570" y="351"/>
                    </a:lnTo>
                    <a:lnTo>
                      <a:pt x="1566" y="358"/>
                    </a:lnTo>
                    <a:lnTo>
                      <a:pt x="1566" y="366"/>
                    </a:lnTo>
                    <a:lnTo>
                      <a:pt x="1563" y="369"/>
                    </a:lnTo>
                    <a:lnTo>
                      <a:pt x="1556" y="369"/>
                    </a:lnTo>
                    <a:lnTo>
                      <a:pt x="1549" y="369"/>
                    </a:lnTo>
                    <a:lnTo>
                      <a:pt x="1546" y="368"/>
                    </a:lnTo>
                    <a:lnTo>
                      <a:pt x="1541" y="362"/>
                    </a:lnTo>
                    <a:lnTo>
                      <a:pt x="1539" y="362"/>
                    </a:lnTo>
                    <a:lnTo>
                      <a:pt x="1531" y="362"/>
                    </a:lnTo>
                    <a:lnTo>
                      <a:pt x="1524" y="371"/>
                    </a:lnTo>
                    <a:lnTo>
                      <a:pt x="1517" y="378"/>
                    </a:lnTo>
                    <a:lnTo>
                      <a:pt x="1513" y="381"/>
                    </a:lnTo>
                    <a:lnTo>
                      <a:pt x="1509" y="384"/>
                    </a:lnTo>
                    <a:lnTo>
                      <a:pt x="1500" y="383"/>
                    </a:lnTo>
                    <a:lnTo>
                      <a:pt x="1493" y="381"/>
                    </a:lnTo>
                    <a:lnTo>
                      <a:pt x="1486" y="381"/>
                    </a:lnTo>
                    <a:lnTo>
                      <a:pt x="1478" y="388"/>
                    </a:lnTo>
                    <a:lnTo>
                      <a:pt x="1468" y="397"/>
                    </a:lnTo>
                    <a:lnTo>
                      <a:pt x="1461" y="404"/>
                    </a:lnTo>
                    <a:lnTo>
                      <a:pt x="1454" y="412"/>
                    </a:lnTo>
                    <a:lnTo>
                      <a:pt x="1450" y="415"/>
                    </a:lnTo>
                    <a:lnTo>
                      <a:pt x="1443" y="423"/>
                    </a:lnTo>
                    <a:lnTo>
                      <a:pt x="1438" y="428"/>
                    </a:lnTo>
                    <a:lnTo>
                      <a:pt x="1429" y="428"/>
                    </a:lnTo>
                    <a:lnTo>
                      <a:pt x="1422" y="428"/>
                    </a:lnTo>
                    <a:lnTo>
                      <a:pt x="1420" y="426"/>
                    </a:lnTo>
                    <a:lnTo>
                      <a:pt x="1418" y="424"/>
                    </a:lnTo>
                    <a:lnTo>
                      <a:pt x="1411" y="421"/>
                    </a:lnTo>
                    <a:lnTo>
                      <a:pt x="1411" y="419"/>
                    </a:lnTo>
                    <a:lnTo>
                      <a:pt x="1411" y="412"/>
                    </a:lnTo>
                    <a:lnTo>
                      <a:pt x="1411" y="406"/>
                    </a:lnTo>
                    <a:lnTo>
                      <a:pt x="1411" y="398"/>
                    </a:lnTo>
                    <a:lnTo>
                      <a:pt x="1411" y="391"/>
                    </a:lnTo>
                    <a:lnTo>
                      <a:pt x="1411" y="389"/>
                    </a:lnTo>
                    <a:lnTo>
                      <a:pt x="1410" y="383"/>
                    </a:lnTo>
                    <a:lnTo>
                      <a:pt x="1408" y="378"/>
                    </a:lnTo>
                    <a:lnTo>
                      <a:pt x="1407" y="374"/>
                    </a:lnTo>
                    <a:lnTo>
                      <a:pt x="1404" y="372"/>
                    </a:lnTo>
                    <a:lnTo>
                      <a:pt x="1396" y="369"/>
                    </a:lnTo>
                    <a:lnTo>
                      <a:pt x="1385" y="370"/>
                    </a:lnTo>
                    <a:lnTo>
                      <a:pt x="1376" y="377"/>
                    </a:lnTo>
                    <a:lnTo>
                      <a:pt x="1375" y="384"/>
                    </a:lnTo>
                    <a:lnTo>
                      <a:pt x="1372" y="391"/>
                    </a:lnTo>
                    <a:lnTo>
                      <a:pt x="1366" y="396"/>
                    </a:lnTo>
                    <a:lnTo>
                      <a:pt x="1366" y="400"/>
                    </a:lnTo>
                    <a:lnTo>
                      <a:pt x="1366" y="410"/>
                    </a:lnTo>
                    <a:lnTo>
                      <a:pt x="1365" y="415"/>
                    </a:lnTo>
                    <a:lnTo>
                      <a:pt x="1360" y="421"/>
                    </a:lnTo>
                    <a:lnTo>
                      <a:pt x="1359" y="426"/>
                    </a:lnTo>
                    <a:lnTo>
                      <a:pt x="1355" y="429"/>
                    </a:lnTo>
                    <a:lnTo>
                      <a:pt x="1351" y="433"/>
                    </a:lnTo>
                    <a:lnTo>
                      <a:pt x="1348" y="437"/>
                    </a:lnTo>
                    <a:lnTo>
                      <a:pt x="1344" y="444"/>
                    </a:lnTo>
                    <a:lnTo>
                      <a:pt x="1343" y="450"/>
                    </a:lnTo>
                    <a:lnTo>
                      <a:pt x="1343" y="455"/>
                    </a:lnTo>
                    <a:lnTo>
                      <a:pt x="1343" y="462"/>
                    </a:lnTo>
                    <a:lnTo>
                      <a:pt x="1344" y="466"/>
                    </a:lnTo>
                    <a:lnTo>
                      <a:pt x="1348" y="470"/>
                    </a:lnTo>
                    <a:lnTo>
                      <a:pt x="1348" y="472"/>
                    </a:lnTo>
                    <a:lnTo>
                      <a:pt x="1347" y="479"/>
                    </a:lnTo>
                    <a:lnTo>
                      <a:pt x="1344" y="486"/>
                    </a:lnTo>
                    <a:lnTo>
                      <a:pt x="1344" y="490"/>
                    </a:lnTo>
                    <a:lnTo>
                      <a:pt x="1344" y="496"/>
                    </a:lnTo>
                    <a:lnTo>
                      <a:pt x="1348" y="502"/>
                    </a:lnTo>
                    <a:lnTo>
                      <a:pt x="1351" y="503"/>
                    </a:lnTo>
                    <a:lnTo>
                      <a:pt x="1357" y="506"/>
                    </a:lnTo>
                    <a:lnTo>
                      <a:pt x="1359" y="511"/>
                    </a:lnTo>
                    <a:lnTo>
                      <a:pt x="1361" y="514"/>
                    </a:lnTo>
                    <a:lnTo>
                      <a:pt x="1361" y="518"/>
                    </a:lnTo>
                    <a:lnTo>
                      <a:pt x="1364" y="522"/>
                    </a:lnTo>
                    <a:lnTo>
                      <a:pt x="1365" y="525"/>
                    </a:lnTo>
                    <a:lnTo>
                      <a:pt x="1364" y="526"/>
                    </a:lnTo>
                    <a:lnTo>
                      <a:pt x="1361" y="533"/>
                    </a:lnTo>
                    <a:lnTo>
                      <a:pt x="1361" y="541"/>
                    </a:lnTo>
                    <a:lnTo>
                      <a:pt x="1359" y="547"/>
                    </a:lnTo>
                    <a:lnTo>
                      <a:pt x="1351" y="551"/>
                    </a:lnTo>
                    <a:lnTo>
                      <a:pt x="1348" y="552"/>
                    </a:lnTo>
                    <a:lnTo>
                      <a:pt x="1341" y="557"/>
                    </a:lnTo>
                    <a:lnTo>
                      <a:pt x="1336" y="560"/>
                    </a:lnTo>
                    <a:lnTo>
                      <a:pt x="1330" y="563"/>
                    </a:lnTo>
                    <a:lnTo>
                      <a:pt x="1323" y="568"/>
                    </a:lnTo>
                    <a:lnTo>
                      <a:pt x="1316" y="572"/>
                    </a:lnTo>
                    <a:lnTo>
                      <a:pt x="1311" y="573"/>
                    </a:lnTo>
                    <a:lnTo>
                      <a:pt x="1308" y="571"/>
                    </a:lnTo>
                    <a:lnTo>
                      <a:pt x="1301" y="570"/>
                    </a:lnTo>
                    <a:lnTo>
                      <a:pt x="1295" y="568"/>
                    </a:lnTo>
                    <a:lnTo>
                      <a:pt x="1284" y="569"/>
                    </a:lnTo>
                    <a:lnTo>
                      <a:pt x="1283" y="569"/>
                    </a:lnTo>
                    <a:lnTo>
                      <a:pt x="1276" y="573"/>
                    </a:lnTo>
                    <a:lnTo>
                      <a:pt x="1270" y="579"/>
                    </a:lnTo>
                    <a:lnTo>
                      <a:pt x="1267" y="584"/>
                    </a:lnTo>
                    <a:lnTo>
                      <a:pt x="1263" y="590"/>
                    </a:lnTo>
                    <a:lnTo>
                      <a:pt x="1259" y="591"/>
                    </a:lnTo>
                    <a:lnTo>
                      <a:pt x="1256" y="590"/>
                    </a:lnTo>
                    <a:lnTo>
                      <a:pt x="1249" y="589"/>
                    </a:lnTo>
                    <a:lnTo>
                      <a:pt x="1246" y="587"/>
                    </a:lnTo>
                    <a:lnTo>
                      <a:pt x="1239" y="587"/>
                    </a:lnTo>
                    <a:lnTo>
                      <a:pt x="1231" y="587"/>
                    </a:lnTo>
                    <a:lnTo>
                      <a:pt x="1224" y="587"/>
                    </a:lnTo>
                    <a:lnTo>
                      <a:pt x="1220" y="590"/>
                    </a:lnTo>
                    <a:lnTo>
                      <a:pt x="1216" y="597"/>
                    </a:lnTo>
                    <a:lnTo>
                      <a:pt x="1213" y="606"/>
                    </a:lnTo>
                    <a:lnTo>
                      <a:pt x="1210" y="610"/>
                    </a:lnTo>
                    <a:lnTo>
                      <a:pt x="1207" y="615"/>
                    </a:lnTo>
                    <a:lnTo>
                      <a:pt x="1203" y="622"/>
                    </a:lnTo>
                    <a:lnTo>
                      <a:pt x="1202" y="629"/>
                    </a:lnTo>
                    <a:lnTo>
                      <a:pt x="1200" y="636"/>
                    </a:lnTo>
                    <a:lnTo>
                      <a:pt x="1199" y="643"/>
                    </a:lnTo>
                    <a:lnTo>
                      <a:pt x="1199" y="645"/>
                    </a:lnTo>
                    <a:lnTo>
                      <a:pt x="1196" y="651"/>
                    </a:lnTo>
                    <a:lnTo>
                      <a:pt x="1193" y="656"/>
                    </a:lnTo>
                    <a:lnTo>
                      <a:pt x="1189" y="661"/>
                    </a:lnTo>
                    <a:lnTo>
                      <a:pt x="1181" y="661"/>
                    </a:lnTo>
                    <a:lnTo>
                      <a:pt x="1175" y="662"/>
                    </a:lnTo>
                    <a:lnTo>
                      <a:pt x="1171" y="662"/>
                    </a:lnTo>
                    <a:lnTo>
                      <a:pt x="1164" y="661"/>
                    </a:lnTo>
                    <a:lnTo>
                      <a:pt x="1161" y="663"/>
                    </a:lnTo>
                    <a:lnTo>
                      <a:pt x="1156" y="666"/>
                    </a:lnTo>
                    <a:lnTo>
                      <a:pt x="1153" y="673"/>
                    </a:lnTo>
                    <a:lnTo>
                      <a:pt x="1150" y="680"/>
                    </a:lnTo>
                    <a:lnTo>
                      <a:pt x="1149" y="685"/>
                    </a:lnTo>
                    <a:lnTo>
                      <a:pt x="1145" y="685"/>
                    </a:lnTo>
                    <a:lnTo>
                      <a:pt x="1143" y="687"/>
                    </a:lnTo>
                    <a:lnTo>
                      <a:pt x="1138" y="688"/>
                    </a:lnTo>
                    <a:lnTo>
                      <a:pt x="1136" y="688"/>
                    </a:lnTo>
                    <a:lnTo>
                      <a:pt x="1135" y="684"/>
                    </a:lnTo>
                    <a:lnTo>
                      <a:pt x="1133" y="681"/>
                    </a:lnTo>
                    <a:lnTo>
                      <a:pt x="1129" y="678"/>
                    </a:lnTo>
                    <a:lnTo>
                      <a:pt x="1125" y="675"/>
                    </a:lnTo>
                    <a:lnTo>
                      <a:pt x="1119" y="677"/>
                    </a:lnTo>
                    <a:lnTo>
                      <a:pt x="1114" y="679"/>
                    </a:lnTo>
                    <a:lnTo>
                      <a:pt x="1108" y="686"/>
                    </a:lnTo>
                    <a:lnTo>
                      <a:pt x="1104" y="692"/>
                    </a:lnTo>
                    <a:lnTo>
                      <a:pt x="1101" y="699"/>
                    </a:lnTo>
                    <a:lnTo>
                      <a:pt x="1096" y="706"/>
                    </a:lnTo>
                    <a:lnTo>
                      <a:pt x="1094" y="706"/>
                    </a:lnTo>
                    <a:lnTo>
                      <a:pt x="1090" y="704"/>
                    </a:lnTo>
                    <a:lnTo>
                      <a:pt x="1087" y="701"/>
                    </a:lnTo>
                    <a:lnTo>
                      <a:pt x="1084" y="701"/>
                    </a:lnTo>
                    <a:lnTo>
                      <a:pt x="1076" y="701"/>
                    </a:lnTo>
                    <a:lnTo>
                      <a:pt x="1069" y="702"/>
                    </a:lnTo>
                    <a:lnTo>
                      <a:pt x="1061" y="704"/>
                    </a:lnTo>
                    <a:lnTo>
                      <a:pt x="1055" y="709"/>
                    </a:lnTo>
                    <a:lnTo>
                      <a:pt x="1048" y="714"/>
                    </a:lnTo>
                    <a:lnTo>
                      <a:pt x="1044" y="719"/>
                    </a:lnTo>
                    <a:lnTo>
                      <a:pt x="1036" y="725"/>
                    </a:lnTo>
                    <a:lnTo>
                      <a:pt x="1030" y="730"/>
                    </a:lnTo>
                    <a:lnTo>
                      <a:pt x="1025" y="734"/>
                    </a:lnTo>
                    <a:lnTo>
                      <a:pt x="1025" y="739"/>
                    </a:lnTo>
                    <a:lnTo>
                      <a:pt x="1025" y="747"/>
                    </a:lnTo>
                    <a:lnTo>
                      <a:pt x="1025" y="755"/>
                    </a:lnTo>
                    <a:lnTo>
                      <a:pt x="1025" y="762"/>
                    </a:lnTo>
                    <a:lnTo>
                      <a:pt x="1027" y="767"/>
                    </a:lnTo>
                    <a:lnTo>
                      <a:pt x="1027" y="769"/>
                    </a:lnTo>
                    <a:lnTo>
                      <a:pt x="1025" y="776"/>
                    </a:lnTo>
                    <a:lnTo>
                      <a:pt x="1020" y="778"/>
                    </a:lnTo>
                    <a:lnTo>
                      <a:pt x="1016" y="780"/>
                    </a:lnTo>
                    <a:lnTo>
                      <a:pt x="1013" y="781"/>
                    </a:lnTo>
                    <a:lnTo>
                      <a:pt x="1008" y="784"/>
                    </a:lnTo>
                    <a:lnTo>
                      <a:pt x="1001" y="786"/>
                    </a:lnTo>
                    <a:lnTo>
                      <a:pt x="998" y="790"/>
                    </a:lnTo>
                    <a:lnTo>
                      <a:pt x="995" y="793"/>
                    </a:lnTo>
                    <a:lnTo>
                      <a:pt x="991" y="799"/>
                    </a:lnTo>
                    <a:lnTo>
                      <a:pt x="990" y="804"/>
                    </a:lnTo>
                    <a:lnTo>
                      <a:pt x="987" y="810"/>
                    </a:lnTo>
                    <a:lnTo>
                      <a:pt x="983" y="817"/>
                    </a:lnTo>
                    <a:lnTo>
                      <a:pt x="980" y="823"/>
                    </a:lnTo>
                    <a:lnTo>
                      <a:pt x="974" y="828"/>
                    </a:lnTo>
                    <a:lnTo>
                      <a:pt x="970" y="834"/>
                    </a:lnTo>
                    <a:lnTo>
                      <a:pt x="966" y="839"/>
                    </a:lnTo>
                    <a:lnTo>
                      <a:pt x="962" y="844"/>
                    </a:lnTo>
                    <a:lnTo>
                      <a:pt x="956" y="851"/>
                    </a:lnTo>
                    <a:lnTo>
                      <a:pt x="952" y="859"/>
                    </a:lnTo>
                    <a:lnTo>
                      <a:pt x="948" y="868"/>
                    </a:lnTo>
                    <a:lnTo>
                      <a:pt x="945" y="872"/>
                    </a:lnTo>
                    <a:lnTo>
                      <a:pt x="941" y="880"/>
                    </a:lnTo>
                    <a:lnTo>
                      <a:pt x="940" y="886"/>
                    </a:lnTo>
                    <a:lnTo>
                      <a:pt x="938" y="888"/>
                    </a:lnTo>
                    <a:lnTo>
                      <a:pt x="934" y="893"/>
                    </a:lnTo>
                    <a:lnTo>
                      <a:pt x="931" y="896"/>
                    </a:lnTo>
                    <a:lnTo>
                      <a:pt x="927" y="896"/>
                    </a:lnTo>
                    <a:lnTo>
                      <a:pt x="916" y="897"/>
                    </a:lnTo>
                    <a:lnTo>
                      <a:pt x="913" y="897"/>
                    </a:lnTo>
                    <a:lnTo>
                      <a:pt x="910" y="895"/>
                    </a:lnTo>
                    <a:lnTo>
                      <a:pt x="909" y="891"/>
                    </a:lnTo>
                    <a:lnTo>
                      <a:pt x="907" y="888"/>
                    </a:lnTo>
                    <a:lnTo>
                      <a:pt x="906" y="884"/>
                    </a:lnTo>
                    <a:lnTo>
                      <a:pt x="903" y="882"/>
                    </a:lnTo>
                    <a:lnTo>
                      <a:pt x="900" y="880"/>
                    </a:lnTo>
                    <a:lnTo>
                      <a:pt x="896" y="879"/>
                    </a:lnTo>
                    <a:lnTo>
                      <a:pt x="889" y="879"/>
                    </a:lnTo>
                    <a:lnTo>
                      <a:pt x="888" y="883"/>
                    </a:lnTo>
                    <a:lnTo>
                      <a:pt x="885" y="886"/>
                    </a:lnTo>
                    <a:lnTo>
                      <a:pt x="880" y="886"/>
                    </a:lnTo>
                    <a:lnTo>
                      <a:pt x="878" y="886"/>
                    </a:lnTo>
                    <a:lnTo>
                      <a:pt x="871" y="887"/>
                    </a:lnTo>
                    <a:lnTo>
                      <a:pt x="867" y="887"/>
                    </a:lnTo>
                    <a:lnTo>
                      <a:pt x="863" y="887"/>
                    </a:lnTo>
                    <a:lnTo>
                      <a:pt x="856" y="887"/>
                    </a:lnTo>
                    <a:lnTo>
                      <a:pt x="853" y="888"/>
                    </a:lnTo>
                    <a:lnTo>
                      <a:pt x="847" y="888"/>
                    </a:lnTo>
                    <a:lnTo>
                      <a:pt x="843" y="889"/>
                    </a:lnTo>
                    <a:lnTo>
                      <a:pt x="843" y="887"/>
                    </a:lnTo>
                    <a:lnTo>
                      <a:pt x="843" y="884"/>
                    </a:lnTo>
                    <a:lnTo>
                      <a:pt x="840" y="880"/>
                    </a:lnTo>
                    <a:lnTo>
                      <a:pt x="840" y="878"/>
                    </a:lnTo>
                    <a:lnTo>
                      <a:pt x="836" y="875"/>
                    </a:lnTo>
                    <a:lnTo>
                      <a:pt x="835" y="870"/>
                    </a:lnTo>
                    <a:lnTo>
                      <a:pt x="833" y="868"/>
                    </a:lnTo>
                    <a:lnTo>
                      <a:pt x="829" y="866"/>
                    </a:lnTo>
                    <a:lnTo>
                      <a:pt x="825" y="863"/>
                    </a:lnTo>
                    <a:lnTo>
                      <a:pt x="825" y="860"/>
                    </a:lnTo>
                    <a:lnTo>
                      <a:pt x="824" y="857"/>
                    </a:lnTo>
                    <a:lnTo>
                      <a:pt x="821" y="855"/>
                    </a:lnTo>
                    <a:lnTo>
                      <a:pt x="818" y="852"/>
                    </a:lnTo>
                    <a:lnTo>
                      <a:pt x="815" y="852"/>
                    </a:lnTo>
                    <a:lnTo>
                      <a:pt x="811" y="852"/>
                    </a:lnTo>
                    <a:lnTo>
                      <a:pt x="810" y="851"/>
                    </a:lnTo>
                    <a:lnTo>
                      <a:pt x="804" y="851"/>
                    </a:lnTo>
                    <a:lnTo>
                      <a:pt x="801" y="850"/>
                    </a:lnTo>
                    <a:lnTo>
                      <a:pt x="801" y="851"/>
                    </a:lnTo>
                    <a:lnTo>
                      <a:pt x="795" y="851"/>
                    </a:lnTo>
                    <a:lnTo>
                      <a:pt x="787" y="850"/>
                    </a:lnTo>
                    <a:lnTo>
                      <a:pt x="783" y="850"/>
                    </a:lnTo>
                    <a:lnTo>
                      <a:pt x="780" y="848"/>
                    </a:lnTo>
                    <a:lnTo>
                      <a:pt x="776" y="846"/>
                    </a:lnTo>
                    <a:lnTo>
                      <a:pt x="772" y="846"/>
                    </a:lnTo>
                    <a:lnTo>
                      <a:pt x="765" y="844"/>
                    </a:lnTo>
                    <a:lnTo>
                      <a:pt x="762" y="842"/>
                    </a:lnTo>
                    <a:lnTo>
                      <a:pt x="761" y="841"/>
                    </a:lnTo>
                    <a:lnTo>
                      <a:pt x="758" y="841"/>
                    </a:lnTo>
                    <a:lnTo>
                      <a:pt x="755" y="838"/>
                    </a:lnTo>
                    <a:lnTo>
                      <a:pt x="754" y="836"/>
                    </a:lnTo>
                    <a:lnTo>
                      <a:pt x="751" y="833"/>
                    </a:lnTo>
                    <a:lnTo>
                      <a:pt x="751" y="829"/>
                    </a:lnTo>
                    <a:lnTo>
                      <a:pt x="755" y="825"/>
                    </a:lnTo>
                    <a:lnTo>
                      <a:pt x="755" y="822"/>
                    </a:lnTo>
                    <a:lnTo>
                      <a:pt x="758" y="818"/>
                    </a:lnTo>
                    <a:lnTo>
                      <a:pt x="758" y="815"/>
                    </a:lnTo>
                    <a:lnTo>
                      <a:pt x="760" y="811"/>
                    </a:lnTo>
                    <a:lnTo>
                      <a:pt x="761" y="808"/>
                    </a:lnTo>
                    <a:lnTo>
                      <a:pt x="765" y="805"/>
                    </a:lnTo>
                    <a:lnTo>
                      <a:pt x="765" y="800"/>
                    </a:lnTo>
                    <a:lnTo>
                      <a:pt x="769" y="795"/>
                    </a:lnTo>
                    <a:lnTo>
                      <a:pt x="772" y="787"/>
                    </a:lnTo>
                    <a:lnTo>
                      <a:pt x="775" y="783"/>
                    </a:lnTo>
                    <a:lnTo>
                      <a:pt x="776" y="777"/>
                    </a:lnTo>
                    <a:lnTo>
                      <a:pt x="780" y="773"/>
                    </a:lnTo>
                    <a:lnTo>
                      <a:pt x="783" y="769"/>
                    </a:lnTo>
                    <a:lnTo>
                      <a:pt x="787" y="766"/>
                    </a:lnTo>
                    <a:lnTo>
                      <a:pt x="786" y="764"/>
                    </a:lnTo>
                    <a:lnTo>
                      <a:pt x="787" y="762"/>
                    </a:lnTo>
                    <a:lnTo>
                      <a:pt x="787" y="760"/>
                    </a:lnTo>
                    <a:lnTo>
                      <a:pt x="786" y="756"/>
                    </a:lnTo>
                    <a:lnTo>
                      <a:pt x="786" y="753"/>
                    </a:lnTo>
                    <a:lnTo>
                      <a:pt x="783" y="750"/>
                    </a:lnTo>
                    <a:lnTo>
                      <a:pt x="783" y="748"/>
                    </a:lnTo>
                    <a:lnTo>
                      <a:pt x="779" y="746"/>
                    </a:lnTo>
                    <a:lnTo>
                      <a:pt x="773" y="744"/>
                    </a:lnTo>
                    <a:lnTo>
                      <a:pt x="772" y="742"/>
                    </a:lnTo>
                    <a:lnTo>
                      <a:pt x="772" y="737"/>
                    </a:lnTo>
                    <a:lnTo>
                      <a:pt x="769" y="733"/>
                    </a:lnTo>
                    <a:lnTo>
                      <a:pt x="769" y="726"/>
                    </a:lnTo>
                    <a:lnTo>
                      <a:pt x="765" y="722"/>
                    </a:lnTo>
                    <a:lnTo>
                      <a:pt x="761" y="719"/>
                    </a:lnTo>
                    <a:lnTo>
                      <a:pt x="758" y="719"/>
                    </a:lnTo>
                    <a:lnTo>
                      <a:pt x="751" y="719"/>
                    </a:lnTo>
                    <a:lnTo>
                      <a:pt x="751" y="721"/>
                    </a:lnTo>
                    <a:lnTo>
                      <a:pt x="748" y="724"/>
                    </a:lnTo>
                    <a:lnTo>
                      <a:pt x="744" y="727"/>
                    </a:lnTo>
                    <a:lnTo>
                      <a:pt x="743" y="727"/>
                    </a:lnTo>
                    <a:lnTo>
                      <a:pt x="736" y="727"/>
                    </a:lnTo>
                    <a:lnTo>
                      <a:pt x="733" y="728"/>
                    </a:lnTo>
                    <a:lnTo>
                      <a:pt x="730" y="729"/>
                    </a:lnTo>
                    <a:lnTo>
                      <a:pt x="729" y="730"/>
                    </a:lnTo>
                    <a:lnTo>
                      <a:pt x="727" y="737"/>
                    </a:lnTo>
                    <a:lnTo>
                      <a:pt x="723" y="740"/>
                    </a:lnTo>
                    <a:lnTo>
                      <a:pt x="723" y="743"/>
                    </a:lnTo>
                    <a:lnTo>
                      <a:pt x="720" y="747"/>
                    </a:lnTo>
                    <a:lnTo>
                      <a:pt x="716" y="749"/>
                    </a:lnTo>
                    <a:lnTo>
                      <a:pt x="715" y="752"/>
                    </a:lnTo>
                    <a:lnTo>
                      <a:pt x="712" y="754"/>
                    </a:lnTo>
                    <a:lnTo>
                      <a:pt x="709" y="758"/>
                    </a:lnTo>
                    <a:lnTo>
                      <a:pt x="709" y="761"/>
                    </a:lnTo>
                    <a:lnTo>
                      <a:pt x="705" y="764"/>
                    </a:lnTo>
                    <a:lnTo>
                      <a:pt x="705" y="767"/>
                    </a:lnTo>
                    <a:lnTo>
                      <a:pt x="702" y="771"/>
                    </a:lnTo>
                    <a:lnTo>
                      <a:pt x="702" y="775"/>
                    </a:lnTo>
                    <a:lnTo>
                      <a:pt x="701" y="782"/>
                    </a:lnTo>
                    <a:lnTo>
                      <a:pt x="700" y="785"/>
                    </a:lnTo>
                    <a:lnTo>
                      <a:pt x="698" y="789"/>
                    </a:lnTo>
                    <a:lnTo>
                      <a:pt x="697" y="793"/>
                    </a:lnTo>
                    <a:lnTo>
                      <a:pt x="695" y="800"/>
                    </a:lnTo>
                    <a:lnTo>
                      <a:pt x="695" y="807"/>
                    </a:lnTo>
                    <a:lnTo>
                      <a:pt x="695" y="815"/>
                    </a:lnTo>
                    <a:lnTo>
                      <a:pt x="694" y="822"/>
                    </a:lnTo>
                    <a:lnTo>
                      <a:pt x="694" y="830"/>
                    </a:lnTo>
                    <a:lnTo>
                      <a:pt x="695" y="839"/>
                    </a:lnTo>
                    <a:lnTo>
                      <a:pt x="691" y="842"/>
                    </a:lnTo>
                    <a:lnTo>
                      <a:pt x="688" y="849"/>
                    </a:lnTo>
                    <a:lnTo>
                      <a:pt x="684" y="854"/>
                    </a:lnTo>
                    <a:lnTo>
                      <a:pt x="688" y="856"/>
                    </a:lnTo>
                    <a:lnTo>
                      <a:pt x="695" y="863"/>
                    </a:lnTo>
                    <a:lnTo>
                      <a:pt x="694" y="868"/>
                    </a:lnTo>
                    <a:lnTo>
                      <a:pt x="694" y="872"/>
                    </a:lnTo>
                    <a:lnTo>
                      <a:pt x="694" y="879"/>
                    </a:lnTo>
                    <a:lnTo>
                      <a:pt x="691" y="886"/>
                    </a:lnTo>
                    <a:lnTo>
                      <a:pt x="688" y="891"/>
                    </a:lnTo>
                    <a:lnTo>
                      <a:pt x="684" y="894"/>
                    </a:lnTo>
                    <a:lnTo>
                      <a:pt x="681" y="895"/>
                    </a:lnTo>
                    <a:lnTo>
                      <a:pt x="676" y="895"/>
                    </a:lnTo>
                    <a:lnTo>
                      <a:pt x="674" y="896"/>
                    </a:lnTo>
                    <a:lnTo>
                      <a:pt x="670" y="896"/>
                    </a:lnTo>
                    <a:lnTo>
                      <a:pt x="667" y="895"/>
                    </a:lnTo>
                    <a:lnTo>
                      <a:pt x="663" y="894"/>
                    </a:lnTo>
                    <a:lnTo>
                      <a:pt x="660" y="895"/>
                    </a:lnTo>
                    <a:lnTo>
                      <a:pt x="656" y="896"/>
                    </a:lnTo>
                    <a:lnTo>
                      <a:pt x="649" y="899"/>
                    </a:lnTo>
                    <a:lnTo>
                      <a:pt x="642" y="902"/>
                    </a:lnTo>
                    <a:lnTo>
                      <a:pt x="638" y="905"/>
                    </a:lnTo>
                    <a:lnTo>
                      <a:pt x="631" y="908"/>
                    </a:lnTo>
                    <a:lnTo>
                      <a:pt x="628" y="911"/>
                    </a:lnTo>
                    <a:lnTo>
                      <a:pt x="624" y="913"/>
                    </a:lnTo>
                    <a:lnTo>
                      <a:pt x="621" y="913"/>
                    </a:lnTo>
                    <a:lnTo>
                      <a:pt x="617" y="914"/>
                    </a:lnTo>
                    <a:lnTo>
                      <a:pt x="614" y="917"/>
                    </a:lnTo>
                    <a:lnTo>
                      <a:pt x="610" y="919"/>
                    </a:lnTo>
                    <a:lnTo>
                      <a:pt x="603" y="924"/>
                    </a:lnTo>
                    <a:lnTo>
                      <a:pt x="600" y="925"/>
                    </a:lnTo>
                    <a:lnTo>
                      <a:pt x="596" y="926"/>
                    </a:lnTo>
                    <a:lnTo>
                      <a:pt x="588" y="926"/>
                    </a:lnTo>
                    <a:lnTo>
                      <a:pt x="578" y="927"/>
                    </a:lnTo>
                    <a:lnTo>
                      <a:pt x="571" y="927"/>
                    </a:lnTo>
                    <a:lnTo>
                      <a:pt x="571" y="929"/>
                    </a:lnTo>
                    <a:lnTo>
                      <a:pt x="564" y="934"/>
                    </a:lnTo>
                    <a:lnTo>
                      <a:pt x="557" y="935"/>
                    </a:lnTo>
                    <a:lnTo>
                      <a:pt x="554" y="937"/>
                    </a:lnTo>
                    <a:lnTo>
                      <a:pt x="550" y="935"/>
                    </a:lnTo>
                    <a:lnTo>
                      <a:pt x="546" y="929"/>
                    </a:lnTo>
                    <a:lnTo>
                      <a:pt x="540" y="923"/>
                    </a:lnTo>
                    <a:lnTo>
                      <a:pt x="536" y="919"/>
                    </a:lnTo>
                    <a:lnTo>
                      <a:pt x="533" y="913"/>
                    </a:lnTo>
                    <a:lnTo>
                      <a:pt x="528" y="909"/>
                    </a:lnTo>
                    <a:lnTo>
                      <a:pt x="525" y="907"/>
                    </a:lnTo>
                    <a:lnTo>
                      <a:pt x="518" y="903"/>
                    </a:lnTo>
                    <a:lnTo>
                      <a:pt x="514" y="901"/>
                    </a:lnTo>
                    <a:lnTo>
                      <a:pt x="509" y="898"/>
                    </a:lnTo>
                    <a:lnTo>
                      <a:pt x="504" y="894"/>
                    </a:lnTo>
                    <a:lnTo>
                      <a:pt x="504" y="890"/>
                    </a:lnTo>
                    <a:lnTo>
                      <a:pt x="504" y="886"/>
                    </a:lnTo>
                    <a:lnTo>
                      <a:pt x="503" y="881"/>
                    </a:lnTo>
                    <a:lnTo>
                      <a:pt x="504" y="876"/>
                    </a:lnTo>
                    <a:lnTo>
                      <a:pt x="504" y="870"/>
                    </a:lnTo>
                    <a:lnTo>
                      <a:pt x="504" y="866"/>
                    </a:lnTo>
                    <a:lnTo>
                      <a:pt x="507" y="861"/>
                    </a:lnTo>
                    <a:lnTo>
                      <a:pt x="508" y="857"/>
                    </a:lnTo>
                    <a:lnTo>
                      <a:pt x="508" y="854"/>
                    </a:lnTo>
                    <a:lnTo>
                      <a:pt x="508" y="847"/>
                    </a:lnTo>
                    <a:lnTo>
                      <a:pt x="508" y="841"/>
                    </a:lnTo>
                    <a:lnTo>
                      <a:pt x="508" y="835"/>
                    </a:lnTo>
                    <a:lnTo>
                      <a:pt x="509" y="833"/>
                    </a:lnTo>
                    <a:lnTo>
                      <a:pt x="515" y="832"/>
                    </a:lnTo>
                    <a:lnTo>
                      <a:pt x="525" y="829"/>
                    </a:lnTo>
                    <a:lnTo>
                      <a:pt x="532" y="828"/>
                    </a:lnTo>
                    <a:lnTo>
                      <a:pt x="536" y="826"/>
                    </a:lnTo>
                    <a:lnTo>
                      <a:pt x="542" y="821"/>
                    </a:lnTo>
                    <a:lnTo>
                      <a:pt x="547" y="814"/>
                    </a:lnTo>
                    <a:lnTo>
                      <a:pt x="550" y="808"/>
                    </a:lnTo>
                    <a:lnTo>
                      <a:pt x="553" y="805"/>
                    </a:lnTo>
                    <a:lnTo>
                      <a:pt x="553" y="803"/>
                    </a:lnTo>
                    <a:lnTo>
                      <a:pt x="550" y="799"/>
                    </a:lnTo>
                    <a:lnTo>
                      <a:pt x="554" y="793"/>
                    </a:lnTo>
                    <a:lnTo>
                      <a:pt x="553" y="786"/>
                    </a:lnTo>
                    <a:lnTo>
                      <a:pt x="554" y="778"/>
                    </a:lnTo>
                    <a:lnTo>
                      <a:pt x="554" y="772"/>
                    </a:lnTo>
                    <a:lnTo>
                      <a:pt x="554" y="766"/>
                    </a:lnTo>
                    <a:lnTo>
                      <a:pt x="550" y="760"/>
                    </a:lnTo>
                    <a:lnTo>
                      <a:pt x="550" y="754"/>
                    </a:lnTo>
                    <a:lnTo>
                      <a:pt x="550" y="750"/>
                    </a:lnTo>
                    <a:lnTo>
                      <a:pt x="547" y="745"/>
                    </a:lnTo>
                    <a:lnTo>
                      <a:pt x="543" y="741"/>
                    </a:lnTo>
                    <a:lnTo>
                      <a:pt x="540" y="738"/>
                    </a:lnTo>
                    <a:lnTo>
                      <a:pt x="536" y="734"/>
                    </a:lnTo>
                    <a:lnTo>
                      <a:pt x="532" y="729"/>
                    </a:lnTo>
                    <a:lnTo>
                      <a:pt x="528" y="725"/>
                    </a:lnTo>
                    <a:lnTo>
                      <a:pt x="525" y="724"/>
                    </a:lnTo>
                    <a:lnTo>
                      <a:pt x="518" y="721"/>
                    </a:lnTo>
                    <a:lnTo>
                      <a:pt x="515" y="718"/>
                    </a:lnTo>
                    <a:lnTo>
                      <a:pt x="504" y="718"/>
                    </a:lnTo>
                    <a:lnTo>
                      <a:pt x="496" y="718"/>
                    </a:lnTo>
                    <a:lnTo>
                      <a:pt x="487" y="716"/>
                    </a:lnTo>
                    <a:lnTo>
                      <a:pt x="482" y="716"/>
                    </a:lnTo>
                    <a:lnTo>
                      <a:pt x="479" y="717"/>
                    </a:lnTo>
                    <a:lnTo>
                      <a:pt x="469" y="722"/>
                    </a:lnTo>
                    <a:lnTo>
                      <a:pt x="465" y="727"/>
                    </a:lnTo>
                    <a:lnTo>
                      <a:pt x="455" y="738"/>
                    </a:lnTo>
                    <a:lnTo>
                      <a:pt x="451" y="745"/>
                    </a:lnTo>
                    <a:lnTo>
                      <a:pt x="444" y="751"/>
                    </a:lnTo>
                    <a:lnTo>
                      <a:pt x="440" y="755"/>
                    </a:lnTo>
                    <a:lnTo>
                      <a:pt x="427" y="762"/>
                    </a:lnTo>
                    <a:lnTo>
                      <a:pt x="416" y="767"/>
                    </a:lnTo>
                    <a:lnTo>
                      <a:pt x="405" y="771"/>
                    </a:lnTo>
                    <a:lnTo>
                      <a:pt x="395" y="776"/>
                    </a:lnTo>
                    <a:lnTo>
                      <a:pt x="384" y="778"/>
                    </a:lnTo>
                    <a:lnTo>
                      <a:pt x="374" y="778"/>
                    </a:lnTo>
                    <a:lnTo>
                      <a:pt x="362" y="779"/>
                    </a:lnTo>
                    <a:lnTo>
                      <a:pt x="349" y="778"/>
                    </a:lnTo>
                    <a:lnTo>
                      <a:pt x="342" y="778"/>
                    </a:lnTo>
                    <a:lnTo>
                      <a:pt x="335" y="777"/>
                    </a:lnTo>
                    <a:lnTo>
                      <a:pt x="324" y="775"/>
                    </a:lnTo>
                    <a:lnTo>
                      <a:pt x="316" y="773"/>
                    </a:lnTo>
                    <a:lnTo>
                      <a:pt x="307" y="770"/>
                    </a:lnTo>
                    <a:lnTo>
                      <a:pt x="296" y="766"/>
                    </a:lnTo>
                    <a:lnTo>
                      <a:pt x="288" y="761"/>
                    </a:lnTo>
                    <a:lnTo>
                      <a:pt x="278" y="757"/>
                    </a:lnTo>
                    <a:lnTo>
                      <a:pt x="278" y="753"/>
                    </a:lnTo>
                    <a:lnTo>
                      <a:pt x="278" y="746"/>
                    </a:lnTo>
                    <a:lnTo>
                      <a:pt x="278" y="740"/>
                    </a:lnTo>
                    <a:lnTo>
                      <a:pt x="275" y="735"/>
                    </a:lnTo>
                    <a:lnTo>
                      <a:pt x="278" y="732"/>
                    </a:lnTo>
                    <a:lnTo>
                      <a:pt x="278" y="727"/>
                    </a:lnTo>
                    <a:lnTo>
                      <a:pt x="278" y="718"/>
                    </a:lnTo>
                    <a:lnTo>
                      <a:pt x="278" y="714"/>
                    </a:lnTo>
                    <a:lnTo>
                      <a:pt x="275" y="711"/>
                    </a:lnTo>
                    <a:lnTo>
                      <a:pt x="271" y="709"/>
                    </a:lnTo>
                    <a:lnTo>
                      <a:pt x="267" y="706"/>
                    </a:lnTo>
                    <a:lnTo>
                      <a:pt x="261" y="707"/>
                    </a:lnTo>
                    <a:lnTo>
                      <a:pt x="254" y="707"/>
                    </a:lnTo>
                    <a:lnTo>
                      <a:pt x="243" y="707"/>
                    </a:lnTo>
                    <a:lnTo>
                      <a:pt x="240" y="706"/>
                    </a:lnTo>
                    <a:lnTo>
                      <a:pt x="236" y="705"/>
                    </a:lnTo>
                    <a:lnTo>
                      <a:pt x="229" y="701"/>
                    </a:lnTo>
                    <a:lnTo>
                      <a:pt x="229" y="699"/>
                    </a:lnTo>
                    <a:lnTo>
                      <a:pt x="228" y="697"/>
                    </a:lnTo>
                    <a:lnTo>
                      <a:pt x="225" y="694"/>
                    </a:lnTo>
                    <a:lnTo>
                      <a:pt x="225" y="690"/>
                    </a:lnTo>
                    <a:lnTo>
                      <a:pt x="220" y="689"/>
                    </a:lnTo>
                    <a:lnTo>
                      <a:pt x="211" y="686"/>
                    </a:lnTo>
                    <a:lnTo>
                      <a:pt x="204" y="684"/>
                    </a:lnTo>
                    <a:lnTo>
                      <a:pt x="204" y="681"/>
                    </a:lnTo>
                    <a:lnTo>
                      <a:pt x="201" y="678"/>
                    </a:lnTo>
                    <a:lnTo>
                      <a:pt x="196" y="675"/>
                    </a:lnTo>
                    <a:lnTo>
                      <a:pt x="194" y="672"/>
                    </a:lnTo>
                    <a:lnTo>
                      <a:pt x="189" y="669"/>
                    </a:lnTo>
                    <a:lnTo>
                      <a:pt x="186" y="666"/>
                    </a:lnTo>
                    <a:lnTo>
                      <a:pt x="186" y="662"/>
                    </a:lnTo>
                    <a:lnTo>
                      <a:pt x="187" y="658"/>
                    </a:lnTo>
                    <a:lnTo>
                      <a:pt x="189" y="656"/>
                    </a:lnTo>
                    <a:lnTo>
                      <a:pt x="190" y="653"/>
                    </a:lnTo>
                    <a:lnTo>
                      <a:pt x="190" y="651"/>
                    </a:lnTo>
                    <a:lnTo>
                      <a:pt x="193" y="649"/>
                    </a:lnTo>
                    <a:lnTo>
                      <a:pt x="195" y="646"/>
                    </a:lnTo>
                    <a:lnTo>
                      <a:pt x="196" y="644"/>
                    </a:lnTo>
                    <a:lnTo>
                      <a:pt x="201" y="643"/>
                    </a:lnTo>
                    <a:lnTo>
                      <a:pt x="201" y="640"/>
                    </a:lnTo>
                    <a:lnTo>
                      <a:pt x="203" y="637"/>
                    </a:lnTo>
                    <a:lnTo>
                      <a:pt x="204" y="634"/>
                    </a:lnTo>
                    <a:lnTo>
                      <a:pt x="207" y="631"/>
                    </a:lnTo>
                    <a:lnTo>
                      <a:pt x="208" y="629"/>
                    </a:lnTo>
                    <a:lnTo>
                      <a:pt x="211" y="627"/>
                    </a:lnTo>
                    <a:lnTo>
                      <a:pt x="214" y="625"/>
                    </a:lnTo>
                    <a:lnTo>
                      <a:pt x="218" y="623"/>
                    </a:lnTo>
                    <a:lnTo>
                      <a:pt x="221" y="621"/>
                    </a:lnTo>
                    <a:lnTo>
                      <a:pt x="225" y="619"/>
                    </a:lnTo>
                    <a:lnTo>
                      <a:pt x="229" y="616"/>
                    </a:lnTo>
                    <a:lnTo>
                      <a:pt x="232" y="614"/>
                    </a:lnTo>
                    <a:lnTo>
                      <a:pt x="235" y="610"/>
                    </a:lnTo>
                    <a:lnTo>
                      <a:pt x="239" y="608"/>
                    </a:lnTo>
                    <a:lnTo>
                      <a:pt x="240" y="605"/>
                    </a:lnTo>
                    <a:lnTo>
                      <a:pt x="240" y="603"/>
                    </a:lnTo>
                    <a:lnTo>
                      <a:pt x="240" y="599"/>
                    </a:lnTo>
                    <a:lnTo>
                      <a:pt x="243" y="598"/>
                    </a:lnTo>
                    <a:lnTo>
                      <a:pt x="243" y="593"/>
                    </a:lnTo>
                    <a:lnTo>
                      <a:pt x="243" y="590"/>
                    </a:lnTo>
                    <a:lnTo>
                      <a:pt x="243" y="587"/>
                    </a:lnTo>
                    <a:lnTo>
                      <a:pt x="242" y="583"/>
                    </a:lnTo>
                    <a:lnTo>
                      <a:pt x="242" y="580"/>
                    </a:lnTo>
                    <a:lnTo>
                      <a:pt x="240" y="579"/>
                    </a:lnTo>
                    <a:lnTo>
                      <a:pt x="236" y="577"/>
                    </a:lnTo>
                    <a:lnTo>
                      <a:pt x="236" y="576"/>
                    </a:lnTo>
                    <a:lnTo>
                      <a:pt x="236" y="573"/>
                    </a:lnTo>
                    <a:lnTo>
                      <a:pt x="236" y="571"/>
                    </a:lnTo>
                    <a:lnTo>
                      <a:pt x="235" y="569"/>
                    </a:lnTo>
                    <a:lnTo>
                      <a:pt x="233" y="565"/>
                    </a:lnTo>
                    <a:lnTo>
                      <a:pt x="229" y="565"/>
                    </a:lnTo>
                    <a:lnTo>
                      <a:pt x="228" y="563"/>
                    </a:lnTo>
                    <a:lnTo>
                      <a:pt x="225" y="562"/>
                    </a:lnTo>
                    <a:lnTo>
                      <a:pt x="221" y="560"/>
                    </a:lnTo>
                    <a:lnTo>
                      <a:pt x="218" y="559"/>
                    </a:lnTo>
                    <a:lnTo>
                      <a:pt x="211" y="558"/>
                    </a:lnTo>
                    <a:lnTo>
                      <a:pt x="208" y="557"/>
                    </a:lnTo>
                    <a:lnTo>
                      <a:pt x="201" y="557"/>
                    </a:lnTo>
                    <a:lnTo>
                      <a:pt x="194" y="558"/>
                    </a:lnTo>
                    <a:lnTo>
                      <a:pt x="183" y="558"/>
                    </a:lnTo>
                    <a:lnTo>
                      <a:pt x="176" y="559"/>
                    </a:lnTo>
                    <a:lnTo>
                      <a:pt x="168" y="560"/>
                    </a:lnTo>
                    <a:lnTo>
                      <a:pt x="161" y="560"/>
                    </a:lnTo>
                    <a:lnTo>
                      <a:pt x="158" y="560"/>
                    </a:lnTo>
                    <a:lnTo>
                      <a:pt x="155" y="561"/>
                    </a:lnTo>
                    <a:lnTo>
                      <a:pt x="151" y="561"/>
                    </a:lnTo>
                    <a:lnTo>
                      <a:pt x="148" y="563"/>
                    </a:lnTo>
                    <a:lnTo>
                      <a:pt x="144" y="564"/>
                    </a:lnTo>
                    <a:lnTo>
                      <a:pt x="141" y="563"/>
                    </a:lnTo>
                    <a:lnTo>
                      <a:pt x="143" y="560"/>
                    </a:lnTo>
                    <a:lnTo>
                      <a:pt x="141" y="557"/>
                    </a:lnTo>
                    <a:lnTo>
                      <a:pt x="140" y="556"/>
                    </a:lnTo>
                    <a:lnTo>
                      <a:pt x="136" y="556"/>
                    </a:lnTo>
                    <a:lnTo>
                      <a:pt x="134" y="556"/>
                    </a:lnTo>
                    <a:lnTo>
                      <a:pt x="130" y="558"/>
                    </a:lnTo>
                    <a:lnTo>
                      <a:pt x="127" y="558"/>
                    </a:lnTo>
                    <a:lnTo>
                      <a:pt x="123" y="558"/>
                    </a:lnTo>
                    <a:lnTo>
                      <a:pt x="122" y="560"/>
                    </a:lnTo>
                    <a:lnTo>
                      <a:pt x="119" y="564"/>
                    </a:lnTo>
                    <a:lnTo>
                      <a:pt x="115" y="568"/>
                    </a:lnTo>
                    <a:lnTo>
                      <a:pt x="109" y="569"/>
                    </a:lnTo>
                    <a:lnTo>
                      <a:pt x="109" y="573"/>
                    </a:lnTo>
                    <a:lnTo>
                      <a:pt x="105" y="577"/>
                    </a:lnTo>
                    <a:lnTo>
                      <a:pt x="105" y="580"/>
                    </a:lnTo>
                    <a:lnTo>
                      <a:pt x="101" y="583"/>
                    </a:lnTo>
                    <a:lnTo>
                      <a:pt x="98" y="584"/>
                    </a:lnTo>
                    <a:lnTo>
                      <a:pt x="95" y="587"/>
                    </a:lnTo>
                    <a:lnTo>
                      <a:pt x="91" y="590"/>
                    </a:lnTo>
                    <a:lnTo>
                      <a:pt x="84" y="591"/>
                    </a:lnTo>
                    <a:lnTo>
                      <a:pt x="81" y="590"/>
                    </a:lnTo>
                    <a:lnTo>
                      <a:pt x="74" y="590"/>
                    </a:lnTo>
                    <a:lnTo>
                      <a:pt x="70" y="589"/>
                    </a:lnTo>
                    <a:lnTo>
                      <a:pt x="67" y="588"/>
                    </a:lnTo>
                    <a:lnTo>
                      <a:pt x="63" y="587"/>
                    </a:lnTo>
                    <a:lnTo>
                      <a:pt x="60" y="586"/>
                    </a:lnTo>
                    <a:lnTo>
                      <a:pt x="56" y="583"/>
                    </a:lnTo>
                    <a:lnTo>
                      <a:pt x="56" y="580"/>
                    </a:lnTo>
                    <a:lnTo>
                      <a:pt x="52" y="577"/>
                    </a:lnTo>
                    <a:lnTo>
                      <a:pt x="49" y="573"/>
                    </a:lnTo>
                    <a:lnTo>
                      <a:pt x="49" y="570"/>
                    </a:lnTo>
                    <a:lnTo>
                      <a:pt x="48" y="568"/>
                    </a:lnTo>
                    <a:lnTo>
                      <a:pt x="45" y="564"/>
                    </a:lnTo>
                    <a:lnTo>
                      <a:pt x="45" y="561"/>
                    </a:lnTo>
                    <a:lnTo>
                      <a:pt x="42" y="558"/>
                    </a:lnTo>
                    <a:lnTo>
                      <a:pt x="41" y="557"/>
                    </a:lnTo>
                    <a:lnTo>
                      <a:pt x="38" y="555"/>
                    </a:lnTo>
                    <a:lnTo>
                      <a:pt x="35" y="553"/>
                    </a:lnTo>
                    <a:lnTo>
                      <a:pt x="31" y="550"/>
                    </a:lnTo>
                    <a:lnTo>
                      <a:pt x="30" y="548"/>
                    </a:lnTo>
                    <a:lnTo>
                      <a:pt x="27" y="546"/>
                    </a:lnTo>
                    <a:lnTo>
                      <a:pt x="24" y="543"/>
                    </a:lnTo>
                    <a:lnTo>
                      <a:pt x="21" y="540"/>
                    </a:lnTo>
                    <a:lnTo>
                      <a:pt x="20" y="537"/>
                    </a:lnTo>
                    <a:lnTo>
                      <a:pt x="17" y="533"/>
                    </a:lnTo>
                    <a:lnTo>
                      <a:pt x="16" y="530"/>
                    </a:lnTo>
                    <a:lnTo>
                      <a:pt x="16" y="527"/>
                    </a:lnTo>
                    <a:lnTo>
                      <a:pt x="15" y="523"/>
                    </a:lnTo>
                    <a:lnTo>
                      <a:pt x="14" y="521"/>
                    </a:lnTo>
                    <a:lnTo>
                      <a:pt x="13" y="517"/>
                    </a:lnTo>
                    <a:lnTo>
                      <a:pt x="13" y="513"/>
                    </a:lnTo>
                    <a:lnTo>
                      <a:pt x="10" y="509"/>
                    </a:lnTo>
                    <a:lnTo>
                      <a:pt x="10" y="506"/>
                    </a:lnTo>
                    <a:lnTo>
                      <a:pt x="9" y="504"/>
                    </a:lnTo>
                    <a:lnTo>
                      <a:pt x="7" y="501"/>
                    </a:lnTo>
                    <a:lnTo>
                      <a:pt x="6" y="499"/>
                    </a:lnTo>
                    <a:lnTo>
                      <a:pt x="3" y="497"/>
                    </a:lnTo>
                    <a:lnTo>
                      <a:pt x="3" y="495"/>
                    </a:lnTo>
                    <a:lnTo>
                      <a:pt x="3" y="492"/>
                    </a:lnTo>
                    <a:lnTo>
                      <a:pt x="3" y="489"/>
                    </a:lnTo>
                    <a:lnTo>
                      <a:pt x="2" y="485"/>
                    </a:lnTo>
                    <a:lnTo>
                      <a:pt x="0" y="481"/>
                    </a:lnTo>
                    <a:lnTo>
                      <a:pt x="0" y="476"/>
                    </a:lnTo>
                    <a:lnTo>
                      <a:pt x="0" y="471"/>
                    </a:lnTo>
                    <a:lnTo>
                      <a:pt x="0" y="468"/>
                    </a:lnTo>
                    <a:lnTo>
                      <a:pt x="0" y="463"/>
                    </a:lnTo>
                    <a:lnTo>
                      <a:pt x="0" y="459"/>
                    </a:lnTo>
                    <a:lnTo>
                      <a:pt x="2" y="455"/>
                    </a:lnTo>
                    <a:lnTo>
                      <a:pt x="3" y="452"/>
                    </a:lnTo>
                    <a:lnTo>
                      <a:pt x="3" y="450"/>
                    </a:lnTo>
                    <a:lnTo>
                      <a:pt x="6" y="447"/>
                    </a:lnTo>
                    <a:lnTo>
                      <a:pt x="7" y="443"/>
                    </a:lnTo>
                    <a:lnTo>
                      <a:pt x="7" y="441"/>
                    </a:lnTo>
                    <a:lnTo>
                      <a:pt x="9" y="439"/>
                    </a:lnTo>
                    <a:lnTo>
                      <a:pt x="10" y="436"/>
                    </a:lnTo>
                    <a:lnTo>
                      <a:pt x="10" y="432"/>
                    </a:lnTo>
                    <a:lnTo>
                      <a:pt x="9" y="428"/>
                    </a:lnTo>
                    <a:lnTo>
                      <a:pt x="7" y="423"/>
                    </a:lnTo>
                    <a:lnTo>
                      <a:pt x="6" y="418"/>
                    </a:lnTo>
                    <a:lnTo>
                      <a:pt x="3" y="414"/>
                    </a:lnTo>
                    <a:lnTo>
                      <a:pt x="3" y="409"/>
                    </a:lnTo>
                    <a:lnTo>
                      <a:pt x="3" y="406"/>
                    </a:lnTo>
                    <a:lnTo>
                      <a:pt x="3" y="401"/>
                    </a:lnTo>
                    <a:lnTo>
                      <a:pt x="3" y="395"/>
                    </a:lnTo>
                    <a:lnTo>
                      <a:pt x="2" y="387"/>
                    </a:lnTo>
                    <a:lnTo>
                      <a:pt x="2" y="380"/>
                    </a:lnTo>
                    <a:lnTo>
                      <a:pt x="2" y="377"/>
                    </a:lnTo>
                    <a:lnTo>
                      <a:pt x="0" y="371"/>
                    </a:lnTo>
                    <a:lnTo>
                      <a:pt x="0" y="365"/>
                    </a:lnTo>
                    <a:lnTo>
                      <a:pt x="0" y="357"/>
                    </a:lnTo>
                    <a:lnTo>
                      <a:pt x="3" y="357"/>
                    </a:lnTo>
                    <a:lnTo>
                      <a:pt x="10" y="355"/>
                    </a:lnTo>
                    <a:lnTo>
                      <a:pt x="20" y="353"/>
                    </a:lnTo>
                    <a:lnTo>
                      <a:pt x="28" y="354"/>
                    </a:lnTo>
                    <a:lnTo>
                      <a:pt x="38" y="356"/>
                    </a:lnTo>
                    <a:lnTo>
                      <a:pt x="49" y="357"/>
                    </a:lnTo>
                    <a:lnTo>
                      <a:pt x="60" y="359"/>
                    </a:lnTo>
                    <a:lnTo>
                      <a:pt x="70" y="362"/>
                    </a:lnTo>
                    <a:lnTo>
                      <a:pt x="84" y="364"/>
                    </a:lnTo>
                    <a:lnTo>
                      <a:pt x="98" y="367"/>
                    </a:lnTo>
                    <a:lnTo>
                      <a:pt x="116" y="370"/>
                    </a:lnTo>
                    <a:lnTo>
                      <a:pt x="127" y="370"/>
                    </a:lnTo>
                    <a:lnTo>
                      <a:pt x="140" y="372"/>
                    </a:lnTo>
                    <a:lnTo>
                      <a:pt x="148" y="373"/>
                    </a:lnTo>
                    <a:lnTo>
                      <a:pt x="155" y="373"/>
                    </a:lnTo>
                    <a:lnTo>
                      <a:pt x="165" y="373"/>
                    </a:lnTo>
                    <a:lnTo>
                      <a:pt x="173" y="373"/>
                    </a:lnTo>
                    <a:lnTo>
                      <a:pt x="189" y="371"/>
                    </a:lnTo>
                    <a:lnTo>
                      <a:pt x="197" y="370"/>
                    </a:lnTo>
                    <a:lnTo>
                      <a:pt x="204" y="368"/>
                    </a:lnTo>
                    <a:lnTo>
                      <a:pt x="210" y="365"/>
                    </a:lnTo>
                    <a:lnTo>
                      <a:pt x="214" y="359"/>
                    </a:lnTo>
                    <a:lnTo>
                      <a:pt x="218" y="358"/>
                    </a:lnTo>
                    <a:lnTo>
                      <a:pt x="228" y="360"/>
                    </a:lnTo>
                    <a:lnTo>
                      <a:pt x="236" y="362"/>
                    </a:lnTo>
                    <a:lnTo>
                      <a:pt x="240" y="364"/>
                    </a:lnTo>
                    <a:lnTo>
                      <a:pt x="247" y="366"/>
                    </a:lnTo>
                    <a:lnTo>
                      <a:pt x="254" y="368"/>
                    </a:lnTo>
                    <a:lnTo>
                      <a:pt x="261" y="371"/>
                    </a:lnTo>
                    <a:lnTo>
                      <a:pt x="268" y="374"/>
                    </a:lnTo>
                    <a:lnTo>
                      <a:pt x="278" y="373"/>
                    </a:lnTo>
                    <a:lnTo>
                      <a:pt x="285" y="373"/>
                    </a:lnTo>
                    <a:lnTo>
                      <a:pt x="289" y="372"/>
                    </a:lnTo>
                    <a:lnTo>
                      <a:pt x="296" y="372"/>
                    </a:lnTo>
                    <a:lnTo>
                      <a:pt x="303" y="372"/>
                    </a:lnTo>
                    <a:lnTo>
                      <a:pt x="309" y="374"/>
                    </a:lnTo>
                    <a:lnTo>
                      <a:pt x="316" y="375"/>
                    </a:lnTo>
                    <a:lnTo>
                      <a:pt x="324" y="376"/>
                    </a:lnTo>
                    <a:lnTo>
                      <a:pt x="331" y="377"/>
                    </a:lnTo>
                    <a:lnTo>
                      <a:pt x="338" y="378"/>
                    </a:lnTo>
                    <a:lnTo>
                      <a:pt x="345" y="379"/>
                    </a:lnTo>
                    <a:lnTo>
                      <a:pt x="352" y="380"/>
                    </a:lnTo>
                    <a:lnTo>
                      <a:pt x="356" y="381"/>
                    </a:lnTo>
                    <a:lnTo>
                      <a:pt x="360" y="384"/>
                    </a:lnTo>
                    <a:lnTo>
                      <a:pt x="363" y="388"/>
                    </a:lnTo>
                    <a:lnTo>
                      <a:pt x="367" y="394"/>
                    </a:lnTo>
                    <a:lnTo>
                      <a:pt x="370" y="399"/>
                    </a:lnTo>
                    <a:lnTo>
                      <a:pt x="374" y="404"/>
                    </a:lnTo>
                    <a:lnTo>
                      <a:pt x="376" y="410"/>
                    </a:lnTo>
                    <a:lnTo>
                      <a:pt x="381" y="415"/>
                    </a:lnTo>
                    <a:lnTo>
                      <a:pt x="387" y="420"/>
                    </a:lnTo>
                    <a:lnTo>
                      <a:pt x="394" y="425"/>
                    </a:lnTo>
                    <a:lnTo>
                      <a:pt x="413" y="426"/>
                    </a:lnTo>
                    <a:lnTo>
                      <a:pt x="420" y="428"/>
                    </a:lnTo>
                    <a:lnTo>
                      <a:pt x="427" y="430"/>
                    </a:lnTo>
                    <a:lnTo>
                      <a:pt x="434" y="433"/>
                    </a:lnTo>
                    <a:lnTo>
                      <a:pt x="444" y="436"/>
                    </a:lnTo>
                    <a:lnTo>
                      <a:pt x="455" y="438"/>
                    </a:lnTo>
                    <a:lnTo>
                      <a:pt x="461" y="440"/>
                    </a:lnTo>
                    <a:lnTo>
                      <a:pt x="469" y="443"/>
                    </a:lnTo>
                    <a:lnTo>
                      <a:pt x="480" y="449"/>
                    </a:lnTo>
                    <a:lnTo>
                      <a:pt x="487" y="452"/>
                    </a:lnTo>
                    <a:lnTo>
                      <a:pt x="496" y="454"/>
                    </a:lnTo>
                    <a:lnTo>
                      <a:pt x="507" y="456"/>
                    </a:lnTo>
                    <a:lnTo>
                      <a:pt x="520" y="458"/>
                    </a:lnTo>
                    <a:lnTo>
                      <a:pt x="525" y="459"/>
                    </a:lnTo>
                    <a:lnTo>
                      <a:pt x="536" y="459"/>
                    </a:lnTo>
                    <a:lnTo>
                      <a:pt x="546" y="458"/>
                    </a:lnTo>
                    <a:lnTo>
                      <a:pt x="556" y="454"/>
                    </a:lnTo>
                    <a:lnTo>
                      <a:pt x="561" y="452"/>
                    </a:lnTo>
                    <a:lnTo>
                      <a:pt x="567" y="450"/>
                    </a:lnTo>
                    <a:lnTo>
                      <a:pt x="571" y="446"/>
                    </a:lnTo>
                    <a:lnTo>
                      <a:pt x="575" y="445"/>
                    </a:lnTo>
                    <a:lnTo>
                      <a:pt x="575" y="446"/>
                    </a:lnTo>
                    <a:lnTo>
                      <a:pt x="575" y="450"/>
                    </a:lnTo>
                    <a:lnTo>
                      <a:pt x="577" y="455"/>
                    </a:lnTo>
                    <a:lnTo>
                      <a:pt x="577" y="459"/>
                    </a:lnTo>
                    <a:lnTo>
                      <a:pt x="578" y="465"/>
                    </a:lnTo>
                    <a:lnTo>
                      <a:pt x="578" y="470"/>
                    </a:lnTo>
                    <a:lnTo>
                      <a:pt x="581" y="476"/>
                    </a:lnTo>
                    <a:lnTo>
                      <a:pt x="589" y="479"/>
                    </a:lnTo>
                    <a:lnTo>
                      <a:pt x="607" y="483"/>
                    </a:lnTo>
                    <a:lnTo>
                      <a:pt x="613" y="481"/>
                    </a:lnTo>
                    <a:lnTo>
                      <a:pt x="620" y="471"/>
                    </a:lnTo>
                    <a:lnTo>
                      <a:pt x="624" y="467"/>
                    </a:lnTo>
                    <a:lnTo>
                      <a:pt x="634" y="460"/>
                    </a:lnTo>
                    <a:lnTo>
                      <a:pt x="645" y="452"/>
                    </a:lnTo>
                    <a:lnTo>
                      <a:pt x="656" y="446"/>
                    </a:lnTo>
                    <a:lnTo>
                      <a:pt x="667" y="441"/>
                    </a:lnTo>
                    <a:lnTo>
                      <a:pt x="674" y="435"/>
                    </a:lnTo>
                    <a:lnTo>
                      <a:pt x="684" y="429"/>
                    </a:lnTo>
                    <a:lnTo>
                      <a:pt x="694" y="424"/>
                    </a:lnTo>
                    <a:lnTo>
                      <a:pt x="701" y="420"/>
                    </a:lnTo>
                    <a:lnTo>
                      <a:pt x="715" y="414"/>
                    </a:lnTo>
                    <a:lnTo>
                      <a:pt x="723" y="411"/>
                    </a:lnTo>
                    <a:lnTo>
                      <a:pt x="735" y="407"/>
                    </a:lnTo>
                    <a:lnTo>
                      <a:pt x="740" y="407"/>
                    </a:lnTo>
                    <a:lnTo>
                      <a:pt x="744" y="404"/>
                    </a:lnTo>
                    <a:lnTo>
                      <a:pt x="751" y="401"/>
                    </a:lnTo>
                    <a:lnTo>
                      <a:pt x="760" y="396"/>
                    </a:lnTo>
                    <a:lnTo>
                      <a:pt x="769" y="391"/>
                    </a:lnTo>
                    <a:lnTo>
                      <a:pt x="776" y="390"/>
                    </a:lnTo>
                    <a:lnTo>
                      <a:pt x="786" y="389"/>
                    </a:lnTo>
                    <a:lnTo>
                      <a:pt x="795" y="388"/>
                    </a:lnTo>
                    <a:lnTo>
                      <a:pt x="796" y="385"/>
                    </a:lnTo>
                    <a:lnTo>
                      <a:pt x="801" y="381"/>
                    </a:lnTo>
                    <a:lnTo>
                      <a:pt x="807" y="375"/>
                    </a:lnTo>
                    <a:lnTo>
                      <a:pt x="815" y="376"/>
                    </a:lnTo>
                    <a:lnTo>
                      <a:pt x="829" y="376"/>
                    </a:lnTo>
                    <a:lnTo>
                      <a:pt x="840" y="376"/>
                    </a:lnTo>
                    <a:lnTo>
                      <a:pt x="850" y="376"/>
                    </a:lnTo>
                    <a:lnTo>
                      <a:pt x="861" y="374"/>
                    </a:lnTo>
                    <a:lnTo>
                      <a:pt x="871" y="372"/>
                    </a:lnTo>
                    <a:lnTo>
                      <a:pt x="878" y="372"/>
                    </a:lnTo>
                    <a:lnTo>
                      <a:pt x="885" y="372"/>
                    </a:lnTo>
                    <a:lnTo>
                      <a:pt x="893" y="373"/>
                    </a:lnTo>
                    <a:lnTo>
                      <a:pt x="900" y="374"/>
                    </a:lnTo>
                    <a:lnTo>
                      <a:pt x="910" y="373"/>
                    </a:lnTo>
                    <a:lnTo>
                      <a:pt x="920" y="371"/>
                    </a:lnTo>
                    <a:lnTo>
                      <a:pt x="928" y="369"/>
                    </a:lnTo>
                    <a:lnTo>
                      <a:pt x="938" y="368"/>
                    </a:lnTo>
                    <a:lnTo>
                      <a:pt x="948" y="370"/>
                    </a:lnTo>
                    <a:lnTo>
                      <a:pt x="960" y="369"/>
                    </a:lnTo>
                    <a:lnTo>
                      <a:pt x="969" y="367"/>
                    </a:lnTo>
                    <a:lnTo>
                      <a:pt x="976" y="362"/>
                    </a:lnTo>
                    <a:lnTo>
                      <a:pt x="988" y="353"/>
                    </a:lnTo>
                    <a:lnTo>
                      <a:pt x="994" y="350"/>
                    </a:lnTo>
                    <a:lnTo>
                      <a:pt x="1000" y="347"/>
                    </a:lnTo>
                    <a:lnTo>
                      <a:pt x="1005" y="345"/>
                    </a:lnTo>
                    <a:lnTo>
                      <a:pt x="1013" y="344"/>
                    </a:lnTo>
                    <a:lnTo>
                      <a:pt x="1020" y="343"/>
                    </a:lnTo>
                    <a:lnTo>
                      <a:pt x="1027" y="340"/>
                    </a:lnTo>
                    <a:lnTo>
                      <a:pt x="1034" y="332"/>
                    </a:lnTo>
                    <a:lnTo>
                      <a:pt x="1041" y="329"/>
                    </a:lnTo>
                    <a:lnTo>
                      <a:pt x="1044" y="323"/>
                    </a:lnTo>
                    <a:lnTo>
                      <a:pt x="1051" y="315"/>
                    </a:lnTo>
                    <a:lnTo>
                      <a:pt x="1055" y="308"/>
                    </a:lnTo>
                    <a:lnTo>
                      <a:pt x="1059" y="303"/>
                    </a:lnTo>
                    <a:lnTo>
                      <a:pt x="1064" y="295"/>
                    </a:lnTo>
                    <a:lnTo>
                      <a:pt x="1066" y="289"/>
                    </a:lnTo>
                    <a:lnTo>
                      <a:pt x="1068" y="280"/>
                    </a:lnTo>
                    <a:lnTo>
                      <a:pt x="1069" y="275"/>
                    </a:lnTo>
                    <a:lnTo>
                      <a:pt x="1076" y="270"/>
                    </a:lnTo>
                    <a:lnTo>
                      <a:pt x="1085" y="265"/>
                    </a:lnTo>
                    <a:lnTo>
                      <a:pt x="1094" y="258"/>
                    </a:lnTo>
                    <a:lnTo>
                      <a:pt x="1100" y="252"/>
                    </a:lnTo>
                    <a:lnTo>
                      <a:pt x="1108" y="248"/>
                    </a:lnTo>
                    <a:lnTo>
                      <a:pt x="1118" y="242"/>
                    </a:lnTo>
                    <a:lnTo>
                      <a:pt x="1125" y="238"/>
                    </a:lnTo>
                    <a:lnTo>
                      <a:pt x="1129" y="233"/>
                    </a:lnTo>
                    <a:lnTo>
                      <a:pt x="1136" y="228"/>
                    </a:lnTo>
                    <a:lnTo>
                      <a:pt x="1140" y="223"/>
                    </a:lnTo>
                    <a:lnTo>
                      <a:pt x="1143" y="216"/>
                    </a:lnTo>
                    <a:lnTo>
                      <a:pt x="1150" y="214"/>
                    </a:lnTo>
                    <a:lnTo>
                      <a:pt x="1156" y="208"/>
                    </a:lnTo>
                    <a:lnTo>
                      <a:pt x="1156" y="200"/>
                    </a:lnTo>
                    <a:lnTo>
                      <a:pt x="1153" y="194"/>
                    </a:lnTo>
                    <a:lnTo>
                      <a:pt x="1147" y="190"/>
                    </a:lnTo>
                    <a:lnTo>
                      <a:pt x="1139" y="184"/>
                    </a:lnTo>
                    <a:lnTo>
                      <a:pt x="1129" y="176"/>
                    </a:lnTo>
                    <a:lnTo>
                      <a:pt x="1126" y="171"/>
                    </a:lnTo>
                    <a:lnTo>
                      <a:pt x="1120" y="162"/>
                    </a:lnTo>
                    <a:lnTo>
                      <a:pt x="1115" y="153"/>
                    </a:lnTo>
                    <a:lnTo>
                      <a:pt x="1111" y="148"/>
                    </a:lnTo>
                    <a:lnTo>
                      <a:pt x="1108" y="145"/>
                    </a:lnTo>
                    <a:lnTo>
                      <a:pt x="1108" y="139"/>
                    </a:lnTo>
                    <a:lnTo>
                      <a:pt x="1110" y="135"/>
                    </a:lnTo>
                    <a:lnTo>
                      <a:pt x="1115" y="125"/>
                    </a:lnTo>
                    <a:lnTo>
                      <a:pt x="1119" y="111"/>
                    </a:lnTo>
                    <a:lnTo>
                      <a:pt x="1121" y="98"/>
                    </a:lnTo>
                    <a:lnTo>
                      <a:pt x="1126" y="85"/>
                    </a:lnTo>
                    <a:lnTo>
                      <a:pt x="1129" y="78"/>
                    </a:lnTo>
                    <a:lnTo>
                      <a:pt x="1133" y="73"/>
                    </a:lnTo>
                    <a:lnTo>
                      <a:pt x="1138" y="67"/>
                    </a:lnTo>
                    <a:lnTo>
                      <a:pt x="1143" y="62"/>
                    </a:lnTo>
                    <a:lnTo>
                      <a:pt x="1150" y="60"/>
                    </a:lnTo>
                    <a:lnTo>
                      <a:pt x="1161" y="58"/>
                    </a:lnTo>
                    <a:lnTo>
                      <a:pt x="1171" y="61"/>
                    </a:lnTo>
                    <a:lnTo>
                      <a:pt x="1179" y="63"/>
                    </a:lnTo>
                    <a:lnTo>
                      <a:pt x="1180" y="64"/>
                    </a:lnTo>
                    <a:lnTo>
                      <a:pt x="1189" y="70"/>
                    </a:lnTo>
                    <a:lnTo>
                      <a:pt x="1200" y="77"/>
                    </a:lnTo>
                    <a:lnTo>
                      <a:pt x="1210" y="80"/>
                    </a:lnTo>
                    <a:lnTo>
                      <a:pt x="1214" y="80"/>
                    </a:lnTo>
                    <a:lnTo>
                      <a:pt x="1221" y="81"/>
                    </a:lnTo>
                    <a:lnTo>
                      <a:pt x="1240" y="83"/>
                    </a:lnTo>
                    <a:lnTo>
                      <a:pt x="1253" y="84"/>
                    </a:lnTo>
                    <a:lnTo>
                      <a:pt x="1260" y="83"/>
                    </a:lnTo>
                    <a:lnTo>
                      <a:pt x="1270" y="83"/>
                    </a:lnTo>
                    <a:lnTo>
                      <a:pt x="1280" y="78"/>
                    </a:lnTo>
                    <a:lnTo>
                      <a:pt x="1288" y="72"/>
                    </a:lnTo>
                    <a:lnTo>
                      <a:pt x="1297" y="64"/>
                    </a:lnTo>
                    <a:lnTo>
                      <a:pt x="1301" y="59"/>
                    </a:lnTo>
                    <a:lnTo>
                      <a:pt x="1311" y="50"/>
                    </a:lnTo>
                    <a:lnTo>
                      <a:pt x="1319" y="44"/>
                    </a:lnTo>
                    <a:lnTo>
                      <a:pt x="1323" y="37"/>
                    </a:lnTo>
                    <a:lnTo>
                      <a:pt x="1330" y="29"/>
                    </a:lnTo>
                    <a:lnTo>
                      <a:pt x="1336" y="24"/>
                    </a:lnTo>
                    <a:lnTo>
                      <a:pt x="1340" y="18"/>
                    </a:lnTo>
                    <a:lnTo>
                      <a:pt x="1341" y="11"/>
                    </a:lnTo>
                    <a:lnTo>
                      <a:pt x="1344" y="9"/>
                    </a:lnTo>
                    <a:lnTo>
                      <a:pt x="1351" y="4"/>
                    </a:lnTo>
                    <a:lnTo>
                      <a:pt x="1357" y="1"/>
                    </a:lnTo>
                    <a:lnTo>
                      <a:pt x="1360" y="0"/>
                    </a:lnTo>
                    <a:lnTo>
                      <a:pt x="1365" y="0"/>
                    </a:lnTo>
                    <a:lnTo>
                      <a:pt x="1372" y="1"/>
                    </a:lnTo>
                    <a:lnTo>
                      <a:pt x="1372" y="1"/>
                    </a:lnTo>
                    <a:lnTo>
                      <a:pt x="1372" y="1"/>
                    </a:lnTo>
                    <a:lnTo>
                      <a:pt x="1372" y="1"/>
                    </a:lnTo>
                    <a:lnTo>
                      <a:pt x="1372" y="1"/>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09" name="Freeform 97"/>
              <p:cNvSpPr>
                <a:spLocks noChangeAspect="1" noChangeArrowheads="1"/>
              </p:cNvSpPr>
              <p:nvPr/>
            </p:nvSpPr>
            <p:spPr bwMode="auto">
              <a:xfrm>
                <a:off x="4621" y="3328"/>
                <a:ext cx="227" cy="202"/>
              </a:xfrm>
              <a:custGeom>
                <a:avLst/>
                <a:gdLst/>
                <a:ahLst/>
                <a:cxnLst>
                  <a:cxn ang="0">
                    <a:pos x="404" y="23"/>
                  </a:cxn>
                  <a:cxn ang="0">
                    <a:pos x="373" y="4"/>
                  </a:cxn>
                  <a:cxn ang="0">
                    <a:pos x="359" y="20"/>
                  </a:cxn>
                  <a:cxn ang="0">
                    <a:pos x="345" y="45"/>
                  </a:cxn>
                  <a:cxn ang="0">
                    <a:pos x="305" y="54"/>
                  </a:cxn>
                  <a:cxn ang="0">
                    <a:pos x="287" y="86"/>
                  </a:cxn>
                  <a:cxn ang="0">
                    <a:pos x="241" y="73"/>
                  </a:cxn>
                  <a:cxn ang="0">
                    <a:pos x="210" y="64"/>
                  </a:cxn>
                  <a:cxn ang="0">
                    <a:pos x="188" y="91"/>
                  </a:cxn>
                  <a:cxn ang="0">
                    <a:pos x="210" y="116"/>
                  </a:cxn>
                  <a:cxn ang="0">
                    <a:pos x="240" y="126"/>
                  </a:cxn>
                  <a:cxn ang="0">
                    <a:pos x="248" y="161"/>
                  </a:cxn>
                  <a:cxn ang="0">
                    <a:pos x="208" y="169"/>
                  </a:cxn>
                  <a:cxn ang="0">
                    <a:pos x="171" y="163"/>
                  </a:cxn>
                  <a:cxn ang="0">
                    <a:pos x="149" y="199"/>
                  </a:cxn>
                  <a:cxn ang="0">
                    <a:pos x="92" y="217"/>
                  </a:cxn>
                  <a:cxn ang="0">
                    <a:pos x="56" y="211"/>
                  </a:cxn>
                  <a:cxn ang="0">
                    <a:pos x="30" y="212"/>
                  </a:cxn>
                  <a:cxn ang="0">
                    <a:pos x="2" y="236"/>
                  </a:cxn>
                  <a:cxn ang="0">
                    <a:pos x="4" y="278"/>
                  </a:cxn>
                  <a:cxn ang="0">
                    <a:pos x="21" y="307"/>
                  </a:cxn>
                  <a:cxn ang="0">
                    <a:pos x="70" y="293"/>
                  </a:cxn>
                  <a:cxn ang="0">
                    <a:pos x="97" y="323"/>
                  </a:cxn>
                  <a:cxn ang="0">
                    <a:pos x="78" y="359"/>
                  </a:cxn>
                  <a:cxn ang="0">
                    <a:pos x="63" y="394"/>
                  </a:cxn>
                  <a:cxn ang="0">
                    <a:pos x="76" y="423"/>
                  </a:cxn>
                  <a:cxn ang="0">
                    <a:pos x="103" y="445"/>
                  </a:cxn>
                  <a:cxn ang="0">
                    <a:pos x="93" y="482"/>
                  </a:cxn>
                  <a:cxn ang="0">
                    <a:pos x="93" y="503"/>
                  </a:cxn>
                  <a:cxn ang="0">
                    <a:pos x="129" y="493"/>
                  </a:cxn>
                  <a:cxn ang="0">
                    <a:pos x="154" y="471"/>
                  </a:cxn>
                  <a:cxn ang="0">
                    <a:pos x="184" y="486"/>
                  </a:cxn>
                  <a:cxn ang="0">
                    <a:pos x="215" y="498"/>
                  </a:cxn>
                  <a:cxn ang="0">
                    <a:pos x="234" y="497"/>
                  </a:cxn>
                  <a:cxn ang="0">
                    <a:pos x="251" y="477"/>
                  </a:cxn>
                  <a:cxn ang="0">
                    <a:pos x="279" y="462"/>
                  </a:cxn>
                  <a:cxn ang="0">
                    <a:pos x="315" y="436"/>
                  </a:cxn>
                  <a:cxn ang="0">
                    <a:pos x="368" y="409"/>
                  </a:cxn>
                  <a:cxn ang="0">
                    <a:pos x="394" y="430"/>
                  </a:cxn>
                  <a:cxn ang="0">
                    <a:pos x="420" y="437"/>
                  </a:cxn>
                  <a:cxn ang="0">
                    <a:pos x="444" y="415"/>
                  </a:cxn>
                  <a:cxn ang="0">
                    <a:pos x="465" y="397"/>
                  </a:cxn>
                  <a:cxn ang="0">
                    <a:pos x="483" y="407"/>
                  </a:cxn>
                  <a:cxn ang="0">
                    <a:pos x="499" y="394"/>
                  </a:cxn>
                  <a:cxn ang="0">
                    <a:pos x="523" y="378"/>
                  </a:cxn>
                  <a:cxn ang="0">
                    <a:pos x="545" y="365"/>
                  </a:cxn>
                  <a:cxn ang="0">
                    <a:pos x="566" y="339"/>
                  </a:cxn>
                  <a:cxn ang="0">
                    <a:pos x="553" y="309"/>
                  </a:cxn>
                  <a:cxn ang="0">
                    <a:pos x="558" y="274"/>
                  </a:cxn>
                  <a:cxn ang="0">
                    <a:pos x="564" y="248"/>
                  </a:cxn>
                  <a:cxn ang="0">
                    <a:pos x="552" y="217"/>
                  </a:cxn>
                  <a:cxn ang="0">
                    <a:pos x="503" y="226"/>
                  </a:cxn>
                  <a:cxn ang="0">
                    <a:pos x="554" y="173"/>
                  </a:cxn>
                  <a:cxn ang="0">
                    <a:pos x="541" y="116"/>
                  </a:cxn>
                  <a:cxn ang="0">
                    <a:pos x="522" y="93"/>
                  </a:cxn>
                  <a:cxn ang="0">
                    <a:pos x="468" y="78"/>
                  </a:cxn>
                  <a:cxn ang="0">
                    <a:pos x="445" y="43"/>
                  </a:cxn>
                  <a:cxn ang="0">
                    <a:pos x="440" y="26"/>
                  </a:cxn>
                </a:cxnLst>
                <a:rect l="0" t="0" r="r" b="b"/>
                <a:pathLst>
                  <a:path w="567" h="504">
                    <a:moveTo>
                      <a:pt x="440" y="26"/>
                    </a:moveTo>
                    <a:lnTo>
                      <a:pt x="438" y="18"/>
                    </a:lnTo>
                    <a:lnTo>
                      <a:pt x="433" y="16"/>
                    </a:lnTo>
                    <a:lnTo>
                      <a:pt x="418" y="16"/>
                    </a:lnTo>
                    <a:lnTo>
                      <a:pt x="408" y="20"/>
                    </a:lnTo>
                    <a:lnTo>
                      <a:pt x="404" y="23"/>
                    </a:lnTo>
                    <a:lnTo>
                      <a:pt x="400" y="24"/>
                    </a:lnTo>
                    <a:lnTo>
                      <a:pt x="395" y="19"/>
                    </a:lnTo>
                    <a:lnTo>
                      <a:pt x="389" y="13"/>
                    </a:lnTo>
                    <a:lnTo>
                      <a:pt x="385" y="10"/>
                    </a:lnTo>
                    <a:lnTo>
                      <a:pt x="379" y="8"/>
                    </a:lnTo>
                    <a:lnTo>
                      <a:pt x="373" y="4"/>
                    </a:lnTo>
                    <a:lnTo>
                      <a:pt x="364" y="0"/>
                    </a:lnTo>
                    <a:lnTo>
                      <a:pt x="357" y="2"/>
                    </a:lnTo>
                    <a:lnTo>
                      <a:pt x="354" y="5"/>
                    </a:lnTo>
                    <a:lnTo>
                      <a:pt x="353" y="9"/>
                    </a:lnTo>
                    <a:lnTo>
                      <a:pt x="357" y="14"/>
                    </a:lnTo>
                    <a:lnTo>
                      <a:pt x="359" y="20"/>
                    </a:lnTo>
                    <a:lnTo>
                      <a:pt x="360" y="21"/>
                    </a:lnTo>
                    <a:lnTo>
                      <a:pt x="361" y="26"/>
                    </a:lnTo>
                    <a:lnTo>
                      <a:pt x="360" y="32"/>
                    </a:lnTo>
                    <a:lnTo>
                      <a:pt x="355" y="37"/>
                    </a:lnTo>
                    <a:lnTo>
                      <a:pt x="350" y="43"/>
                    </a:lnTo>
                    <a:lnTo>
                      <a:pt x="345" y="45"/>
                    </a:lnTo>
                    <a:lnTo>
                      <a:pt x="337" y="45"/>
                    </a:lnTo>
                    <a:lnTo>
                      <a:pt x="331" y="43"/>
                    </a:lnTo>
                    <a:lnTo>
                      <a:pt x="327" y="41"/>
                    </a:lnTo>
                    <a:lnTo>
                      <a:pt x="314" y="41"/>
                    </a:lnTo>
                    <a:lnTo>
                      <a:pt x="309" y="48"/>
                    </a:lnTo>
                    <a:lnTo>
                      <a:pt x="305" y="54"/>
                    </a:lnTo>
                    <a:lnTo>
                      <a:pt x="301" y="61"/>
                    </a:lnTo>
                    <a:lnTo>
                      <a:pt x="301" y="72"/>
                    </a:lnTo>
                    <a:lnTo>
                      <a:pt x="301" y="78"/>
                    </a:lnTo>
                    <a:lnTo>
                      <a:pt x="298" y="83"/>
                    </a:lnTo>
                    <a:lnTo>
                      <a:pt x="293" y="86"/>
                    </a:lnTo>
                    <a:lnTo>
                      <a:pt x="287" y="86"/>
                    </a:lnTo>
                    <a:lnTo>
                      <a:pt x="271" y="83"/>
                    </a:lnTo>
                    <a:lnTo>
                      <a:pt x="263" y="80"/>
                    </a:lnTo>
                    <a:lnTo>
                      <a:pt x="259" y="78"/>
                    </a:lnTo>
                    <a:lnTo>
                      <a:pt x="255" y="76"/>
                    </a:lnTo>
                    <a:lnTo>
                      <a:pt x="248" y="75"/>
                    </a:lnTo>
                    <a:lnTo>
                      <a:pt x="241" y="73"/>
                    </a:lnTo>
                    <a:lnTo>
                      <a:pt x="234" y="69"/>
                    </a:lnTo>
                    <a:lnTo>
                      <a:pt x="231" y="67"/>
                    </a:lnTo>
                    <a:lnTo>
                      <a:pt x="225" y="63"/>
                    </a:lnTo>
                    <a:lnTo>
                      <a:pt x="220" y="61"/>
                    </a:lnTo>
                    <a:lnTo>
                      <a:pt x="215" y="62"/>
                    </a:lnTo>
                    <a:lnTo>
                      <a:pt x="210" y="64"/>
                    </a:lnTo>
                    <a:lnTo>
                      <a:pt x="208" y="68"/>
                    </a:lnTo>
                    <a:lnTo>
                      <a:pt x="205" y="71"/>
                    </a:lnTo>
                    <a:lnTo>
                      <a:pt x="198" y="72"/>
                    </a:lnTo>
                    <a:lnTo>
                      <a:pt x="189" y="77"/>
                    </a:lnTo>
                    <a:lnTo>
                      <a:pt x="187" y="84"/>
                    </a:lnTo>
                    <a:lnTo>
                      <a:pt x="188" y="91"/>
                    </a:lnTo>
                    <a:lnTo>
                      <a:pt x="188" y="97"/>
                    </a:lnTo>
                    <a:lnTo>
                      <a:pt x="193" y="105"/>
                    </a:lnTo>
                    <a:lnTo>
                      <a:pt x="197" y="105"/>
                    </a:lnTo>
                    <a:lnTo>
                      <a:pt x="204" y="108"/>
                    </a:lnTo>
                    <a:lnTo>
                      <a:pt x="208" y="111"/>
                    </a:lnTo>
                    <a:lnTo>
                      <a:pt x="210" y="116"/>
                    </a:lnTo>
                    <a:lnTo>
                      <a:pt x="214" y="118"/>
                    </a:lnTo>
                    <a:lnTo>
                      <a:pt x="218" y="121"/>
                    </a:lnTo>
                    <a:lnTo>
                      <a:pt x="225" y="121"/>
                    </a:lnTo>
                    <a:lnTo>
                      <a:pt x="231" y="121"/>
                    </a:lnTo>
                    <a:lnTo>
                      <a:pt x="235" y="123"/>
                    </a:lnTo>
                    <a:lnTo>
                      <a:pt x="240" y="126"/>
                    </a:lnTo>
                    <a:lnTo>
                      <a:pt x="242" y="131"/>
                    </a:lnTo>
                    <a:lnTo>
                      <a:pt x="248" y="140"/>
                    </a:lnTo>
                    <a:lnTo>
                      <a:pt x="251" y="148"/>
                    </a:lnTo>
                    <a:lnTo>
                      <a:pt x="252" y="154"/>
                    </a:lnTo>
                    <a:lnTo>
                      <a:pt x="252" y="159"/>
                    </a:lnTo>
                    <a:lnTo>
                      <a:pt x="248" y="161"/>
                    </a:lnTo>
                    <a:lnTo>
                      <a:pt x="243" y="162"/>
                    </a:lnTo>
                    <a:lnTo>
                      <a:pt x="237" y="163"/>
                    </a:lnTo>
                    <a:lnTo>
                      <a:pt x="232" y="163"/>
                    </a:lnTo>
                    <a:lnTo>
                      <a:pt x="226" y="165"/>
                    </a:lnTo>
                    <a:lnTo>
                      <a:pt x="218" y="167"/>
                    </a:lnTo>
                    <a:lnTo>
                      <a:pt x="208" y="169"/>
                    </a:lnTo>
                    <a:lnTo>
                      <a:pt x="200" y="170"/>
                    </a:lnTo>
                    <a:lnTo>
                      <a:pt x="194" y="170"/>
                    </a:lnTo>
                    <a:lnTo>
                      <a:pt x="190" y="170"/>
                    </a:lnTo>
                    <a:lnTo>
                      <a:pt x="183" y="168"/>
                    </a:lnTo>
                    <a:lnTo>
                      <a:pt x="178" y="163"/>
                    </a:lnTo>
                    <a:lnTo>
                      <a:pt x="171" y="163"/>
                    </a:lnTo>
                    <a:lnTo>
                      <a:pt x="162" y="164"/>
                    </a:lnTo>
                    <a:lnTo>
                      <a:pt x="155" y="167"/>
                    </a:lnTo>
                    <a:lnTo>
                      <a:pt x="152" y="169"/>
                    </a:lnTo>
                    <a:lnTo>
                      <a:pt x="151" y="181"/>
                    </a:lnTo>
                    <a:lnTo>
                      <a:pt x="151" y="189"/>
                    </a:lnTo>
                    <a:lnTo>
                      <a:pt x="149" y="199"/>
                    </a:lnTo>
                    <a:lnTo>
                      <a:pt x="144" y="204"/>
                    </a:lnTo>
                    <a:lnTo>
                      <a:pt x="134" y="208"/>
                    </a:lnTo>
                    <a:lnTo>
                      <a:pt x="128" y="211"/>
                    </a:lnTo>
                    <a:lnTo>
                      <a:pt x="116" y="215"/>
                    </a:lnTo>
                    <a:lnTo>
                      <a:pt x="104" y="216"/>
                    </a:lnTo>
                    <a:lnTo>
                      <a:pt x="92" y="217"/>
                    </a:lnTo>
                    <a:lnTo>
                      <a:pt x="80" y="216"/>
                    </a:lnTo>
                    <a:lnTo>
                      <a:pt x="74" y="215"/>
                    </a:lnTo>
                    <a:lnTo>
                      <a:pt x="70" y="208"/>
                    </a:lnTo>
                    <a:lnTo>
                      <a:pt x="63" y="207"/>
                    </a:lnTo>
                    <a:lnTo>
                      <a:pt x="59" y="209"/>
                    </a:lnTo>
                    <a:lnTo>
                      <a:pt x="56" y="211"/>
                    </a:lnTo>
                    <a:lnTo>
                      <a:pt x="55" y="216"/>
                    </a:lnTo>
                    <a:lnTo>
                      <a:pt x="51" y="222"/>
                    </a:lnTo>
                    <a:lnTo>
                      <a:pt x="45" y="222"/>
                    </a:lnTo>
                    <a:lnTo>
                      <a:pt x="41" y="220"/>
                    </a:lnTo>
                    <a:lnTo>
                      <a:pt x="35" y="215"/>
                    </a:lnTo>
                    <a:lnTo>
                      <a:pt x="30" y="212"/>
                    </a:lnTo>
                    <a:lnTo>
                      <a:pt x="26" y="210"/>
                    </a:lnTo>
                    <a:lnTo>
                      <a:pt x="21" y="213"/>
                    </a:lnTo>
                    <a:lnTo>
                      <a:pt x="20" y="215"/>
                    </a:lnTo>
                    <a:lnTo>
                      <a:pt x="13" y="224"/>
                    </a:lnTo>
                    <a:lnTo>
                      <a:pt x="7" y="232"/>
                    </a:lnTo>
                    <a:lnTo>
                      <a:pt x="2" y="236"/>
                    </a:lnTo>
                    <a:lnTo>
                      <a:pt x="0" y="242"/>
                    </a:lnTo>
                    <a:lnTo>
                      <a:pt x="4" y="252"/>
                    </a:lnTo>
                    <a:lnTo>
                      <a:pt x="8" y="258"/>
                    </a:lnTo>
                    <a:lnTo>
                      <a:pt x="7" y="267"/>
                    </a:lnTo>
                    <a:lnTo>
                      <a:pt x="5" y="273"/>
                    </a:lnTo>
                    <a:lnTo>
                      <a:pt x="4" y="278"/>
                    </a:lnTo>
                    <a:lnTo>
                      <a:pt x="6" y="286"/>
                    </a:lnTo>
                    <a:lnTo>
                      <a:pt x="8" y="290"/>
                    </a:lnTo>
                    <a:lnTo>
                      <a:pt x="9" y="296"/>
                    </a:lnTo>
                    <a:lnTo>
                      <a:pt x="10" y="301"/>
                    </a:lnTo>
                    <a:lnTo>
                      <a:pt x="14" y="305"/>
                    </a:lnTo>
                    <a:lnTo>
                      <a:pt x="21" y="307"/>
                    </a:lnTo>
                    <a:lnTo>
                      <a:pt x="27" y="307"/>
                    </a:lnTo>
                    <a:lnTo>
                      <a:pt x="33" y="307"/>
                    </a:lnTo>
                    <a:lnTo>
                      <a:pt x="43" y="298"/>
                    </a:lnTo>
                    <a:lnTo>
                      <a:pt x="52" y="295"/>
                    </a:lnTo>
                    <a:lnTo>
                      <a:pt x="61" y="294"/>
                    </a:lnTo>
                    <a:lnTo>
                      <a:pt x="70" y="293"/>
                    </a:lnTo>
                    <a:lnTo>
                      <a:pt x="76" y="294"/>
                    </a:lnTo>
                    <a:lnTo>
                      <a:pt x="83" y="298"/>
                    </a:lnTo>
                    <a:lnTo>
                      <a:pt x="86" y="301"/>
                    </a:lnTo>
                    <a:lnTo>
                      <a:pt x="90" y="306"/>
                    </a:lnTo>
                    <a:lnTo>
                      <a:pt x="95" y="317"/>
                    </a:lnTo>
                    <a:lnTo>
                      <a:pt x="97" y="323"/>
                    </a:lnTo>
                    <a:lnTo>
                      <a:pt x="95" y="329"/>
                    </a:lnTo>
                    <a:lnTo>
                      <a:pt x="94" y="331"/>
                    </a:lnTo>
                    <a:lnTo>
                      <a:pt x="87" y="337"/>
                    </a:lnTo>
                    <a:lnTo>
                      <a:pt x="86" y="340"/>
                    </a:lnTo>
                    <a:lnTo>
                      <a:pt x="82" y="349"/>
                    </a:lnTo>
                    <a:lnTo>
                      <a:pt x="78" y="359"/>
                    </a:lnTo>
                    <a:lnTo>
                      <a:pt x="76" y="368"/>
                    </a:lnTo>
                    <a:lnTo>
                      <a:pt x="74" y="373"/>
                    </a:lnTo>
                    <a:lnTo>
                      <a:pt x="73" y="379"/>
                    </a:lnTo>
                    <a:lnTo>
                      <a:pt x="72" y="383"/>
                    </a:lnTo>
                    <a:lnTo>
                      <a:pt x="67" y="388"/>
                    </a:lnTo>
                    <a:lnTo>
                      <a:pt x="63" y="394"/>
                    </a:lnTo>
                    <a:lnTo>
                      <a:pt x="65" y="401"/>
                    </a:lnTo>
                    <a:lnTo>
                      <a:pt x="65" y="403"/>
                    </a:lnTo>
                    <a:lnTo>
                      <a:pt x="67" y="407"/>
                    </a:lnTo>
                    <a:lnTo>
                      <a:pt x="71" y="411"/>
                    </a:lnTo>
                    <a:lnTo>
                      <a:pt x="73" y="416"/>
                    </a:lnTo>
                    <a:lnTo>
                      <a:pt x="76" y="423"/>
                    </a:lnTo>
                    <a:lnTo>
                      <a:pt x="81" y="427"/>
                    </a:lnTo>
                    <a:lnTo>
                      <a:pt x="85" y="428"/>
                    </a:lnTo>
                    <a:lnTo>
                      <a:pt x="92" y="432"/>
                    </a:lnTo>
                    <a:lnTo>
                      <a:pt x="96" y="434"/>
                    </a:lnTo>
                    <a:lnTo>
                      <a:pt x="100" y="440"/>
                    </a:lnTo>
                    <a:lnTo>
                      <a:pt x="103" y="445"/>
                    </a:lnTo>
                    <a:lnTo>
                      <a:pt x="106" y="451"/>
                    </a:lnTo>
                    <a:lnTo>
                      <a:pt x="104" y="459"/>
                    </a:lnTo>
                    <a:lnTo>
                      <a:pt x="102" y="467"/>
                    </a:lnTo>
                    <a:lnTo>
                      <a:pt x="103" y="473"/>
                    </a:lnTo>
                    <a:lnTo>
                      <a:pt x="99" y="478"/>
                    </a:lnTo>
                    <a:lnTo>
                      <a:pt x="93" y="482"/>
                    </a:lnTo>
                    <a:lnTo>
                      <a:pt x="91" y="486"/>
                    </a:lnTo>
                    <a:lnTo>
                      <a:pt x="89" y="492"/>
                    </a:lnTo>
                    <a:lnTo>
                      <a:pt x="88" y="498"/>
                    </a:lnTo>
                    <a:lnTo>
                      <a:pt x="88" y="500"/>
                    </a:lnTo>
                    <a:lnTo>
                      <a:pt x="90" y="501"/>
                    </a:lnTo>
                    <a:lnTo>
                      <a:pt x="93" y="503"/>
                    </a:lnTo>
                    <a:lnTo>
                      <a:pt x="97" y="503"/>
                    </a:lnTo>
                    <a:lnTo>
                      <a:pt x="104" y="504"/>
                    </a:lnTo>
                    <a:lnTo>
                      <a:pt x="111" y="502"/>
                    </a:lnTo>
                    <a:lnTo>
                      <a:pt x="119" y="500"/>
                    </a:lnTo>
                    <a:lnTo>
                      <a:pt x="124" y="497"/>
                    </a:lnTo>
                    <a:lnTo>
                      <a:pt x="129" y="493"/>
                    </a:lnTo>
                    <a:lnTo>
                      <a:pt x="135" y="486"/>
                    </a:lnTo>
                    <a:lnTo>
                      <a:pt x="139" y="480"/>
                    </a:lnTo>
                    <a:lnTo>
                      <a:pt x="144" y="474"/>
                    </a:lnTo>
                    <a:lnTo>
                      <a:pt x="147" y="472"/>
                    </a:lnTo>
                    <a:lnTo>
                      <a:pt x="148" y="470"/>
                    </a:lnTo>
                    <a:lnTo>
                      <a:pt x="154" y="471"/>
                    </a:lnTo>
                    <a:lnTo>
                      <a:pt x="160" y="474"/>
                    </a:lnTo>
                    <a:lnTo>
                      <a:pt x="164" y="475"/>
                    </a:lnTo>
                    <a:lnTo>
                      <a:pt x="170" y="477"/>
                    </a:lnTo>
                    <a:lnTo>
                      <a:pt x="176" y="480"/>
                    </a:lnTo>
                    <a:lnTo>
                      <a:pt x="179" y="485"/>
                    </a:lnTo>
                    <a:lnTo>
                      <a:pt x="184" y="486"/>
                    </a:lnTo>
                    <a:lnTo>
                      <a:pt x="188" y="487"/>
                    </a:lnTo>
                    <a:lnTo>
                      <a:pt x="194" y="490"/>
                    </a:lnTo>
                    <a:lnTo>
                      <a:pt x="199" y="492"/>
                    </a:lnTo>
                    <a:lnTo>
                      <a:pt x="206" y="494"/>
                    </a:lnTo>
                    <a:lnTo>
                      <a:pt x="210" y="497"/>
                    </a:lnTo>
                    <a:lnTo>
                      <a:pt x="215" y="498"/>
                    </a:lnTo>
                    <a:lnTo>
                      <a:pt x="217" y="497"/>
                    </a:lnTo>
                    <a:lnTo>
                      <a:pt x="219" y="496"/>
                    </a:lnTo>
                    <a:lnTo>
                      <a:pt x="224" y="493"/>
                    </a:lnTo>
                    <a:lnTo>
                      <a:pt x="229" y="497"/>
                    </a:lnTo>
                    <a:lnTo>
                      <a:pt x="232" y="498"/>
                    </a:lnTo>
                    <a:lnTo>
                      <a:pt x="234" y="497"/>
                    </a:lnTo>
                    <a:lnTo>
                      <a:pt x="240" y="496"/>
                    </a:lnTo>
                    <a:lnTo>
                      <a:pt x="244" y="495"/>
                    </a:lnTo>
                    <a:lnTo>
                      <a:pt x="246" y="493"/>
                    </a:lnTo>
                    <a:lnTo>
                      <a:pt x="249" y="490"/>
                    </a:lnTo>
                    <a:lnTo>
                      <a:pt x="254" y="483"/>
                    </a:lnTo>
                    <a:lnTo>
                      <a:pt x="251" y="477"/>
                    </a:lnTo>
                    <a:lnTo>
                      <a:pt x="248" y="471"/>
                    </a:lnTo>
                    <a:lnTo>
                      <a:pt x="251" y="467"/>
                    </a:lnTo>
                    <a:lnTo>
                      <a:pt x="258" y="466"/>
                    </a:lnTo>
                    <a:lnTo>
                      <a:pt x="265" y="465"/>
                    </a:lnTo>
                    <a:lnTo>
                      <a:pt x="271" y="464"/>
                    </a:lnTo>
                    <a:lnTo>
                      <a:pt x="279" y="462"/>
                    </a:lnTo>
                    <a:lnTo>
                      <a:pt x="284" y="459"/>
                    </a:lnTo>
                    <a:lnTo>
                      <a:pt x="289" y="453"/>
                    </a:lnTo>
                    <a:lnTo>
                      <a:pt x="292" y="447"/>
                    </a:lnTo>
                    <a:lnTo>
                      <a:pt x="293" y="443"/>
                    </a:lnTo>
                    <a:lnTo>
                      <a:pt x="304" y="439"/>
                    </a:lnTo>
                    <a:lnTo>
                      <a:pt x="315" y="436"/>
                    </a:lnTo>
                    <a:lnTo>
                      <a:pt x="319" y="433"/>
                    </a:lnTo>
                    <a:lnTo>
                      <a:pt x="325" y="428"/>
                    </a:lnTo>
                    <a:lnTo>
                      <a:pt x="331" y="416"/>
                    </a:lnTo>
                    <a:lnTo>
                      <a:pt x="343" y="407"/>
                    </a:lnTo>
                    <a:lnTo>
                      <a:pt x="358" y="405"/>
                    </a:lnTo>
                    <a:lnTo>
                      <a:pt x="368" y="409"/>
                    </a:lnTo>
                    <a:lnTo>
                      <a:pt x="375" y="418"/>
                    </a:lnTo>
                    <a:lnTo>
                      <a:pt x="381" y="424"/>
                    </a:lnTo>
                    <a:lnTo>
                      <a:pt x="382" y="427"/>
                    </a:lnTo>
                    <a:lnTo>
                      <a:pt x="383" y="428"/>
                    </a:lnTo>
                    <a:lnTo>
                      <a:pt x="388" y="429"/>
                    </a:lnTo>
                    <a:lnTo>
                      <a:pt x="394" y="430"/>
                    </a:lnTo>
                    <a:lnTo>
                      <a:pt x="399" y="433"/>
                    </a:lnTo>
                    <a:lnTo>
                      <a:pt x="402" y="435"/>
                    </a:lnTo>
                    <a:lnTo>
                      <a:pt x="405" y="437"/>
                    </a:lnTo>
                    <a:lnTo>
                      <a:pt x="410" y="438"/>
                    </a:lnTo>
                    <a:lnTo>
                      <a:pt x="416" y="438"/>
                    </a:lnTo>
                    <a:lnTo>
                      <a:pt x="420" y="437"/>
                    </a:lnTo>
                    <a:lnTo>
                      <a:pt x="427" y="435"/>
                    </a:lnTo>
                    <a:lnTo>
                      <a:pt x="431" y="433"/>
                    </a:lnTo>
                    <a:lnTo>
                      <a:pt x="434" y="429"/>
                    </a:lnTo>
                    <a:lnTo>
                      <a:pt x="436" y="426"/>
                    </a:lnTo>
                    <a:lnTo>
                      <a:pt x="441" y="419"/>
                    </a:lnTo>
                    <a:lnTo>
                      <a:pt x="444" y="415"/>
                    </a:lnTo>
                    <a:lnTo>
                      <a:pt x="448" y="409"/>
                    </a:lnTo>
                    <a:lnTo>
                      <a:pt x="452" y="404"/>
                    </a:lnTo>
                    <a:lnTo>
                      <a:pt x="454" y="400"/>
                    </a:lnTo>
                    <a:lnTo>
                      <a:pt x="458" y="397"/>
                    </a:lnTo>
                    <a:lnTo>
                      <a:pt x="462" y="397"/>
                    </a:lnTo>
                    <a:lnTo>
                      <a:pt x="465" y="397"/>
                    </a:lnTo>
                    <a:lnTo>
                      <a:pt x="468" y="398"/>
                    </a:lnTo>
                    <a:lnTo>
                      <a:pt x="471" y="400"/>
                    </a:lnTo>
                    <a:lnTo>
                      <a:pt x="476" y="401"/>
                    </a:lnTo>
                    <a:lnTo>
                      <a:pt x="479" y="403"/>
                    </a:lnTo>
                    <a:lnTo>
                      <a:pt x="481" y="405"/>
                    </a:lnTo>
                    <a:lnTo>
                      <a:pt x="483" y="407"/>
                    </a:lnTo>
                    <a:lnTo>
                      <a:pt x="486" y="408"/>
                    </a:lnTo>
                    <a:lnTo>
                      <a:pt x="491" y="407"/>
                    </a:lnTo>
                    <a:lnTo>
                      <a:pt x="492" y="404"/>
                    </a:lnTo>
                    <a:lnTo>
                      <a:pt x="494" y="400"/>
                    </a:lnTo>
                    <a:lnTo>
                      <a:pt x="496" y="396"/>
                    </a:lnTo>
                    <a:lnTo>
                      <a:pt x="499" y="394"/>
                    </a:lnTo>
                    <a:lnTo>
                      <a:pt x="505" y="392"/>
                    </a:lnTo>
                    <a:lnTo>
                      <a:pt x="510" y="390"/>
                    </a:lnTo>
                    <a:lnTo>
                      <a:pt x="517" y="389"/>
                    </a:lnTo>
                    <a:lnTo>
                      <a:pt x="520" y="385"/>
                    </a:lnTo>
                    <a:lnTo>
                      <a:pt x="521" y="382"/>
                    </a:lnTo>
                    <a:lnTo>
                      <a:pt x="523" y="378"/>
                    </a:lnTo>
                    <a:lnTo>
                      <a:pt x="523" y="372"/>
                    </a:lnTo>
                    <a:lnTo>
                      <a:pt x="525" y="368"/>
                    </a:lnTo>
                    <a:lnTo>
                      <a:pt x="530" y="364"/>
                    </a:lnTo>
                    <a:lnTo>
                      <a:pt x="534" y="364"/>
                    </a:lnTo>
                    <a:lnTo>
                      <a:pt x="539" y="365"/>
                    </a:lnTo>
                    <a:lnTo>
                      <a:pt x="545" y="365"/>
                    </a:lnTo>
                    <a:lnTo>
                      <a:pt x="551" y="363"/>
                    </a:lnTo>
                    <a:lnTo>
                      <a:pt x="554" y="360"/>
                    </a:lnTo>
                    <a:lnTo>
                      <a:pt x="556" y="357"/>
                    </a:lnTo>
                    <a:lnTo>
                      <a:pt x="557" y="349"/>
                    </a:lnTo>
                    <a:lnTo>
                      <a:pt x="562" y="344"/>
                    </a:lnTo>
                    <a:lnTo>
                      <a:pt x="566" y="339"/>
                    </a:lnTo>
                    <a:lnTo>
                      <a:pt x="567" y="335"/>
                    </a:lnTo>
                    <a:lnTo>
                      <a:pt x="566" y="329"/>
                    </a:lnTo>
                    <a:lnTo>
                      <a:pt x="564" y="323"/>
                    </a:lnTo>
                    <a:lnTo>
                      <a:pt x="561" y="316"/>
                    </a:lnTo>
                    <a:lnTo>
                      <a:pt x="556" y="312"/>
                    </a:lnTo>
                    <a:lnTo>
                      <a:pt x="553" y="309"/>
                    </a:lnTo>
                    <a:lnTo>
                      <a:pt x="551" y="301"/>
                    </a:lnTo>
                    <a:lnTo>
                      <a:pt x="552" y="296"/>
                    </a:lnTo>
                    <a:lnTo>
                      <a:pt x="555" y="291"/>
                    </a:lnTo>
                    <a:lnTo>
                      <a:pt x="558" y="287"/>
                    </a:lnTo>
                    <a:lnTo>
                      <a:pt x="560" y="279"/>
                    </a:lnTo>
                    <a:lnTo>
                      <a:pt x="558" y="274"/>
                    </a:lnTo>
                    <a:lnTo>
                      <a:pt x="555" y="270"/>
                    </a:lnTo>
                    <a:lnTo>
                      <a:pt x="553" y="265"/>
                    </a:lnTo>
                    <a:lnTo>
                      <a:pt x="555" y="260"/>
                    </a:lnTo>
                    <a:lnTo>
                      <a:pt x="560" y="257"/>
                    </a:lnTo>
                    <a:lnTo>
                      <a:pt x="563" y="250"/>
                    </a:lnTo>
                    <a:lnTo>
                      <a:pt x="564" y="248"/>
                    </a:lnTo>
                    <a:lnTo>
                      <a:pt x="565" y="246"/>
                    </a:lnTo>
                    <a:lnTo>
                      <a:pt x="566" y="237"/>
                    </a:lnTo>
                    <a:lnTo>
                      <a:pt x="564" y="230"/>
                    </a:lnTo>
                    <a:lnTo>
                      <a:pt x="561" y="225"/>
                    </a:lnTo>
                    <a:lnTo>
                      <a:pt x="558" y="219"/>
                    </a:lnTo>
                    <a:lnTo>
                      <a:pt x="552" y="217"/>
                    </a:lnTo>
                    <a:lnTo>
                      <a:pt x="546" y="219"/>
                    </a:lnTo>
                    <a:lnTo>
                      <a:pt x="535" y="220"/>
                    </a:lnTo>
                    <a:lnTo>
                      <a:pt x="529" y="221"/>
                    </a:lnTo>
                    <a:lnTo>
                      <a:pt x="516" y="223"/>
                    </a:lnTo>
                    <a:lnTo>
                      <a:pt x="511" y="227"/>
                    </a:lnTo>
                    <a:lnTo>
                      <a:pt x="503" y="226"/>
                    </a:lnTo>
                    <a:lnTo>
                      <a:pt x="503" y="218"/>
                    </a:lnTo>
                    <a:lnTo>
                      <a:pt x="508" y="211"/>
                    </a:lnTo>
                    <a:lnTo>
                      <a:pt x="515" y="202"/>
                    </a:lnTo>
                    <a:lnTo>
                      <a:pt x="523" y="196"/>
                    </a:lnTo>
                    <a:lnTo>
                      <a:pt x="539" y="183"/>
                    </a:lnTo>
                    <a:lnTo>
                      <a:pt x="554" y="173"/>
                    </a:lnTo>
                    <a:lnTo>
                      <a:pt x="555" y="166"/>
                    </a:lnTo>
                    <a:lnTo>
                      <a:pt x="555" y="160"/>
                    </a:lnTo>
                    <a:lnTo>
                      <a:pt x="549" y="153"/>
                    </a:lnTo>
                    <a:lnTo>
                      <a:pt x="544" y="146"/>
                    </a:lnTo>
                    <a:lnTo>
                      <a:pt x="541" y="132"/>
                    </a:lnTo>
                    <a:lnTo>
                      <a:pt x="541" y="116"/>
                    </a:lnTo>
                    <a:lnTo>
                      <a:pt x="543" y="99"/>
                    </a:lnTo>
                    <a:lnTo>
                      <a:pt x="537" y="83"/>
                    </a:lnTo>
                    <a:lnTo>
                      <a:pt x="536" y="72"/>
                    </a:lnTo>
                    <a:lnTo>
                      <a:pt x="530" y="64"/>
                    </a:lnTo>
                    <a:lnTo>
                      <a:pt x="527" y="74"/>
                    </a:lnTo>
                    <a:lnTo>
                      <a:pt x="522" y="93"/>
                    </a:lnTo>
                    <a:lnTo>
                      <a:pt x="518" y="99"/>
                    </a:lnTo>
                    <a:lnTo>
                      <a:pt x="510" y="102"/>
                    </a:lnTo>
                    <a:lnTo>
                      <a:pt x="499" y="105"/>
                    </a:lnTo>
                    <a:lnTo>
                      <a:pt x="487" y="100"/>
                    </a:lnTo>
                    <a:lnTo>
                      <a:pt x="477" y="91"/>
                    </a:lnTo>
                    <a:lnTo>
                      <a:pt x="468" y="78"/>
                    </a:lnTo>
                    <a:lnTo>
                      <a:pt x="465" y="70"/>
                    </a:lnTo>
                    <a:lnTo>
                      <a:pt x="462" y="62"/>
                    </a:lnTo>
                    <a:lnTo>
                      <a:pt x="455" y="59"/>
                    </a:lnTo>
                    <a:lnTo>
                      <a:pt x="445" y="58"/>
                    </a:lnTo>
                    <a:lnTo>
                      <a:pt x="443" y="51"/>
                    </a:lnTo>
                    <a:lnTo>
                      <a:pt x="445" y="43"/>
                    </a:lnTo>
                    <a:lnTo>
                      <a:pt x="445" y="36"/>
                    </a:lnTo>
                    <a:lnTo>
                      <a:pt x="442" y="30"/>
                    </a:lnTo>
                    <a:lnTo>
                      <a:pt x="440" y="26"/>
                    </a:lnTo>
                    <a:lnTo>
                      <a:pt x="440" y="26"/>
                    </a:lnTo>
                    <a:lnTo>
                      <a:pt x="440" y="26"/>
                    </a:lnTo>
                    <a:lnTo>
                      <a:pt x="440" y="26"/>
                    </a:lnTo>
                    <a:lnTo>
                      <a:pt x="440" y="26"/>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10" name="Freeform 98"/>
              <p:cNvSpPr>
                <a:spLocks noChangeAspect="1" noChangeArrowheads="1"/>
              </p:cNvSpPr>
              <p:nvPr/>
            </p:nvSpPr>
            <p:spPr bwMode="auto">
              <a:xfrm>
                <a:off x="5275" y="3435"/>
                <a:ext cx="63" cy="151"/>
              </a:xfrm>
              <a:custGeom>
                <a:avLst/>
                <a:gdLst/>
                <a:ahLst/>
                <a:cxnLst>
                  <a:cxn ang="0">
                    <a:pos x="122" y="7"/>
                  </a:cxn>
                  <a:cxn ang="0">
                    <a:pos x="140" y="13"/>
                  </a:cxn>
                  <a:cxn ang="0">
                    <a:pos x="155" y="26"/>
                  </a:cxn>
                  <a:cxn ang="0">
                    <a:pos x="147" y="40"/>
                  </a:cxn>
                  <a:cxn ang="0">
                    <a:pos x="147" y="59"/>
                  </a:cxn>
                  <a:cxn ang="0">
                    <a:pos x="157" y="80"/>
                  </a:cxn>
                  <a:cxn ang="0">
                    <a:pos x="151" y="95"/>
                  </a:cxn>
                  <a:cxn ang="0">
                    <a:pos x="145" y="114"/>
                  </a:cxn>
                  <a:cxn ang="0">
                    <a:pos x="142" y="137"/>
                  </a:cxn>
                  <a:cxn ang="0">
                    <a:pos x="149" y="158"/>
                  </a:cxn>
                  <a:cxn ang="0">
                    <a:pos x="142" y="172"/>
                  </a:cxn>
                  <a:cxn ang="0">
                    <a:pos x="142" y="201"/>
                  </a:cxn>
                  <a:cxn ang="0">
                    <a:pos x="138" y="229"/>
                  </a:cxn>
                  <a:cxn ang="0">
                    <a:pos x="132" y="252"/>
                  </a:cxn>
                  <a:cxn ang="0">
                    <a:pos x="128" y="277"/>
                  </a:cxn>
                  <a:cxn ang="0">
                    <a:pos x="118" y="287"/>
                  </a:cxn>
                  <a:cxn ang="0">
                    <a:pos x="111" y="302"/>
                  </a:cxn>
                  <a:cxn ang="0">
                    <a:pos x="107" y="325"/>
                  </a:cxn>
                  <a:cxn ang="0">
                    <a:pos x="109" y="352"/>
                  </a:cxn>
                  <a:cxn ang="0">
                    <a:pos x="105" y="375"/>
                  </a:cxn>
                  <a:cxn ang="0">
                    <a:pos x="91" y="367"/>
                  </a:cxn>
                  <a:cxn ang="0">
                    <a:pos x="84" y="346"/>
                  </a:cxn>
                  <a:cxn ang="0">
                    <a:pos x="64" y="331"/>
                  </a:cxn>
                  <a:cxn ang="0">
                    <a:pos x="45" y="323"/>
                  </a:cxn>
                  <a:cxn ang="0">
                    <a:pos x="33" y="302"/>
                  </a:cxn>
                  <a:cxn ang="0">
                    <a:pos x="22" y="287"/>
                  </a:cxn>
                  <a:cxn ang="0">
                    <a:pos x="16" y="271"/>
                  </a:cxn>
                  <a:cxn ang="0">
                    <a:pos x="6" y="248"/>
                  </a:cxn>
                  <a:cxn ang="0">
                    <a:pos x="12" y="229"/>
                  </a:cxn>
                  <a:cxn ang="0">
                    <a:pos x="4" y="216"/>
                  </a:cxn>
                  <a:cxn ang="0">
                    <a:pos x="6" y="191"/>
                  </a:cxn>
                  <a:cxn ang="0">
                    <a:pos x="14" y="166"/>
                  </a:cxn>
                  <a:cxn ang="0">
                    <a:pos x="22" y="147"/>
                  </a:cxn>
                  <a:cxn ang="0">
                    <a:pos x="29" y="126"/>
                  </a:cxn>
                  <a:cxn ang="0">
                    <a:pos x="35" y="103"/>
                  </a:cxn>
                  <a:cxn ang="0">
                    <a:pos x="47" y="86"/>
                  </a:cxn>
                  <a:cxn ang="0">
                    <a:pos x="55" y="63"/>
                  </a:cxn>
                  <a:cxn ang="0">
                    <a:pos x="66" y="38"/>
                  </a:cxn>
                  <a:cxn ang="0">
                    <a:pos x="82" y="30"/>
                  </a:cxn>
                  <a:cxn ang="0">
                    <a:pos x="99" y="22"/>
                  </a:cxn>
                  <a:cxn ang="0">
                    <a:pos x="105" y="5"/>
                  </a:cxn>
                  <a:cxn ang="0">
                    <a:pos x="111" y="0"/>
                  </a:cxn>
                  <a:cxn ang="0">
                    <a:pos x="111" y="0"/>
                  </a:cxn>
                </a:cxnLst>
                <a:rect l="0" t="0" r="r" b="b"/>
                <a:pathLst>
                  <a:path w="157" h="377">
                    <a:moveTo>
                      <a:pt x="111" y="0"/>
                    </a:moveTo>
                    <a:lnTo>
                      <a:pt x="118" y="3"/>
                    </a:lnTo>
                    <a:lnTo>
                      <a:pt x="122" y="7"/>
                    </a:lnTo>
                    <a:lnTo>
                      <a:pt x="128" y="9"/>
                    </a:lnTo>
                    <a:lnTo>
                      <a:pt x="132" y="11"/>
                    </a:lnTo>
                    <a:lnTo>
                      <a:pt x="140" y="13"/>
                    </a:lnTo>
                    <a:lnTo>
                      <a:pt x="147" y="15"/>
                    </a:lnTo>
                    <a:lnTo>
                      <a:pt x="151" y="19"/>
                    </a:lnTo>
                    <a:lnTo>
                      <a:pt x="155" y="26"/>
                    </a:lnTo>
                    <a:lnTo>
                      <a:pt x="153" y="30"/>
                    </a:lnTo>
                    <a:lnTo>
                      <a:pt x="149" y="34"/>
                    </a:lnTo>
                    <a:lnTo>
                      <a:pt x="147" y="40"/>
                    </a:lnTo>
                    <a:lnTo>
                      <a:pt x="145" y="47"/>
                    </a:lnTo>
                    <a:lnTo>
                      <a:pt x="147" y="53"/>
                    </a:lnTo>
                    <a:lnTo>
                      <a:pt x="147" y="59"/>
                    </a:lnTo>
                    <a:lnTo>
                      <a:pt x="151" y="63"/>
                    </a:lnTo>
                    <a:lnTo>
                      <a:pt x="157" y="70"/>
                    </a:lnTo>
                    <a:lnTo>
                      <a:pt x="157" y="80"/>
                    </a:lnTo>
                    <a:lnTo>
                      <a:pt x="157" y="86"/>
                    </a:lnTo>
                    <a:lnTo>
                      <a:pt x="153" y="88"/>
                    </a:lnTo>
                    <a:lnTo>
                      <a:pt x="151" y="95"/>
                    </a:lnTo>
                    <a:lnTo>
                      <a:pt x="151" y="101"/>
                    </a:lnTo>
                    <a:lnTo>
                      <a:pt x="149" y="109"/>
                    </a:lnTo>
                    <a:lnTo>
                      <a:pt x="145" y="114"/>
                    </a:lnTo>
                    <a:lnTo>
                      <a:pt x="147" y="126"/>
                    </a:lnTo>
                    <a:lnTo>
                      <a:pt x="145" y="130"/>
                    </a:lnTo>
                    <a:lnTo>
                      <a:pt x="142" y="137"/>
                    </a:lnTo>
                    <a:lnTo>
                      <a:pt x="147" y="145"/>
                    </a:lnTo>
                    <a:lnTo>
                      <a:pt x="149" y="151"/>
                    </a:lnTo>
                    <a:lnTo>
                      <a:pt x="149" y="158"/>
                    </a:lnTo>
                    <a:lnTo>
                      <a:pt x="145" y="162"/>
                    </a:lnTo>
                    <a:lnTo>
                      <a:pt x="142" y="166"/>
                    </a:lnTo>
                    <a:lnTo>
                      <a:pt x="142" y="172"/>
                    </a:lnTo>
                    <a:lnTo>
                      <a:pt x="142" y="185"/>
                    </a:lnTo>
                    <a:lnTo>
                      <a:pt x="142" y="193"/>
                    </a:lnTo>
                    <a:lnTo>
                      <a:pt x="142" y="201"/>
                    </a:lnTo>
                    <a:lnTo>
                      <a:pt x="142" y="208"/>
                    </a:lnTo>
                    <a:lnTo>
                      <a:pt x="142" y="220"/>
                    </a:lnTo>
                    <a:lnTo>
                      <a:pt x="138" y="229"/>
                    </a:lnTo>
                    <a:lnTo>
                      <a:pt x="138" y="239"/>
                    </a:lnTo>
                    <a:lnTo>
                      <a:pt x="136" y="245"/>
                    </a:lnTo>
                    <a:lnTo>
                      <a:pt x="132" y="252"/>
                    </a:lnTo>
                    <a:lnTo>
                      <a:pt x="128" y="258"/>
                    </a:lnTo>
                    <a:lnTo>
                      <a:pt x="128" y="266"/>
                    </a:lnTo>
                    <a:lnTo>
                      <a:pt x="128" y="277"/>
                    </a:lnTo>
                    <a:lnTo>
                      <a:pt x="124" y="281"/>
                    </a:lnTo>
                    <a:lnTo>
                      <a:pt x="122" y="285"/>
                    </a:lnTo>
                    <a:lnTo>
                      <a:pt x="118" y="287"/>
                    </a:lnTo>
                    <a:lnTo>
                      <a:pt x="116" y="291"/>
                    </a:lnTo>
                    <a:lnTo>
                      <a:pt x="113" y="298"/>
                    </a:lnTo>
                    <a:lnTo>
                      <a:pt x="111" y="302"/>
                    </a:lnTo>
                    <a:lnTo>
                      <a:pt x="109" y="308"/>
                    </a:lnTo>
                    <a:lnTo>
                      <a:pt x="107" y="314"/>
                    </a:lnTo>
                    <a:lnTo>
                      <a:pt x="107" y="325"/>
                    </a:lnTo>
                    <a:lnTo>
                      <a:pt x="105" y="337"/>
                    </a:lnTo>
                    <a:lnTo>
                      <a:pt x="107" y="346"/>
                    </a:lnTo>
                    <a:lnTo>
                      <a:pt x="109" y="352"/>
                    </a:lnTo>
                    <a:lnTo>
                      <a:pt x="111" y="356"/>
                    </a:lnTo>
                    <a:lnTo>
                      <a:pt x="109" y="367"/>
                    </a:lnTo>
                    <a:lnTo>
                      <a:pt x="105" y="375"/>
                    </a:lnTo>
                    <a:lnTo>
                      <a:pt x="97" y="377"/>
                    </a:lnTo>
                    <a:lnTo>
                      <a:pt x="93" y="375"/>
                    </a:lnTo>
                    <a:lnTo>
                      <a:pt x="91" y="367"/>
                    </a:lnTo>
                    <a:lnTo>
                      <a:pt x="91" y="361"/>
                    </a:lnTo>
                    <a:lnTo>
                      <a:pt x="87" y="354"/>
                    </a:lnTo>
                    <a:lnTo>
                      <a:pt x="84" y="346"/>
                    </a:lnTo>
                    <a:lnTo>
                      <a:pt x="80" y="342"/>
                    </a:lnTo>
                    <a:lnTo>
                      <a:pt x="72" y="335"/>
                    </a:lnTo>
                    <a:lnTo>
                      <a:pt x="64" y="331"/>
                    </a:lnTo>
                    <a:lnTo>
                      <a:pt x="58" y="329"/>
                    </a:lnTo>
                    <a:lnTo>
                      <a:pt x="53" y="327"/>
                    </a:lnTo>
                    <a:lnTo>
                      <a:pt x="45" y="323"/>
                    </a:lnTo>
                    <a:lnTo>
                      <a:pt x="41" y="317"/>
                    </a:lnTo>
                    <a:lnTo>
                      <a:pt x="37" y="312"/>
                    </a:lnTo>
                    <a:lnTo>
                      <a:pt x="33" y="302"/>
                    </a:lnTo>
                    <a:lnTo>
                      <a:pt x="29" y="298"/>
                    </a:lnTo>
                    <a:lnTo>
                      <a:pt x="26" y="291"/>
                    </a:lnTo>
                    <a:lnTo>
                      <a:pt x="22" y="287"/>
                    </a:lnTo>
                    <a:lnTo>
                      <a:pt x="20" y="281"/>
                    </a:lnTo>
                    <a:lnTo>
                      <a:pt x="20" y="275"/>
                    </a:lnTo>
                    <a:lnTo>
                      <a:pt x="16" y="271"/>
                    </a:lnTo>
                    <a:lnTo>
                      <a:pt x="8" y="267"/>
                    </a:lnTo>
                    <a:lnTo>
                      <a:pt x="8" y="256"/>
                    </a:lnTo>
                    <a:lnTo>
                      <a:pt x="6" y="248"/>
                    </a:lnTo>
                    <a:lnTo>
                      <a:pt x="6" y="241"/>
                    </a:lnTo>
                    <a:lnTo>
                      <a:pt x="12" y="235"/>
                    </a:lnTo>
                    <a:lnTo>
                      <a:pt x="12" y="229"/>
                    </a:lnTo>
                    <a:lnTo>
                      <a:pt x="10" y="224"/>
                    </a:lnTo>
                    <a:lnTo>
                      <a:pt x="8" y="220"/>
                    </a:lnTo>
                    <a:lnTo>
                      <a:pt x="4" y="216"/>
                    </a:lnTo>
                    <a:lnTo>
                      <a:pt x="4" y="208"/>
                    </a:lnTo>
                    <a:lnTo>
                      <a:pt x="0" y="201"/>
                    </a:lnTo>
                    <a:lnTo>
                      <a:pt x="6" y="191"/>
                    </a:lnTo>
                    <a:lnTo>
                      <a:pt x="8" y="183"/>
                    </a:lnTo>
                    <a:lnTo>
                      <a:pt x="12" y="174"/>
                    </a:lnTo>
                    <a:lnTo>
                      <a:pt x="14" y="166"/>
                    </a:lnTo>
                    <a:lnTo>
                      <a:pt x="16" y="160"/>
                    </a:lnTo>
                    <a:lnTo>
                      <a:pt x="18" y="151"/>
                    </a:lnTo>
                    <a:lnTo>
                      <a:pt x="22" y="147"/>
                    </a:lnTo>
                    <a:lnTo>
                      <a:pt x="24" y="139"/>
                    </a:lnTo>
                    <a:lnTo>
                      <a:pt x="29" y="132"/>
                    </a:lnTo>
                    <a:lnTo>
                      <a:pt x="29" y="126"/>
                    </a:lnTo>
                    <a:lnTo>
                      <a:pt x="31" y="118"/>
                    </a:lnTo>
                    <a:lnTo>
                      <a:pt x="31" y="111"/>
                    </a:lnTo>
                    <a:lnTo>
                      <a:pt x="35" y="103"/>
                    </a:lnTo>
                    <a:lnTo>
                      <a:pt x="39" y="97"/>
                    </a:lnTo>
                    <a:lnTo>
                      <a:pt x="43" y="91"/>
                    </a:lnTo>
                    <a:lnTo>
                      <a:pt x="47" y="86"/>
                    </a:lnTo>
                    <a:lnTo>
                      <a:pt x="53" y="80"/>
                    </a:lnTo>
                    <a:lnTo>
                      <a:pt x="55" y="70"/>
                    </a:lnTo>
                    <a:lnTo>
                      <a:pt x="55" y="63"/>
                    </a:lnTo>
                    <a:lnTo>
                      <a:pt x="58" y="51"/>
                    </a:lnTo>
                    <a:lnTo>
                      <a:pt x="60" y="42"/>
                    </a:lnTo>
                    <a:lnTo>
                      <a:pt x="66" y="38"/>
                    </a:lnTo>
                    <a:lnTo>
                      <a:pt x="68" y="32"/>
                    </a:lnTo>
                    <a:lnTo>
                      <a:pt x="74" y="30"/>
                    </a:lnTo>
                    <a:lnTo>
                      <a:pt x="82" y="30"/>
                    </a:lnTo>
                    <a:lnTo>
                      <a:pt x="89" y="24"/>
                    </a:lnTo>
                    <a:lnTo>
                      <a:pt x="97" y="26"/>
                    </a:lnTo>
                    <a:lnTo>
                      <a:pt x="99" y="22"/>
                    </a:lnTo>
                    <a:lnTo>
                      <a:pt x="101" y="15"/>
                    </a:lnTo>
                    <a:lnTo>
                      <a:pt x="101" y="9"/>
                    </a:lnTo>
                    <a:lnTo>
                      <a:pt x="105" y="5"/>
                    </a:lnTo>
                    <a:lnTo>
                      <a:pt x="107" y="1"/>
                    </a:lnTo>
                    <a:lnTo>
                      <a:pt x="111" y="0"/>
                    </a:lnTo>
                    <a:lnTo>
                      <a:pt x="111" y="0"/>
                    </a:lnTo>
                    <a:lnTo>
                      <a:pt x="111" y="0"/>
                    </a:lnTo>
                    <a:lnTo>
                      <a:pt x="111" y="0"/>
                    </a:lnTo>
                    <a:lnTo>
                      <a:pt x="111" y="0"/>
                    </a:lnTo>
                    <a:close/>
                  </a:path>
                </a:pathLst>
              </a:custGeom>
              <a:solidFill>
                <a:srgbClr val="FF99CC"/>
              </a:solidFill>
              <a:ln w="12700">
                <a:noFill/>
                <a:round/>
                <a:headEnd/>
                <a:tailEnd/>
              </a:ln>
              <a:effectLst/>
            </p:spPr>
            <p:txBody>
              <a:bodyPr/>
              <a:lstStyle/>
              <a:p>
                <a:pPr>
                  <a:buClr>
                    <a:srgbClr val="000000"/>
                  </a:buClr>
                  <a:buSzPct val="100000"/>
                  <a:defRPr/>
                </a:pPr>
                <a:endParaRPr lang="zh-CN" altLang="en-US">
                  <a:latin typeface="+mj-lt"/>
                </a:endParaRPr>
              </a:p>
            </p:txBody>
          </p:sp>
          <p:sp>
            <p:nvSpPr>
              <p:cNvPr id="13411" name="Freeform 99"/>
              <p:cNvSpPr>
                <a:spLocks noChangeAspect="1" noChangeArrowheads="1"/>
              </p:cNvSpPr>
              <p:nvPr/>
            </p:nvSpPr>
            <p:spPr bwMode="auto">
              <a:xfrm>
                <a:off x="3623" y="2427"/>
                <a:ext cx="760" cy="589"/>
              </a:xfrm>
              <a:custGeom>
                <a:avLst/>
                <a:gdLst/>
                <a:ahLst/>
                <a:cxnLst>
                  <a:cxn ang="0">
                    <a:pos x="1773" y="756"/>
                  </a:cxn>
                  <a:cxn ang="0">
                    <a:pos x="1709" y="787"/>
                  </a:cxn>
                  <a:cxn ang="0">
                    <a:pos x="1667" y="847"/>
                  </a:cxn>
                  <a:cxn ang="0">
                    <a:pos x="1599" y="831"/>
                  </a:cxn>
                  <a:cxn ang="0">
                    <a:pos x="1546" y="858"/>
                  </a:cxn>
                  <a:cxn ang="0">
                    <a:pos x="1521" y="911"/>
                  </a:cxn>
                  <a:cxn ang="0">
                    <a:pos x="1480" y="912"/>
                  </a:cxn>
                  <a:cxn ang="0">
                    <a:pos x="1394" y="916"/>
                  </a:cxn>
                  <a:cxn ang="0">
                    <a:pos x="1394" y="963"/>
                  </a:cxn>
                  <a:cxn ang="0">
                    <a:pos x="1401" y="1024"/>
                  </a:cxn>
                  <a:cxn ang="0">
                    <a:pos x="1356" y="1073"/>
                  </a:cxn>
                  <a:cxn ang="0">
                    <a:pos x="1254" y="1097"/>
                  </a:cxn>
                  <a:cxn ang="0">
                    <a:pos x="1173" y="1108"/>
                  </a:cxn>
                  <a:cxn ang="0">
                    <a:pos x="1096" y="1131"/>
                  </a:cxn>
                  <a:cxn ang="0">
                    <a:pos x="1042" y="1111"/>
                  </a:cxn>
                  <a:cxn ang="0">
                    <a:pos x="973" y="1136"/>
                  </a:cxn>
                  <a:cxn ang="0">
                    <a:pos x="947" y="1191"/>
                  </a:cxn>
                  <a:cxn ang="0">
                    <a:pos x="996" y="1216"/>
                  </a:cxn>
                  <a:cxn ang="0">
                    <a:pos x="991" y="1258"/>
                  </a:cxn>
                  <a:cxn ang="0">
                    <a:pos x="951" y="1286"/>
                  </a:cxn>
                  <a:cxn ang="0">
                    <a:pos x="1012" y="1322"/>
                  </a:cxn>
                  <a:cxn ang="0">
                    <a:pos x="1025" y="1377"/>
                  </a:cxn>
                  <a:cxn ang="0">
                    <a:pos x="1109" y="1415"/>
                  </a:cxn>
                  <a:cxn ang="0">
                    <a:pos x="1145" y="4"/>
                  </a:cxn>
                  <a:cxn ang="0">
                    <a:pos x="1206" y="20"/>
                  </a:cxn>
                  <a:cxn ang="0">
                    <a:pos x="1227" y="1467"/>
                  </a:cxn>
                  <a:cxn ang="0">
                    <a:pos x="1252" y="1446"/>
                  </a:cxn>
                  <a:cxn ang="0">
                    <a:pos x="1295" y="1459"/>
                  </a:cxn>
                  <a:cxn ang="0">
                    <a:pos x="1335" y="0"/>
                  </a:cxn>
                  <a:cxn ang="0">
                    <a:pos x="1370" y="1449"/>
                  </a:cxn>
                  <a:cxn ang="0">
                    <a:pos x="1414" y="1458"/>
                  </a:cxn>
                  <a:cxn ang="0">
                    <a:pos x="1455" y="2"/>
                  </a:cxn>
                  <a:cxn ang="0">
                    <a:pos x="1507" y="2"/>
                  </a:cxn>
                  <a:cxn ang="0">
                    <a:pos x="1558" y="1"/>
                  </a:cxn>
                  <a:cxn ang="0">
                    <a:pos x="1598" y="1458"/>
                  </a:cxn>
                  <a:cxn ang="0">
                    <a:pos x="1658" y="1453"/>
                  </a:cxn>
                  <a:cxn ang="0">
                    <a:pos x="1710" y="1448"/>
                  </a:cxn>
                  <a:cxn ang="0">
                    <a:pos x="1768" y="1470"/>
                  </a:cxn>
                  <a:cxn ang="0">
                    <a:pos x="1811" y="2"/>
                  </a:cxn>
                  <a:cxn ang="0">
                    <a:pos x="1870" y="2"/>
                  </a:cxn>
                  <a:cxn ang="0">
                    <a:pos x="1865" y="1461"/>
                  </a:cxn>
                  <a:cxn ang="0">
                    <a:pos x="1890" y="1436"/>
                  </a:cxn>
                  <a:cxn ang="0">
                    <a:pos x="1880" y="1404"/>
                  </a:cxn>
                  <a:cxn ang="0">
                    <a:pos x="1855" y="1357"/>
                  </a:cxn>
                  <a:cxn ang="0">
                    <a:pos x="74" y="1332"/>
                  </a:cxn>
                  <a:cxn ang="0">
                    <a:pos x="148" y="1325"/>
                  </a:cxn>
                  <a:cxn ang="0">
                    <a:pos x="151" y="1290"/>
                  </a:cxn>
                  <a:cxn ang="0">
                    <a:pos x="144" y="1246"/>
                  </a:cxn>
                  <a:cxn ang="0">
                    <a:pos x="189" y="1219"/>
                  </a:cxn>
                  <a:cxn ang="0">
                    <a:pos x="264" y="1186"/>
                  </a:cxn>
                  <a:cxn ang="0">
                    <a:pos x="307" y="1157"/>
                  </a:cxn>
                  <a:cxn ang="0">
                    <a:pos x="307" y="1123"/>
                  </a:cxn>
                  <a:cxn ang="0">
                    <a:pos x="275" y="1067"/>
                  </a:cxn>
                  <a:cxn ang="0">
                    <a:pos x="217" y="1031"/>
                  </a:cxn>
                  <a:cxn ang="0">
                    <a:pos x="165" y="1001"/>
                  </a:cxn>
                  <a:cxn ang="0">
                    <a:pos x="60" y="982"/>
                  </a:cxn>
                  <a:cxn ang="0">
                    <a:pos x="48" y="937"/>
                  </a:cxn>
                  <a:cxn ang="0">
                    <a:pos x="55" y="880"/>
                  </a:cxn>
                  <a:cxn ang="0">
                    <a:pos x="21" y="828"/>
                  </a:cxn>
                  <a:cxn ang="0">
                    <a:pos x="1870" y="814"/>
                  </a:cxn>
                  <a:cxn ang="0">
                    <a:pos x="1835" y="767"/>
                  </a:cxn>
                  <a:cxn ang="0">
                    <a:pos x="1827" y="735"/>
                  </a:cxn>
                </a:cxnLst>
                <a:rect l="0" t="0" r="r" b="b"/>
                <a:pathLst>
                  <a:path w="1900" h="1472">
                    <a:moveTo>
                      <a:pt x="1827" y="735"/>
                    </a:moveTo>
                    <a:lnTo>
                      <a:pt x="1814" y="738"/>
                    </a:lnTo>
                    <a:lnTo>
                      <a:pt x="1803" y="736"/>
                    </a:lnTo>
                    <a:lnTo>
                      <a:pt x="1789" y="735"/>
                    </a:lnTo>
                    <a:lnTo>
                      <a:pt x="1776" y="739"/>
                    </a:lnTo>
                    <a:lnTo>
                      <a:pt x="1778" y="748"/>
                    </a:lnTo>
                    <a:lnTo>
                      <a:pt x="1773" y="756"/>
                    </a:lnTo>
                    <a:lnTo>
                      <a:pt x="1765" y="763"/>
                    </a:lnTo>
                    <a:lnTo>
                      <a:pt x="1750" y="769"/>
                    </a:lnTo>
                    <a:lnTo>
                      <a:pt x="1741" y="769"/>
                    </a:lnTo>
                    <a:lnTo>
                      <a:pt x="1727" y="767"/>
                    </a:lnTo>
                    <a:lnTo>
                      <a:pt x="1719" y="772"/>
                    </a:lnTo>
                    <a:lnTo>
                      <a:pt x="1712" y="780"/>
                    </a:lnTo>
                    <a:lnTo>
                      <a:pt x="1709" y="787"/>
                    </a:lnTo>
                    <a:lnTo>
                      <a:pt x="1705" y="802"/>
                    </a:lnTo>
                    <a:lnTo>
                      <a:pt x="1702" y="811"/>
                    </a:lnTo>
                    <a:lnTo>
                      <a:pt x="1705" y="822"/>
                    </a:lnTo>
                    <a:lnTo>
                      <a:pt x="1705" y="833"/>
                    </a:lnTo>
                    <a:lnTo>
                      <a:pt x="1695" y="839"/>
                    </a:lnTo>
                    <a:lnTo>
                      <a:pt x="1681" y="842"/>
                    </a:lnTo>
                    <a:lnTo>
                      <a:pt x="1667" y="847"/>
                    </a:lnTo>
                    <a:lnTo>
                      <a:pt x="1655" y="848"/>
                    </a:lnTo>
                    <a:lnTo>
                      <a:pt x="1651" y="843"/>
                    </a:lnTo>
                    <a:lnTo>
                      <a:pt x="1639" y="840"/>
                    </a:lnTo>
                    <a:lnTo>
                      <a:pt x="1632" y="838"/>
                    </a:lnTo>
                    <a:lnTo>
                      <a:pt x="1620" y="838"/>
                    </a:lnTo>
                    <a:lnTo>
                      <a:pt x="1607" y="834"/>
                    </a:lnTo>
                    <a:lnTo>
                      <a:pt x="1599" y="831"/>
                    </a:lnTo>
                    <a:lnTo>
                      <a:pt x="1592" y="828"/>
                    </a:lnTo>
                    <a:lnTo>
                      <a:pt x="1588" y="822"/>
                    </a:lnTo>
                    <a:lnTo>
                      <a:pt x="1577" y="820"/>
                    </a:lnTo>
                    <a:lnTo>
                      <a:pt x="1567" y="831"/>
                    </a:lnTo>
                    <a:lnTo>
                      <a:pt x="1558" y="839"/>
                    </a:lnTo>
                    <a:lnTo>
                      <a:pt x="1553" y="850"/>
                    </a:lnTo>
                    <a:lnTo>
                      <a:pt x="1546" y="858"/>
                    </a:lnTo>
                    <a:lnTo>
                      <a:pt x="1542" y="867"/>
                    </a:lnTo>
                    <a:lnTo>
                      <a:pt x="1530" y="874"/>
                    </a:lnTo>
                    <a:lnTo>
                      <a:pt x="1528" y="887"/>
                    </a:lnTo>
                    <a:lnTo>
                      <a:pt x="1518" y="896"/>
                    </a:lnTo>
                    <a:lnTo>
                      <a:pt x="1512" y="902"/>
                    </a:lnTo>
                    <a:lnTo>
                      <a:pt x="1512" y="910"/>
                    </a:lnTo>
                    <a:lnTo>
                      <a:pt x="1521" y="911"/>
                    </a:lnTo>
                    <a:lnTo>
                      <a:pt x="1526" y="919"/>
                    </a:lnTo>
                    <a:lnTo>
                      <a:pt x="1522" y="926"/>
                    </a:lnTo>
                    <a:lnTo>
                      <a:pt x="1511" y="928"/>
                    </a:lnTo>
                    <a:lnTo>
                      <a:pt x="1507" y="920"/>
                    </a:lnTo>
                    <a:lnTo>
                      <a:pt x="1497" y="922"/>
                    </a:lnTo>
                    <a:lnTo>
                      <a:pt x="1482" y="919"/>
                    </a:lnTo>
                    <a:lnTo>
                      <a:pt x="1480" y="912"/>
                    </a:lnTo>
                    <a:lnTo>
                      <a:pt x="1470" y="911"/>
                    </a:lnTo>
                    <a:lnTo>
                      <a:pt x="1455" y="913"/>
                    </a:lnTo>
                    <a:lnTo>
                      <a:pt x="1437" y="915"/>
                    </a:lnTo>
                    <a:lnTo>
                      <a:pt x="1424" y="913"/>
                    </a:lnTo>
                    <a:lnTo>
                      <a:pt x="1412" y="915"/>
                    </a:lnTo>
                    <a:lnTo>
                      <a:pt x="1403" y="918"/>
                    </a:lnTo>
                    <a:lnTo>
                      <a:pt x="1394" y="916"/>
                    </a:lnTo>
                    <a:lnTo>
                      <a:pt x="1382" y="918"/>
                    </a:lnTo>
                    <a:lnTo>
                      <a:pt x="1381" y="926"/>
                    </a:lnTo>
                    <a:lnTo>
                      <a:pt x="1394" y="928"/>
                    </a:lnTo>
                    <a:lnTo>
                      <a:pt x="1405" y="934"/>
                    </a:lnTo>
                    <a:lnTo>
                      <a:pt x="1399" y="942"/>
                    </a:lnTo>
                    <a:lnTo>
                      <a:pt x="1394" y="953"/>
                    </a:lnTo>
                    <a:lnTo>
                      <a:pt x="1394" y="963"/>
                    </a:lnTo>
                    <a:lnTo>
                      <a:pt x="1391" y="970"/>
                    </a:lnTo>
                    <a:lnTo>
                      <a:pt x="1392" y="977"/>
                    </a:lnTo>
                    <a:lnTo>
                      <a:pt x="1396" y="988"/>
                    </a:lnTo>
                    <a:lnTo>
                      <a:pt x="1396" y="997"/>
                    </a:lnTo>
                    <a:lnTo>
                      <a:pt x="1398" y="1004"/>
                    </a:lnTo>
                    <a:lnTo>
                      <a:pt x="1395" y="1015"/>
                    </a:lnTo>
                    <a:lnTo>
                      <a:pt x="1401" y="1024"/>
                    </a:lnTo>
                    <a:lnTo>
                      <a:pt x="1395" y="1029"/>
                    </a:lnTo>
                    <a:lnTo>
                      <a:pt x="1378" y="1028"/>
                    </a:lnTo>
                    <a:lnTo>
                      <a:pt x="1375" y="1039"/>
                    </a:lnTo>
                    <a:lnTo>
                      <a:pt x="1364" y="1041"/>
                    </a:lnTo>
                    <a:lnTo>
                      <a:pt x="1356" y="1052"/>
                    </a:lnTo>
                    <a:lnTo>
                      <a:pt x="1359" y="1065"/>
                    </a:lnTo>
                    <a:lnTo>
                      <a:pt x="1356" y="1073"/>
                    </a:lnTo>
                    <a:lnTo>
                      <a:pt x="1348" y="1081"/>
                    </a:lnTo>
                    <a:lnTo>
                      <a:pt x="1336" y="1080"/>
                    </a:lnTo>
                    <a:lnTo>
                      <a:pt x="1323" y="1085"/>
                    </a:lnTo>
                    <a:lnTo>
                      <a:pt x="1307" y="1087"/>
                    </a:lnTo>
                    <a:lnTo>
                      <a:pt x="1288" y="1090"/>
                    </a:lnTo>
                    <a:lnTo>
                      <a:pt x="1271" y="1093"/>
                    </a:lnTo>
                    <a:lnTo>
                      <a:pt x="1254" y="1097"/>
                    </a:lnTo>
                    <a:lnTo>
                      <a:pt x="1236" y="1106"/>
                    </a:lnTo>
                    <a:lnTo>
                      <a:pt x="1225" y="1115"/>
                    </a:lnTo>
                    <a:lnTo>
                      <a:pt x="1216" y="1113"/>
                    </a:lnTo>
                    <a:lnTo>
                      <a:pt x="1208" y="1112"/>
                    </a:lnTo>
                    <a:lnTo>
                      <a:pt x="1193" y="1114"/>
                    </a:lnTo>
                    <a:lnTo>
                      <a:pt x="1184" y="1111"/>
                    </a:lnTo>
                    <a:lnTo>
                      <a:pt x="1173" y="1108"/>
                    </a:lnTo>
                    <a:lnTo>
                      <a:pt x="1163" y="1106"/>
                    </a:lnTo>
                    <a:lnTo>
                      <a:pt x="1145" y="1111"/>
                    </a:lnTo>
                    <a:lnTo>
                      <a:pt x="1138" y="1121"/>
                    </a:lnTo>
                    <a:lnTo>
                      <a:pt x="1128" y="1128"/>
                    </a:lnTo>
                    <a:lnTo>
                      <a:pt x="1120" y="1135"/>
                    </a:lnTo>
                    <a:lnTo>
                      <a:pt x="1110" y="1134"/>
                    </a:lnTo>
                    <a:lnTo>
                      <a:pt x="1096" y="1131"/>
                    </a:lnTo>
                    <a:lnTo>
                      <a:pt x="1082" y="1131"/>
                    </a:lnTo>
                    <a:lnTo>
                      <a:pt x="1082" y="1123"/>
                    </a:lnTo>
                    <a:lnTo>
                      <a:pt x="1084" y="1113"/>
                    </a:lnTo>
                    <a:lnTo>
                      <a:pt x="1072" y="1114"/>
                    </a:lnTo>
                    <a:lnTo>
                      <a:pt x="1057" y="1118"/>
                    </a:lnTo>
                    <a:lnTo>
                      <a:pt x="1047" y="1115"/>
                    </a:lnTo>
                    <a:lnTo>
                      <a:pt x="1042" y="1111"/>
                    </a:lnTo>
                    <a:lnTo>
                      <a:pt x="1033" y="1117"/>
                    </a:lnTo>
                    <a:lnTo>
                      <a:pt x="1017" y="1124"/>
                    </a:lnTo>
                    <a:lnTo>
                      <a:pt x="1000" y="1128"/>
                    </a:lnTo>
                    <a:lnTo>
                      <a:pt x="998" y="1122"/>
                    </a:lnTo>
                    <a:lnTo>
                      <a:pt x="987" y="1126"/>
                    </a:lnTo>
                    <a:lnTo>
                      <a:pt x="977" y="1129"/>
                    </a:lnTo>
                    <a:lnTo>
                      <a:pt x="973" y="1136"/>
                    </a:lnTo>
                    <a:lnTo>
                      <a:pt x="973" y="1145"/>
                    </a:lnTo>
                    <a:lnTo>
                      <a:pt x="966" y="1152"/>
                    </a:lnTo>
                    <a:lnTo>
                      <a:pt x="954" y="1157"/>
                    </a:lnTo>
                    <a:lnTo>
                      <a:pt x="950" y="1170"/>
                    </a:lnTo>
                    <a:lnTo>
                      <a:pt x="955" y="1180"/>
                    </a:lnTo>
                    <a:lnTo>
                      <a:pt x="948" y="1184"/>
                    </a:lnTo>
                    <a:lnTo>
                      <a:pt x="947" y="1191"/>
                    </a:lnTo>
                    <a:lnTo>
                      <a:pt x="947" y="1197"/>
                    </a:lnTo>
                    <a:lnTo>
                      <a:pt x="952" y="1207"/>
                    </a:lnTo>
                    <a:lnTo>
                      <a:pt x="961" y="1209"/>
                    </a:lnTo>
                    <a:lnTo>
                      <a:pt x="965" y="1201"/>
                    </a:lnTo>
                    <a:lnTo>
                      <a:pt x="975" y="1204"/>
                    </a:lnTo>
                    <a:lnTo>
                      <a:pt x="984" y="1210"/>
                    </a:lnTo>
                    <a:lnTo>
                      <a:pt x="996" y="1216"/>
                    </a:lnTo>
                    <a:lnTo>
                      <a:pt x="1003" y="1220"/>
                    </a:lnTo>
                    <a:lnTo>
                      <a:pt x="1005" y="1225"/>
                    </a:lnTo>
                    <a:lnTo>
                      <a:pt x="994" y="1231"/>
                    </a:lnTo>
                    <a:lnTo>
                      <a:pt x="993" y="1238"/>
                    </a:lnTo>
                    <a:lnTo>
                      <a:pt x="997" y="1245"/>
                    </a:lnTo>
                    <a:lnTo>
                      <a:pt x="994" y="1251"/>
                    </a:lnTo>
                    <a:lnTo>
                      <a:pt x="991" y="1258"/>
                    </a:lnTo>
                    <a:lnTo>
                      <a:pt x="989" y="1265"/>
                    </a:lnTo>
                    <a:lnTo>
                      <a:pt x="990" y="1274"/>
                    </a:lnTo>
                    <a:lnTo>
                      <a:pt x="994" y="1279"/>
                    </a:lnTo>
                    <a:lnTo>
                      <a:pt x="980" y="1287"/>
                    </a:lnTo>
                    <a:lnTo>
                      <a:pt x="973" y="1282"/>
                    </a:lnTo>
                    <a:lnTo>
                      <a:pt x="965" y="1281"/>
                    </a:lnTo>
                    <a:lnTo>
                      <a:pt x="951" y="1286"/>
                    </a:lnTo>
                    <a:lnTo>
                      <a:pt x="952" y="1292"/>
                    </a:lnTo>
                    <a:lnTo>
                      <a:pt x="969" y="1299"/>
                    </a:lnTo>
                    <a:lnTo>
                      <a:pt x="984" y="1302"/>
                    </a:lnTo>
                    <a:lnTo>
                      <a:pt x="994" y="1305"/>
                    </a:lnTo>
                    <a:lnTo>
                      <a:pt x="1001" y="1314"/>
                    </a:lnTo>
                    <a:lnTo>
                      <a:pt x="1003" y="1321"/>
                    </a:lnTo>
                    <a:lnTo>
                      <a:pt x="1012" y="1322"/>
                    </a:lnTo>
                    <a:lnTo>
                      <a:pt x="1021" y="1329"/>
                    </a:lnTo>
                    <a:lnTo>
                      <a:pt x="1025" y="1340"/>
                    </a:lnTo>
                    <a:lnTo>
                      <a:pt x="1024" y="1349"/>
                    </a:lnTo>
                    <a:lnTo>
                      <a:pt x="1018" y="1357"/>
                    </a:lnTo>
                    <a:lnTo>
                      <a:pt x="1014" y="1363"/>
                    </a:lnTo>
                    <a:lnTo>
                      <a:pt x="1021" y="1370"/>
                    </a:lnTo>
                    <a:lnTo>
                      <a:pt x="1025" y="1377"/>
                    </a:lnTo>
                    <a:lnTo>
                      <a:pt x="1043" y="1381"/>
                    </a:lnTo>
                    <a:lnTo>
                      <a:pt x="1047" y="1387"/>
                    </a:lnTo>
                    <a:lnTo>
                      <a:pt x="1056" y="1393"/>
                    </a:lnTo>
                    <a:lnTo>
                      <a:pt x="1065" y="1402"/>
                    </a:lnTo>
                    <a:lnTo>
                      <a:pt x="1081" y="1405"/>
                    </a:lnTo>
                    <a:lnTo>
                      <a:pt x="1089" y="1411"/>
                    </a:lnTo>
                    <a:lnTo>
                      <a:pt x="1109" y="1415"/>
                    </a:lnTo>
                    <a:lnTo>
                      <a:pt x="1123" y="1418"/>
                    </a:lnTo>
                    <a:lnTo>
                      <a:pt x="1120" y="1430"/>
                    </a:lnTo>
                    <a:lnTo>
                      <a:pt x="1123" y="1444"/>
                    </a:lnTo>
                    <a:lnTo>
                      <a:pt x="1124" y="1454"/>
                    </a:lnTo>
                    <a:lnTo>
                      <a:pt x="1124" y="1465"/>
                    </a:lnTo>
                    <a:lnTo>
                      <a:pt x="1132" y="0"/>
                    </a:lnTo>
                    <a:lnTo>
                      <a:pt x="1145" y="4"/>
                    </a:lnTo>
                    <a:lnTo>
                      <a:pt x="1151" y="10"/>
                    </a:lnTo>
                    <a:lnTo>
                      <a:pt x="1155" y="19"/>
                    </a:lnTo>
                    <a:lnTo>
                      <a:pt x="1165" y="18"/>
                    </a:lnTo>
                    <a:lnTo>
                      <a:pt x="1177" y="17"/>
                    </a:lnTo>
                    <a:lnTo>
                      <a:pt x="1190" y="19"/>
                    </a:lnTo>
                    <a:lnTo>
                      <a:pt x="1198" y="21"/>
                    </a:lnTo>
                    <a:lnTo>
                      <a:pt x="1206" y="20"/>
                    </a:lnTo>
                    <a:lnTo>
                      <a:pt x="1211" y="16"/>
                    </a:lnTo>
                    <a:lnTo>
                      <a:pt x="1214" y="10"/>
                    </a:lnTo>
                    <a:lnTo>
                      <a:pt x="1215" y="6"/>
                    </a:lnTo>
                    <a:lnTo>
                      <a:pt x="1218" y="2"/>
                    </a:lnTo>
                    <a:lnTo>
                      <a:pt x="1220" y="1471"/>
                    </a:lnTo>
                    <a:lnTo>
                      <a:pt x="1226" y="1469"/>
                    </a:lnTo>
                    <a:lnTo>
                      <a:pt x="1227" y="1467"/>
                    </a:lnTo>
                    <a:lnTo>
                      <a:pt x="1231" y="1463"/>
                    </a:lnTo>
                    <a:lnTo>
                      <a:pt x="1234" y="1461"/>
                    </a:lnTo>
                    <a:lnTo>
                      <a:pt x="1238" y="1458"/>
                    </a:lnTo>
                    <a:lnTo>
                      <a:pt x="1244" y="1455"/>
                    </a:lnTo>
                    <a:lnTo>
                      <a:pt x="1246" y="1452"/>
                    </a:lnTo>
                    <a:lnTo>
                      <a:pt x="1251" y="1448"/>
                    </a:lnTo>
                    <a:lnTo>
                      <a:pt x="1252" y="1446"/>
                    </a:lnTo>
                    <a:lnTo>
                      <a:pt x="1255" y="1445"/>
                    </a:lnTo>
                    <a:lnTo>
                      <a:pt x="1259" y="1444"/>
                    </a:lnTo>
                    <a:lnTo>
                      <a:pt x="1269" y="1448"/>
                    </a:lnTo>
                    <a:lnTo>
                      <a:pt x="1275" y="1454"/>
                    </a:lnTo>
                    <a:lnTo>
                      <a:pt x="1278" y="1455"/>
                    </a:lnTo>
                    <a:lnTo>
                      <a:pt x="1284" y="1457"/>
                    </a:lnTo>
                    <a:lnTo>
                      <a:pt x="1295" y="1459"/>
                    </a:lnTo>
                    <a:lnTo>
                      <a:pt x="1303" y="1460"/>
                    </a:lnTo>
                    <a:lnTo>
                      <a:pt x="1308" y="1459"/>
                    </a:lnTo>
                    <a:lnTo>
                      <a:pt x="1314" y="1462"/>
                    </a:lnTo>
                    <a:lnTo>
                      <a:pt x="1318" y="1466"/>
                    </a:lnTo>
                    <a:lnTo>
                      <a:pt x="1321" y="1471"/>
                    </a:lnTo>
                    <a:lnTo>
                      <a:pt x="1329" y="1"/>
                    </a:lnTo>
                    <a:lnTo>
                      <a:pt x="1335" y="0"/>
                    </a:lnTo>
                    <a:lnTo>
                      <a:pt x="1341" y="1470"/>
                    </a:lnTo>
                    <a:lnTo>
                      <a:pt x="1344" y="1465"/>
                    </a:lnTo>
                    <a:lnTo>
                      <a:pt x="1348" y="1462"/>
                    </a:lnTo>
                    <a:lnTo>
                      <a:pt x="1351" y="1459"/>
                    </a:lnTo>
                    <a:lnTo>
                      <a:pt x="1356" y="1456"/>
                    </a:lnTo>
                    <a:lnTo>
                      <a:pt x="1363" y="1452"/>
                    </a:lnTo>
                    <a:lnTo>
                      <a:pt x="1370" y="1449"/>
                    </a:lnTo>
                    <a:lnTo>
                      <a:pt x="1379" y="1450"/>
                    </a:lnTo>
                    <a:lnTo>
                      <a:pt x="1383" y="1453"/>
                    </a:lnTo>
                    <a:lnTo>
                      <a:pt x="1383" y="1454"/>
                    </a:lnTo>
                    <a:lnTo>
                      <a:pt x="1388" y="1455"/>
                    </a:lnTo>
                    <a:lnTo>
                      <a:pt x="1398" y="1455"/>
                    </a:lnTo>
                    <a:lnTo>
                      <a:pt x="1408" y="1457"/>
                    </a:lnTo>
                    <a:lnTo>
                      <a:pt x="1414" y="1458"/>
                    </a:lnTo>
                    <a:lnTo>
                      <a:pt x="1420" y="1458"/>
                    </a:lnTo>
                    <a:lnTo>
                      <a:pt x="1428" y="1459"/>
                    </a:lnTo>
                    <a:lnTo>
                      <a:pt x="1435" y="1462"/>
                    </a:lnTo>
                    <a:lnTo>
                      <a:pt x="1441" y="1467"/>
                    </a:lnTo>
                    <a:lnTo>
                      <a:pt x="1445" y="1470"/>
                    </a:lnTo>
                    <a:lnTo>
                      <a:pt x="1449" y="0"/>
                    </a:lnTo>
                    <a:lnTo>
                      <a:pt x="1455" y="2"/>
                    </a:lnTo>
                    <a:lnTo>
                      <a:pt x="1458" y="3"/>
                    </a:lnTo>
                    <a:lnTo>
                      <a:pt x="1461" y="4"/>
                    </a:lnTo>
                    <a:lnTo>
                      <a:pt x="1468" y="6"/>
                    </a:lnTo>
                    <a:lnTo>
                      <a:pt x="1482" y="6"/>
                    </a:lnTo>
                    <a:lnTo>
                      <a:pt x="1491" y="5"/>
                    </a:lnTo>
                    <a:lnTo>
                      <a:pt x="1499" y="4"/>
                    </a:lnTo>
                    <a:lnTo>
                      <a:pt x="1507" y="2"/>
                    </a:lnTo>
                    <a:lnTo>
                      <a:pt x="1516" y="1472"/>
                    </a:lnTo>
                    <a:lnTo>
                      <a:pt x="1525" y="1471"/>
                    </a:lnTo>
                    <a:lnTo>
                      <a:pt x="1532" y="0"/>
                    </a:lnTo>
                    <a:lnTo>
                      <a:pt x="1541" y="1471"/>
                    </a:lnTo>
                    <a:lnTo>
                      <a:pt x="1549" y="1"/>
                    </a:lnTo>
                    <a:lnTo>
                      <a:pt x="1553" y="1"/>
                    </a:lnTo>
                    <a:lnTo>
                      <a:pt x="1558" y="1"/>
                    </a:lnTo>
                    <a:lnTo>
                      <a:pt x="1563" y="1471"/>
                    </a:lnTo>
                    <a:lnTo>
                      <a:pt x="1569" y="1471"/>
                    </a:lnTo>
                    <a:lnTo>
                      <a:pt x="1577" y="1468"/>
                    </a:lnTo>
                    <a:lnTo>
                      <a:pt x="1582" y="1467"/>
                    </a:lnTo>
                    <a:lnTo>
                      <a:pt x="1588" y="1464"/>
                    </a:lnTo>
                    <a:lnTo>
                      <a:pt x="1593" y="1463"/>
                    </a:lnTo>
                    <a:lnTo>
                      <a:pt x="1598" y="1458"/>
                    </a:lnTo>
                    <a:lnTo>
                      <a:pt x="1606" y="1455"/>
                    </a:lnTo>
                    <a:lnTo>
                      <a:pt x="1616" y="1455"/>
                    </a:lnTo>
                    <a:lnTo>
                      <a:pt x="1631" y="1453"/>
                    </a:lnTo>
                    <a:lnTo>
                      <a:pt x="1637" y="1453"/>
                    </a:lnTo>
                    <a:lnTo>
                      <a:pt x="1645" y="1453"/>
                    </a:lnTo>
                    <a:lnTo>
                      <a:pt x="1653" y="1454"/>
                    </a:lnTo>
                    <a:lnTo>
                      <a:pt x="1658" y="1453"/>
                    </a:lnTo>
                    <a:lnTo>
                      <a:pt x="1662" y="1452"/>
                    </a:lnTo>
                    <a:lnTo>
                      <a:pt x="1664" y="1451"/>
                    </a:lnTo>
                    <a:lnTo>
                      <a:pt x="1668" y="1447"/>
                    </a:lnTo>
                    <a:lnTo>
                      <a:pt x="1678" y="1445"/>
                    </a:lnTo>
                    <a:lnTo>
                      <a:pt x="1691" y="1444"/>
                    </a:lnTo>
                    <a:lnTo>
                      <a:pt x="1703" y="1446"/>
                    </a:lnTo>
                    <a:lnTo>
                      <a:pt x="1710" y="1448"/>
                    </a:lnTo>
                    <a:lnTo>
                      <a:pt x="1719" y="1450"/>
                    </a:lnTo>
                    <a:lnTo>
                      <a:pt x="1731" y="1454"/>
                    </a:lnTo>
                    <a:lnTo>
                      <a:pt x="1739" y="1456"/>
                    </a:lnTo>
                    <a:lnTo>
                      <a:pt x="1744" y="1458"/>
                    </a:lnTo>
                    <a:lnTo>
                      <a:pt x="1755" y="1462"/>
                    </a:lnTo>
                    <a:lnTo>
                      <a:pt x="1763" y="1468"/>
                    </a:lnTo>
                    <a:lnTo>
                      <a:pt x="1768" y="1470"/>
                    </a:lnTo>
                    <a:lnTo>
                      <a:pt x="1775" y="0"/>
                    </a:lnTo>
                    <a:lnTo>
                      <a:pt x="1779" y="0"/>
                    </a:lnTo>
                    <a:lnTo>
                      <a:pt x="1785" y="0"/>
                    </a:lnTo>
                    <a:lnTo>
                      <a:pt x="1792" y="1470"/>
                    </a:lnTo>
                    <a:lnTo>
                      <a:pt x="1799" y="1469"/>
                    </a:lnTo>
                    <a:lnTo>
                      <a:pt x="1806" y="0"/>
                    </a:lnTo>
                    <a:lnTo>
                      <a:pt x="1811" y="2"/>
                    </a:lnTo>
                    <a:lnTo>
                      <a:pt x="1816" y="2"/>
                    </a:lnTo>
                    <a:lnTo>
                      <a:pt x="1820" y="3"/>
                    </a:lnTo>
                    <a:lnTo>
                      <a:pt x="1827" y="6"/>
                    </a:lnTo>
                    <a:lnTo>
                      <a:pt x="1835" y="8"/>
                    </a:lnTo>
                    <a:lnTo>
                      <a:pt x="1849" y="7"/>
                    </a:lnTo>
                    <a:lnTo>
                      <a:pt x="1861" y="3"/>
                    </a:lnTo>
                    <a:lnTo>
                      <a:pt x="1870" y="2"/>
                    </a:lnTo>
                    <a:lnTo>
                      <a:pt x="1874" y="1"/>
                    </a:lnTo>
                    <a:lnTo>
                      <a:pt x="1882" y="0"/>
                    </a:lnTo>
                    <a:lnTo>
                      <a:pt x="1886" y="1471"/>
                    </a:lnTo>
                    <a:lnTo>
                      <a:pt x="1888" y="1468"/>
                    </a:lnTo>
                    <a:lnTo>
                      <a:pt x="1874" y="1465"/>
                    </a:lnTo>
                    <a:lnTo>
                      <a:pt x="1866" y="1464"/>
                    </a:lnTo>
                    <a:lnTo>
                      <a:pt x="1865" y="1461"/>
                    </a:lnTo>
                    <a:lnTo>
                      <a:pt x="1867" y="1458"/>
                    </a:lnTo>
                    <a:lnTo>
                      <a:pt x="1866" y="1455"/>
                    </a:lnTo>
                    <a:lnTo>
                      <a:pt x="1865" y="1450"/>
                    </a:lnTo>
                    <a:lnTo>
                      <a:pt x="1867" y="1445"/>
                    </a:lnTo>
                    <a:lnTo>
                      <a:pt x="1875" y="1440"/>
                    </a:lnTo>
                    <a:lnTo>
                      <a:pt x="1885" y="1439"/>
                    </a:lnTo>
                    <a:lnTo>
                      <a:pt x="1890" y="1436"/>
                    </a:lnTo>
                    <a:lnTo>
                      <a:pt x="1891" y="1430"/>
                    </a:lnTo>
                    <a:lnTo>
                      <a:pt x="1895" y="1425"/>
                    </a:lnTo>
                    <a:lnTo>
                      <a:pt x="1900" y="1420"/>
                    </a:lnTo>
                    <a:lnTo>
                      <a:pt x="1900" y="1418"/>
                    </a:lnTo>
                    <a:lnTo>
                      <a:pt x="1898" y="1414"/>
                    </a:lnTo>
                    <a:lnTo>
                      <a:pt x="1888" y="1410"/>
                    </a:lnTo>
                    <a:lnTo>
                      <a:pt x="1880" y="1404"/>
                    </a:lnTo>
                    <a:lnTo>
                      <a:pt x="1871" y="1399"/>
                    </a:lnTo>
                    <a:lnTo>
                      <a:pt x="1859" y="1391"/>
                    </a:lnTo>
                    <a:lnTo>
                      <a:pt x="1852" y="1383"/>
                    </a:lnTo>
                    <a:lnTo>
                      <a:pt x="1852" y="1375"/>
                    </a:lnTo>
                    <a:lnTo>
                      <a:pt x="1853" y="1369"/>
                    </a:lnTo>
                    <a:lnTo>
                      <a:pt x="1852" y="1361"/>
                    </a:lnTo>
                    <a:lnTo>
                      <a:pt x="1855" y="1357"/>
                    </a:lnTo>
                    <a:lnTo>
                      <a:pt x="1861" y="1351"/>
                    </a:lnTo>
                    <a:lnTo>
                      <a:pt x="1874" y="1348"/>
                    </a:lnTo>
                    <a:lnTo>
                      <a:pt x="1895" y="1344"/>
                    </a:lnTo>
                    <a:lnTo>
                      <a:pt x="10" y="1341"/>
                    </a:lnTo>
                    <a:lnTo>
                      <a:pt x="34" y="1339"/>
                    </a:lnTo>
                    <a:lnTo>
                      <a:pt x="60" y="1335"/>
                    </a:lnTo>
                    <a:lnTo>
                      <a:pt x="74" y="1332"/>
                    </a:lnTo>
                    <a:lnTo>
                      <a:pt x="94" y="1329"/>
                    </a:lnTo>
                    <a:lnTo>
                      <a:pt x="105" y="1329"/>
                    </a:lnTo>
                    <a:lnTo>
                      <a:pt x="118" y="1328"/>
                    </a:lnTo>
                    <a:lnTo>
                      <a:pt x="122" y="1322"/>
                    </a:lnTo>
                    <a:lnTo>
                      <a:pt x="132" y="1319"/>
                    </a:lnTo>
                    <a:lnTo>
                      <a:pt x="141" y="1325"/>
                    </a:lnTo>
                    <a:lnTo>
                      <a:pt x="148" y="1325"/>
                    </a:lnTo>
                    <a:lnTo>
                      <a:pt x="155" y="1325"/>
                    </a:lnTo>
                    <a:lnTo>
                      <a:pt x="158" y="1324"/>
                    </a:lnTo>
                    <a:lnTo>
                      <a:pt x="155" y="1317"/>
                    </a:lnTo>
                    <a:lnTo>
                      <a:pt x="151" y="1310"/>
                    </a:lnTo>
                    <a:lnTo>
                      <a:pt x="151" y="1300"/>
                    </a:lnTo>
                    <a:lnTo>
                      <a:pt x="154" y="1295"/>
                    </a:lnTo>
                    <a:lnTo>
                      <a:pt x="151" y="1290"/>
                    </a:lnTo>
                    <a:lnTo>
                      <a:pt x="151" y="1284"/>
                    </a:lnTo>
                    <a:lnTo>
                      <a:pt x="148" y="1274"/>
                    </a:lnTo>
                    <a:lnTo>
                      <a:pt x="144" y="1264"/>
                    </a:lnTo>
                    <a:lnTo>
                      <a:pt x="144" y="1263"/>
                    </a:lnTo>
                    <a:lnTo>
                      <a:pt x="144" y="1258"/>
                    </a:lnTo>
                    <a:lnTo>
                      <a:pt x="144" y="1253"/>
                    </a:lnTo>
                    <a:lnTo>
                      <a:pt x="144" y="1246"/>
                    </a:lnTo>
                    <a:lnTo>
                      <a:pt x="144" y="1241"/>
                    </a:lnTo>
                    <a:lnTo>
                      <a:pt x="147" y="1236"/>
                    </a:lnTo>
                    <a:lnTo>
                      <a:pt x="148" y="1234"/>
                    </a:lnTo>
                    <a:lnTo>
                      <a:pt x="155" y="1228"/>
                    </a:lnTo>
                    <a:lnTo>
                      <a:pt x="169" y="1225"/>
                    </a:lnTo>
                    <a:lnTo>
                      <a:pt x="178" y="1223"/>
                    </a:lnTo>
                    <a:lnTo>
                      <a:pt x="189" y="1219"/>
                    </a:lnTo>
                    <a:lnTo>
                      <a:pt x="197" y="1212"/>
                    </a:lnTo>
                    <a:lnTo>
                      <a:pt x="206" y="1205"/>
                    </a:lnTo>
                    <a:lnTo>
                      <a:pt x="217" y="1199"/>
                    </a:lnTo>
                    <a:lnTo>
                      <a:pt x="225" y="1196"/>
                    </a:lnTo>
                    <a:lnTo>
                      <a:pt x="243" y="1190"/>
                    </a:lnTo>
                    <a:lnTo>
                      <a:pt x="256" y="1187"/>
                    </a:lnTo>
                    <a:lnTo>
                      <a:pt x="264" y="1186"/>
                    </a:lnTo>
                    <a:lnTo>
                      <a:pt x="275" y="1183"/>
                    </a:lnTo>
                    <a:lnTo>
                      <a:pt x="292" y="1179"/>
                    </a:lnTo>
                    <a:lnTo>
                      <a:pt x="299" y="1176"/>
                    </a:lnTo>
                    <a:lnTo>
                      <a:pt x="305" y="1171"/>
                    </a:lnTo>
                    <a:lnTo>
                      <a:pt x="307" y="1167"/>
                    </a:lnTo>
                    <a:lnTo>
                      <a:pt x="307" y="1163"/>
                    </a:lnTo>
                    <a:lnTo>
                      <a:pt x="307" y="1157"/>
                    </a:lnTo>
                    <a:lnTo>
                      <a:pt x="309" y="1147"/>
                    </a:lnTo>
                    <a:lnTo>
                      <a:pt x="313" y="1141"/>
                    </a:lnTo>
                    <a:lnTo>
                      <a:pt x="315" y="1138"/>
                    </a:lnTo>
                    <a:lnTo>
                      <a:pt x="315" y="1136"/>
                    </a:lnTo>
                    <a:lnTo>
                      <a:pt x="314" y="1132"/>
                    </a:lnTo>
                    <a:lnTo>
                      <a:pt x="310" y="1127"/>
                    </a:lnTo>
                    <a:lnTo>
                      <a:pt x="307" y="1123"/>
                    </a:lnTo>
                    <a:lnTo>
                      <a:pt x="300" y="1120"/>
                    </a:lnTo>
                    <a:lnTo>
                      <a:pt x="289" y="1114"/>
                    </a:lnTo>
                    <a:lnTo>
                      <a:pt x="289" y="1101"/>
                    </a:lnTo>
                    <a:lnTo>
                      <a:pt x="287" y="1093"/>
                    </a:lnTo>
                    <a:lnTo>
                      <a:pt x="278" y="1082"/>
                    </a:lnTo>
                    <a:lnTo>
                      <a:pt x="275" y="1075"/>
                    </a:lnTo>
                    <a:lnTo>
                      <a:pt x="275" y="1067"/>
                    </a:lnTo>
                    <a:lnTo>
                      <a:pt x="264" y="1058"/>
                    </a:lnTo>
                    <a:lnTo>
                      <a:pt x="264" y="1049"/>
                    </a:lnTo>
                    <a:lnTo>
                      <a:pt x="256" y="1050"/>
                    </a:lnTo>
                    <a:lnTo>
                      <a:pt x="247" y="1048"/>
                    </a:lnTo>
                    <a:lnTo>
                      <a:pt x="236" y="1042"/>
                    </a:lnTo>
                    <a:lnTo>
                      <a:pt x="229" y="1036"/>
                    </a:lnTo>
                    <a:lnTo>
                      <a:pt x="217" y="1031"/>
                    </a:lnTo>
                    <a:lnTo>
                      <a:pt x="211" y="1026"/>
                    </a:lnTo>
                    <a:lnTo>
                      <a:pt x="201" y="1023"/>
                    </a:lnTo>
                    <a:lnTo>
                      <a:pt x="194" y="1022"/>
                    </a:lnTo>
                    <a:lnTo>
                      <a:pt x="189" y="1015"/>
                    </a:lnTo>
                    <a:lnTo>
                      <a:pt x="182" y="1010"/>
                    </a:lnTo>
                    <a:lnTo>
                      <a:pt x="178" y="1004"/>
                    </a:lnTo>
                    <a:lnTo>
                      <a:pt x="165" y="1001"/>
                    </a:lnTo>
                    <a:lnTo>
                      <a:pt x="150" y="1000"/>
                    </a:lnTo>
                    <a:lnTo>
                      <a:pt x="134" y="997"/>
                    </a:lnTo>
                    <a:lnTo>
                      <a:pt x="120" y="997"/>
                    </a:lnTo>
                    <a:lnTo>
                      <a:pt x="102" y="995"/>
                    </a:lnTo>
                    <a:lnTo>
                      <a:pt x="88" y="990"/>
                    </a:lnTo>
                    <a:lnTo>
                      <a:pt x="70" y="988"/>
                    </a:lnTo>
                    <a:lnTo>
                      <a:pt x="60" y="982"/>
                    </a:lnTo>
                    <a:lnTo>
                      <a:pt x="45" y="977"/>
                    </a:lnTo>
                    <a:lnTo>
                      <a:pt x="38" y="979"/>
                    </a:lnTo>
                    <a:lnTo>
                      <a:pt x="34" y="970"/>
                    </a:lnTo>
                    <a:lnTo>
                      <a:pt x="31" y="958"/>
                    </a:lnTo>
                    <a:lnTo>
                      <a:pt x="34" y="951"/>
                    </a:lnTo>
                    <a:lnTo>
                      <a:pt x="42" y="944"/>
                    </a:lnTo>
                    <a:lnTo>
                      <a:pt x="48" y="937"/>
                    </a:lnTo>
                    <a:lnTo>
                      <a:pt x="52" y="931"/>
                    </a:lnTo>
                    <a:lnTo>
                      <a:pt x="52" y="924"/>
                    </a:lnTo>
                    <a:lnTo>
                      <a:pt x="48" y="916"/>
                    </a:lnTo>
                    <a:lnTo>
                      <a:pt x="52" y="911"/>
                    </a:lnTo>
                    <a:lnTo>
                      <a:pt x="60" y="900"/>
                    </a:lnTo>
                    <a:lnTo>
                      <a:pt x="56" y="887"/>
                    </a:lnTo>
                    <a:lnTo>
                      <a:pt x="55" y="880"/>
                    </a:lnTo>
                    <a:lnTo>
                      <a:pt x="45" y="873"/>
                    </a:lnTo>
                    <a:lnTo>
                      <a:pt x="38" y="864"/>
                    </a:lnTo>
                    <a:lnTo>
                      <a:pt x="38" y="857"/>
                    </a:lnTo>
                    <a:lnTo>
                      <a:pt x="37" y="846"/>
                    </a:lnTo>
                    <a:lnTo>
                      <a:pt x="34" y="841"/>
                    </a:lnTo>
                    <a:lnTo>
                      <a:pt x="27" y="833"/>
                    </a:lnTo>
                    <a:lnTo>
                      <a:pt x="21" y="828"/>
                    </a:lnTo>
                    <a:lnTo>
                      <a:pt x="6" y="825"/>
                    </a:lnTo>
                    <a:lnTo>
                      <a:pt x="0" y="818"/>
                    </a:lnTo>
                    <a:lnTo>
                      <a:pt x="0" y="812"/>
                    </a:lnTo>
                    <a:lnTo>
                      <a:pt x="1900" y="808"/>
                    </a:lnTo>
                    <a:lnTo>
                      <a:pt x="1889" y="812"/>
                    </a:lnTo>
                    <a:lnTo>
                      <a:pt x="1881" y="813"/>
                    </a:lnTo>
                    <a:lnTo>
                      <a:pt x="1870" y="814"/>
                    </a:lnTo>
                    <a:lnTo>
                      <a:pt x="1871" y="805"/>
                    </a:lnTo>
                    <a:lnTo>
                      <a:pt x="1861" y="798"/>
                    </a:lnTo>
                    <a:lnTo>
                      <a:pt x="1861" y="788"/>
                    </a:lnTo>
                    <a:lnTo>
                      <a:pt x="1852" y="784"/>
                    </a:lnTo>
                    <a:lnTo>
                      <a:pt x="1845" y="778"/>
                    </a:lnTo>
                    <a:lnTo>
                      <a:pt x="1834" y="776"/>
                    </a:lnTo>
                    <a:lnTo>
                      <a:pt x="1835" y="767"/>
                    </a:lnTo>
                    <a:lnTo>
                      <a:pt x="1829" y="759"/>
                    </a:lnTo>
                    <a:lnTo>
                      <a:pt x="1828" y="746"/>
                    </a:lnTo>
                    <a:lnTo>
                      <a:pt x="1832" y="741"/>
                    </a:lnTo>
                    <a:lnTo>
                      <a:pt x="1827" y="735"/>
                    </a:lnTo>
                    <a:lnTo>
                      <a:pt x="1827" y="735"/>
                    </a:lnTo>
                    <a:lnTo>
                      <a:pt x="1827" y="735"/>
                    </a:lnTo>
                    <a:lnTo>
                      <a:pt x="1827" y="735"/>
                    </a:lnTo>
                    <a:lnTo>
                      <a:pt x="1827" y="735"/>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12" name="Freeform 100"/>
              <p:cNvSpPr>
                <a:spLocks noChangeAspect="1" noChangeArrowheads="1"/>
              </p:cNvSpPr>
              <p:nvPr/>
            </p:nvSpPr>
            <p:spPr bwMode="auto">
              <a:xfrm>
                <a:off x="3711" y="2977"/>
                <a:ext cx="737" cy="399"/>
              </a:xfrm>
              <a:custGeom>
                <a:avLst/>
                <a:gdLst/>
                <a:ahLst/>
                <a:cxnLst>
                  <a:cxn ang="0">
                    <a:pos x="972" y="161"/>
                  </a:cxn>
                  <a:cxn ang="0">
                    <a:pos x="987" y="232"/>
                  </a:cxn>
                  <a:cxn ang="0">
                    <a:pos x="932" y="253"/>
                  </a:cxn>
                  <a:cxn ang="0">
                    <a:pos x="926" y="359"/>
                  </a:cxn>
                  <a:cxn ang="0">
                    <a:pos x="944" y="399"/>
                  </a:cxn>
                  <a:cxn ang="0">
                    <a:pos x="987" y="470"/>
                  </a:cxn>
                  <a:cxn ang="0">
                    <a:pos x="1018" y="528"/>
                  </a:cxn>
                  <a:cxn ang="0">
                    <a:pos x="1050" y="590"/>
                  </a:cxn>
                  <a:cxn ang="0">
                    <a:pos x="1086" y="574"/>
                  </a:cxn>
                  <a:cxn ang="0">
                    <a:pos x="1136" y="642"/>
                  </a:cxn>
                  <a:cxn ang="0">
                    <a:pos x="1181" y="738"/>
                  </a:cxn>
                  <a:cxn ang="0">
                    <a:pos x="1209" y="747"/>
                  </a:cxn>
                  <a:cxn ang="0">
                    <a:pos x="1249" y="808"/>
                  </a:cxn>
                  <a:cxn ang="0">
                    <a:pos x="1272" y="848"/>
                  </a:cxn>
                  <a:cxn ang="0">
                    <a:pos x="1312" y="887"/>
                  </a:cxn>
                  <a:cxn ang="0">
                    <a:pos x="1360" y="895"/>
                  </a:cxn>
                  <a:cxn ang="0">
                    <a:pos x="1422" y="933"/>
                  </a:cxn>
                  <a:cxn ang="0">
                    <a:pos x="1480" y="922"/>
                  </a:cxn>
                  <a:cxn ang="0">
                    <a:pos x="1482" y="995"/>
                  </a:cxn>
                  <a:cxn ang="0">
                    <a:pos x="1525" y="928"/>
                  </a:cxn>
                  <a:cxn ang="0">
                    <a:pos x="1584" y="943"/>
                  </a:cxn>
                  <a:cxn ang="0">
                    <a:pos x="1632" y="953"/>
                  </a:cxn>
                  <a:cxn ang="0">
                    <a:pos x="1678" y="991"/>
                  </a:cxn>
                  <a:cxn ang="0">
                    <a:pos x="1732" y="950"/>
                  </a:cxn>
                  <a:cxn ang="0">
                    <a:pos x="1817" y="879"/>
                  </a:cxn>
                  <a:cxn ang="0">
                    <a:pos x="25" y="867"/>
                  </a:cxn>
                  <a:cxn ang="0">
                    <a:pos x="88" y="847"/>
                  </a:cxn>
                  <a:cxn ang="0">
                    <a:pos x="105" y="891"/>
                  </a:cxn>
                  <a:cxn ang="0">
                    <a:pos x="103" y="950"/>
                  </a:cxn>
                  <a:cxn ang="0">
                    <a:pos x="137" y="968"/>
                  </a:cxn>
                  <a:cxn ang="0">
                    <a:pos x="171" y="968"/>
                  </a:cxn>
                  <a:cxn ang="0">
                    <a:pos x="208" y="992"/>
                  </a:cxn>
                  <a:cxn ang="0">
                    <a:pos x="243" y="979"/>
                  </a:cxn>
                  <a:cxn ang="0">
                    <a:pos x="263" y="898"/>
                  </a:cxn>
                  <a:cxn ang="0">
                    <a:pos x="268" y="835"/>
                  </a:cxn>
                  <a:cxn ang="0">
                    <a:pos x="266" y="759"/>
                  </a:cxn>
                  <a:cxn ang="0">
                    <a:pos x="260" y="701"/>
                  </a:cxn>
                  <a:cxn ang="0">
                    <a:pos x="262" y="660"/>
                  </a:cxn>
                  <a:cxn ang="0">
                    <a:pos x="240" y="593"/>
                  </a:cxn>
                  <a:cxn ang="0">
                    <a:pos x="219" y="529"/>
                  </a:cxn>
                  <a:cxn ang="0">
                    <a:pos x="169" y="498"/>
                  </a:cxn>
                  <a:cxn ang="0">
                    <a:pos x="156" y="564"/>
                  </a:cxn>
                  <a:cxn ang="0">
                    <a:pos x="129" y="604"/>
                  </a:cxn>
                  <a:cxn ang="0">
                    <a:pos x="85" y="591"/>
                  </a:cxn>
                  <a:cxn ang="0">
                    <a:pos x="50" y="541"/>
                  </a:cxn>
                  <a:cxn ang="0">
                    <a:pos x="12" y="498"/>
                  </a:cxn>
                  <a:cxn ang="0">
                    <a:pos x="1800" y="490"/>
                  </a:cxn>
                  <a:cxn ang="0">
                    <a:pos x="1752" y="465"/>
                  </a:cxn>
                  <a:cxn ang="0">
                    <a:pos x="1689" y="430"/>
                  </a:cxn>
                  <a:cxn ang="0">
                    <a:pos x="1624" y="396"/>
                  </a:cxn>
                  <a:cxn ang="0">
                    <a:pos x="1593" y="297"/>
                  </a:cxn>
                  <a:cxn ang="0">
                    <a:pos x="1595" y="219"/>
                  </a:cxn>
                  <a:cxn ang="0">
                    <a:pos x="1609" y="140"/>
                  </a:cxn>
                  <a:cxn ang="0">
                    <a:pos x="1614" y="71"/>
                  </a:cxn>
                  <a:cxn ang="0">
                    <a:pos x="1555" y="29"/>
                  </a:cxn>
                  <a:cxn ang="0">
                    <a:pos x="1464" y="18"/>
                  </a:cxn>
                  <a:cxn ang="0">
                    <a:pos x="1384" y="51"/>
                  </a:cxn>
                  <a:cxn ang="0">
                    <a:pos x="1314" y="62"/>
                  </a:cxn>
                  <a:cxn ang="0">
                    <a:pos x="1253" y="35"/>
                  </a:cxn>
                  <a:cxn ang="0">
                    <a:pos x="1189" y="8"/>
                  </a:cxn>
                  <a:cxn ang="0">
                    <a:pos x="1130" y="29"/>
                  </a:cxn>
                  <a:cxn ang="0">
                    <a:pos x="1067" y="23"/>
                  </a:cxn>
                  <a:cxn ang="0">
                    <a:pos x="1003" y="87"/>
                  </a:cxn>
                </a:cxnLst>
                <a:rect l="0" t="0" r="r" b="b"/>
                <a:pathLst>
                  <a:path w="1842" h="997">
                    <a:moveTo>
                      <a:pt x="982" y="92"/>
                    </a:moveTo>
                    <a:lnTo>
                      <a:pt x="978" y="98"/>
                    </a:lnTo>
                    <a:lnTo>
                      <a:pt x="973" y="100"/>
                    </a:lnTo>
                    <a:lnTo>
                      <a:pt x="968" y="110"/>
                    </a:lnTo>
                    <a:lnTo>
                      <a:pt x="967" y="119"/>
                    </a:lnTo>
                    <a:lnTo>
                      <a:pt x="968" y="127"/>
                    </a:lnTo>
                    <a:lnTo>
                      <a:pt x="972" y="136"/>
                    </a:lnTo>
                    <a:lnTo>
                      <a:pt x="976" y="143"/>
                    </a:lnTo>
                    <a:lnTo>
                      <a:pt x="977" y="152"/>
                    </a:lnTo>
                    <a:lnTo>
                      <a:pt x="972" y="161"/>
                    </a:lnTo>
                    <a:lnTo>
                      <a:pt x="967" y="162"/>
                    </a:lnTo>
                    <a:lnTo>
                      <a:pt x="964" y="166"/>
                    </a:lnTo>
                    <a:lnTo>
                      <a:pt x="964" y="174"/>
                    </a:lnTo>
                    <a:lnTo>
                      <a:pt x="966" y="182"/>
                    </a:lnTo>
                    <a:lnTo>
                      <a:pt x="972" y="196"/>
                    </a:lnTo>
                    <a:lnTo>
                      <a:pt x="977" y="209"/>
                    </a:lnTo>
                    <a:lnTo>
                      <a:pt x="982" y="215"/>
                    </a:lnTo>
                    <a:lnTo>
                      <a:pt x="986" y="217"/>
                    </a:lnTo>
                    <a:lnTo>
                      <a:pt x="985" y="223"/>
                    </a:lnTo>
                    <a:lnTo>
                      <a:pt x="987" y="232"/>
                    </a:lnTo>
                    <a:lnTo>
                      <a:pt x="988" y="249"/>
                    </a:lnTo>
                    <a:lnTo>
                      <a:pt x="989" y="266"/>
                    </a:lnTo>
                    <a:lnTo>
                      <a:pt x="984" y="278"/>
                    </a:lnTo>
                    <a:lnTo>
                      <a:pt x="977" y="284"/>
                    </a:lnTo>
                    <a:lnTo>
                      <a:pt x="968" y="284"/>
                    </a:lnTo>
                    <a:lnTo>
                      <a:pt x="961" y="288"/>
                    </a:lnTo>
                    <a:lnTo>
                      <a:pt x="950" y="282"/>
                    </a:lnTo>
                    <a:lnTo>
                      <a:pt x="943" y="272"/>
                    </a:lnTo>
                    <a:lnTo>
                      <a:pt x="938" y="254"/>
                    </a:lnTo>
                    <a:lnTo>
                      <a:pt x="932" y="253"/>
                    </a:lnTo>
                    <a:lnTo>
                      <a:pt x="926" y="255"/>
                    </a:lnTo>
                    <a:lnTo>
                      <a:pt x="922" y="264"/>
                    </a:lnTo>
                    <a:lnTo>
                      <a:pt x="922" y="282"/>
                    </a:lnTo>
                    <a:lnTo>
                      <a:pt x="926" y="299"/>
                    </a:lnTo>
                    <a:lnTo>
                      <a:pt x="929" y="316"/>
                    </a:lnTo>
                    <a:lnTo>
                      <a:pt x="931" y="324"/>
                    </a:lnTo>
                    <a:lnTo>
                      <a:pt x="932" y="334"/>
                    </a:lnTo>
                    <a:lnTo>
                      <a:pt x="929" y="343"/>
                    </a:lnTo>
                    <a:lnTo>
                      <a:pt x="926" y="351"/>
                    </a:lnTo>
                    <a:lnTo>
                      <a:pt x="926" y="359"/>
                    </a:lnTo>
                    <a:lnTo>
                      <a:pt x="928" y="365"/>
                    </a:lnTo>
                    <a:lnTo>
                      <a:pt x="929" y="370"/>
                    </a:lnTo>
                    <a:lnTo>
                      <a:pt x="926" y="377"/>
                    </a:lnTo>
                    <a:lnTo>
                      <a:pt x="924" y="385"/>
                    </a:lnTo>
                    <a:lnTo>
                      <a:pt x="924" y="393"/>
                    </a:lnTo>
                    <a:lnTo>
                      <a:pt x="926" y="401"/>
                    </a:lnTo>
                    <a:lnTo>
                      <a:pt x="930" y="406"/>
                    </a:lnTo>
                    <a:lnTo>
                      <a:pt x="935" y="404"/>
                    </a:lnTo>
                    <a:lnTo>
                      <a:pt x="939" y="402"/>
                    </a:lnTo>
                    <a:lnTo>
                      <a:pt x="944" y="399"/>
                    </a:lnTo>
                    <a:lnTo>
                      <a:pt x="949" y="401"/>
                    </a:lnTo>
                    <a:lnTo>
                      <a:pt x="951" y="403"/>
                    </a:lnTo>
                    <a:lnTo>
                      <a:pt x="953" y="416"/>
                    </a:lnTo>
                    <a:lnTo>
                      <a:pt x="953" y="431"/>
                    </a:lnTo>
                    <a:lnTo>
                      <a:pt x="958" y="447"/>
                    </a:lnTo>
                    <a:lnTo>
                      <a:pt x="968" y="458"/>
                    </a:lnTo>
                    <a:lnTo>
                      <a:pt x="974" y="459"/>
                    </a:lnTo>
                    <a:lnTo>
                      <a:pt x="979" y="460"/>
                    </a:lnTo>
                    <a:lnTo>
                      <a:pt x="983" y="463"/>
                    </a:lnTo>
                    <a:lnTo>
                      <a:pt x="987" y="470"/>
                    </a:lnTo>
                    <a:lnTo>
                      <a:pt x="993" y="483"/>
                    </a:lnTo>
                    <a:lnTo>
                      <a:pt x="997" y="485"/>
                    </a:lnTo>
                    <a:lnTo>
                      <a:pt x="999" y="490"/>
                    </a:lnTo>
                    <a:lnTo>
                      <a:pt x="999" y="496"/>
                    </a:lnTo>
                    <a:lnTo>
                      <a:pt x="999" y="502"/>
                    </a:lnTo>
                    <a:lnTo>
                      <a:pt x="1000" y="508"/>
                    </a:lnTo>
                    <a:lnTo>
                      <a:pt x="1003" y="516"/>
                    </a:lnTo>
                    <a:lnTo>
                      <a:pt x="1007" y="520"/>
                    </a:lnTo>
                    <a:lnTo>
                      <a:pt x="1012" y="523"/>
                    </a:lnTo>
                    <a:lnTo>
                      <a:pt x="1018" y="528"/>
                    </a:lnTo>
                    <a:lnTo>
                      <a:pt x="1023" y="534"/>
                    </a:lnTo>
                    <a:lnTo>
                      <a:pt x="1025" y="538"/>
                    </a:lnTo>
                    <a:lnTo>
                      <a:pt x="1028" y="545"/>
                    </a:lnTo>
                    <a:lnTo>
                      <a:pt x="1032" y="552"/>
                    </a:lnTo>
                    <a:lnTo>
                      <a:pt x="1035" y="563"/>
                    </a:lnTo>
                    <a:lnTo>
                      <a:pt x="1037" y="577"/>
                    </a:lnTo>
                    <a:lnTo>
                      <a:pt x="1039" y="579"/>
                    </a:lnTo>
                    <a:lnTo>
                      <a:pt x="1042" y="586"/>
                    </a:lnTo>
                    <a:lnTo>
                      <a:pt x="1046" y="590"/>
                    </a:lnTo>
                    <a:lnTo>
                      <a:pt x="1050" y="590"/>
                    </a:lnTo>
                    <a:lnTo>
                      <a:pt x="1055" y="583"/>
                    </a:lnTo>
                    <a:lnTo>
                      <a:pt x="1059" y="576"/>
                    </a:lnTo>
                    <a:lnTo>
                      <a:pt x="1063" y="572"/>
                    </a:lnTo>
                    <a:lnTo>
                      <a:pt x="1065" y="567"/>
                    </a:lnTo>
                    <a:lnTo>
                      <a:pt x="1070" y="561"/>
                    </a:lnTo>
                    <a:lnTo>
                      <a:pt x="1075" y="557"/>
                    </a:lnTo>
                    <a:lnTo>
                      <a:pt x="1080" y="559"/>
                    </a:lnTo>
                    <a:lnTo>
                      <a:pt x="1084" y="562"/>
                    </a:lnTo>
                    <a:lnTo>
                      <a:pt x="1085" y="568"/>
                    </a:lnTo>
                    <a:lnTo>
                      <a:pt x="1086" y="574"/>
                    </a:lnTo>
                    <a:lnTo>
                      <a:pt x="1091" y="580"/>
                    </a:lnTo>
                    <a:lnTo>
                      <a:pt x="1096" y="584"/>
                    </a:lnTo>
                    <a:lnTo>
                      <a:pt x="1100" y="592"/>
                    </a:lnTo>
                    <a:lnTo>
                      <a:pt x="1104" y="596"/>
                    </a:lnTo>
                    <a:lnTo>
                      <a:pt x="1110" y="602"/>
                    </a:lnTo>
                    <a:lnTo>
                      <a:pt x="1116" y="612"/>
                    </a:lnTo>
                    <a:lnTo>
                      <a:pt x="1122" y="617"/>
                    </a:lnTo>
                    <a:lnTo>
                      <a:pt x="1129" y="621"/>
                    </a:lnTo>
                    <a:lnTo>
                      <a:pt x="1133" y="632"/>
                    </a:lnTo>
                    <a:lnTo>
                      <a:pt x="1136" y="642"/>
                    </a:lnTo>
                    <a:lnTo>
                      <a:pt x="1142" y="652"/>
                    </a:lnTo>
                    <a:lnTo>
                      <a:pt x="1152" y="661"/>
                    </a:lnTo>
                    <a:lnTo>
                      <a:pt x="1161" y="673"/>
                    </a:lnTo>
                    <a:lnTo>
                      <a:pt x="1165" y="682"/>
                    </a:lnTo>
                    <a:lnTo>
                      <a:pt x="1168" y="694"/>
                    </a:lnTo>
                    <a:lnTo>
                      <a:pt x="1168" y="705"/>
                    </a:lnTo>
                    <a:lnTo>
                      <a:pt x="1169" y="718"/>
                    </a:lnTo>
                    <a:lnTo>
                      <a:pt x="1172" y="726"/>
                    </a:lnTo>
                    <a:lnTo>
                      <a:pt x="1177" y="734"/>
                    </a:lnTo>
                    <a:lnTo>
                      <a:pt x="1181" y="738"/>
                    </a:lnTo>
                    <a:lnTo>
                      <a:pt x="1186" y="738"/>
                    </a:lnTo>
                    <a:lnTo>
                      <a:pt x="1191" y="734"/>
                    </a:lnTo>
                    <a:lnTo>
                      <a:pt x="1193" y="726"/>
                    </a:lnTo>
                    <a:lnTo>
                      <a:pt x="1195" y="722"/>
                    </a:lnTo>
                    <a:lnTo>
                      <a:pt x="1199" y="718"/>
                    </a:lnTo>
                    <a:lnTo>
                      <a:pt x="1204" y="717"/>
                    </a:lnTo>
                    <a:lnTo>
                      <a:pt x="1207" y="720"/>
                    </a:lnTo>
                    <a:lnTo>
                      <a:pt x="1210" y="726"/>
                    </a:lnTo>
                    <a:lnTo>
                      <a:pt x="1211" y="736"/>
                    </a:lnTo>
                    <a:lnTo>
                      <a:pt x="1209" y="747"/>
                    </a:lnTo>
                    <a:lnTo>
                      <a:pt x="1207" y="757"/>
                    </a:lnTo>
                    <a:lnTo>
                      <a:pt x="1208" y="768"/>
                    </a:lnTo>
                    <a:lnTo>
                      <a:pt x="1212" y="773"/>
                    </a:lnTo>
                    <a:lnTo>
                      <a:pt x="1216" y="775"/>
                    </a:lnTo>
                    <a:lnTo>
                      <a:pt x="1222" y="783"/>
                    </a:lnTo>
                    <a:lnTo>
                      <a:pt x="1227" y="789"/>
                    </a:lnTo>
                    <a:lnTo>
                      <a:pt x="1230" y="790"/>
                    </a:lnTo>
                    <a:lnTo>
                      <a:pt x="1238" y="798"/>
                    </a:lnTo>
                    <a:lnTo>
                      <a:pt x="1242" y="807"/>
                    </a:lnTo>
                    <a:lnTo>
                      <a:pt x="1249" y="808"/>
                    </a:lnTo>
                    <a:lnTo>
                      <a:pt x="1254" y="806"/>
                    </a:lnTo>
                    <a:lnTo>
                      <a:pt x="1257" y="806"/>
                    </a:lnTo>
                    <a:lnTo>
                      <a:pt x="1260" y="809"/>
                    </a:lnTo>
                    <a:lnTo>
                      <a:pt x="1261" y="817"/>
                    </a:lnTo>
                    <a:lnTo>
                      <a:pt x="1261" y="824"/>
                    </a:lnTo>
                    <a:lnTo>
                      <a:pt x="1259" y="830"/>
                    </a:lnTo>
                    <a:lnTo>
                      <a:pt x="1259" y="835"/>
                    </a:lnTo>
                    <a:lnTo>
                      <a:pt x="1262" y="841"/>
                    </a:lnTo>
                    <a:lnTo>
                      <a:pt x="1267" y="845"/>
                    </a:lnTo>
                    <a:lnTo>
                      <a:pt x="1272" y="848"/>
                    </a:lnTo>
                    <a:lnTo>
                      <a:pt x="1277" y="849"/>
                    </a:lnTo>
                    <a:lnTo>
                      <a:pt x="1283" y="850"/>
                    </a:lnTo>
                    <a:lnTo>
                      <a:pt x="1291" y="854"/>
                    </a:lnTo>
                    <a:lnTo>
                      <a:pt x="1296" y="858"/>
                    </a:lnTo>
                    <a:lnTo>
                      <a:pt x="1299" y="864"/>
                    </a:lnTo>
                    <a:lnTo>
                      <a:pt x="1302" y="869"/>
                    </a:lnTo>
                    <a:lnTo>
                      <a:pt x="1306" y="877"/>
                    </a:lnTo>
                    <a:lnTo>
                      <a:pt x="1306" y="885"/>
                    </a:lnTo>
                    <a:lnTo>
                      <a:pt x="1308" y="889"/>
                    </a:lnTo>
                    <a:lnTo>
                      <a:pt x="1312" y="887"/>
                    </a:lnTo>
                    <a:lnTo>
                      <a:pt x="1315" y="884"/>
                    </a:lnTo>
                    <a:lnTo>
                      <a:pt x="1318" y="883"/>
                    </a:lnTo>
                    <a:lnTo>
                      <a:pt x="1322" y="886"/>
                    </a:lnTo>
                    <a:lnTo>
                      <a:pt x="1325" y="893"/>
                    </a:lnTo>
                    <a:lnTo>
                      <a:pt x="1329" y="897"/>
                    </a:lnTo>
                    <a:lnTo>
                      <a:pt x="1334" y="899"/>
                    </a:lnTo>
                    <a:lnTo>
                      <a:pt x="1341" y="894"/>
                    </a:lnTo>
                    <a:lnTo>
                      <a:pt x="1345" y="889"/>
                    </a:lnTo>
                    <a:lnTo>
                      <a:pt x="1352" y="890"/>
                    </a:lnTo>
                    <a:lnTo>
                      <a:pt x="1360" y="895"/>
                    </a:lnTo>
                    <a:lnTo>
                      <a:pt x="1363" y="900"/>
                    </a:lnTo>
                    <a:lnTo>
                      <a:pt x="1368" y="908"/>
                    </a:lnTo>
                    <a:lnTo>
                      <a:pt x="1376" y="920"/>
                    </a:lnTo>
                    <a:lnTo>
                      <a:pt x="1382" y="926"/>
                    </a:lnTo>
                    <a:lnTo>
                      <a:pt x="1390" y="925"/>
                    </a:lnTo>
                    <a:lnTo>
                      <a:pt x="1397" y="923"/>
                    </a:lnTo>
                    <a:lnTo>
                      <a:pt x="1405" y="925"/>
                    </a:lnTo>
                    <a:lnTo>
                      <a:pt x="1411" y="931"/>
                    </a:lnTo>
                    <a:lnTo>
                      <a:pt x="1416" y="932"/>
                    </a:lnTo>
                    <a:lnTo>
                      <a:pt x="1422" y="933"/>
                    </a:lnTo>
                    <a:lnTo>
                      <a:pt x="1427" y="930"/>
                    </a:lnTo>
                    <a:lnTo>
                      <a:pt x="1432" y="926"/>
                    </a:lnTo>
                    <a:lnTo>
                      <a:pt x="1440" y="925"/>
                    </a:lnTo>
                    <a:lnTo>
                      <a:pt x="1447" y="925"/>
                    </a:lnTo>
                    <a:lnTo>
                      <a:pt x="1455" y="922"/>
                    </a:lnTo>
                    <a:lnTo>
                      <a:pt x="1460" y="921"/>
                    </a:lnTo>
                    <a:lnTo>
                      <a:pt x="1466" y="917"/>
                    </a:lnTo>
                    <a:lnTo>
                      <a:pt x="1469" y="917"/>
                    </a:lnTo>
                    <a:lnTo>
                      <a:pt x="1475" y="918"/>
                    </a:lnTo>
                    <a:lnTo>
                      <a:pt x="1480" y="922"/>
                    </a:lnTo>
                    <a:lnTo>
                      <a:pt x="1484" y="929"/>
                    </a:lnTo>
                    <a:lnTo>
                      <a:pt x="1485" y="936"/>
                    </a:lnTo>
                    <a:lnTo>
                      <a:pt x="1483" y="948"/>
                    </a:lnTo>
                    <a:lnTo>
                      <a:pt x="1480" y="958"/>
                    </a:lnTo>
                    <a:lnTo>
                      <a:pt x="1476" y="965"/>
                    </a:lnTo>
                    <a:lnTo>
                      <a:pt x="1474" y="971"/>
                    </a:lnTo>
                    <a:lnTo>
                      <a:pt x="1472" y="979"/>
                    </a:lnTo>
                    <a:lnTo>
                      <a:pt x="1472" y="987"/>
                    </a:lnTo>
                    <a:lnTo>
                      <a:pt x="1476" y="997"/>
                    </a:lnTo>
                    <a:lnTo>
                      <a:pt x="1482" y="995"/>
                    </a:lnTo>
                    <a:lnTo>
                      <a:pt x="1486" y="989"/>
                    </a:lnTo>
                    <a:lnTo>
                      <a:pt x="1491" y="983"/>
                    </a:lnTo>
                    <a:lnTo>
                      <a:pt x="1495" y="975"/>
                    </a:lnTo>
                    <a:lnTo>
                      <a:pt x="1498" y="967"/>
                    </a:lnTo>
                    <a:lnTo>
                      <a:pt x="1501" y="962"/>
                    </a:lnTo>
                    <a:lnTo>
                      <a:pt x="1505" y="957"/>
                    </a:lnTo>
                    <a:lnTo>
                      <a:pt x="1509" y="952"/>
                    </a:lnTo>
                    <a:lnTo>
                      <a:pt x="1512" y="948"/>
                    </a:lnTo>
                    <a:lnTo>
                      <a:pt x="1518" y="939"/>
                    </a:lnTo>
                    <a:lnTo>
                      <a:pt x="1525" y="928"/>
                    </a:lnTo>
                    <a:lnTo>
                      <a:pt x="1536" y="920"/>
                    </a:lnTo>
                    <a:lnTo>
                      <a:pt x="1547" y="916"/>
                    </a:lnTo>
                    <a:lnTo>
                      <a:pt x="1555" y="910"/>
                    </a:lnTo>
                    <a:lnTo>
                      <a:pt x="1561" y="908"/>
                    </a:lnTo>
                    <a:lnTo>
                      <a:pt x="1568" y="909"/>
                    </a:lnTo>
                    <a:lnTo>
                      <a:pt x="1573" y="913"/>
                    </a:lnTo>
                    <a:lnTo>
                      <a:pt x="1578" y="920"/>
                    </a:lnTo>
                    <a:lnTo>
                      <a:pt x="1579" y="930"/>
                    </a:lnTo>
                    <a:lnTo>
                      <a:pt x="1580" y="940"/>
                    </a:lnTo>
                    <a:lnTo>
                      <a:pt x="1584" y="943"/>
                    </a:lnTo>
                    <a:lnTo>
                      <a:pt x="1587" y="943"/>
                    </a:lnTo>
                    <a:lnTo>
                      <a:pt x="1593" y="944"/>
                    </a:lnTo>
                    <a:lnTo>
                      <a:pt x="1598" y="943"/>
                    </a:lnTo>
                    <a:lnTo>
                      <a:pt x="1602" y="946"/>
                    </a:lnTo>
                    <a:lnTo>
                      <a:pt x="1606" y="950"/>
                    </a:lnTo>
                    <a:lnTo>
                      <a:pt x="1616" y="952"/>
                    </a:lnTo>
                    <a:lnTo>
                      <a:pt x="1620" y="957"/>
                    </a:lnTo>
                    <a:lnTo>
                      <a:pt x="1624" y="957"/>
                    </a:lnTo>
                    <a:lnTo>
                      <a:pt x="1628" y="955"/>
                    </a:lnTo>
                    <a:lnTo>
                      <a:pt x="1632" y="953"/>
                    </a:lnTo>
                    <a:lnTo>
                      <a:pt x="1637" y="956"/>
                    </a:lnTo>
                    <a:lnTo>
                      <a:pt x="1641" y="962"/>
                    </a:lnTo>
                    <a:lnTo>
                      <a:pt x="1650" y="966"/>
                    </a:lnTo>
                    <a:lnTo>
                      <a:pt x="1652" y="970"/>
                    </a:lnTo>
                    <a:lnTo>
                      <a:pt x="1655" y="975"/>
                    </a:lnTo>
                    <a:lnTo>
                      <a:pt x="1654" y="980"/>
                    </a:lnTo>
                    <a:lnTo>
                      <a:pt x="1655" y="987"/>
                    </a:lnTo>
                    <a:lnTo>
                      <a:pt x="1659" y="991"/>
                    </a:lnTo>
                    <a:lnTo>
                      <a:pt x="1670" y="994"/>
                    </a:lnTo>
                    <a:lnTo>
                      <a:pt x="1678" y="991"/>
                    </a:lnTo>
                    <a:lnTo>
                      <a:pt x="1685" y="988"/>
                    </a:lnTo>
                    <a:lnTo>
                      <a:pt x="1690" y="988"/>
                    </a:lnTo>
                    <a:lnTo>
                      <a:pt x="1697" y="989"/>
                    </a:lnTo>
                    <a:lnTo>
                      <a:pt x="1708" y="987"/>
                    </a:lnTo>
                    <a:lnTo>
                      <a:pt x="1713" y="985"/>
                    </a:lnTo>
                    <a:lnTo>
                      <a:pt x="1718" y="981"/>
                    </a:lnTo>
                    <a:lnTo>
                      <a:pt x="1723" y="971"/>
                    </a:lnTo>
                    <a:lnTo>
                      <a:pt x="1727" y="958"/>
                    </a:lnTo>
                    <a:lnTo>
                      <a:pt x="1729" y="953"/>
                    </a:lnTo>
                    <a:lnTo>
                      <a:pt x="1732" y="950"/>
                    </a:lnTo>
                    <a:lnTo>
                      <a:pt x="1740" y="943"/>
                    </a:lnTo>
                    <a:lnTo>
                      <a:pt x="1748" y="935"/>
                    </a:lnTo>
                    <a:lnTo>
                      <a:pt x="1754" y="925"/>
                    </a:lnTo>
                    <a:lnTo>
                      <a:pt x="1758" y="913"/>
                    </a:lnTo>
                    <a:lnTo>
                      <a:pt x="1765" y="906"/>
                    </a:lnTo>
                    <a:lnTo>
                      <a:pt x="1773" y="906"/>
                    </a:lnTo>
                    <a:lnTo>
                      <a:pt x="1786" y="904"/>
                    </a:lnTo>
                    <a:lnTo>
                      <a:pt x="1797" y="899"/>
                    </a:lnTo>
                    <a:lnTo>
                      <a:pt x="1808" y="889"/>
                    </a:lnTo>
                    <a:lnTo>
                      <a:pt x="1817" y="879"/>
                    </a:lnTo>
                    <a:lnTo>
                      <a:pt x="1824" y="868"/>
                    </a:lnTo>
                    <a:lnTo>
                      <a:pt x="1832" y="858"/>
                    </a:lnTo>
                    <a:lnTo>
                      <a:pt x="1842" y="855"/>
                    </a:lnTo>
                    <a:lnTo>
                      <a:pt x="0" y="848"/>
                    </a:lnTo>
                    <a:lnTo>
                      <a:pt x="3" y="846"/>
                    </a:lnTo>
                    <a:lnTo>
                      <a:pt x="6" y="853"/>
                    </a:lnTo>
                    <a:lnTo>
                      <a:pt x="10" y="858"/>
                    </a:lnTo>
                    <a:lnTo>
                      <a:pt x="15" y="861"/>
                    </a:lnTo>
                    <a:lnTo>
                      <a:pt x="19" y="866"/>
                    </a:lnTo>
                    <a:lnTo>
                      <a:pt x="25" y="867"/>
                    </a:lnTo>
                    <a:lnTo>
                      <a:pt x="28" y="868"/>
                    </a:lnTo>
                    <a:lnTo>
                      <a:pt x="32" y="872"/>
                    </a:lnTo>
                    <a:lnTo>
                      <a:pt x="38" y="879"/>
                    </a:lnTo>
                    <a:lnTo>
                      <a:pt x="43" y="881"/>
                    </a:lnTo>
                    <a:lnTo>
                      <a:pt x="51" y="879"/>
                    </a:lnTo>
                    <a:lnTo>
                      <a:pt x="57" y="866"/>
                    </a:lnTo>
                    <a:lnTo>
                      <a:pt x="62" y="858"/>
                    </a:lnTo>
                    <a:lnTo>
                      <a:pt x="73" y="851"/>
                    </a:lnTo>
                    <a:lnTo>
                      <a:pt x="83" y="848"/>
                    </a:lnTo>
                    <a:lnTo>
                      <a:pt x="88" y="847"/>
                    </a:lnTo>
                    <a:lnTo>
                      <a:pt x="93" y="849"/>
                    </a:lnTo>
                    <a:lnTo>
                      <a:pt x="96" y="855"/>
                    </a:lnTo>
                    <a:lnTo>
                      <a:pt x="96" y="860"/>
                    </a:lnTo>
                    <a:lnTo>
                      <a:pt x="98" y="864"/>
                    </a:lnTo>
                    <a:lnTo>
                      <a:pt x="100" y="874"/>
                    </a:lnTo>
                    <a:lnTo>
                      <a:pt x="95" y="881"/>
                    </a:lnTo>
                    <a:lnTo>
                      <a:pt x="92" y="890"/>
                    </a:lnTo>
                    <a:lnTo>
                      <a:pt x="96" y="898"/>
                    </a:lnTo>
                    <a:lnTo>
                      <a:pt x="101" y="897"/>
                    </a:lnTo>
                    <a:lnTo>
                      <a:pt x="105" y="891"/>
                    </a:lnTo>
                    <a:lnTo>
                      <a:pt x="111" y="893"/>
                    </a:lnTo>
                    <a:lnTo>
                      <a:pt x="114" y="901"/>
                    </a:lnTo>
                    <a:lnTo>
                      <a:pt x="115" y="906"/>
                    </a:lnTo>
                    <a:lnTo>
                      <a:pt x="118" y="913"/>
                    </a:lnTo>
                    <a:lnTo>
                      <a:pt x="118" y="922"/>
                    </a:lnTo>
                    <a:lnTo>
                      <a:pt x="115" y="927"/>
                    </a:lnTo>
                    <a:lnTo>
                      <a:pt x="110" y="931"/>
                    </a:lnTo>
                    <a:lnTo>
                      <a:pt x="105" y="938"/>
                    </a:lnTo>
                    <a:lnTo>
                      <a:pt x="103" y="944"/>
                    </a:lnTo>
                    <a:lnTo>
                      <a:pt x="103" y="950"/>
                    </a:lnTo>
                    <a:lnTo>
                      <a:pt x="104" y="953"/>
                    </a:lnTo>
                    <a:lnTo>
                      <a:pt x="104" y="956"/>
                    </a:lnTo>
                    <a:lnTo>
                      <a:pt x="106" y="960"/>
                    </a:lnTo>
                    <a:lnTo>
                      <a:pt x="109" y="959"/>
                    </a:lnTo>
                    <a:lnTo>
                      <a:pt x="110" y="956"/>
                    </a:lnTo>
                    <a:lnTo>
                      <a:pt x="113" y="954"/>
                    </a:lnTo>
                    <a:lnTo>
                      <a:pt x="119" y="955"/>
                    </a:lnTo>
                    <a:lnTo>
                      <a:pt x="126" y="958"/>
                    </a:lnTo>
                    <a:lnTo>
                      <a:pt x="131" y="964"/>
                    </a:lnTo>
                    <a:lnTo>
                      <a:pt x="137" y="968"/>
                    </a:lnTo>
                    <a:lnTo>
                      <a:pt x="144" y="968"/>
                    </a:lnTo>
                    <a:lnTo>
                      <a:pt x="150" y="971"/>
                    </a:lnTo>
                    <a:lnTo>
                      <a:pt x="155" y="971"/>
                    </a:lnTo>
                    <a:lnTo>
                      <a:pt x="158" y="977"/>
                    </a:lnTo>
                    <a:lnTo>
                      <a:pt x="161" y="984"/>
                    </a:lnTo>
                    <a:lnTo>
                      <a:pt x="163" y="984"/>
                    </a:lnTo>
                    <a:lnTo>
                      <a:pt x="165" y="982"/>
                    </a:lnTo>
                    <a:lnTo>
                      <a:pt x="165" y="977"/>
                    </a:lnTo>
                    <a:lnTo>
                      <a:pt x="168" y="973"/>
                    </a:lnTo>
                    <a:lnTo>
                      <a:pt x="171" y="968"/>
                    </a:lnTo>
                    <a:lnTo>
                      <a:pt x="173" y="960"/>
                    </a:lnTo>
                    <a:lnTo>
                      <a:pt x="178" y="953"/>
                    </a:lnTo>
                    <a:lnTo>
                      <a:pt x="185" y="952"/>
                    </a:lnTo>
                    <a:lnTo>
                      <a:pt x="186" y="961"/>
                    </a:lnTo>
                    <a:lnTo>
                      <a:pt x="190" y="966"/>
                    </a:lnTo>
                    <a:lnTo>
                      <a:pt x="193" y="971"/>
                    </a:lnTo>
                    <a:lnTo>
                      <a:pt x="198" y="972"/>
                    </a:lnTo>
                    <a:lnTo>
                      <a:pt x="202" y="975"/>
                    </a:lnTo>
                    <a:lnTo>
                      <a:pt x="206" y="986"/>
                    </a:lnTo>
                    <a:lnTo>
                      <a:pt x="208" y="992"/>
                    </a:lnTo>
                    <a:lnTo>
                      <a:pt x="210" y="994"/>
                    </a:lnTo>
                    <a:lnTo>
                      <a:pt x="214" y="992"/>
                    </a:lnTo>
                    <a:lnTo>
                      <a:pt x="219" y="988"/>
                    </a:lnTo>
                    <a:lnTo>
                      <a:pt x="220" y="983"/>
                    </a:lnTo>
                    <a:lnTo>
                      <a:pt x="223" y="977"/>
                    </a:lnTo>
                    <a:lnTo>
                      <a:pt x="227" y="979"/>
                    </a:lnTo>
                    <a:lnTo>
                      <a:pt x="232" y="990"/>
                    </a:lnTo>
                    <a:lnTo>
                      <a:pt x="238" y="989"/>
                    </a:lnTo>
                    <a:lnTo>
                      <a:pt x="241" y="983"/>
                    </a:lnTo>
                    <a:lnTo>
                      <a:pt x="243" y="979"/>
                    </a:lnTo>
                    <a:lnTo>
                      <a:pt x="244" y="973"/>
                    </a:lnTo>
                    <a:lnTo>
                      <a:pt x="245" y="966"/>
                    </a:lnTo>
                    <a:lnTo>
                      <a:pt x="244" y="950"/>
                    </a:lnTo>
                    <a:lnTo>
                      <a:pt x="243" y="935"/>
                    </a:lnTo>
                    <a:lnTo>
                      <a:pt x="244" y="924"/>
                    </a:lnTo>
                    <a:lnTo>
                      <a:pt x="246" y="916"/>
                    </a:lnTo>
                    <a:lnTo>
                      <a:pt x="252" y="914"/>
                    </a:lnTo>
                    <a:lnTo>
                      <a:pt x="258" y="908"/>
                    </a:lnTo>
                    <a:lnTo>
                      <a:pt x="260" y="904"/>
                    </a:lnTo>
                    <a:lnTo>
                      <a:pt x="263" y="898"/>
                    </a:lnTo>
                    <a:lnTo>
                      <a:pt x="262" y="890"/>
                    </a:lnTo>
                    <a:lnTo>
                      <a:pt x="263" y="885"/>
                    </a:lnTo>
                    <a:lnTo>
                      <a:pt x="268" y="881"/>
                    </a:lnTo>
                    <a:lnTo>
                      <a:pt x="270" y="877"/>
                    </a:lnTo>
                    <a:lnTo>
                      <a:pt x="273" y="877"/>
                    </a:lnTo>
                    <a:lnTo>
                      <a:pt x="271" y="868"/>
                    </a:lnTo>
                    <a:lnTo>
                      <a:pt x="269" y="862"/>
                    </a:lnTo>
                    <a:lnTo>
                      <a:pt x="271" y="854"/>
                    </a:lnTo>
                    <a:lnTo>
                      <a:pt x="270" y="841"/>
                    </a:lnTo>
                    <a:lnTo>
                      <a:pt x="268" y="835"/>
                    </a:lnTo>
                    <a:lnTo>
                      <a:pt x="267" y="828"/>
                    </a:lnTo>
                    <a:lnTo>
                      <a:pt x="269" y="818"/>
                    </a:lnTo>
                    <a:lnTo>
                      <a:pt x="270" y="811"/>
                    </a:lnTo>
                    <a:lnTo>
                      <a:pt x="272" y="801"/>
                    </a:lnTo>
                    <a:lnTo>
                      <a:pt x="271" y="791"/>
                    </a:lnTo>
                    <a:lnTo>
                      <a:pt x="269" y="782"/>
                    </a:lnTo>
                    <a:lnTo>
                      <a:pt x="268" y="774"/>
                    </a:lnTo>
                    <a:lnTo>
                      <a:pt x="268" y="769"/>
                    </a:lnTo>
                    <a:lnTo>
                      <a:pt x="267" y="767"/>
                    </a:lnTo>
                    <a:lnTo>
                      <a:pt x="266" y="759"/>
                    </a:lnTo>
                    <a:lnTo>
                      <a:pt x="267" y="753"/>
                    </a:lnTo>
                    <a:lnTo>
                      <a:pt x="267" y="748"/>
                    </a:lnTo>
                    <a:lnTo>
                      <a:pt x="263" y="745"/>
                    </a:lnTo>
                    <a:lnTo>
                      <a:pt x="264" y="734"/>
                    </a:lnTo>
                    <a:lnTo>
                      <a:pt x="268" y="729"/>
                    </a:lnTo>
                    <a:lnTo>
                      <a:pt x="269" y="724"/>
                    </a:lnTo>
                    <a:lnTo>
                      <a:pt x="269" y="717"/>
                    </a:lnTo>
                    <a:lnTo>
                      <a:pt x="267" y="714"/>
                    </a:lnTo>
                    <a:lnTo>
                      <a:pt x="262" y="709"/>
                    </a:lnTo>
                    <a:lnTo>
                      <a:pt x="260" y="701"/>
                    </a:lnTo>
                    <a:lnTo>
                      <a:pt x="260" y="694"/>
                    </a:lnTo>
                    <a:lnTo>
                      <a:pt x="257" y="686"/>
                    </a:lnTo>
                    <a:lnTo>
                      <a:pt x="254" y="678"/>
                    </a:lnTo>
                    <a:lnTo>
                      <a:pt x="249" y="673"/>
                    </a:lnTo>
                    <a:lnTo>
                      <a:pt x="247" y="668"/>
                    </a:lnTo>
                    <a:lnTo>
                      <a:pt x="247" y="663"/>
                    </a:lnTo>
                    <a:lnTo>
                      <a:pt x="248" y="659"/>
                    </a:lnTo>
                    <a:lnTo>
                      <a:pt x="252" y="657"/>
                    </a:lnTo>
                    <a:lnTo>
                      <a:pt x="259" y="660"/>
                    </a:lnTo>
                    <a:lnTo>
                      <a:pt x="262" y="660"/>
                    </a:lnTo>
                    <a:lnTo>
                      <a:pt x="264" y="655"/>
                    </a:lnTo>
                    <a:lnTo>
                      <a:pt x="260" y="648"/>
                    </a:lnTo>
                    <a:lnTo>
                      <a:pt x="258" y="638"/>
                    </a:lnTo>
                    <a:lnTo>
                      <a:pt x="252" y="634"/>
                    </a:lnTo>
                    <a:lnTo>
                      <a:pt x="250" y="627"/>
                    </a:lnTo>
                    <a:lnTo>
                      <a:pt x="247" y="622"/>
                    </a:lnTo>
                    <a:lnTo>
                      <a:pt x="245" y="616"/>
                    </a:lnTo>
                    <a:lnTo>
                      <a:pt x="241" y="606"/>
                    </a:lnTo>
                    <a:lnTo>
                      <a:pt x="239" y="599"/>
                    </a:lnTo>
                    <a:lnTo>
                      <a:pt x="240" y="593"/>
                    </a:lnTo>
                    <a:lnTo>
                      <a:pt x="241" y="587"/>
                    </a:lnTo>
                    <a:lnTo>
                      <a:pt x="241" y="581"/>
                    </a:lnTo>
                    <a:lnTo>
                      <a:pt x="240" y="574"/>
                    </a:lnTo>
                    <a:lnTo>
                      <a:pt x="237" y="568"/>
                    </a:lnTo>
                    <a:lnTo>
                      <a:pt x="233" y="558"/>
                    </a:lnTo>
                    <a:lnTo>
                      <a:pt x="231" y="554"/>
                    </a:lnTo>
                    <a:lnTo>
                      <a:pt x="229" y="548"/>
                    </a:lnTo>
                    <a:lnTo>
                      <a:pt x="227" y="544"/>
                    </a:lnTo>
                    <a:lnTo>
                      <a:pt x="225" y="533"/>
                    </a:lnTo>
                    <a:lnTo>
                      <a:pt x="219" y="529"/>
                    </a:lnTo>
                    <a:lnTo>
                      <a:pt x="214" y="526"/>
                    </a:lnTo>
                    <a:lnTo>
                      <a:pt x="210" y="524"/>
                    </a:lnTo>
                    <a:lnTo>
                      <a:pt x="206" y="521"/>
                    </a:lnTo>
                    <a:lnTo>
                      <a:pt x="202" y="510"/>
                    </a:lnTo>
                    <a:lnTo>
                      <a:pt x="197" y="515"/>
                    </a:lnTo>
                    <a:lnTo>
                      <a:pt x="194" y="510"/>
                    </a:lnTo>
                    <a:lnTo>
                      <a:pt x="190" y="504"/>
                    </a:lnTo>
                    <a:lnTo>
                      <a:pt x="185" y="502"/>
                    </a:lnTo>
                    <a:lnTo>
                      <a:pt x="177" y="495"/>
                    </a:lnTo>
                    <a:lnTo>
                      <a:pt x="169" y="498"/>
                    </a:lnTo>
                    <a:lnTo>
                      <a:pt x="166" y="506"/>
                    </a:lnTo>
                    <a:lnTo>
                      <a:pt x="171" y="519"/>
                    </a:lnTo>
                    <a:lnTo>
                      <a:pt x="173" y="525"/>
                    </a:lnTo>
                    <a:lnTo>
                      <a:pt x="172" y="531"/>
                    </a:lnTo>
                    <a:lnTo>
                      <a:pt x="170" y="539"/>
                    </a:lnTo>
                    <a:lnTo>
                      <a:pt x="167" y="546"/>
                    </a:lnTo>
                    <a:lnTo>
                      <a:pt x="163" y="549"/>
                    </a:lnTo>
                    <a:lnTo>
                      <a:pt x="162" y="557"/>
                    </a:lnTo>
                    <a:lnTo>
                      <a:pt x="160" y="563"/>
                    </a:lnTo>
                    <a:lnTo>
                      <a:pt x="156" y="564"/>
                    </a:lnTo>
                    <a:lnTo>
                      <a:pt x="153" y="566"/>
                    </a:lnTo>
                    <a:lnTo>
                      <a:pt x="150" y="573"/>
                    </a:lnTo>
                    <a:lnTo>
                      <a:pt x="146" y="578"/>
                    </a:lnTo>
                    <a:lnTo>
                      <a:pt x="146" y="583"/>
                    </a:lnTo>
                    <a:lnTo>
                      <a:pt x="145" y="589"/>
                    </a:lnTo>
                    <a:lnTo>
                      <a:pt x="144" y="594"/>
                    </a:lnTo>
                    <a:lnTo>
                      <a:pt x="141" y="596"/>
                    </a:lnTo>
                    <a:lnTo>
                      <a:pt x="138" y="603"/>
                    </a:lnTo>
                    <a:lnTo>
                      <a:pt x="134" y="609"/>
                    </a:lnTo>
                    <a:lnTo>
                      <a:pt x="129" y="604"/>
                    </a:lnTo>
                    <a:lnTo>
                      <a:pt x="127" y="600"/>
                    </a:lnTo>
                    <a:lnTo>
                      <a:pt x="122" y="598"/>
                    </a:lnTo>
                    <a:lnTo>
                      <a:pt x="117" y="596"/>
                    </a:lnTo>
                    <a:lnTo>
                      <a:pt x="111" y="596"/>
                    </a:lnTo>
                    <a:lnTo>
                      <a:pt x="105" y="601"/>
                    </a:lnTo>
                    <a:lnTo>
                      <a:pt x="100" y="602"/>
                    </a:lnTo>
                    <a:lnTo>
                      <a:pt x="95" y="601"/>
                    </a:lnTo>
                    <a:lnTo>
                      <a:pt x="93" y="595"/>
                    </a:lnTo>
                    <a:lnTo>
                      <a:pt x="89" y="592"/>
                    </a:lnTo>
                    <a:lnTo>
                      <a:pt x="85" y="591"/>
                    </a:lnTo>
                    <a:lnTo>
                      <a:pt x="80" y="590"/>
                    </a:lnTo>
                    <a:lnTo>
                      <a:pt x="76" y="585"/>
                    </a:lnTo>
                    <a:lnTo>
                      <a:pt x="71" y="580"/>
                    </a:lnTo>
                    <a:lnTo>
                      <a:pt x="71" y="572"/>
                    </a:lnTo>
                    <a:lnTo>
                      <a:pt x="69" y="565"/>
                    </a:lnTo>
                    <a:lnTo>
                      <a:pt x="68" y="557"/>
                    </a:lnTo>
                    <a:lnTo>
                      <a:pt x="65" y="552"/>
                    </a:lnTo>
                    <a:lnTo>
                      <a:pt x="61" y="548"/>
                    </a:lnTo>
                    <a:lnTo>
                      <a:pt x="55" y="546"/>
                    </a:lnTo>
                    <a:lnTo>
                      <a:pt x="50" y="541"/>
                    </a:lnTo>
                    <a:lnTo>
                      <a:pt x="47" y="535"/>
                    </a:lnTo>
                    <a:lnTo>
                      <a:pt x="42" y="527"/>
                    </a:lnTo>
                    <a:lnTo>
                      <a:pt x="39" y="516"/>
                    </a:lnTo>
                    <a:lnTo>
                      <a:pt x="35" y="513"/>
                    </a:lnTo>
                    <a:lnTo>
                      <a:pt x="30" y="510"/>
                    </a:lnTo>
                    <a:lnTo>
                      <a:pt x="30" y="504"/>
                    </a:lnTo>
                    <a:lnTo>
                      <a:pt x="27" y="502"/>
                    </a:lnTo>
                    <a:lnTo>
                      <a:pt x="24" y="503"/>
                    </a:lnTo>
                    <a:lnTo>
                      <a:pt x="17" y="503"/>
                    </a:lnTo>
                    <a:lnTo>
                      <a:pt x="12" y="498"/>
                    </a:lnTo>
                    <a:lnTo>
                      <a:pt x="7" y="498"/>
                    </a:lnTo>
                    <a:lnTo>
                      <a:pt x="1" y="495"/>
                    </a:lnTo>
                    <a:lnTo>
                      <a:pt x="1839" y="493"/>
                    </a:lnTo>
                    <a:lnTo>
                      <a:pt x="1832" y="488"/>
                    </a:lnTo>
                    <a:lnTo>
                      <a:pt x="1825" y="488"/>
                    </a:lnTo>
                    <a:lnTo>
                      <a:pt x="1821" y="489"/>
                    </a:lnTo>
                    <a:lnTo>
                      <a:pt x="1817" y="487"/>
                    </a:lnTo>
                    <a:lnTo>
                      <a:pt x="1810" y="487"/>
                    </a:lnTo>
                    <a:lnTo>
                      <a:pt x="1805" y="488"/>
                    </a:lnTo>
                    <a:lnTo>
                      <a:pt x="1800" y="490"/>
                    </a:lnTo>
                    <a:lnTo>
                      <a:pt x="1797" y="491"/>
                    </a:lnTo>
                    <a:lnTo>
                      <a:pt x="1790" y="490"/>
                    </a:lnTo>
                    <a:lnTo>
                      <a:pt x="1785" y="487"/>
                    </a:lnTo>
                    <a:lnTo>
                      <a:pt x="1781" y="482"/>
                    </a:lnTo>
                    <a:lnTo>
                      <a:pt x="1774" y="480"/>
                    </a:lnTo>
                    <a:lnTo>
                      <a:pt x="1764" y="479"/>
                    </a:lnTo>
                    <a:lnTo>
                      <a:pt x="1761" y="475"/>
                    </a:lnTo>
                    <a:lnTo>
                      <a:pt x="1759" y="468"/>
                    </a:lnTo>
                    <a:lnTo>
                      <a:pt x="1756" y="466"/>
                    </a:lnTo>
                    <a:lnTo>
                      <a:pt x="1752" y="465"/>
                    </a:lnTo>
                    <a:lnTo>
                      <a:pt x="1747" y="466"/>
                    </a:lnTo>
                    <a:lnTo>
                      <a:pt x="1742" y="469"/>
                    </a:lnTo>
                    <a:lnTo>
                      <a:pt x="1733" y="466"/>
                    </a:lnTo>
                    <a:lnTo>
                      <a:pt x="1725" y="458"/>
                    </a:lnTo>
                    <a:lnTo>
                      <a:pt x="1720" y="447"/>
                    </a:lnTo>
                    <a:lnTo>
                      <a:pt x="1716" y="442"/>
                    </a:lnTo>
                    <a:lnTo>
                      <a:pt x="1710" y="435"/>
                    </a:lnTo>
                    <a:lnTo>
                      <a:pt x="1705" y="430"/>
                    </a:lnTo>
                    <a:lnTo>
                      <a:pt x="1698" y="429"/>
                    </a:lnTo>
                    <a:lnTo>
                      <a:pt x="1689" y="430"/>
                    </a:lnTo>
                    <a:lnTo>
                      <a:pt x="1683" y="427"/>
                    </a:lnTo>
                    <a:lnTo>
                      <a:pt x="1677" y="420"/>
                    </a:lnTo>
                    <a:lnTo>
                      <a:pt x="1667" y="412"/>
                    </a:lnTo>
                    <a:lnTo>
                      <a:pt x="1658" y="408"/>
                    </a:lnTo>
                    <a:lnTo>
                      <a:pt x="1654" y="406"/>
                    </a:lnTo>
                    <a:lnTo>
                      <a:pt x="1650" y="403"/>
                    </a:lnTo>
                    <a:lnTo>
                      <a:pt x="1645" y="404"/>
                    </a:lnTo>
                    <a:lnTo>
                      <a:pt x="1637" y="406"/>
                    </a:lnTo>
                    <a:lnTo>
                      <a:pt x="1630" y="405"/>
                    </a:lnTo>
                    <a:lnTo>
                      <a:pt x="1624" y="396"/>
                    </a:lnTo>
                    <a:lnTo>
                      <a:pt x="1620" y="385"/>
                    </a:lnTo>
                    <a:lnTo>
                      <a:pt x="1618" y="372"/>
                    </a:lnTo>
                    <a:lnTo>
                      <a:pt x="1618" y="362"/>
                    </a:lnTo>
                    <a:lnTo>
                      <a:pt x="1612" y="356"/>
                    </a:lnTo>
                    <a:lnTo>
                      <a:pt x="1609" y="347"/>
                    </a:lnTo>
                    <a:lnTo>
                      <a:pt x="1606" y="335"/>
                    </a:lnTo>
                    <a:lnTo>
                      <a:pt x="1602" y="324"/>
                    </a:lnTo>
                    <a:lnTo>
                      <a:pt x="1600" y="313"/>
                    </a:lnTo>
                    <a:lnTo>
                      <a:pt x="1599" y="304"/>
                    </a:lnTo>
                    <a:lnTo>
                      <a:pt x="1593" y="297"/>
                    </a:lnTo>
                    <a:lnTo>
                      <a:pt x="1587" y="283"/>
                    </a:lnTo>
                    <a:lnTo>
                      <a:pt x="1585" y="272"/>
                    </a:lnTo>
                    <a:lnTo>
                      <a:pt x="1586" y="262"/>
                    </a:lnTo>
                    <a:lnTo>
                      <a:pt x="1585" y="251"/>
                    </a:lnTo>
                    <a:lnTo>
                      <a:pt x="1582" y="238"/>
                    </a:lnTo>
                    <a:lnTo>
                      <a:pt x="1582" y="228"/>
                    </a:lnTo>
                    <a:lnTo>
                      <a:pt x="1583" y="223"/>
                    </a:lnTo>
                    <a:lnTo>
                      <a:pt x="1587" y="221"/>
                    </a:lnTo>
                    <a:lnTo>
                      <a:pt x="1591" y="220"/>
                    </a:lnTo>
                    <a:lnTo>
                      <a:pt x="1595" y="219"/>
                    </a:lnTo>
                    <a:lnTo>
                      <a:pt x="1600" y="220"/>
                    </a:lnTo>
                    <a:lnTo>
                      <a:pt x="1602" y="213"/>
                    </a:lnTo>
                    <a:lnTo>
                      <a:pt x="1604" y="205"/>
                    </a:lnTo>
                    <a:lnTo>
                      <a:pt x="1601" y="194"/>
                    </a:lnTo>
                    <a:lnTo>
                      <a:pt x="1599" y="186"/>
                    </a:lnTo>
                    <a:lnTo>
                      <a:pt x="1599" y="180"/>
                    </a:lnTo>
                    <a:lnTo>
                      <a:pt x="1601" y="170"/>
                    </a:lnTo>
                    <a:lnTo>
                      <a:pt x="1604" y="160"/>
                    </a:lnTo>
                    <a:lnTo>
                      <a:pt x="1606" y="150"/>
                    </a:lnTo>
                    <a:lnTo>
                      <a:pt x="1609" y="140"/>
                    </a:lnTo>
                    <a:lnTo>
                      <a:pt x="1612" y="129"/>
                    </a:lnTo>
                    <a:lnTo>
                      <a:pt x="1614" y="118"/>
                    </a:lnTo>
                    <a:lnTo>
                      <a:pt x="1615" y="106"/>
                    </a:lnTo>
                    <a:lnTo>
                      <a:pt x="1613" y="96"/>
                    </a:lnTo>
                    <a:lnTo>
                      <a:pt x="1607" y="95"/>
                    </a:lnTo>
                    <a:lnTo>
                      <a:pt x="1601" y="92"/>
                    </a:lnTo>
                    <a:lnTo>
                      <a:pt x="1599" y="83"/>
                    </a:lnTo>
                    <a:lnTo>
                      <a:pt x="1601" y="78"/>
                    </a:lnTo>
                    <a:lnTo>
                      <a:pt x="1608" y="75"/>
                    </a:lnTo>
                    <a:lnTo>
                      <a:pt x="1614" y="71"/>
                    </a:lnTo>
                    <a:lnTo>
                      <a:pt x="1617" y="58"/>
                    </a:lnTo>
                    <a:lnTo>
                      <a:pt x="1612" y="53"/>
                    </a:lnTo>
                    <a:lnTo>
                      <a:pt x="1605" y="48"/>
                    </a:lnTo>
                    <a:lnTo>
                      <a:pt x="1598" y="50"/>
                    </a:lnTo>
                    <a:lnTo>
                      <a:pt x="1591" y="54"/>
                    </a:lnTo>
                    <a:lnTo>
                      <a:pt x="1582" y="54"/>
                    </a:lnTo>
                    <a:lnTo>
                      <a:pt x="1574" y="48"/>
                    </a:lnTo>
                    <a:lnTo>
                      <a:pt x="1567" y="40"/>
                    </a:lnTo>
                    <a:lnTo>
                      <a:pt x="1563" y="35"/>
                    </a:lnTo>
                    <a:lnTo>
                      <a:pt x="1555" y="29"/>
                    </a:lnTo>
                    <a:lnTo>
                      <a:pt x="1548" y="23"/>
                    </a:lnTo>
                    <a:lnTo>
                      <a:pt x="1540" y="18"/>
                    </a:lnTo>
                    <a:lnTo>
                      <a:pt x="1528" y="11"/>
                    </a:lnTo>
                    <a:lnTo>
                      <a:pt x="1519" y="7"/>
                    </a:lnTo>
                    <a:lnTo>
                      <a:pt x="1513" y="4"/>
                    </a:lnTo>
                    <a:lnTo>
                      <a:pt x="1501" y="0"/>
                    </a:lnTo>
                    <a:lnTo>
                      <a:pt x="1488" y="2"/>
                    </a:lnTo>
                    <a:lnTo>
                      <a:pt x="1478" y="6"/>
                    </a:lnTo>
                    <a:lnTo>
                      <a:pt x="1473" y="15"/>
                    </a:lnTo>
                    <a:lnTo>
                      <a:pt x="1464" y="18"/>
                    </a:lnTo>
                    <a:lnTo>
                      <a:pt x="1454" y="17"/>
                    </a:lnTo>
                    <a:lnTo>
                      <a:pt x="1445" y="16"/>
                    </a:lnTo>
                    <a:lnTo>
                      <a:pt x="1435" y="18"/>
                    </a:lnTo>
                    <a:lnTo>
                      <a:pt x="1428" y="20"/>
                    </a:lnTo>
                    <a:lnTo>
                      <a:pt x="1418" y="20"/>
                    </a:lnTo>
                    <a:lnTo>
                      <a:pt x="1410" y="27"/>
                    </a:lnTo>
                    <a:lnTo>
                      <a:pt x="1405" y="35"/>
                    </a:lnTo>
                    <a:lnTo>
                      <a:pt x="1396" y="42"/>
                    </a:lnTo>
                    <a:lnTo>
                      <a:pt x="1390" y="46"/>
                    </a:lnTo>
                    <a:lnTo>
                      <a:pt x="1384" y="51"/>
                    </a:lnTo>
                    <a:lnTo>
                      <a:pt x="1378" y="52"/>
                    </a:lnTo>
                    <a:lnTo>
                      <a:pt x="1372" y="55"/>
                    </a:lnTo>
                    <a:lnTo>
                      <a:pt x="1367" y="57"/>
                    </a:lnTo>
                    <a:lnTo>
                      <a:pt x="1362" y="55"/>
                    </a:lnTo>
                    <a:lnTo>
                      <a:pt x="1356" y="52"/>
                    </a:lnTo>
                    <a:lnTo>
                      <a:pt x="1347" y="54"/>
                    </a:lnTo>
                    <a:lnTo>
                      <a:pt x="1340" y="52"/>
                    </a:lnTo>
                    <a:lnTo>
                      <a:pt x="1332" y="53"/>
                    </a:lnTo>
                    <a:lnTo>
                      <a:pt x="1322" y="58"/>
                    </a:lnTo>
                    <a:lnTo>
                      <a:pt x="1314" y="62"/>
                    </a:lnTo>
                    <a:lnTo>
                      <a:pt x="1306" y="64"/>
                    </a:lnTo>
                    <a:lnTo>
                      <a:pt x="1298" y="66"/>
                    </a:lnTo>
                    <a:lnTo>
                      <a:pt x="1286" y="66"/>
                    </a:lnTo>
                    <a:lnTo>
                      <a:pt x="1278" y="63"/>
                    </a:lnTo>
                    <a:lnTo>
                      <a:pt x="1275" y="59"/>
                    </a:lnTo>
                    <a:lnTo>
                      <a:pt x="1270" y="57"/>
                    </a:lnTo>
                    <a:lnTo>
                      <a:pt x="1267" y="54"/>
                    </a:lnTo>
                    <a:lnTo>
                      <a:pt x="1262" y="50"/>
                    </a:lnTo>
                    <a:lnTo>
                      <a:pt x="1260" y="46"/>
                    </a:lnTo>
                    <a:lnTo>
                      <a:pt x="1253" y="35"/>
                    </a:lnTo>
                    <a:lnTo>
                      <a:pt x="1246" y="29"/>
                    </a:lnTo>
                    <a:lnTo>
                      <a:pt x="1241" y="27"/>
                    </a:lnTo>
                    <a:lnTo>
                      <a:pt x="1233" y="27"/>
                    </a:lnTo>
                    <a:lnTo>
                      <a:pt x="1225" y="23"/>
                    </a:lnTo>
                    <a:lnTo>
                      <a:pt x="1217" y="20"/>
                    </a:lnTo>
                    <a:lnTo>
                      <a:pt x="1207" y="20"/>
                    </a:lnTo>
                    <a:lnTo>
                      <a:pt x="1202" y="18"/>
                    </a:lnTo>
                    <a:lnTo>
                      <a:pt x="1199" y="12"/>
                    </a:lnTo>
                    <a:lnTo>
                      <a:pt x="1196" y="9"/>
                    </a:lnTo>
                    <a:lnTo>
                      <a:pt x="1189" y="8"/>
                    </a:lnTo>
                    <a:lnTo>
                      <a:pt x="1183" y="14"/>
                    </a:lnTo>
                    <a:lnTo>
                      <a:pt x="1176" y="23"/>
                    </a:lnTo>
                    <a:lnTo>
                      <a:pt x="1165" y="39"/>
                    </a:lnTo>
                    <a:lnTo>
                      <a:pt x="1161" y="50"/>
                    </a:lnTo>
                    <a:lnTo>
                      <a:pt x="1156" y="55"/>
                    </a:lnTo>
                    <a:lnTo>
                      <a:pt x="1150" y="56"/>
                    </a:lnTo>
                    <a:lnTo>
                      <a:pt x="1142" y="52"/>
                    </a:lnTo>
                    <a:lnTo>
                      <a:pt x="1140" y="41"/>
                    </a:lnTo>
                    <a:lnTo>
                      <a:pt x="1136" y="34"/>
                    </a:lnTo>
                    <a:lnTo>
                      <a:pt x="1130" y="29"/>
                    </a:lnTo>
                    <a:lnTo>
                      <a:pt x="1125" y="30"/>
                    </a:lnTo>
                    <a:lnTo>
                      <a:pt x="1118" y="29"/>
                    </a:lnTo>
                    <a:lnTo>
                      <a:pt x="1107" y="25"/>
                    </a:lnTo>
                    <a:lnTo>
                      <a:pt x="1098" y="18"/>
                    </a:lnTo>
                    <a:lnTo>
                      <a:pt x="1092" y="8"/>
                    </a:lnTo>
                    <a:lnTo>
                      <a:pt x="1084" y="0"/>
                    </a:lnTo>
                    <a:lnTo>
                      <a:pt x="1077" y="1"/>
                    </a:lnTo>
                    <a:lnTo>
                      <a:pt x="1075" y="6"/>
                    </a:lnTo>
                    <a:lnTo>
                      <a:pt x="1070" y="13"/>
                    </a:lnTo>
                    <a:lnTo>
                      <a:pt x="1067" y="23"/>
                    </a:lnTo>
                    <a:lnTo>
                      <a:pt x="1054" y="37"/>
                    </a:lnTo>
                    <a:lnTo>
                      <a:pt x="1050" y="48"/>
                    </a:lnTo>
                    <a:lnTo>
                      <a:pt x="1045" y="52"/>
                    </a:lnTo>
                    <a:lnTo>
                      <a:pt x="1039" y="66"/>
                    </a:lnTo>
                    <a:lnTo>
                      <a:pt x="1038" y="74"/>
                    </a:lnTo>
                    <a:lnTo>
                      <a:pt x="1036" y="85"/>
                    </a:lnTo>
                    <a:lnTo>
                      <a:pt x="1032" y="92"/>
                    </a:lnTo>
                    <a:lnTo>
                      <a:pt x="1023" y="96"/>
                    </a:lnTo>
                    <a:lnTo>
                      <a:pt x="1016" y="92"/>
                    </a:lnTo>
                    <a:lnTo>
                      <a:pt x="1003" y="87"/>
                    </a:lnTo>
                    <a:lnTo>
                      <a:pt x="991" y="88"/>
                    </a:lnTo>
                    <a:lnTo>
                      <a:pt x="982" y="92"/>
                    </a:lnTo>
                    <a:lnTo>
                      <a:pt x="982" y="92"/>
                    </a:lnTo>
                    <a:lnTo>
                      <a:pt x="982" y="92"/>
                    </a:lnTo>
                    <a:lnTo>
                      <a:pt x="982" y="92"/>
                    </a:lnTo>
                    <a:lnTo>
                      <a:pt x="982" y="92"/>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13" name="Freeform 101"/>
              <p:cNvSpPr>
                <a:spLocks noChangeAspect="1" noChangeArrowheads="1"/>
              </p:cNvSpPr>
              <p:nvPr/>
            </p:nvSpPr>
            <p:spPr bwMode="auto">
              <a:xfrm>
                <a:off x="4656" y="3447"/>
                <a:ext cx="296" cy="219"/>
              </a:xfrm>
              <a:custGeom>
                <a:avLst/>
                <a:gdLst/>
                <a:ahLst/>
                <a:cxnLst>
                  <a:cxn ang="0">
                    <a:pos x="134" y="393"/>
                  </a:cxn>
                  <a:cxn ang="0">
                    <a:pos x="176" y="397"/>
                  </a:cxn>
                  <a:cxn ang="0">
                    <a:pos x="222" y="401"/>
                  </a:cxn>
                  <a:cxn ang="0">
                    <a:pos x="214" y="438"/>
                  </a:cxn>
                  <a:cxn ang="0">
                    <a:pos x="224" y="491"/>
                  </a:cxn>
                  <a:cxn ang="0">
                    <a:pos x="278" y="522"/>
                  </a:cxn>
                  <a:cxn ang="0">
                    <a:pos x="349" y="528"/>
                  </a:cxn>
                  <a:cxn ang="0">
                    <a:pos x="381" y="538"/>
                  </a:cxn>
                  <a:cxn ang="0">
                    <a:pos x="402" y="529"/>
                  </a:cxn>
                  <a:cxn ang="0">
                    <a:pos x="402" y="507"/>
                  </a:cxn>
                  <a:cxn ang="0">
                    <a:pos x="423" y="512"/>
                  </a:cxn>
                  <a:cxn ang="0">
                    <a:pos x="455" y="526"/>
                  </a:cxn>
                  <a:cxn ang="0">
                    <a:pos x="483" y="543"/>
                  </a:cxn>
                  <a:cxn ang="0">
                    <a:pos x="520" y="528"/>
                  </a:cxn>
                  <a:cxn ang="0">
                    <a:pos x="539" y="525"/>
                  </a:cxn>
                  <a:cxn ang="0">
                    <a:pos x="561" y="493"/>
                  </a:cxn>
                  <a:cxn ang="0">
                    <a:pos x="592" y="467"/>
                  </a:cxn>
                  <a:cxn ang="0">
                    <a:pos x="616" y="457"/>
                  </a:cxn>
                  <a:cxn ang="0">
                    <a:pos x="634" y="432"/>
                  </a:cxn>
                  <a:cxn ang="0">
                    <a:pos x="660" y="393"/>
                  </a:cxn>
                  <a:cxn ang="0">
                    <a:pos x="691" y="352"/>
                  </a:cxn>
                  <a:cxn ang="0">
                    <a:pos x="692" y="309"/>
                  </a:cxn>
                  <a:cxn ang="0">
                    <a:pos x="712" y="255"/>
                  </a:cxn>
                  <a:cxn ang="0">
                    <a:pos x="732" y="219"/>
                  </a:cxn>
                  <a:cxn ang="0">
                    <a:pos x="734" y="172"/>
                  </a:cxn>
                  <a:cxn ang="0">
                    <a:pos x="698" y="171"/>
                  </a:cxn>
                  <a:cxn ang="0">
                    <a:pos x="682" y="134"/>
                  </a:cxn>
                  <a:cxn ang="0">
                    <a:pos x="644" y="145"/>
                  </a:cxn>
                  <a:cxn ang="0">
                    <a:pos x="652" y="105"/>
                  </a:cxn>
                  <a:cxn ang="0">
                    <a:pos x="667" y="60"/>
                  </a:cxn>
                  <a:cxn ang="0">
                    <a:pos x="653" y="9"/>
                  </a:cxn>
                  <a:cxn ang="0">
                    <a:pos x="608" y="6"/>
                  </a:cxn>
                  <a:cxn ang="0">
                    <a:pos x="571" y="22"/>
                  </a:cxn>
                  <a:cxn ang="0">
                    <a:pos x="546" y="31"/>
                  </a:cxn>
                  <a:cxn ang="0">
                    <a:pos x="523" y="22"/>
                  </a:cxn>
                  <a:cxn ang="0">
                    <a:pos x="501" y="48"/>
                  </a:cxn>
                  <a:cxn ang="0">
                    <a:pos x="464" y="63"/>
                  </a:cxn>
                  <a:cxn ang="0">
                    <a:pos x="434" y="79"/>
                  </a:cxn>
                  <a:cxn ang="0">
                    <a:pos x="404" y="103"/>
                  </a:cxn>
                  <a:cxn ang="0">
                    <a:pos x="388" y="104"/>
                  </a:cxn>
                  <a:cxn ang="0">
                    <a:pos x="359" y="115"/>
                  </a:cxn>
                  <a:cxn ang="0">
                    <a:pos x="335" y="139"/>
                  </a:cxn>
                  <a:cxn ang="0">
                    <a:pos x="308" y="136"/>
                  </a:cxn>
                  <a:cxn ang="0">
                    <a:pos x="292" y="130"/>
                  </a:cxn>
                  <a:cxn ang="0">
                    <a:pos x="282" y="115"/>
                  </a:cxn>
                  <a:cxn ang="0">
                    <a:pos x="260" y="110"/>
                  </a:cxn>
                  <a:cxn ang="0">
                    <a:pos x="242" y="120"/>
                  </a:cxn>
                  <a:cxn ang="0">
                    <a:pos x="231" y="137"/>
                  </a:cxn>
                  <a:cxn ang="0">
                    <a:pos x="214" y="143"/>
                  </a:cxn>
                  <a:cxn ang="0">
                    <a:pos x="179" y="167"/>
                  </a:cxn>
                  <a:cxn ang="0">
                    <a:pos x="162" y="190"/>
                  </a:cxn>
                  <a:cxn ang="0">
                    <a:pos x="108" y="194"/>
                  </a:cxn>
                  <a:cxn ang="0">
                    <a:pos x="56" y="178"/>
                  </a:cxn>
                  <a:cxn ang="0">
                    <a:pos x="17" y="207"/>
                  </a:cxn>
                  <a:cxn ang="0">
                    <a:pos x="16" y="239"/>
                  </a:cxn>
                  <a:cxn ang="0">
                    <a:pos x="60" y="239"/>
                  </a:cxn>
                  <a:cxn ang="0">
                    <a:pos x="84" y="276"/>
                  </a:cxn>
                  <a:cxn ang="0">
                    <a:pos x="109" y="264"/>
                  </a:cxn>
                  <a:cxn ang="0">
                    <a:pos x="141" y="274"/>
                  </a:cxn>
                  <a:cxn ang="0">
                    <a:pos x="163" y="290"/>
                  </a:cxn>
                  <a:cxn ang="0">
                    <a:pos x="155" y="334"/>
                  </a:cxn>
                  <a:cxn ang="0">
                    <a:pos x="102" y="364"/>
                  </a:cxn>
                </a:cxnLst>
                <a:rect l="0" t="0" r="r" b="b"/>
                <a:pathLst>
                  <a:path w="740" h="547">
                    <a:moveTo>
                      <a:pt x="102" y="369"/>
                    </a:moveTo>
                    <a:cubicBezTo>
                      <a:pt x="102" y="371"/>
                      <a:pt x="102" y="372"/>
                      <a:pt x="102" y="373"/>
                    </a:cubicBezTo>
                    <a:lnTo>
                      <a:pt x="109" y="378"/>
                    </a:lnTo>
                    <a:lnTo>
                      <a:pt x="116" y="382"/>
                    </a:lnTo>
                    <a:lnTo>
                      <a:pt x="122" y="382"/>
                    </a:lnTo>
                    <a:lnTo>
                      <a:pt x="127" y="384"/>
                    </a:lnTo>
                    <a:lnTo>
                      <a:pt x="129" y="388"/>
                    </a:lnTo>
                    <a:lnTo>
                      <a:pt x="134" y="393"/>
                    </a:lnTo>
                    <a:lnTo>
                      <a:pt x="137" y="397"/>
                    </a:lnTo>
                    <a:lnTo>
                      <a:pt x="147" y="395"/>
                    </a:lnTo>
                    <a:lnTo>
                      <a:pt x="154" y="393"/>
                    </a:lnTo>
                    <a:lnTo>
                      <a:pt x="158" y="395"/>
                    </a:lnTo>
                    <a:lnTo>
                      <a:pt x="162" y="386"/>
                    </a:lnTo>
                    <a:lnTo>
                      <a:pt x="168" y="388"/>
                    </a:lnTo>
                    <a:lnTo>
                      <a:pt x="172" y="390"/>
                    </a:lnTo>
                    <a:lnTo>
                      <a:pt x="176" y="397"/>
                    </a:lnTo>
                    <a:lnTo>
                      <a:pt x="176" y="401"/>
                    </a:lnTo>
                    <a:lnTo>
                      <a:pt x="183" y="403"/>
                    </a:lnTo>
                    <a:lnTo>
                      <a:pt x="187" y="405"/>
                    </a:lnTo>
                    <a:lnTo>
                      <a:pt x="194" y="401"/>
                    </a:lnTo>
                    <a:lnTo>
                      <a:pt x="197" y="397"/>
                    </a:lnTo>
                    <a:lnTo>
                      <a:pt x="208" y="397"/>
                    </a:lnTo>
                    <a:lnTo>
                      <a:pt x="214" y="399"/>
                    </a:lnTo>
                    <a:lnTo>
                      <a:pt x="222" y="401"/>
                    </a:lnTo>
                    <a:lnTo>
                      <a:pt x="228" y="403"/>
                    </a:lnTo>
                    <a:lnTo>
                      <a:pt x="235" y="407"/>
                    </a:lnTo>
                    <a:lnTo>
                      <a:pt x="232" y="415"/>
                    </a:lnTo>
                    <a:lnTo>
                      <a:pt x="232" y="422"/>
                    </a:lnTo>
                    <a:lnTo>
                      <a:pt x="228" y="428"/>
                    </a:lnTo>
                    <a:lnTo>
                      <a:pt x="222" y="428"/>
                    </a:lnTo>
                    <a:lnTo>
                      <a:pt x="215" y="434"/>
                    </a:lnTo>
                    <a:lnTo>
                      <a:pt x="214" y="438"/>
                    </a:lnTo>
                    <a:lnTo>
                      <a:pt x="211" y="447"/>
                    </a:lnTo>
                    <a:lnTo>
                      <a:pt x="214" y="453"/>
                    </a:lnTo>
                    <a:lnTo>
                      <a:pt x="218" y="459"/>
                    </a:lnTo>
                    <a:lnTo>
                      <a:pt x="222" y="466"/>
                    </a:lnTo>
                    <a:lnTo>
                      <a:pt x="222" y="472"/>
                    </a:lnTo>
                    <a:lnTo>
                      <a:pt x="224" y="480"/>
                    </a:lnTo>
                    <a:lnTo>
                      <a:pt x="224" y="484"/>
                    </a:lnTo>
                    <a:lnTo>
                      <a:pt x="224" y="491"/>
                    </a:lnTo>
                    <a:lnTo>
                      <a:pt x="231" y="497"/>
                    </a:lnTo>
                    <a:lnTo>
                      <a:pt x="236" y="499"/>
                    </a:lnTo>
                    <a:lnTo>
                      <a:pt x="245" y="501"/>
                    </a:lnTo>
                    <a:lnTo>
                      <a:pt x="254" y="503"/>
                    </a:lnTo>
                    <a:lnTo>
                      <a:pt x="264" y="507"/>
                    </a:lnTo>
                    <a:lnTo>
                      <a:pt x="264" y="514"/>
                    </a:lnTo>
                    <a:lnTo>
                      <a:pt x="271" y="518"/>
                    </a:lnTo>
                    <a:lnTo>
                      <a:pt x="278" y="522"/>
                    </a:lnTo>
                    <a:lnTo>
                      <a:pt x="291" y="524"/>
                    </a:lnTo>
                    <a:lnTo>
                      <a:pt x="299" y="530"/>
                    </a:lnTo>
                    <a:lnTo>
                      <a:pt x="308" y="534"/>
                    </a:lnTo>
                    <a:lnTo>
                      <a:pt x="321" y="534"/>
                    </a:lnTo>
                    <a:lnTo>
                      <a:pt x="330" y="534"/>
                    </a:lnTo>
                    <a:lnTo>
                      <a:pt x="337" y="532"/>
                    </a:lnTo>
                    <a:lnTo>
                      <a:pt x="342" y="528"/>
                    </a:lnTo>
                    <a:lnTo>
                      <a:pt x="349" y="528"/>
                    </a:lnTo>
                    <a:lnTo>
                      <a:pt x="356" y="534"/>
                    </a:lnTo>
                    <a:lnTo>
                      <a:pt x="359" y="539"/>
                    </a:lnTo>
                    <a:lnTo>
                      <a:pt x="360" y="543"/>
                    </a:lnTo>
                    <a:lnTo>
                      <a:pt x="366" y="545"/>
                    </a:lnTo>
                    <a:lnTo>
                      <a:pt x="369" y="542"/>
                    </a:lnTo>
                    <a:lnTo>
                      <a:pt x="374" y="537"/>
                    </a:lnTo>
                    <a:lnTo>
                      <a:pt x="377" y="534"/>
                    </a:lnTo>
                    <a:lnTo>
                      <a:pt x="381" y="538"/>
                    </a:lnTo>
                    <a:lnTo>
                      <a:pt x="384" y="539"/>
                    </a:lnTo>
                    <a:lnTo>
                      <a:pt x="388" y="535"/>
                    </a:lnTo>
                    <a:lnTo>
                      <a:pt x="388" y="530"/>
                    </a:lnTo>
                    <a:lnTo>
                      <a:pt x="390" y="527"/>
                    </a:lnTo>
                    <a:lnTo>
                      <a:pt x="394" y="526"/>
                    </a:lnTo>
                    <a:lnTo>
                      <a:pt x="398" y="525"/>
                    </a:lnTo>
                    <a:lnTo>
                      <a:pt x="401" y="528"/>
                    </a:lnTo>
                    <a:lnTo>
                      <a:pt x="402" y="529"/>
                    </a:lnTo>
                    <a:lnTo>
                      <a:pt x="404" y="534"/>
                    </a:lnTo>
                    <a:lnTo>
                      <a:pt x="411" y="532"/>
                    </a:lnTo>
                    <a:lnTo>
                      <a:pt x="411" y="528"/>
                    </a:lnTo>
                    <a:lnTo>
                      <a:pt x="411" y="524"/>
                    </a:lnTo>
                    <a:lnTo>
                      <a:pt x="407" y="516"/>
                    </a:lnTo>
                    <a:lnTo>
                      <a:pt x="409" y="512"/>
                    </a:lnTo>
                    <a:lnTo>
                      <a:pt x="407" y="508"/>
                    </a:lnTo>
                    <a:lnTo>
                      <a:pt x="402" y="507"/>
                    </a:lnTo>
                    <a:lnTo>
                      <a:pt x="402" y="503"/>
                    </a:lnTo>
                    <a:lnTo>
                      <a:pt x="402" y="498"/>
                    </a:lnTo>
                    <a:lnTo>
                      <a:pt x="407" y="497"/>
                    </a:lnTo>
                    <a:lnTo>
                      <a:pt x="411" y="497"/>
                    </a:lnTo>
                    <a:lnTo>
                      <a:pt x="418" y="497"/>
                    </a:lnTo>
                    <a:lnTo>
                      <a:pt x="418" y="503"/>
                    </a:lnTo>
                    <a:lnTo>
                      <a:pt x="420" y="509"/>
                    </a:lnTo>
                    <a:lnTo>
                      <a:pt x="423" y="512"/>
                    </a:lnTo>
                    <a:lnTo>
                      <a:pt x="428" y="516"/>
                    </a:lnTo>
                    <a:lnTo>
                      <a:pt x="432" y="520"/>
                    </a:lnTo>
                    <a:lnTo>
                      <a:pt x="434" y="526"/>
                    </a:lnTo>
                    <a:lnTo>
                      <a:pt x="439" y="526"/>
                    </a:lnTo>
                    <a:lnTo>
                      <a:pt x="443" y="520"/>
                    </a:lnTo>
                    <a:lnTo>
                      <a:pt x="447" y="520"/>
                    </a:lnTo>
                    <a:lnTo>
                      <a:pt x="451" y="526"/>
                    </a:lnTo>
                    <a:lnTo>
                      <a:pt x="455" y="526"/>
                    </a:lnTo>
                    <a:lnTo>
                      <a:pt x="461" y="528"/>
                    </a:lnTo>
                    <a:lnTo>
                      <a:pt x="468" y="528"/>
                    </a:lnTo>
                    <a:lnTo>
                      <a:pt x="474" y="532"/>
                    </a:lnTo>
                    <a:lnTo>
                      <a:pt x="472" y="541"/>
                    </a:lnTo>
                    <a:lnTo>
                      <a:pt x="472" y="545"/>
                    </a:lnTo>
                    <a:lnTo>
                      <a:pt x="478" y="547"/>
                    </a:lnTo>
                    <a:lnTo>
                      <a:pt x="482" y="547"/>
                    </a:lnTo>
                    <a:lnTo>
                      <a:pt x="483" y="543"/>
                    </a:lnTo>
                    <a:lnTo>
                      <a:pt x="494" y="541"/>
                    </a:lnTo>
                    <a:lnTo>
                      <a:pt x="501" y="543"/>
                    </a:lnTo>
                    <a:lnTo>
                      <a:pt x="507" y="541"/>
                    </a:lnTo>
                    <a:lnTo>
                      <a:pt x="507" y="537"/>
                    </a:lnTo>
                    <a:lnTo>
                      <a:pt x="515" y="537"/>
                    </a:lnTo>
                    <a:lnTo>
                      <a:pt x="520" y="537"/>
                    </a:lnTo>
                    <a:lnTo>
                      <a:pt x="520" y="532"/>
                    </a:lnTo>
                    <a:lnTo>
                      <a:pt x="520" y="528"/>
                    </a:lnTo>
                    <a:lnTo>
                      <a:pt x="518" y="524"/>
                    </a:lnTo>
                    <a:lnTo>
                      <a:pt x="522" y="524"/>
                    </a:lnTo>
                    <a:lnTo>
                      <a:pt x="524" y="530"/>
                    </a:lnTo>
                    <a:lnTo>
                      <a:pt x="529" y="534"/>
                    </a:lnTo>
                    <a:lnTo>
                      <a:pt x="534" y="537"/>
                    </a:lnTo>
                    <a:lnTo>
                      <a:pt x="538" y="534"/>
                    </a:lnTo>
                    <a:lnTo>
                      <a:pt x="538" y="530"/>
                    </a:lnTo>
                    <a:lnTo>
                      <a:pt x="539" y="525"/>
                    </a:lnTo>
                    <a:lnTo>
                      <a:pt x="542" y="522"/>
                    </a:lnTo>
                    <a:lnTo>
                      <a:pt x="545" y="520"/>
                    </a:lnTo>
                    <a:lnTo>
                      <a:pt x="547" y="516"/>
                    </a:lnTo>
                    <a:lnTo>
                      <a:pt x="554" y="511"/>
                    </a:lnTo>
                    <a:lnTo>
                      <a:pt x="556" y="509"/>
                    </a:lnTo>
                    <a:lnTo>
                      <a:pt x="557" y="502"/>
                    </a:lnTo>
                    <a:lnTo>
                      <a:pt x="557" y="495"/>
                    </a:lnTo>
                    <a:lnTo>
                      <a:pt x="561" y="493"/>
                    </a:lnTo>
                    <a:lnTo>
                      <a:pt x="564" y="490"/>
                    </a:lnTo>
                    <a:lnTo>
                      <a:pt x="564" y="489"/>
                    </a:lnTo>
                    <a:lnTo>
                      <a:pt x="571" y="489"/>
                    </a:lnTo>
                    <a:lnTo>
                      <a:pt x="580" y="488"/>
                    </a:lnTo>
                    <a:lnTo>
                      <a:pt x="582" y="485"/>
                    </a:lnTo>
                    <a:lnTo>
                      <a:pt x="584" y="481"/>
                    </a:lnTo>
                    <a:lnTo>
                      <a:pt x="589" y="474"/>
                    </a:lnTo>
                    <a:lnTo>
                      <a:pt x="592" y="467"/>
                    </a:lnTo>
                    <a:lnTo>
                      <a:pt x="593" y="465"/>
                    </a:lnTo>
                    <a:lnTo>
                      <a:pt x="593" y="461"/>
                    </a:lnTo>
                    <a:lnTo>
                      <a:pt x="595" y="457"/>
                    </a:lnTo>
                    <a:lnTo>
                      <a:pt x="598" y="452"/>
                    </a:lnTo>
                    <a:lnTo>
                      <a:pt x="606" y="453"/>
                    </a:lnTo>
                    <a:lnTo>
                      <a:pt x="608" y="457"/>
                    </a:lnTo>
                    <a:lnTo>
                      <a:pt x="612" y="458"/>
                    </a:lnTo>
                    <a:lnTo>
                      <a:pt x="616" y="457"/>
                    </a:lnTo>
                    <a:lnTo>
                      <a:pt x="620" y="454"/>
                    </a:lnTo>
                    <a:lnTo>
                      <a:pt x="623" y="451"/>
                    </a:lnTo>
                    <a:lnTo>
                      <a:pt x="627" y="449"/>
                    </a:lnTo>
                    <a:lnTo>
                      <a:pt x="630" y="447"/>
                    </a:lnTo>
                    <a:lnTo>
                      <a:pt x="631" y="442"/>
                    </a:lnTo>
                    <a:lnTo>
                      <a:pt x="634" y="438"/>
                    </a:lnTo>
                    <a:lnTo>
                      <a:pt x="634" y="435"/>
                    </a:lnTo>
                    <a:lnTo>
                      <a:pt x="634" y="432"/>
                    </a:lnTo>
                    <a:lnTo>
                      <a:pt x="634" y="426"/>
                    </a:lnTo>
                    <a:lnTo>
                      <a:pt x="634" y="420"/>
                    </a:lnTo>
                    <a:lnTo>
                      <a:pt x="634" y="415"/>
                    </a:lnTo>
                    <a:lnTo>
                      <a:pt x="635" y="410"/>
                    </a:lnTo>
                    <a:lnTo>
                      <a:pt x="640" y="406"/>
                    </a:lnTo>
                    <a:lnTo>
                      <a:pt x="644" y="402"/>
                    </a:lnTo>
                    <a:lnTo>
                      <a:pt x="653" y="398"/>
                    </a:lnTo>
                    <a:lnTo>
                      <a:pt x="660" y="393"/>
                    </a:lnTo>
                    <a:lnTo>
                      <a:pt x="667" y="388"/>
                    </a:lnTo>
                    <a:lnTo>
                      <a:pt x="673" y="382"/>
                    </a:lnTo>
                    <a:lnTo>
                      <a:pt x="677" y="377"/>
                    </a:lnTo>
                    <a:lnTo>
                      <a:pt x="683" y="373"/>
                    </a:lnTo>
                    <a:lnTo>
                      <a:pt x="687" y="367"/>
                    </a:lnTo>
                    <a:lnTo>
                      <a:pt x="689" y="364"/>
                    </a:lnTo>
                    <a:lnTo>
                      <a:pt x="691" y="359"/>
                    </a:lnTo>
                    <a:lnTo>
                      <a:pt x="691" y="352"/>
                    </a:lnTo>
                    <a:lnTo>
                      <a:pt x="691" y="347"/>
                    </a:lnTo>
                    <a:lnTo>
                      <a:pt x="691" y="340"/>
                    </a:lnTo>
                    <a:lnTo>
                      <a:pt x="691" y="334"/>
                    </a:lnTo>
                    <a:lnTo>
                      <a:pt x="691" y="333"/>
                    </a:lnTo>
                    <a:lnTo>
                      <a:pt x="690" y="328"/>
                    </a:lnTo>
                    <a:lnTo>
                      <a:pt x="691" y="322"/>
                    </a:lnTo>
                    <a:lnTo>
                      <a:pt x="691" y="315"/>
                    </a:lnTo>
                    <a:lnTo>
                      <a:pt x="692" y="309"/>
                    </a:lnTo>
                    <a:lnTo>
                      <a:pt x="696" y="301"/>
                    </a:lnTo>
                    <a:lnTo>
                      <a:pt x="697" y="295"/>
                    </a:lnTo>
                    <a:lnTo>
                      <a:pt x="700" y="290"/>
                    </a:lnTo>
                    <a:lnTo>
                      <a:pt x="704" y="282"/>
                    </a:lnTo>
                    <a:lnTo>
                      <a:pt x="704" y="278"/>
                    </a:lnTo>
                    <a:lnTo>
                      <a:pt x="708" y="270"/>
                    </a:lnTo>
                    <a:lnTo>
                      <a:pt x="710" y="263"/>
                    </a:lnTo>
                    <a:lnTo>
                      <a:pt x="712" y="255"/>
                    </a:lnTo>
                    <a:lnTo>
                      <a:pt x="715" y="247"/>
                    </a:lnTo>
                    <a:lnTo>
                      <a:pt x="718" y="239"/>
                    </a:lnTo>
                    <a:lnTo>
                      <a:pt x="721" y="232"/>
                    </a:lnTo>
                    <a:lnTo>
                      <a:pt x="723" y="227"/>
                    </a:lnTo>
                    <a:lnTo>
                      <a:pt x="723" y="224"/>
                    </a:lnTo>
                    <a:lnTo>
                      <a:pt x="723" y="224"/>
                    </a:lnTo>
                    <a:lnTo>
                      <a:pt x="727" y="222"/>
                    </a:lnTo>
                    <a:lnTo>
                      <a:pt x="732" y="219"/>
                    </a:lnTo>
                    <a:lnTo>
                      <a:pt x="734" y="215"/>
                    </a:lnTo>
                    <a:lnTo>
                      <a:pt x="737" y="208"/>
                    </a:lnTo>
                    <a:lnTo>
                      <a:pt x="739" y="201"/>
                    </a:lnTo>
                    <a:lnTo>
                      <a:pt x="740" y="195"/>
                    </a:lnTo>
                    <a:lnTo>
                      <a:pt x="740" y="190"/>
                    </a:lnTo>
                    <a:lnTo>
                      <a:pt x="740" y="184"/>
                    </a:lnTo>
                    <a:lnTo>
                      <a:pt x="736" y="179"/>
                    </a:lnTo>
                    <a:lnTo>
                      <a:pt x="734" y="172"/>
                    </a:lnTo>
                    <a:lnTo>
                      <a:pt x="735" y="163"/>
                    </a:lnTo>
                    <a:lnTo>
                      <a:pt x="736" y="159"/>
                    </a:lnTo>
                    <a:lnTo>
                      <a:pt x="727" y="157"/>
                    </a:lnTo>
                    <a:lnTo>
                      <a:pt x="716" y="156"/>
                    </a:lnTo>
                    <a:lnTo>
                      <a:pt x="709" y="159"/>
                    </a:lnTo>
                    <a:lnTo>
                      <a:pt x="704" y="161"/>
                    </a:lnTo>
                    <a:lnTo>
                      <a:pt x="703" y="167"/>
                    </a:lnTo>
                    <a:lnTo>
                      <a:pt x="698" y="171"/>
                    </a:lnTo>
                    <a:lnTo>
                      <a:pt x="692" y="175"/>
                    </a:lnTo>
                    <a:lnTo>
                      <a:pt x="690" y="175"/>
                    </a:lnTo>
                    <a:lnTo>
                      <a:pt x="686" y="171"/>
                    </a:lnTo>
                    <a:lnTo>
                      <a:pt x="688" y="165"/>
                    </a:lnTo>
                    <a:lnTo>
                      <a:pt x="686" y="155"/>
                    </a:lnTo>
                    <a:lnTo>
                      <a:pt x="684" y="146"/>
                    </a:lnTo>
                    <a:lnTo>
                      <a:pt x="684" y="138"/>
                    </a:lnTo>
                    <a:lnTo>
                      <a:pt x="682" y="134"/>
                    </a:lnTo>
                    <a:lnTo>
                      <a:pt x="680" y="129"/>
                    </a:lnTo>
                    <a:lnTo>
                      <a:pt x="672" y="126"/>
                    </a:lnTo>
                    <a:lnTo>
                      <a:pt x="665" y="127"/>
                    </a:lnTo>
                    <a:lnTo>
                      <a:pt x="659" y="129"/>
                    </a:lnTo>
                    <a:lnTo>
                      <a:pt x="656" y="134"/>
                    </a:lnTo>
                    <a:lnTo>
                      <a:pt x="654" y="136"/>
                    </a:lnTo>
                    <a:lnTo>
                      <a:pt x="651" y="142"/>
                    </a:lnTo>
                    <a:lnTo>
                      <a:pt x="644" y="145"/>
                    </a:lnTo>
                    <a:lnTo>
                      <a:pt x="638" y="144"/>
                    </a:lnTo>
                    <a:lnTo>
                      <a:pt x="636" y="138"/>
                    </a:lnTo>
                    <a:lnTo>
                      <a:pt x="638" y="131"/>
                    </a:lnTo>
                    <a:lnTo>
                      <a:pt x="642" y="126"/>
                    </a:lnTo>
                    <a:lnTo>
                      <a:pt x="643" y="119"/>
                    </a:lnTo>
                    <a:lnTo>
                      <a:pt x="648" y="115"/>
                    </a:lnTo>
                    <a:lnTo>
                      <a:pt x="651" y="111"/>
                    </a:lnTo>
                    <a:lnTo>
                      <a:pt x="652" y="105"/>
                    </a:lnTo>
                    <a:lnTo>
                      <a:pt x="654" y="101"/>
                    </a:lnTo>
                    <a:lnTo>
                      <a:pt x="656" y="99"/>
                    </a:lnTo>
                    <a:lnTo>
                      <a:pt x="662" y="97"/>
                    </a:lnTo>
                    <a:lnTo>
                      <a:pt x="662" y="89"/>
                    </a:lnTo>
                    <a:lnTo>
                      <a:pt x="662" y="81"/>
                    </a:lnTo>
                    <a:lnTo>
                      <a:pt x="663" y="72"/>
                    </a:lnTo>
                    <a:lnTo>
                      <a:pt x="663" y="64"/>
                    </a:lnTo>
                    <a:lnTo>
                      <a:pt x="667" y="60"/>
                    </a:lnTo>
                    <a:lnTo>
                      <a:pt x="667" y="53"/>
                    </a:lnTo>
                    <a:lnTo>
                      <a:pt x="667" y="44"/>
                    </a:lnTo>
                    <a:lnTo>
                      <a:pt x="662" y="43"/>
                    </a:lnTo>
                    <a:lnTo>
                      <a:pt x="656" y="40"/>
                    </a:lnTo>
                    <a:lnTo>
                      <a:pt x="654" y="34"/>
                    </a:lnTo>
                    <a:lnTo>
                      <a:pt x="653" y="24"/>
                    </a:lnTo>
                    <a:lnTo>
                      <a:pt x="654" y="17"/>
                    </a:lnTo>
                    <a:lnTo>
                      <a:pt x="653" y="9"/>
                    </a:lnTo>
                    <a:lnTo>
                      <a:pt x="649" y="3"/>
                    </a:lnTo>
                    <a:lnTo>
                      <a:pt x="642" y="2"/>
                    </a:lnTo>
                    <a:lnTo>
                      <a:pt x="636" y="0"/>
                    </a:lnTo>
                    <a:lnTo>
                      <a:pt x="629" y="0"/>
                    </a:lnTo>
                    <a:lnTo>
                      <a:pt x="622" y="0"/>
                    </a:lnTo>
                    <a:lnTo>
                      <a:pt x="619" y="1"/>
                    </a:lnTo>
                    <a:lnTo>
                      <a:pt x="617" y="2"/>
                    </a:lnTo>
                    <a:lnTo>
                      <a:pt x="608" y="6"/>
                    </a:lnTo>
                    <a:lnTo>
                      <a:pt x="603" y="7"/>
                    </a:lnTo>
                    <a:lnTo>
                      <a:pt x="598" y="3"/>
                    </a:lnTo>
                    <a:lnTo>
                      <a:pt x="591" y="2"/>
                    </a:lnTo>
                    <a:lnTo>
                      <a:pt x="583" y="6"/>
                    </a:lnTo>
                    <a:lnTo>
                      <a:pt x="582" y="11"/>
                    </a:lnTo>
                    <a:lnTo>
                      <a:pt x="578" y="15"/>
                    </a:lnTo>
                    <a:lnTo>
                      <a:pt x="575" y="20"/>
                    </a:lnTo>
                    <a:lnTo>
                      <a:pt x="571" y="22"/>
                    </a:lnTo>
                    <a:lnTo>
                      <a:pt x="571" y="27"/>
                    </a:lnTo>
                    <a:lnTo>
                      <a:pt x="568" y="32"/>
                    </a:lnTo>
                    <a:lnTo>
                      <a:pt x="566" y="35"/>
                    </a:lnTo>
                    <a:lnTo>
                      <a:pt x="561" y="38"/>
                    </a:lnTo>
                    <a:lnTo>
                      <a:pt x="557" y="39"/>
                    </a:lnTo>
                    <a:lnTo>
                      <a:pt x="552" y="38"/>
                    </a:lnTo>
                    <a:lnTo>
                      <a:pt x="547" y="36"/>
                    </a:lnTo>
                    <a:lnTo>
                      <a:pt x="546" y="31"/>
                    </a:lnTo>
                    <a:lnTo>
                      <a:pt x="542" y="22"/>
                    </a:lnTo>
                    <a:lnTo>
                      <a:pt x="539" y="17"/>
                    </a:lnTo>
                    <a:lnTo>
                      <a:pt x="535" y="15"/>
                    </a:lnTo>
                    <a:lnTo>
                      <a:pt x="531" y="16"/>
                    </a:lnTo>
                    <a:lnTo>
                      <a:pt x="529" y="17"/>
                    </a:lnTo>
                    <a:lnTo>
                      <a:pt x="527" y="19"/>
                    </a:lnTo>
                    <a:lnTo>
                      <a:pt x="524" y="20"/>
                    </a:lnTo>
                    <a:lnTo>
                      <a:pt x="523" y="22"/>
                    </a:lnTo>
                    <a:lnTo>
                      <a:pt x="522" y="24"/>
                    </a:lnTo>
                    <a:lnTo>
                      <a:pt x="522" y="26"/>
                    </a:lnTo>
                    <a:lnTo>
                      <a:pt x="520" y="30"/>
                    </a:lnTo>
                    <a:lnTo>
                      <a:pt x="517" y="39"/>
                    </a:lnTo>
                    <a:lnTo>
                      <a:pt x="515" y="47"/>
                    </a:lnTo>
                    <a:lnTo>
                      <a:pt x="511" y="52"/>
                    </a:lnTo>
                    <a:lnTo>
                      <a:pt x="506" y="53"/>
                    </a:lnTo>
                    <a:lnTo>
                      <a:pt x="501" y="48"/>
                    </a:lnTo>
                    <a:lnTo>
                      <a:pt x="494" y="43"/>
                    </a:lnTo>
                    <a:lnTo>
                      <a:pt x="486" y="43"/>
                    </a:lnTo>
                    <a:lnTo>
                      <a:pt x="478" y="43"/>
                    </a:lnTo>
                    <a:lnTo>
                      <a:pt x="475" y="46"/>
                    </a:lnTo>
                    <a:lnTo>
                      <a:pt x="471" y="51"/>
                    </a:lnTo>
                    <a:lnTo>
                      <a:pt x="468" y="57"/>
                    </a:lnTo>
                    <a:lnTo>
                      <a:pt x="467" y="60"/>
                    </a:lnTo>
                    <a:lnTo>
                      <a:pt x="464" y="63"/>
                    </a:lnTo>
                    <a:lnTo>
                      <a:pt x="462" y="65"/>
                    </a:lnTo>
                    <a:lnTo>
                      <a:pt x="462" y="66"/>
                    </a:lnTo>
                    <a:lnTo>
                      <a:pt x="458" y="68"/>
                    </a:lnTo>
                    <a:lnTo>
                      <a:pt x="450" y="69"/>
                    </a:lnTo>
                    <a:lnTo>
                      <a:pt x="441" y="66"/>
                    </a:lnTo>
                    <a:lnTo>
                      <a:pt x="437" y="69"/>
                    </a:lnTo>
                    <a:lnTo>
                      <a:pt x="436" y="74"/>
                    </a:lnTo>
                    <a:lnTo>
                      <a:pt x="434" y="79"/>
                    </a:lnTo>
                    <a:lnTo>
                      <a:pt x="433" y="85"/>
                    </a:lnTo>
                    <a:lnTo>
                      <a:pt x="432" y="88"/>
                    </a:lnTo>
                    <a:lnTo>
                      <a:pt x="429" y="90"/>
                    </a:lnTo>
                    <a:lnTo>
                      <a:pt x="427" y="92"/>
                    </a:lnTo>
                    <a:lnTo>
                      <a:pt x="420" y="94"/>
                    </a:lnTo>
                    <a:lnTo>
                      <a:pt x="409" y="97"/>
                    </a:lnTo>
                    <a:lnTo>
                      <a:pt x="409" y="99"/>
                    </a:lnTo>
                    <a:lnTo>
                      <a:pt x="404" y="103"/>
                    </a:lnTo>
                    <a:lnTo>
                      <a:pt x="402" y="107"/>
                    </a:lnTo>
                    <a:lnTo>
                      <a:pt x="402" y="110"/>
                    </a:lnTo>
                    <a:lnTo>
                      <a:pt x="400" y="111"/>
                    </a:lnTo>
                    <a:lnTo>
                      <a:pt x="397" y="111"/>
                    </a:lnTo>
                    <a:lnTo>
                      <a:pt x="391" y="110"/>
                    </a:lnTo>
                    <a:lnTo>
                      <a:pt x="391" y="109"/>
                    </a:lnTo>
                    <a:lnTo>
                      <a:pt x="391" y="107"/>
                    </a:lnTo>
                    <a:lnTo>
                      <a:pt x="388" y="104"/>
                    </a:lnTo>
                    <a:lnTo>
                      <a:pt x="381" y="103"/>
                    </a:lnTo>
                    <a:lnTo>
                      <a:pt x="377" y="100"/>
                    </a:lnTo>
                    <a:lnTo>
                      <a:pt x="373" y="100"/>
                    </a:lnTo>
                    <a:lnTo>
                      <a:pt x="367" y="101"/>
                    </a:lnTo>
                    <a:lnTo>
                      <a:pt x="366" y="103"/>
                    </a:lnTo>
                    <a:lnTo>
                      <a:pt x="363" y="106"/>
                    </a:lnTo>
                    <a:lnTo>
                      <a:pt x="360" y="110"/>
                    </a:lnTo>
                    <a:lnTo>
                      <a:pt x="359" y="115"/>
                    </a:lnTo>
                    <a:lnTo>
                      <a:pt x="355" y="119"/>
                    </a:lnTo>
                    <a:lnTo>
                      <a:pt x="352" y="123"/>
                    </a:lnTo>
                    <a:lnTo>
                      <a:pt x="349" y="125"/>
                    </a:lnTo>
                    <a:lnTo>
                      <a:pt x="344" y="131"/>
                    </a:lnTo>
                    <a:lnTo>
                      <a:pt x="342" y="135"/>
                    </a:lnTo>
                    <a:lnTo>
                      <a:pt x="342" y="137"/>
                    </a:lnTo>
                    <a:lnTo>
                      <a:pt x="338" y="138"/>
                    </a:lnTo>
                    <a:lnTo>
                      <a:pt x="335" y="139"/>
                    </a:lnTo>
                    <a:lnTo>
                      <a:pt x="331" y="141"/>
                    </a:lnTo>
                    <a:lnTo>
                      <a:pt x="327" y="141"/>
                    </a:lnTo>
                    <a:lnTo>
                      <a:pt x="321" y="141"/>
                    </a:lnTo>
                    <a:lnTo>
                      <a:pt x="319" y="140"/>
                    </a:lnTo>
                    <a:lnTo>
                      <a:pt x="317" y="140"/>
                    </a:lnTo>
                    <a:lnTo>
                      <a:pt x="314" y="138"/>
                    </a:lnTo>
                    <a:lnTo>
                      <a:pt x="314" y="138"/>
                    </a:lnTo>
                    <a:lnTo>
                      <a:pt x="308" y="136"/>
                    </a:lnTo>
                    <a:lnTo>
                      <a:pt x="307" y="135"/>
                    </a:lnTo>
                    <a:lnTo>
                      <a:pt x="305" y="134"/>
                    </a:lnTo>
                    <a:lnTo>
                      <a:pt x="303" y="133"/>
                    </a:lnTo>
                    <a:lnTo>
                      <a:pt x="300" y="132"/>
                    </a:lnTo>
                    <a:lnTo>
                      <a:pt x="298" y="131"/>
                    </a:lnTo>
                    <a:lnTo>
                      <a:pt x="295" y="131"/>
                    </a:lnTo>
                    <a:lnTo>
                      <a:pt x="292" y="131"/>
                    </a:lnTo>
                    <a:lnTo>
                      <a:pt x="292" y="130"/>
                    </a:lnTo>
                    <a:lnTo>
                      <a:pt x="292" y="128"/>
                    </a:lnTo>
                    <a:lnTo>
                      <a:pt x="292" y="126"/>
                    </a:lnTo>
                    <a:lnTo>
                      <a:pt x="289" y="125"/>
                    </a:lnTo>
                    <a:lnTo>
                      <a:pt x="288" y="122"/>
                    </a:lnTo>
                    <a:lnTo>
                      <a:pt x="283" y="120"/>
                    </a:lnTo>
                    <a:lnTo>
                      <a:pt x="283" y="119"/>
                    </a:lnTo>
                    <a:lnTo>
                      <a:pt x="282" y="117"/>
                    </a:lnTo>
                    <a:lnTo>
                      <a:pt x="282" y="115"/>
                    </a:lnTo>
                    <a:lnTo>
                      <a:pt x="278" y="114"/>
                    </a:lnTo>
                    <a:lnTo>
                      <a:pt x="278" y="111"/>
                    </a:lnTo>
                    <a:lnTo>
                      <a:pt x="275" y="111"/>
                    </a:lnTo>
                    <a:lnTo>
                      <a:pt x="271" y="110"/>
                    </a:lnTo>
                    <a:lnTo>
                      <a:pt x="271" y="109"/>
                    </a:lnTo>
                    <a:lnTo>
                      <a:pt x="267" y="109"/>
                    </a:lnTo>
                    <a:lnTo>
                      <a:pt x="264" y="110"/>
                    </a:lnTo>
                    <a:lnTo>
                      <a:pt x="260" y="110"/>
                    </a:lnTo>
                    <a:lnTo>
                      <a:pt x="256" y="110"/>
                    </a:lnTo>
                    <a:lnTo>
                      <a:pt x="254" y="112"/>
                    </a:lnTo>
                    <a:lnTo>
                      <a:pt x="252" y="113"/>
                    </a:lnTo>
                    <a:lnTo>
                      <a:pt x="248" y="114"/>
                    </a:lnTo>
                    <a:lnTo>
                      <a:pt x="247" y="116"/>
                    </a:lnTo>
                    <a:lnTo>
                      <a:pt x="247" y="117"/>
                    </a:lnTo>
                    <a:lnTo>
                      <a:pt x="243" y="118"/>
                    </a:lnTo>
                    <a:lnTo>
                      <a:pt x="242" y="120"/>
                    </a:lnTo>
                    <a:lnTo>
                      <a:pt x="240" y="123"/>
                    </a:lnTo>
                    <a:lnTo>
                      <a:pt x="240" y="125"/>
                    </a:lnTo>
                    <a:lnTo>
                      <a:pt x="239" y="127"/>
                    </a:lnTo>
                    <a:lnTo>
                      <a:pt x="239" y="128"/>
                    </a:lnTo>
                    <a:lnTo>
                      <a:pt x="236" y="131"/>
                    </a:lnTo>
                    <a:lnTo>
                      <a:pt x="236" y="132"/>
                    </a:lnTo>
                    <a:lnTo>
                      <a:pt x="232" y="135"/>
                    </a:lnTo>
                    <a:lnTo>
                      <a:pt x="231" y="137"/>
                    </a:lnTo>
                    <a:lnTo>
                      <a:pt x="228" y="139"/>
                    </a:lnTo>
                    <a:lnTo>
                      <a:pt x="224" y="140"/>
                    </a:lnTo>
                    <a:lnTo>
                      <a:pt x="222" y="140"/>
                    </a:lnTo>
                    <a:lnTo>
                      <a:pt x="222" y="140"/>
                    </a:lnTo>
                    <a:lnTo>
                      <a:pt x="222" y="141"/>
                    </a:lnTo>
                    <a:lnTo>
                      <a:pt x="218" y="141"/>
                    </a:lnTo>
                    <a:lnTo>
                      <a:pt x="218" y="141"/>
                    </a:lnTo>
                    <a:lnTo>
                      <a:pt x="214" y="143"/>
                    </a:lnTo>
                    <a:lnTo>
                      <a:pt x="211" y="144"/>
                    </a:lnTo>
                    <a:lnTo>
                      <a:pt x="208" y="145"/>
                    </a:lnTo>
                    <a:lnTo>
                      <a:pt x="204" y="147"/>
                    </a:lnTo>
                    <a:lnTo>
                      <a:pt x="201" y="155"/>
                    </a:lnTo>
                    <a:lnTo>
                      <a:pt x="197" y="161"/>
                    </a:lnTo>
                    <a:lnTo>
                      <a:pt x="189" y="165"/>
                    </a:lnTo>
                    <a:lnTo>
                      <a:pt x="183" y="167"/>
                    </a:lnTo>
                    <a:lnTo>
                      <a:pt x="179" y="167"/>
                    </a:lnTo>
                    <a:lnTo>
                      <a:pt x="172" y="169"/>
                    </a:lnTo>
                    <a:lnTo>
                      <a:pt x="168" y="169"/>
                    </a:lnTo>
                    <a:lnTo>
                      <a:pt x="163" y="169"/>
                    </a:lnTo>
                    <a:lnTo>
                      <a:pt x="162" y="171"/>
                    </a:lnTo>
                    <a:lnTo>
                      <a:pt x="161" y="175"/>
                    </a:lnTo>
                    <a:lnTo>
                      <a:pt x="162" y="179"/>
                    </a:lnTo>
                    <a:lnTo>
                      <a:pt x="164" y="186"/>
                    </a:lnTo>
                    <a:lnTo>
                      <a:pt x="162" y="190"/>
                    </a:lnTo>
                    <a:lnTo>
                      <a:pt x="158" y="194"/>
                    </a:lnTo>
                    <a:lnTo>
                      <a:pt x="155" y="198"/>
                    </a:lnTo>
                    <a:lnTo>
                      <a:pt x="143" y="200"/>
                    </a:lnTo>
                    <a:lnTo>
                      <a:pt x="137" y="196"/>
                    </a:lnTo>
                    <a:lnTo>
                      <a:pt x="127" y="200"/>
                    </a:lnTo>
                    <a:lnTo>
                      <a:pt x="122" y="200"/>
                    </a:lnTo>
                    <a:lnTo>
                      <a:pt x="116" y="196"/>
                    </a:lnTo>
                    <a:lnTo>
                      <a:pt x="108" y="194"/>
                    </a:lnTo>
                    <a:lnTo>
                      <a:pt x="98" y="190"/>
                    </a:lnTo>
                    <a:lnTo>
                      <a:pt x="91" y="188"/>
                    </a:lnTo>
                    <a:lnTo>
                      <a:pt x="87" y="182"/>
                    </a:lnTo>
                    <a:lnTo>
                      <a:pt x="83" y="180"/>
                    </a:lnTo>
                    <a:lnTo>
                      <a:pt x="74" y="178"/>
                    </a:lnTo>
                    <a:lnTo>
                      <a:pt x="67" y="175"/>
                    </a:lnTo>
                    <a:lnTo>
                      <a:pt x="62" y="173"/>
                    </a:lnTo>
                    <a:lnTo>
                      <a:pt x="56" y="178"/>
                    </a:lnTo>
                    <a:lnTo>
                      <a:pt x="52" y="182"/>
                    </a:lnTo>
                    <a:lnTo>
                      <a:pt x="49" y="186"/>
                    </a:lnTo>
                    <a:lnTo>
                      <a:pt x="44" y="190"/>
                    </a:lnTo>
                    <a:lnTo>
                      <a:pt x="42" y="194"/>
                    </a:lnTo>
                    <a:lnTo>
                      <a:pt x="37" y="198"/>
                    </a:lnTo>
                    <a:lnTo>
                      <a:pt x="31" y="203"/>
                    </a:lnTo>
                    <a:lnTo>
                      <a:pt x="24" y="205"/>
                    </a:lnTo>
                    <a:lnTo>
                      <a:pt x="17" y="207"/>
                    </a:lnTo>
                    <a:lnTo>
                      <a:pt x="9" y="207"/>
                    </a:lnTo>
                    <a:lnTo>
                      <a:pt x="3" y="205"/>
                    </a:lnTo>
                    <a:lnTo>
                      <a:pt x="0" y="203"/>
                    </a:lnTo>
                    <a:lnTo>
                      <a:pt x="0" y="213"/>
                    </a:lnTo>
                    <a:lnTo>
                      <a:pt x="3" y="223"/>
                    </a:lnTo>
                    <a:lnTo>
                      <a:pt x="6" y="232"/>
                    </a:lnTo>
                    <a:lnTo>
                      <a:pt x="9" y="239"/>
                    </a:lnTo>
                    <a:lnTo>
                      <a:pt x="16" y="239"/>
                    </a:lnTo>
                    <a:lnTo>
                      <a:pt x="17" y="236"/>
                    </a:lnTo>
                    <a:lnTo>
                      <a:pt x="24" y="235"/>
                    </a:lnTo>
                    <a:lnTo>
                      <a:pt x="28" y="234"/>
                    </a:lnTo>
                    <a:lnTo>
                      <a:pt x="34" y="234"/>
                    </a:lnTo>
                    <a:lnTo>
                      <a:pt x="41" y="234"/>
                    </a:lnTo>
                    <a:lnTo>
                      <a:pt x="49" y="236"/>
                    </a:lnTo>
                    <a:lnTo>
                      <a:pt x="56" y="237"/>
                    </a:lnTo>
                    <a:lnTo>
                      <a:pt x="60" y="239"/>
                    </a:lnTo>
                    <a:lnTo>
                      <a:pt x="62" y="241"/>
                    </a:lnTo>
                    <a:lnTo>
                      <a:pt x="63" y="247"/>
                    </a:lnTo>
                    <a:lnTo>
                      <a:pt x="66" y="256"/>
                    </a:lnTo>
                    <a:lnTo>
                      <a:pt x="63" y="263"/>
                    </a:lnTo>
                    <a:lnTo>
                      <a:pt x="67" y="267"/>
                    </a:lnTo>
                    <a:lnTo>
                      <a:pt x="73" y="271"/>
                    </a:lnTo>
                    <a:lnTo>
                      <a:pt x="77" y="272"/>
                    </a:lnTo>
                    <a:lnTo>
                      <a:pt x="84" y="276"/>
                    </a:lnTo>
                    <a:lnTo>
                      <a:pt x="91" y="276"/>
                    </a:lnTo>
                    <a:lnTo>
                      <a:pt x="91" y="274"/>
                    </a:lnTo>
                    <a:lnTo>
                      <a:pt x="91" y="273"/>
                    </a:lnTo>
                    <a:lnTo>
                      <a:pt x="94" y="272"/>
                    </a:lnTo>
                    <a:lnTo>
                      <a:pt x="95" y="271"/>
                    </a:lnTo>
                    <a:lnTo>
                      <a:pt x="98" y="268"/>
                    </a:lnTo>
                    <a:lnTo>
                      <a:pt x="102" y="264"/>
                    </a:lnTo>
                    <a:lnTo>
                      <a:pt x="109" y="264"/>
                    </a:lnTo>
                    <a:lnTo>
                      <a:pt x="111" y="264"/>
                    </a:lnTo>
                    <a:lnTo>
                      <a:pt x="116" y="269"/>
                    </a:lnTo>
                    <a:lnTo>
                      <a:pt x="120" y="273"/>
                    </a:lnTo>
                    <a:lnTo>
                      <a:pt x="123" y="275"/>
                    </a:lnTo>
                    <a:lnTo>
                      <a:pt x="127" y="277"/>
                    </a:lnTo>
                    <a:lnTo>
                      <a:pt x="129" y="277"/>
                    </a:lnTo>
                    <a:lnTo>
                      <a:pt x="137" y="278"/>
                    </a:lnTo>
                    <a:lnTo>
                      <a:pt x="141" y="274"/>
                    </a:lnTo>
                    <a:lnTo>
                      <a:pt x="144" y="273"/>
                    </a:lnTo>
                    <a:lnTo>
                      <a:pt x="148" y="271"/>
                    </a:lnTo>
                    <a:lnTo>
                      <a:pt x="150" y="272"/>
                    </a:lnTo>
                    <a:lnTo>
                      <a:pt x="155" y="273"/>
                    </a:lnTo>
                    <a:lnTo>
                      <a:pt x="158" y="274"/>
                    </a:lnTo>
                    <a:lnTo>
                      <a:pt x="161" y="278"/>
                    </a:lnTo>
                    <a:lnTo>
                      <a:pt x="162" y="284"/>
                    </a:lnTo>
                    <a:lnTo>
                      <a:pt x="163" y="290"/>
                    </a:lnTo>
                    <a:lnTo>
                      <a:pt x="164" y="295"/>
                    </a:lnTo>
                    <a:lnTo>
                      <a:pt x="162" y="302"/>
                    </a:lnTo>
                    <a:lnTo>
                      <a:pt x="163" y="307"/>
                    </a:lnTo>
                    <a:lnTo>
                      <a:pt x="164" y="314"/>
                    </a:lnTo>
                    <a:lnTo>
                      <a:pt x="162" y="320"/>
                    </a:lnTo>
                    <a:lnTo>
                      <a:pt x="158" y="324"/>
                    </a:lnTo>
                    <a:lnTo>
                      <a:pt x="158" y="328"/>
                    </a:lnTo>
                    <a:lnTo>
                      <a:pt x="155" y="334"/>
                    </a:lnTo>
                    <a:lnTo>
                      <a:pt x="148" y="338"/>
                    </a:lnTo>
                    <a:lnTo>
                      <a:pt x="137" y="340"/>
                    </a:lnTo>
                    <a:lnTo>
                      <a:pt x="133" y="339"/>
                    </a:lnTo>
                    <a:lnTo>
                      <a:pt x="126" y="338"/>
                    </a:lnTo>
                    <a:lnTo>
                      <a:pt x="119" y="345"/>
                    </a:lnTo>
                    <a:lnTo>
                      <a:pt x="112" y="350"/>
                    </a:lnTo>
                    <a:lnTo>
                      <a:pt x="104" y="359"/>
                    </a:lnTo>
                    <a:lnTo>
                      <a:pt x="102" y="364"/>
                    </a:lnTo>
                    <a:lnTo>
                      <a:pt x="102" y="369"/>
                    </a:lnTo>
                    <a:lnTo>
                      <a:pt x="102" y="369"/>
                    </a:lnTo>
                    <a:lnTo>
                      <a:pt x="102" y="369"/>
                    </a:lnTo>
                    <a:lnTo>
                      <a:pt x="102" y="369"/>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14" name="Freeform 102"/>
              <p:cNvSpPr>
                <a:spLocks noChangeAspect="1" noChangeArrowheads="1"/>
              </p:cNvSpPr>
              <p:nvPr/>
            </p:nvSpPr>
            <p:spPr bwMode="auto">
              <a:xfrm>
                <a:off x="4117" y="2880"/>
                <a:ext cx="477" cy="341"/>
              </a:xfrm>
              <a:custGeom>
                <a:avLst/>
                <a:gdLst/>
                <a:ahLst/>
                <a:cxnLst>
                  <a:cxn ang="0">
                    <a:pos x="298" y="27"/>
                  </a:cxn>
                  <a:cxn ang="0">
                    <a:pos x="212" y="41"/>
                  </a:cxn>
                  <a:cxn ang="0">
                    <a:pos x="129" y="62"/>
                  </a:cxn>
                  <a:cxn ang="0">
                    <a:pos x="114" y="107"/>
                  </a:cxn>
                  <a:cxn ang="0">
                    <a:pos x="132" y="146"/>
                  </a:cxn>
                  <a:cxn ang="0">
                    <a:pos x="181" y="186"/>
                  </a:cxn>
                  <a:cxn ang="0">
                    <a:pos x="172" y="217"/>
                  </a:cxn>
                  <a:cxn ang="0">
                    <a:pos x="133" y="275"/>
                  </a:cxn>
                  <a:cxn ang="0">
                    <a:pos x="164" y="294"/>
                  </a:cxn>
                  <a:cxn ang="0">
                    <a:pos x="116" y="308"/>
                  </a:cxn>
                  <a:cxn ang="0">
                    <a:pos x="65" y="303"/>
                  </a:cxn>
                  <a:cxn ang="0">
                    <a:pos x="24" y="326"/>
                  </a:cxn>
                  <a:cxn ang="0">
                    <a:pos x="49" y="360"/>
                  </a:cxn>
                  <a:cxn ang="0">
                    <a:pos x="27" y="417"/>
                  </a:cxn>
                  <a:cxn ang="0">
                    <a:pos x="1" y="466"/>
                  </a:cxn>
                  <a:cxn ang="0">
                    <a:pos x="6" y="526"/>
                  </a:cxn>
                  <a:cxn ang="0">
                    <a:pos x="34" y="575"/>
                  </a:cxn>
                  <a:cxn ang="0">
                    <a:pos x="56" y="627"/>
                  </a:cxn>
                  <a:cxn ang="0">
                    <a:pos x="87" y="648"/>
                  </a:cxn>
                  <a:cxn ang="0">
                    <a:pos x="138" y="664"/>
                  </a:cxn>
                  <a:cxn ang="0">
                    <a:pos x="176" y="673"/>
                  </a:cxn>
                  <a:cxn ang="0">
                    <a:pos x="227" y="707"/>
                  </a:cxn>
                  <a:cxn ang="0">
                    <a:pos x="267" y="709"/>
                  </a:cxn>
                  <a:cxn ang="0">
                    <a:pos x="320" y="733"/>
                  </a:cxn>
                  <a:cxn ang="0">
                    <a:pos x="373" y="732"/>
                  </a:cxn>
                  <a:cxn ang="0">
                    <a:pos x="424" y="742"/>
                  </a:cxn>
                  <a:cxn ang="0">
                    <a:pos x="473" y="772"/>
                  </a:cxn>
                  <a:cxn ang="0">
                    <a:pos x="511" y="801"/>
                  </a:cxn>
                  <a:cxn ang="0">
                    <a:pos x="549" y="839"/>
                  </a:cxn>
                  <a:cxn ang="0">
                    <a:pos x="601" y="843"/>
                  </a:cxn>
                  <a:cxn ang="0">
                    <a:pos x="631" y="821"/>
                  </a:cxn>
                  <a:cxn ang="0">
                    <a:pos x="662" y="789"/>
                  </a:cxn>
                  <a:cxn ang="0">
                    <a:pos x="680" y="739"/>
                  </a:cxn>
                  <a:cxn ang="0">
                    <a:pos x="723" y="680"/>
                  </a:cxn>
                  <a:cxn ang="0">
                    <a:pos x="811" y="678"/>
                  </a:cxn>
                  <a:cxn ang="0">
                    <a:pos x="873" y="705"/>
                  </a:cxn>
                  <a:cxn ang="0">
                    <a:pos x="932" y="719"/>
                  </a:cxn>
                  <a:cxn ang="0">
                    <a:pos x="985" y="760"/>
                  </a:cxn>
                  <a:cxn ang="0">
                    <a:pos x="1012" y="733"/>
                  </a:cxn>
                  <a:cxn ang="0">
                    <a:pos x="1067" y="704"/>
                  </a:cxn>
                  <a:cxn ang="0">
                    <a:pos x="1123" y="707"/>
                  </a:cxn>
                  <a:cxn ang="0">
                    <a:pos x="1142" y="662"/>
                  </a:cxn>
                  <a:cxn ang="0">
                    <a:pos x="1068" y="617"/>
                  </a:cxn>
                  <a:cxn ang="0">
                    <a:pos x="1029" y="564"/>
                  </a:cxn>
                  <a:cxn ang="0">
                    <a:pos x="1096" y="567"/>
                  </a:cxn>
                  <a:cxn ang="0">
                    <a:pos x="1131" y="501"/>
                  </a:cxn>
                  <a:cxn ang="0">
                    <a:pos x="1161" y="444"/>
                  </a:cxn>
                  <a:cxn ang="0">
                    <a:pos x="1192" y="395"/>
                  </a:cxn>
                  <a:cxn ang="0">
                    <a:pos x="1171" y="334"/>
                  </a:cxn>
                  <a:cxn ang="0">
                    <a:pos x="1146" y="276"/>
                  </a:cxn>
                  <a:cxn ang="0">
                    <a:pos x="1111" y="216"/>
                  </a:cxn>
                  <a:cxn ang="0">
                    <a:pos x="1035" y="194"/>
                  </a:cxn>
                  <a:cxn ang="0">
                    <a:pos x="958" y="138"/>
                  </a:cxn>
                  <a:cxn ang="0">
                    <a:pos x="904" y="88"/>
                  </a:cxn>
                  <a:cxn ang="0">
                    <a:pos x="833" y="59"/>
                  </a:cxn>
                  <a:cxn ang="0">
                    <a:pos x="752" y="56"/>
                  </a:cxn>
                  <a:cxn ang="0">
                    <a:pos x="658" y="67"/>
                  </a:cxn>
                  <a:cxn ang="0">
                    <a:pos x="571" y="48"/>
                  </a:cxn>
                  <a:cxn ang="0">
                    <a:pos x="471" y="10"/>
                  </a:cxn>
                  <a:cxn ang="0">
                    <a:pos x="414" y="11"/>
                  </a:cxn>
                  <a:cxn ang="0">
                    <a:pos x="373" y="12"/>
                  </a:cxn>
                </a:cxnLst>
                <a:rect l="0" t="0" r="r" b="b"/>
                <a:pathLst>
                  <a:path w="1192" h="852">
                    <a:moveTo>
                      <a:pt x="362" y="17"/>
                    </a:moveTo>
                    <a:lnTo>
                      <a:pt x="354" y="18"/>
                    </a:lnTo>
                    <a:lnTo>
                      <a:pt x="343" y="18"/>
                    </a:lnTo>
                    <a:lnTo>
                      <a:pt x="336" y="18"/>
                    </a:lnTo>
                    <a:lnTo>
                      <a:pt x="328" y="20"/>
                    </a:lnTo>
                    <a:lnTo>
                      <a:pt x="319" y="22"/>
                    </a:lnTo>
                    <a:lnTo>
                      <a:pt x="308" y="24"/>
                    </a:lnTo>
                    <a:lnTo>
                      <a:pt x="298" y="27"/>
                    </a:lnTo>
                    <a:lnTo>
                      <a:pt x="287" y="30"/>
                    </a:lnTo>
                    <a:lnTo>
                      <a:pt x="280" y="32"/>
                    </a:lnTo>
                    <a:lnTo>
                      <a:pt x="266" y="34"/>
                    </a:lnTo>
                    <a:lnTo>
                      <a:pt x="255" y="36"/>
                    </a:lnTo>
                    <a:lnTo>
                      <a:pt x="240" y="38"/>
                    </a:lnTo>
                    <a:lnTo>
                      <a:pt x="235" y="39"/>
                    </a:lnTo>
                    <a:lnTo>
                      <a:pt x="221" y="40"/>
                    </a:lnTo>
                    <a:lnTo>
                      <a:pt x="212" y="41"/>
                    </a:lnTo>
                    <a:lnTo>
                      <a:pt x="202" y="43"/>
                    </a:lnTo>
                    <a:lnTo>
                      <a:pt x="192" y="45"/>
                    </a:lnTo>
                    <a:lnTo>
                      <a:pt x="176" y="48"/>
                    </a:lnTo>
                    <a:lnTo>
                      <a:pt x="163" y="52"/>
                    </a:lnTo>
                    <a:lnTo>
                      <a:pt x="154" y="54"/>
                    </a:lnTo>
                    <a:lnTo>
                      <a:pt x="148" y="55"/>
                    </a:lnTo>
                    <a:lnTo>
                      <a:pt x="138" y="59"/>
                    </a:lnTo>
                    <a:lnTo>
                      <a:pt x="129" y="62"/>
                    </a:lnTo>
                    <a:lnTo>
                      <a:pt x="126" y="64"/>
                    </a:lnTo>
                    <a:lnTo>
                      <a:pt x="118" y="74"/>
                    </a:lnTo>
                    <a:lnTo>
                      <a:pt x="114" y="81"/>
                    </a:lnTo>
                    <a:lnTo>
                      <a:pt x="114" y="84"/>
                    </a:lnTo>
                    <a:lnTo>
                      <a:pt x="115" y="93"/>
                    </a:lnTo>
                    <a:lnTo>
                      <a:pt x="115" y="98"/>
                    </a:lnTo>
                    <a:lnTo>
                      <a:pt x="114" y="102"/>
                    </a:lnTo>
                    <a:lnTo>
                      <a:pt x="114" y="107"/>
                    </a:lnTo>
                    <a:lnTo>
                      <a:pt x="113" y="111"/>
                    </a:lnTo>
                    <a:lnTo>
                      <a:pt x="113" y="116"/>
                    </a:lnTo>
                    <a:lnTo>
                      <a:pt x="113" y="123"/>
                    </a:lnTo>
                    <a:lnTo>
                      <a:pt x="115" y="127"/>
                    </a:lnTo>
                    <a:lnTo>
                      <a:pt x="120" y="133"/>
                    </a:lnTo>
                    <a:lnTo>
                      <a:pt x="121" y="136"/>
                    </a:lnTo>
                    <a:lnTo>
                      <a:pt x="124" y="140"/>
                    </a:lnTo>
                    <a:lnTo>
                      <a:pt x="132" y="146"/>
                    </a:lnTo>
                    <a:lnTo>
                      <a:pt x="142" y="155"/>
                    </a:lnTo>
                    <a:lnTo>
                      <a:pt x="150" y="161"/>
                    </a:lnTo>
                    <a:lnTo>
                      <a:pt x="160" y="170"/>
                    </a:lnTo>
                    <a:lnTo>
                      <a:pt x="167" y="175"/>
                    </a:lnTo>
                    <a:lnTo>
                      <a:pt x="174" y="180"/>
                    </a:lnTo>
                    <a:lnTo>
                      <a:pt x="177" y="182"/>
                    </a:lnTo>
                    <a:lnTo>
                      <a:pt x="179" y="184"/>
                    </a:lnTo>
                    <a:lnTo>
                      <a:pt x="181" y="186"/>
                    </a:lnTo>
                    <a:lnTo>
                      <a:pt x="182" y="188"/>
                    </a:lnTo>
                    <a:lnTo>
                      <a:pt x="184" y="189"/>
                    </a:lnTo>
                    <a:lnTo>
                      <a:pt x="184" y="192"/>
                    </a:lnTo>
                    <a:lnTo>
                      <a:pt x="183" y="195"/>
                    </a:lnTo>
                    <a:lnTo>
                      <a:pt x="180" y="200"/>
                    </a:lnTo>
                    <a:lnTo>
                      <a:pt x="176" y="209"/>
                    </a:lnTo>
                    <a:lnTo>
                      <a:pt x="174" y="213"/>
                    </a:lnTo>
                    <a:lnTo>
                      <a:pt x="172" y="217"/>
                    </a:lnTo>
                    <a:lnTo>
                      <a:pt x="169" y="227"/>
                    </a:lnTo>
                    <a:lnTo>
                      <a:pt x="164" y="232"/>
                    </a:lnTo>
                    <a:lnTo>
                      <a:pt x="148" y="235"/>
                    </a:lnTo>
                    <a:lnTo>
                      <a:pt x="137" y="243"/>
                    </a:lnTo>
                    <a:lnTo>
                      <a:pt x="133" y="253"/>
                    </a:lnTo>
                    <a:lnTo>
                      <a:pt x="134" y="263"/>
                    </a:lnTo>
                    <a:lnTo>
                      <a:pt x="136" y="270"/>
                    </a:lnTo>
                    <a:lnTo>
                      <a:pt x="133" y="275"/>
                    </a:lnTo>
                    <a:lnTo>
                      <a:pt x="134" y="280"/>
                    </a:lnTo>
                    <a:lnTo>
                      <a:pt x="137" y="281"/>
                    </a:lnTo>
                    <a:lnTo>
                      <a:pt x="147" y="282"/>
                    </a:lnTo>
                    <a:lnTo>
                      <a:pt x="154" y="284"/>
                    </a:lnTo>
                    <a:lnTo>
                      <a:pt x="161" y="287"/>
                    </a:lnTo>
                    <a:lnTo>
                      <a:pt x="165" y="288"/>
                    </a:lnTo>
                    <a:lnTo>
                      <a:pt x="167" y="289"/>
                    </a:lnTo>
                    <a:lnTo>
                      <a:pt x="164" y="294"/>
                    </a:lnTo>
                    <a:lnTo>
                      <a:pt x="160" y="297"/>
                    </a:lnTo>
                    <a:lnTo>
                      <a:pt x="156" y="298"/>
                    </a:lnTo>
                    <a:lnTo>
                      <a:pt x="152" y="299"/>
                    </a:lnTo>
                    <a:lnTo>
                      <a:pt x="148" y="300"/>
                    </a:lnTo>
                    <a:lnTo>
                      <a:pt x="138" y="301"/>
                    </a:lnTo>
                    <a:lnTo>
                      <a:pt x="127" y="303"/>
                    </a:lnTo>
                    <a:lnTo>
                      <a:pt x="123" y="305"/>
                    </a:lnTo>
                    <a:lnTo>
                      <a:pt x="116" y="308"/>
                    </a:lnTo>
                    <a:lnTo>
                      <a:pt x="108" y="312"/>
                    </a:lnTo>
                    <a:lnTo>
                      <a:pt x="98" y="313"/>
                    </a:lnTo>
                    <a:lnTo>
                      <a:pt x="89" y="314"/>
                    </a:lnTo>
                    <a:lnTo>
                      <a:pt x="84" y="312"/>
                    </a:lnTo>
                    <a:lnTo>
                      <a:pt x="76" y="309"/>
                    </a:lnTo>
                    <a:lnTo>
                      <a:pt x="71" y="306"/>
                    </a:lnTo>
                    <a:lnTo>
                      <a:pt x="68" y="305"/>
                    </a:lnTo>
                    <a:lnTo>
                      <a:pt x="65" y="303"/>
                    </a:lnTo>
                    <a:lnTo>
                      <a:pt x="60" y="302"/>
                    </a:lnTo>
                    <a:lnTo>
                      <a:pt x="56" y="302"/>
                    </a:lnTo>
                    <a:lnTo>
                      <a:pt x="53" y="302"/>
                    </a:lnTo>
                    <a:lnTo>
                      <a:pt x="52" y="303"/>
                    </a:lnTo>
                    <a:lnTo>
                      <a:pt x="49" y="314"/>
                    </a:lnTo>
                    <a:lnTo>
                      <a:pt x="40" y="317"/>
                    </a:lnTo>
                    <a:lnTo>
                      <a:pt x="29" y="321"/>
                    </a:lnTo>
                    <a:lnTo>
                      <a:pt x="24" y="326"/>
                    </a:lnTo>
                    <a:lnTo>
                      <a:pt x="26" y="332"/>
                    </a:lnTo>
                    <a:lnTo>
                      <a:pt x="28" y="335"/>
                    </a:lnTo>
                    <a:lnTo>
                      <a:pt x="37" y="338"/>
                    </a:lnTo>
                    <a:lnTo>
                      <a:pt x="47" y="339"/>
                    </a:lnTo>
                    <a:lnTo>
                      <a:pt x="47" y="341"/>
                    </a:lnTo>
                    <a:lnTo>
                      <a:pt x="49" y="346"/>
                    </a:lnTo>
                    <a:lnTo>
                      <a:pt x="50" y="349"/>
                    </a:lnTo>
                    <a:lnTo>
                      <a:pt x="49" y="360"/>
                    </a:lnTo>
                    <a:lnTo>
                      <a:pt x="46" y="368"/>
                    </a:lnTo>
                    <a:lnTo>
                      <a:pt x="43" y="377"/>
                    </a:lnTo>
                    <a:lnTo>
                      <a:pt x="40" y="385"/>
                    </a:lnTo>
                    <a:lnTo>
                      <a:pt x="35" y="393"/>
                    </a:lnTo>
                    <a:lnTo>
                      <a:pt x="34" y="397"/>
                    </a:lnTo>
                    <a:lnTo>
                      <a:pt x="32" y="404"/>
                    </a:lnTo>
                    <a:lnTo>
                      <a:pt x="29" y="411"/>
                    </a:lnTo>
                    <a:lnTo>
                      <a:pt x="27" y="417"/>
                    </a:lnTo>
                    <a:lnTo>
                      <a:pt x="25" y="423"/>
                    </a:lnTo>
                    <a:lnTo>
                      <a:pt x="25" y="427"/>
                    </a:lnTo>
                    <a:lnTo>
                      <a:pt x="25" y="430"/>
                    </a:lnTo>
                    <a:lnTo>
                      <a:pt x="29" y="440"/>
                    </a:lnTo>
                    <a:lnTo>
                      <a:pt x="33" y="448"/>
                    </a:lnTo>
                    <a:lnTo>
                      <a:pt x="27" y="464"/>
                    </a:lnTo>
                    <a:lnTo>
                      <a:pt x="19" y="462"/>
                    </a:lnTo>
                    <a:lnTo>
                      <a:pt x="1" y="466"/>
                    </a:lnTo>
                    <a:lnTo>
                      <a:pt x="0" y="472"/>
                    </a:lnTo>
                    <a:lnTo>
                      <a:pt x="0" y="482"/>
                    </a:lnTo>
                    <a:lnTo>
                      <a:pt x="1" y="488"/>
                    </a:lnTo>
                    <a:lnTo>
                      <a:pt x="3" y="494"/>
                    </a:lnTo>
                    <a:lnTo>
                      <a:pt x="3" y="498"/>
                    </a:lnTo>
                    <a:lnTo>
                      <a:pt x="4" y="506"/>
                    </a:lnTo>
                    <a:lnTo>
                      <a:pt x="3" y="515"/>
                    </a:lnTo>
                    <a:lnTo>
                      <a:pt x="6" y="526"/>
                    </a:lnTo>
                    <a:lnTo>
                      <a:pt x="10" y="532"/>
                    </a:lnTo>
                    <a:lnTo>
                      <a:pt x="15" y="540"/>
                    </a:lnTo>
                    <a:lnTo>
                      <a:pt x="20" y="543"/>
                    </a:lnTo>
                    <a:lnTo>
                      <a:pt x="25" y="548"/>
                    </a:lnTo>
                    <a:lnTo>
                      <a:pt x="25" y="549"/>
                    </a:lnTo>
                    <a:lnTo>
                      <a:pt x="28" y="557"/>
                    </a:lnTo>
                    <a:lnTo>
                      <a:pt x="30" y="567"/>
                    </a:lnTo>
                    <a:lnTo>
                      <a:pt x="34" y="575"/>
                    </a:lnTo>
                    <a:lnTo>
                      <a:pt x="38" y="586"/>
                    </a:lnTo>
                    <a:lnTo>
                      <a:pt x="41" y="591"/>
                    </a:lnTo>
                    <a:lnTo>
                      <a:pt x="45" y="600"/>
                    </a:lnTo>
                    <a:lnTo>
                      <a:pt x="53" y="605"/>
                    </a:lnTo>
                    <a:lnTo>
                      <a:pt x="54" y="608"/>
                    </a:lnTo>
                    <a:lnTo>
                      <a:pt x="54" y="610"/>
                    </a:lnTo>
                    <a:lnTo>
                      <a:pt x="55" y="616"/>
                    </a:lnTo>
                    <a:lnTo>
                      <a:pt x="56" y="627"/>
                    </a:lnTo>
                    <a:lnTo>
                      <a:pt x="58" y="630"/>
                    </a:lnTo>
                    <a:lnTo>
                      <a:pt x="60" y="634"/>
                    </a:lnTo>
                    <a:lnTo>
                      <a:pt x="62" y="639"/>
                    </a:lnTo>
                    <a:lnTo>
                      <a:pt x="67" y="643"/>
                    </a:lnTo>
                    <a:lnTo>
                      <a:pt x="73" y="648"/>
                    </a:lnTo>
                    <a:lnTo>
                      <a:pt x="76" y="649"/>
                    </a:lnTo>
                    <a:lnTo>
                      <a:pt x="84" y="649"/>
                    </a:lnTo>
                    <a:lnTo>
                      <a:pt x="87" y="648"/>
                    </a:lnTo>
                    <a:lnTo>
                      <a:pt x="98" y="647"/>
                    </a:lnTo>
                    <a:lnTo>
                      <a:pt x="103" y="647"/>
                    </a:lnTo>
                    <a:lnTo>
                      <a:pt x="109" y="649"/>
                    </a:lnTo>
                    <a:lnTo>
                      <a:pt x="112" y="650"/>
                    </a:lnTo>
                    <a:lnTo>
                      <a:pt x="116" y="651"/>
                    </a:lnTo>
                    <a:lnTo>
                      <a:pt x="117" y="651"/>
                    </a:lnTo>
                    <a:lnTo>
                      <a:pt x="128" y="657"/>
                    </a:lnTo>
                    <a:lnTo>
                      <a:pt x="138" y="664"/>
                    </a:lnTo>
                    <a:lnTo>
                      <a:pt x="149" y="667"/>
                    </a:lnTo>
                    <a:lnTo>
                      <a:pt x="151" y="668"/>
                    </a:lnTo>
                    <a:lnTo>
                      <a:pt x="154" y="671"/>
                    </a:lnTo>
                    <a:lnTo>
                      <a:pt x="158" y="672"/>
                    </a:lnTo>
                    <a:lnTo>
                      <a:pt x="164" y="673"/>
                    </a:lnTo>
                    <a:lnTo>
                      <a:pt x="168" y="673"/>
                    </a:lnTo>
                    <a:lnTo>
                      <a:pt x="170" y="672"/>
                    </a:lnTo>
                    <a:lnTo>
                      <a:pt x="176" y="673"/>
                    </a:lnTo>
                    <a:lnTo>
                      <a:pt x="182" y="674"/>
                    </a:lnTo>
                    <a:lnTo>
                      <a:pt x="192" y="680"/>
                    </a:lnTo>
                    <a:lnTo>
                      <a:pt x="203" y="689"/>
                    </a:lnTo>
                    <a:lnTo>
                      <a:pt x="207" y="690"/>
                    </a:lnTo>
                    <a:lnTo>
                      <a:pt x="213" y="693"/>
                    </a:lnTo>
                    <a:lnTo>
                      <a:pt x="215" y="696"/>
                    </a:lnTo>
                    <a:lnTo>
                      <a:pt x="219" y="701"/>
                    </a:lnTo>
                    <a:lnTo>
                      <a:pt x="227" y="707"/>
                    </a:lnTo>
                    <a:lnTo>
                      <a:pt x="229" y="708"/>
                    </a:lnTo>
                    <a:lnTo>
                      <a:pt x="231" y="710"/>
                    </a:lnTo>
                    <a:lnTo>
                      <a:pt x="239" y="711"/>
                    </a:lnTo>
                    <a:lnTo>
                      <a:pt x="244" y="712"/>
                    </a:lnTo>
                    <a:lnTo>
                      <a:pt x="249" y="710"/>
                    </a:lnTo>
                    <a:lnTo>
                      <a:pt x="255" y="709"/>
                    </a:lnTo>
                    <a:lnTo>
                      <a:pt x="260" y="708"/>
                    </a:lnTo>
                    <a:lnTo>
                      <a:pt x="267" y="709"/>
                    </a:lnTo>
                    <a:lnTo>
                      <a:pt x="271" y="712"/>
                    </a:lnTo>
                    <a:lnTo>
                      <a:pt x="274" y="718"/>
                    </a:lnTo>
                    <a:lnTo>
                      <a:pt x="279" y="722"/>
                    </a:lnTo>
                    <a:lnTo>
                      <a:pt x="286" y="722"/>
                    </a:lnTo>
                    <a:lnTo>
                      <a:pt x="295" y="723"/>
                    </a:lnTo>
                    <a:lnTo>
                      <a:pt x="304" y="725"/>
                    </a:lnTo>
                    <a:lnTo>
                      <a:pt x="312" y="730"/>
                    </a:lnTo>
                    <a:lnTo>
                      <a:pt x="320" y="733"/>
                    </a:lnTo>
                    <a:lnTo>
                      <a:pt x="329" y="735"/>
                    </a:lnTo>
                    <a:lnTo>
                      <a:pt x="337" y="732"/>
                    </a:lnTo>
                    <a:lnTo>
                      <a:pt x="343" y="731"/>
                    </a:lnTo>
                    <a:lnTo>
                      <a:pt x="348" y="730"/>
                    </a:lnTo>
                    <a:lnTo>
                      <a:pt x="355" y="731"/>
                    </a:lnTo>
                    <a:lnTo>
                      <a:pt x="361" y="731"/>
                    </a:lnTo>
                    <a:lnTo>
                      <a:pt x="367" y="732"/>
                    </a:lnTo>
                    <a:lnTo>
                      <a:pt x="373" y="732"/>
                    </a:lnTo>
                    <a:lnTo>
                      <a:pt x="378" y="731"/>
                    </a:lnTo>
                    <a:lnTo>
                      <a:pt x="383" y="732"/>
                    </a:lnTo>
                    <a:lnTo>
                      <a:pt x="388" y="734"/>
                    </a:lnTo>
                    <a:lnTo>
                      <a:pt x="393" y="737"/>
                    </a:lnTo>
                    <a:lnTo>
                      <a:pt x="400" y="737"/>
                    </a:lnTo>
                    <a:lnTo>
                      <a:pt x="409" y="738"/>
                    </a:lnTo>
                    <a:lnTo>
                      <a:pt x="417" y="741"/>
                    </a:lnTo>
                    <a:lnTo>
                      <a:pt x="424" y="742"/>
                    </a:lnTo>
                    <a:lnTo>
                      <a:pt x="432" y="746"/>
                    </a:lnTo>
                    <a:lnTo>
                      <a:pt x="444" y="747"/>
                    </a:lnTo>
                    <a:lnTo>
                      <a:pt x="449" y="745"/>
                    </a:lnTo>
                    <a:lnTo>
                      <a:pt x="452" y="748"/>
                    </a:lnTo>
                    <a:lnTo>
                      <a:pt x="453" y="754"/>
                    </a:lnTo>
                    <a:lnTo>
                      <a:pt x="463" y="758"/>
                    </a:lnTo>
                    <a:lnTo>
                      <a:pt x="467" y="766"/>
                    </a:lnTo>
                    <a:lnTo>
                      <a:pt x="473" y="772"/>
                    </a:lnTo>
                    <a:lnTo>
                      <a:pt x="480" y="779"/>
                    </a:lnTo>
                    <a:lnTo>
                      <a:pt x="481" y="782"/>
                    </a:lnTo>
                    <a:lnTo>
                      <a:pt x="484" y="785"/>
                    </a:lnTo>
                    <a:lnTo>
                      <a:pt x="492" y="790"/>
                    </a:lnTo>
                    <a:lnTo>
                      <a:pt x="495" y="790"/>
                    </a:lnTo>
                    <a:lnTo>
                      <a:pt x="500" y="792"/>
                    </a:lnTo>
                    <a:lnTo>
                      <a:pt x="507" y="796"/>
                    </a:lnTo>
                    <a:lnTo>
                      <a:pt x="511" y="801"/>
                    </a:lnTo>
                    <a:lnTo>
                      <a:pt x="513" y="808"/>
                    </a:lnTo>
                    <a:lnTo>
                      <a:pt x="515" y="816"/>
                    </a:lnTo>
                    <a:lnTo>
                      <a:pt x="515" y="823"/>
                    </a:lnTo>
                    <a:lnTo>
                      <a:pt x="523" y="829"/>
                    </a:lnTo>
                    <a:lnTo>
                      <a:pt x="529" y="833"/>
                    </a:lnTo>
                    <a:lnTo>
                      <a:pt x="536" y="834"/>
                    </a:lnTo>
                    <a:lnTo>
                      <a:pt x="543" y="836"/>
                    </a:lnTo>
                    <a:lnTo>
                      <a:pt x="549" y="839"/>
                    </a:lnTo>
                    <a:lnTo>
                      <a:pt x="552" y="845"/>
                    </a:lnTo>
                    <a:lnTo>
                      <a:pt x="562" y="846"/>
                    </a:lnTo>
                    <a:lnTo>
                      <a:pt x="568" y="844"/>
                    </a:lnTo>
                    <a:lnTo>
                      <a:pt x="572" y="842"/>
                    </a:lnTo>
                    <a:lnTo>
                      <a:pt x="576" y="840"/>
                    </a:lnTo>
                    <a:lnTo>
                      <a:pt x="588" y="839"/>
                    </a:lnTo>
                    <a:lnTo>
                      <a:pt x="592" y="841"/>
                    </a:lnTo>
                    <a:lnTo>
                      <a:pt x="601" y="843"/>
                    </a:lnTo>
                    <a:lnTo>
                      <a:pt x="605" y="848"/>
                    </a:lnTo>
                    <a:lnTo>
                      <a:pt x="612" y="852"/>
                    </a:lnTo>
                    <a:lnTo>
                      <a:pt x="619" y="847"/>
                    </a:lnTo>
                    <a:lnTo>
                      <a:pt x="623" y="839"/>
                    </a:lnTo>
                    <a:lnTo>
                      <a:pt x="629" y="838"/>
                    </a:lnTo>
                    <a:lnTo>
                      <a:pt x="629" y="834"/>
                    </a:lnTo>
                    <a:lnTo>
                      <a:pt x="631" y="828"/>
                    </a:lnTo>
                    <a:lnTo>
                      <a:pt x="631" y="821"/>
                    </a:lnTo>
                    <a:lnTo>
                      <a:pt x="638" y="816"/>
                    </a:lnTo>
                    <a:lnTo>
                      <a:pt x="640" y="811"/>
                    </a:lnTo>
                    <a:lnTo>
                      <a:pt x="645" y="807"/>
                    </a:lnTo>
                    <a:lnTo>
                      <a:pt x="652" y="806"/>
                    </a:lnTo>
                    <a:lnTo>
                      <a:pt x="655" y="801"/>
                    </a:lnTo>
                    <a:lnTo>
                      <a:pt x="656" y="797"/>
                    </a:lnTo>
                    <a:lnTo>
                      <a:pt x="656" y="793"/>
                    </a:lnTo>
                    <a:lnTo>
                      <a:pt x="662" y="789"/>
                    </a:lnTo>
                    <a:lnTo>
                      <a:pt x="665" y="786"/>
                    </a:lnTo>
                    <a:lnTo>
                      <a:pt x="668" y="782"/>
                    </a:lnTo>
                    <a:lnTo>
                      <a:pt x="671" y="774"/>
                    </a:lnTo>
                    <a:lnTo>
                      <a:pt x="672" y="768"/>
                    </a:lnTo>
                    <a:lnTo>
                      <a:pt x="668" y="760"/>
                    </a:lnTo>
                    <a:lnTo>
                      <a:pt x="663" y="750"/>
                    </a:lnTo>
                    <a:lnTo>
                      <a:pt x="667" y="742"/>
                    </a:lnTo>
                    <a:lnTo>
                      <a:pt x="680" y="739"/>
                    </a:lnTo>
                    <a:lnTo>
                      <a:pt x="702" y="729"/>
                    </a:lnTo>
                    <a:lnTo>
                      <a:pt x="704" y="721"/>
                    </a:lnTo>
                    <a:lnTo>
                      <a:pt x="702" y="717"/>
                    </a:lnTo>
                    <a:lnTo>
                      <a:pt x="700" y="714"/>
                    </a:lnTo>
                    <a:lnTo>
                      <a:pt x="700" y="705"/>
                    </a:lnTo>
                    <a:lnTo>
                      <a:pt x="709" y="692"/>
                    </a:lnTo>
                    <a:lnTo>
                      <a:pt x="717" y="689"/>
                    </a:lnTo>
                    <a:lnTo>
                      <a:pt x="723" y="680"/>
                    </a:lnTo>
                    <a:lnTo>
                      <a:pt x="736" y="678"/>
                    </a:lnTo>
                    <a:lnTo>
                      <a:pt x="748" y="680"/>
                    </a:lnTo>
                    <a:lnTo>
                      <a:pt x="760" y="682"/>
                    </a:lnTo>
                    <a:lnTo>
                      <a:pt x="770" y="680"/>
                    </a:lnTo>
                    <a:lnTo>
                      <a:pt x="780" y="682"/>
                    </a:lnTo>
                    <a:lnTo>
                      <a:pt x="796" y="681"/>
                    </a:lnTo>
                    <a:lnTo>
                      <a:pt x="804" y="680"/>
                    </a:lnTo>
                    <a:lnTo>
                      <a:pt x="811" y="678"/>
                    </a:lnTo>
                    <a:lnTo>
                      <a:pt x="816" y="676"/>
                    </a:lnTo>
                    <a:lnTo>
                      <a:pt x="821" y="677"/>
                    </a:lnTo>
                    <a:lnTo>
                      <a:pt x="824" y="678"/>
                    </a:lnTo>
                    <a:lnTo>
                      <a:pt x="836" y="683"/>
                    </a:lnTo>
                    <a:lnTo>
                      <a:pt x="839" y="688"/>
                    </a:lnTo>
                    <a:lnTo>
                      <a:pt x="846" y="695"/>
                    </a:lnTo>
                    <a:lnTo>
                      <a:pt x="863" y="702"/>
                    </a:lnTo>
                    <a:lnTo>
                      <a:pt x="873" y="705"/>
                    </a:lnTo>
                    <a:lnTo>
                      <a:pt x="877" y="699"/>
                    </a:lnTo>
                    <a:lnTo>
                      <a:pt x="883" y="691"/>
                    </a:lnTo>
                    <a:lnTo>
                      <a:pt x="896" y="686"/>
                    </a:lnTo>
                    <a:lnTo>
                      <a:pt x="904" y="684"/>
                    </a:lnTo>
                    <a:lnTo>
                      <a:pt x="915" y="699"/>
                    </a:lnTo>
                    <a:lnTo>
                      <a:pt x="919" y="705"/>
                    </a:lnTo>
                    <a:lnTo>
                      <a:pt x="924" y="711"/>
                    </a:lnTo>
                    <a:lnTo>
                      <a:pt x="932" y="719"/>
                    </a:lnTo>
                    <a:lnTo>
                      <a:pt x="932" y="720"/>
                    </a:lnTo>
                    <a:lnTo>
                      <a:pt x="937" y="729"/>
                    </a:lnTo>
                    <a:lnTo>
                      <a:pt x="945" y="739"/>
                    </a:lnTo>
                    <a:lnTo>
                      <a:pt x="956" y="741"/>
                    </a:lnTo>
                    <a:lnTo>
                      <a:pt x="963" y="753"/>
                    </a:lnTo>
                    <a:lnTo>
                      <a:pt x="971" y="756"/>
                    </a:lnTo>
                    <a:lnTo>
                      <a:pt x="976" y="760"/>
                    </a:lnTo>
                    <a:lnTo>
                      <a:pt x="985" y="760"/>
                    </a:lnTo>
                    <a:lnTo>
                      <a:pt x="995" y="756"/>
                    </a:lnTo>
                    <a:lnTo>
                      <a:pt x="1004" y="756"/>
                    </a:lnTo>
                    <a:lnTo>
                      <a:pt x="1012" y="752"/>
                    </a:lnTo>
                    <a:lnTo>
                      <a:pt x="1013" y="748"/>
                    </a:lnTo>
                    <a:lnTo>
                      <a:pt x="1015" y="743"/>
                    </a:lnTo>
                    <a:lnTo>
                      <a:pt x="1014" y="743"/>
                    </a:lnTo>
                    <a:lnTo>
                      <a:pt x="1013" y="740"/>
                    </a:lnTo>
                    <a:lnTo>
                      <a:pt x="1012" y="733"/>
                    </a:lnTo>
                    <a:lnTo>
                      <a:pt x="1014" y="724"/>
                    </a:lnTo>
                    <a:lnTo>
                      <a:pt x="1015" y="714"/>
                    </a:lnTo>
                    <a:lnTo>
                      <a:pt x="1016" y="712"/>
                    </a:lnTo>
                    <a:lnTo>
                      <a:pt x="1030" y="703"/>
                    </a:lnTo>
                    <a:lnTo>
                      <a:pt x="1042" y="698"/>
                    </a:lnTo>
                    <a:lnTo>
                      <a:pt x="1058" y="692"/>
                    </a:lnTo>
                    <a:lnTo>
                      <a:pt x="1063" y="697"/>
                    </a:lnTo>
                    <a:lnTo>
                      <a:pt x="1067" y="704"/>
                    </a:lnTo>
                    <a:lnTo>
                      <a:pt x="1071" y="707"/>
                    </a:lnTo>
                    <a:lnTo>
                      <a:pt x="1078" y="718"/>
                    </a:lnTo>
                    <a:lnTo>
                      <a:pt x="1082" y="718"/>
                    </a:lnTo>
                    <a:lnTo>
                      <a:pt x="1088" y="714"/>
                    </a:lnTo>
                    <a:lnTo>
                      <a:pt x="1096" y="703"/>
                    </a:lnTo>
                    <a:lnTo>
                      <a:pt x="1105" y="701"/>
                    </a:lnTo>
                    <a:lnTo>
                      <a:pt x="1108" y="699"/>
                    </a:lnTo>
                    <a:lnTo>
                      <a:pt x="1123" y="707"/>
                    </a:lnTo>
                    <a:lnTo>
                      <a:pt x="1127" y="708"/>
                    </a:lnTo>
                    <a:lnTo>
                      <a:pt x="1133" y="706"/>
                    </a:lnTo>
                    <a:lnTo>
                      <a:pt x="1134" y="706"/>
                    </a:lnTo>
                    <a:lnTo>
                      <a:pt x="1139" y="695"/>
                    </a:lnTo>
                    <a:lnTo>
                      <a:pt x="1141" y="681"/>
                    </a:lnTo>
                    <a:lnTo>
                      <a:pt x="1143" y="676"/>
                    </a:lnTo>
                    <a:lnTo>
                      <a:pt x="1146" y="668"/>
                    </a:lnTo>
                    <a:lnTo>
                      <a:pt x="1142" y="662"/>
                    </a:lnTo>
                    <a:lnTo>
                      <a:pt x="1135" y="655"/>
                    </a:lnTo>
                    <a:lnTo>
                      <a:pt x="1130" y="651"/>
                    </a:lnTo>
                    <a:lnTo>
                      <a:pt x="1128" y="647"/>
                    </a:lnTo>
                    <a:lnTo>
                      <a:pt x="1117" y="651"/>
                    </a:lnTo>
                    <a:lnTo>
                      <a:pt x="1102" y="648"/>
                    </a:lnTo>
                    <a:lnTo>
                      <a:pt x="1091" y="642"/>
                    </a:lnTo>
                    <a:lnTo>
                      <a:pt x="1083" y="623"/>
                    </a:lnTo>
                    <a:lnTo>
                      <a:pt x="1068" y="617"/>
                    </a:lnTo>
                    <a:lnTo>
                      <a:pt x="1052" y="612"/>
                    </a:lnTo>
                    <a:lnTo>
                      <a:pt x="1034" y="611"/>
                    </a:lnTo>
                    <a:lnTo>
                      <a:pt x="1025" y="609"/>
                    </a:lnTo>
                    <a:lnTo>
                      <a:pt x="1021" y="602"/>
                    </a:lnTo>
                    <a:lnTo>
                      <a:pt x="1017" y="591"/>
                    </a:lnTo>
                    <a:lnTo>
                      <a:pt x="1013" y="576"/>
                    </a:lnTo>
                    <a:lnTo>
                      <a:pt x="1019" y="564"/>
                    </a:lnTo>
                    <a:lnTo>
                      <a:pt x="1029" y="564"/>
                    </a:lnTo>
                    <a:lnTo>
                      <a:pt x="1035" y="580"/>
                    </a:lnTo>
                    <a:lnTo>
                      <a:pt x="1041" y="584"/>
                    </a:lnTo>
                    <a:lnTo>
                      <a:pt x="1058" y="588"/>
                    </a:lnTo>
                    <a:lnTo>
                      <a:pt x="1070" y="592"/>
                    </a:lnTo>
                    <a:lnTo>
                      <a:pt x="1083" y="592"/>
                    </a:lnTo>
                    <a:lnTo>
                      <a:pt x="1091" y="588"/>
                    </a:lnTo>
                    <a:lnTo>
                      <a:pt x="1095" y="579"/>
                    </a:lnTo>
                    <a:lnTo>
                      <a:pt x="1096" y="567"/>
                    </a:lnTo>
                    <a:lnTo>
                      <a:pt x="1095" y="559"/>
                    </a:lnTo>
                    <a:lnTo>
                      <a:pt x="1093" y="548"/>
                    </a:lnTo>
                    <a:lnTo>
                      <a:pt x="1095" y="529"/>
                    </a:lnTo>
                    <a:lnTo>
                      <a:pt x="1095" y="517"/>
                    </a:lnTo>
                    <a:lnTo>
                      <a:pt x="1104" y="515"/>
                    </a:lnTo>
                    <a:lnTo>
                      <a:pt x="1116" y="511"/>
                    </a:lnTo>
                    <a:lnTo>
                      <a:pt x="1124" y="506"/>
                    </a:lnTo>
                    <a:lnTo>
                      <a:pt x="1131" y="501"/>
                    </a:lnTo>
                    <a:lnTo>
                      <a:pt x="1137" y="495"/>
                    </a:lnTo>
                    <a:lnTo>
                      <a:pt x="1137" y="487"/>
                    </a:lnTo>
                    <a:lnTo>
                      <a:pt x="1137" y="477"/>
                    </a:lnTo>
                    <a:lnTo>
                      <a:pt x="1135" y="470"/>
                    </a:lnTo>
                    <a:lnTo>
                      <a:pt x="1131" y="464"/>
                    </a:lnTo>
                    <a:lnTo>
                      <a:pt x="1147" y="455"/>
                    </a:lnTo>
                    <a:lnTo>
                      <a:pt x="1157" y="443"/>
                    </a:lnTo>
                    <a:lnTo>
                      <a:pt x="1161" y="444"/>
                    </a:lnTo>
                    <a:lnTo>
                      <a:pt x="1170" y="446"/>
                    </a:lnTo>
                    <a:lnTo>
                      <a:pt x="1175" y="437"/>
                    </a:lnTo>
                    <a:lnTo>
                      <a:pt x="1177" y="428"/>
                    </a:lnTo>
                    <a:lnTo>
                      <a:pt x="1183" y="417"/>
                    </a:lnTo>
                    <a:lnTo>
                      <a:pt x="1187" y="408"/>
                    </a:lnTo>
                    <a:lnTo>
                      <a:pt x="1190" y="399"/>
                    </a:lnTo>
                    <a:lnTo>
                      <a:pt x="1191" y="398"/>
                    </a:lnTo>
                    <a:lnTo>
                      <a:pt x="1192" y="395"/>
                    </a:lnTo>
                    <a:lnTo>
                      <a:pt x="1192" y="388"/>
                    </a:lnTo>
                    <a:lnTo>
                      <a:pt x="1192" y="378"/>
                    </a:lnTo>
                    <a:lnTo>
                      <a:pt x="1192" y="372"/>
                    </a:lnTo>
                    <a:lnTo>
                      <a:pt x="1189" y="363"/>
                    </a:lnTo>
                    <a:lnTo>
                      <a:pt x="1186" y="357"/>
                    </a:lnTo>
                    <a:lnTo>
                      <a:pt x="1179" y="348"/>
                    </a:lnTo>
                    <a:lnTo>
                      <a:pt x="1174" y="341"/>
                    </a:lnTo>
                    <a:lnTo>
                      <a:pt x="1171" y="334"/>
                    </a:lnTo>
                    <a:lnTo>
                      <a:pt x="1168" y="325"/>
                    </a:lnTo>
                    <a:lnTo>
                      <a:pt x="1168" y="320"/>
                    </a:lnTo>
                    <a:lnTo>
                      <a:pt x="1166" y="316"/>
                    </a:lnTo>
                    <a:lnTo>
                      <a:pt x="1161" y="307"/>
                    </a:lnTo>
                    <a:lnTo>
                      <a:pt x="1158" y="301"/>
                    </a:lnTo>
                    <a:lnTo>
                      <a:pt x="1157" y="300"/>
                    </a:lnTo>
                    <a:lnTo>
                      <a:pt x="1151" y="287"/>
                    </a:lnTo>
                    <a:lnTo>
                      <a:pt x="1146" y="276"/>
                    </a:lnTo>
                    <a:lnTo>
                      <a:pt x="1139" y="263"/>
                    </a:lnTo>
                    <a:lnTo>
                      <a:pt x="1135" y="254"/>
                    </a:lnTo>
                    <a:lnTo>
                      <a:pt x="1134" y="250"/>
                    </a:lnTo>
                    <a:lnTo>
                      <a:pt x="1130" y="242"/>
                    </a:lnTo>
                    <a:lnTo>
                      <a:pt x="1121" y="232"/>
                    </a:lnTo>
                    <a:lnTo>
                      <a:pt x="1116" y="225"/>
                    </a:lnTo>
                    <a:lnTo>
                      <a:pt x="1111" y="216"/>
                    </a:lnTo>
                    <a:lnTo>
                      <a:pt x="1111" y="216"/>
                    </a:lnTo>
                    <a:lnTo>
                      <a:pt x="1108" y="207"/>
                    </a:lnTo>
                    <a:lnTo>
                      <a:pt x="1097" y="203"/>
                    </a:lnTo>
                    <a:lnTo>
                      <a:pt x="1085" y="198"/>
                    </a:lnTo>
                    <a:lnTo>
                      <a:pt x="1075" y="198"/>
                    </a:lnTo>
                    <a:lnTo>
                      <a:pt x="1063" y="208"/>
                    </a:lnTo>
                    <a:lnTo>
                      <a:pt x="1054" y="209"/>
                    </a:lnTo>
                    <a:lnTo>
                      <a:pt x="1044" y="202"/>
                    </a:lnTo>
                    <a:lnTo>
                      <a:pt x="1035" y="194"/>
                    </a:lnTo>
                    <a:lnTo>
                      <a:pt x="1029" y="189"/>
                    </a:lnTo>
                    <a:lnTo>
                      <a:pt x="1027" y="182"/>
                    </a:lnTo>
                    <a:lnTo>
                      <a:pt x="1020" y="173"/>
                    </a:lnTo>
                    <a:lnTo>
                      <a:pt x="1010" y="165"/>
                    </a:lnTo>
                    <a:lnTo>
                      <a:pt x="995" y="161"/>
                    </a:lnTo>
                    <a:lnTo>
                      <a:pt x="985" y="155"/>
                    </a:lnTo>
                    <a:lnTo>
                      <a:pt x="973" y="148"/>
                    </a:lnTo>
                    <a:lnTo>
                      <a:pt x="958" y="138"/>
                    </a:lnTo>
                    <a:lnTo>
                      <a:pt x="950" y="131"/>
                    </a:lnTo>
                    <a:lnTo>
                      <a:pt x="946" y="123"/>
                    </a:lnTo>
                    <a:lnTo>
                      <a:pt x="946" y="115"/>
                    </a:lnTo>
                    <a:lnTo>
                      <a:pt x="941" y="98"/>
                    </a:lnTo>
                    <a:lnTo>
                      <a:pt x="938" y="83"/>
                    </a:lnTo>
                    <a:lnTo>
                      <a:pt x="926" y="77"/>
                    </a:lnTo>
                    <a:lnTo>
                      <a:pt x="914" y="82"/>
                    </a:lnTo>
                    <a:lnTo>
                      <a:pt x="904" y="88"/>
                    </a:lnTo>
                    <a:lnTo>
                      <a:pt x="893" y="92"/>
                    </a:lnTo>
                    <a:lnTo>
                      <a:pt x="885" y="87"/>
                    </a:lnTo>
                    <a:lnTo>
                      <a:pt x="877" y="81"/>
                    </a:lnTo>
                    <a:lnTo>
                      <a:pt x="866" y="71"/>
                    </a:lnTo>
                    <a:lnTo>
                      <a:pt x="859" y="68"/>
                    </a:lnTo>
                    <a:lnTo>
                      <a:pt x="850" y="69"/>
                    </a:lnTo>
                    <a:lnTo>
                      <a:pt x="841" y="64"/>
                    </a:lnTo>
                    <a:lnTo>
                      <a:pt x="833" y="59"/>
                    </a:lnTo>
                    <a:lnTo>
                      <a:pt x="821" y="54"/>
                    </a:lnTo>
                    <a:lnTo>
                      <a:pt x="812" y="44"/>
                    </a:lnTo>
                    <a:lnTo>
                      <a:pt x="804" y="39"/>
                    </a:lnTo>
                    <a:lnTo>
                      <a:pt x="795" y="38"/>
                    </a:lnTo>
                    <a:lnTo>
                      <a:pt x="785" y="38"/>
                    </a:lnTo>
                    <a:lnTo>
                      <a:pt x="778" y="44"/>
                    </a:lnTo>
                    <a:lnTo>
                      <a:pt x="767" y="56"/>
                    </a:lnTo>
                    <a:lnTo>
                      <a:pt x="752" y="56"/>
                    </a:lnTo>
                    <a:lnTo>
                      <a:pt x="742" y="56"/>
                    </a:lnTo>
                    <a:lnTo>
                      <a:pt x="725" y="54"/>
                    </a:lnTo>
                    <a:lnTo>
                      <a:pt x="715" y="50"/>
                    </a:lnTo>
                    <a:lnTo>
                      <a:pt x="700" y="52"/>
                    </a:lnTo>
                    <a:lnTo>
                      <a:pt x="690" y="52"/>
                    </a:lnTo>
                    <a:lnTo>
                      <a:pt x="679" y="54"/>
                    </a:lnTo>
                    <a:lnTo>
                      <a:pt x="667" y="60"/>
                    </a:lnTo>
                    <a:lnTo>
                      <a:pt x="658" y="67"/>
                    </a:lnTo>
                    <a:lnTo>
                      <a:pt x="650" y="73"/>
                    </a:lnTo>
                    <a:lnTo>
                      <a:pt x="638" y="79"/>
                    </a:lnTo>
                    <a:lnTo>
                      <a:pt x="621" y="83"/>
                    </a:lnTo>
                    <a:lnTo>
                      <a:pt x="608" y="81"/>
                    </a:lnTo>
                    <a:lnTo>
                      <a:pt x="598" y="73"/>
                    </a:lnTo>
                    <a:lnTo>
                      <a:pt x="583" y="64"/>
                    </a:lnTo>
                    <a:lnTo>
                      <a:pt x="577" y="56"/>
                    </a:lnTo>
                    <a:lnTo>
                      <a:pt x="571" y="48"/>
                    </a:lnTo>
                    <a:lnTo>
                      <a:pt x="563" y="37"/>
                    </a:lnTo>
                    <a:lnTo>
                      <a:pt x="552" y="35"/>
                    </a:lnTo>
                    <a:lnTo>
                      <a:pt x="538" y="33"/>
                    </a:lnTo>
                    <a:lnTo>
                      <a:pt x="525" y="29"/>
                    </a:lnTo>
                    <a:lnTo>
                      <a:pt x="508" y="23"/>
                    </a:lnTo>
                    <a:lnTo>
                      <a:pt x="496" y="16"/>
                    </a:lnTo>
                    <a:lnTo>
                      <a:pt x="487" y="10"/>
                    </a:lnTo>
                    <a:lnTo>
                      <a:pt x="471" y="10"/>
                    </a:lnTo>
                    <a:lnTo>
                      <a:pt x="463" y="10"/>
                    </a:lnTo>
                    <a:lnTo>
                      <a:pt x="454" y="8"/>
                    </a:lnTo>
                    <a:lnTo>
                      <a:pt x="442" y="10"/>
                    </a:lnTo>
                    <a:lnTo>
                      <a:pt x="433" y="9"/>
                    </a:lnTo>
                    <a:lnTo>
                      <a:pt x="425" y="10"/>
                    </a:lnTo>
                    <a:lnTo>
                      <a:pt x="421" y="10"/>
                    </a:lnTo>
                    <a:lnTo>
                      <a:pt x="416" y="12"/>
                    </a:lnTo>
                    <a:lnTo>
                      <a:pt x="414" y="11"/>
                    </a:lnTo>
                    <a:lnTo>
                      <a:pt x="410" y="11"/>
                    </a:lnTo>
                    <a:lnTo>
                      <a:pt x="404" y="10"/>
                    </a:lnTo>
                    <a:lnTo>
                      <a:pt x="400" y="7"/>
                    </a:lnTo>
                    <a:lnTo>
                      <a:pt x="396" y="3"/>
                    </a:lnTo>
                    <a:lnTo>
                      <a:pt x="392" y="0"/>
                    </a:lnTo>
                    <a:lnTo>
                      <a:pt x="385" y="3"/>
                    </a:lnTo>
                    <a:lnTo>
                      <a:pt x="377" y="6"/>
                    </a:lnTo>
                    <a:lnTo>
                      <a:pt x="373" y="12"/>
                    </a:lnTo>
                    <a:lnTo>
                      <a:pt x="371" y="16"/>
                    </a:lnTo>
                    <a:lnTo>
                      <a:pt x="369" y="17"/>
                    </a:lnTo>
                    <a:lnTo>
                      <a:pt x="362" y="17"/>
                    </a:lnTo>
                    <a:lnTo>
                      <a:pt x="362" y="17"/>
                    </a:lnTo>
                    <a:lnTo>
                      <a:pt x="362" y="17"/>
                    </a:lnTo>
                    <a:lnTo>
                      <a:pt x="362" y="17"/>
                    </a:lnTo>
                    <a:lnTo>
                      <a:pt x="362" y="17"/>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15" name="Freeform 103"/>
              <p:cNvSpPr>
                <a:spLocks noChangeAspect="1" noChangeArrowheads="1"/>
              </p:cNvSpPr>
              <p:nvPr/>
            </p:nvSpPr>
            <p:spPr bwMode="auto">
              <a:xfrm>
                <a:off x="4281" y="2740"/>
                <a:ext cx="512" cy="447"/>
              </a:xfrm>
              <a:custGeom>
                <a:avLst/>
                <a:gdLst/>
                <a:ahLst/>
                <a:cxnLst>
                  <a:cxn ang="0">
                    <a:pos x="278" y="5"/>
                  </a:cxn>
                  <a:cxn ang="0">
                    <a:pos x="331" y="52"/>
                  </a:cxn>
                  <a:cxn ang="0">
                    <a:pos x="330" y="139"/>
                  </a:cxn>
                  <a:cxn ang="0">
                    <a:pos x="377" y="227"/>
                  </a:cxn>
                  <a:cxn ang="0">
                    <a:pos x="412" y="218"/>
                  </a:cxn>
                  <a:cxn ang="0">
                    <a:pos x="461" y="215"/>
                  </a:cxn>
                  <a:cxn ang="0">
                    <a:pos x="561" y="226"/>
                  </a:cxn>
                  <a:cxn ang="0">
                    <a:pos x="533" y="294"/>
                  </a:cxn>
                  <a:cxn ang="0">
                    <a:pos x="543" y="347"/>
                  </a:cxn>
                  <a:cxn ang="0">
                    <a:pos x="605" y="383"/>
                  </a:cxn>
                  <a:cxn ang="0">
                    <a:pos x="681" y="438"/>
                  </a:cxn>
                  <a:cxn ang="0">
                    <a:pos x="808" y="376"/>
                  </a:cxn>
                  <a:cxn ang="0">
                    <a:pos x="880" y="452"/>
                  </a:cxn>
                  <a:cxn ang="0">
                    <a:pos x="836" y="521"/>
                  </a:cxn>
                  <a:cxn ang="0">
                    <a:pos x="874" y="589"/>
                  </a:cxn>
                  <a:cxn ang="0">
                    <a:pos x="926" y="617"/>
                  </a:cxn>
                  <a:cxn ang="0">
                    <a:pos x="976" y="679"/>
                  </a:cxn>
                  <a:cxn ang="0">
                    <a:pos x="997" y="769"/>
                  </a:cxn>
                  <a:cxn ang="0">
                    <a:pos x="1075" y="818"/>
                  </a:cxn>
                  <a:cxn ang="0">
                    <a:pos x="1125" y="746"/>
                  </a:cxn>
                  <a:cxn ang="0">
                    <a:pos x="1092" y="640"/>
                  </a:cxn>
                  <a:cxn ang="0">
                    <a:pos x="1159" y="642"/>
                  </a:cxn>
                  <a:cxn ang="0">
                    <a:pos x="1266" y="688"/>
                  </a:cxn>
                  <a:cxn ang="0">
                    <a:pos x="1269" y="780"/>
                  </a:cxn>
                  <a:cxn ang="0">
                    <a:pos x="1208" y="815"/>
                  </a:cxn>
                  <a:cxn ang="0">
                    <a:pos x="1142" y="857"/>
                  </a:cxn>
                  <a:cxn ang="0">
                    <a:pos x="1083" y="882"/>
                  </a:cxn>
                  <a:cxn ang="0">
                    <a:pos x="1097" y="949"/>
                  </a:cxn>
                  <a:cxn ang="0">
                    <a:pos x="1049" y="1006"/>
                  </a:cxn>
                  <a:cxn ang="0">
                    <a:pos x="1039" y="1069"/>
                  </a:cxn>
                  <a:cxn ang="0">
                    <a:pos x="1001" y="1106"/>
                  </a:cxn>
                  <a:cxn ang="0">
                    <a:pos x="954" y="1112"/>
                  </a:cxn>
                  <a:cxn ang="0">
                    <a:pos x="909" y="1087"/>
                  </a:cxn>
                  <a:cxn ang="0">
                    <a:pos x="900" y="1038"/>
                  </a:cxn>
                  <a:cxn ang="0">
                    <a:pos x="866" y="1050"/>
                  </a:cxn>
                  <a:cxn ang="0">
                    <a:pos x="825" y="1004"/>
                  </a:cxn>
                  <a:cxn ang="0">
                    <a:pos x="794" y="972"/>
                  </a:cxn>
                  <a:cxn ang="0">
                    <a:pos x="772" y="943"/>
                  </a:cxn>
                  <a:cxn ang="0">
                    <a:pos x="713" y="980"/>
                  </a:cxn>
                  <a:cxn ang="0">
                    <a:pos x="681" y="994"/>
                  </a:cxn>
                  <a:cxn ang="0">
                    <a:pos x="626" y="963"/>
                  </a:cxn>
                  <a:cxn ang="0">
                    <a:pos x="623" y="922"/>
                  </a:cxn>
                  <a:cxn ang="0">
                    <a:pos x="684" y="931"/>
                  </a:cxn>
                  <a:cxn ang="0">
                    <a:pos x="726" y="829"/>
                  </a:cxn>
                  <a:cxn ang="0">
                    <a:pos x="768" y="778"/>
                  </a:cxn>
                  <a:cxn ang="0">
                    <a:pos x="758" y="671"/>
                  </a:cxn>
                  <a:cxn ang="0">
                    <a:pos x="705" y="575"/>
                  </a:cxn>
                  <a:cxn ang="0">
                    <a:pos x="652" y="560"/>
                  </a:cxn>
                  <a:cxn ang="0">
                    <a:pos x="596" y="515"/>
                  </a:cxn>
                  <a:cxn ang="0">
                    <a:pos x="535" y="474"/>
                  </a:cxn>
                  <a:cxn ang="0">
                    <a:pos x="508" y="432"/>
                  </a:cxn>
                  <a:cxn ang="0">
                    <a:pos x="455" y="421"/>
                  </a:cxn>
                  <a:cxn ang="0">
                    <a:pos x="398" y="393"/>
                  </a:cxn>
                  <a:cxn ang="0">
                    <a:pos x="328" y="408"/>
                  </a:cxn>
                  <a:cxn ang="0">
                    <a:pos x="246" y="420"/>
                  </a:cxn>
                  <a:cxn ang="0">
                    <a:pos x="185" y="423"/>
                  </a:cxn>
                  <a:cxn ang="0">
                    <a:pos x="123" y="384"/>
                  </a:cxn>
                  <a:cxn ang="0">
                    <a:pos x="55" y="362"/>
                  </a:cxn>
                  <a:cxn ang="0">
                    <a:pos x="10" y="330"/>
                  </a:cxn>
                  <a:cxn ang="0">
                    <a:pos x="2" y="238"/>
                  </a:cxn>
                  <a:cxn ang="0">
                    <a:pos x="24" y="171"/>
                  </a:cxn>
                  <a:cxn ang="0">
                    <a:pos x="116" y="113"/>
                  </a:cxn>
                  <a:cxn ang="0">
                    <a:pos x="236" y="65"/>
                  </a:cxn>
                </a:cxnLst>
                <a:rect l="0" t="0" r="r" b="b"/>
                <a:pathLst>
                  <a:path w="1280" h="1117">
                    <a:moveTo>
                      <a:pt x="242" y="50"/>
                    </a:moveTo>
                    <a:lnTo>
                      <a:pt x="240" y="37"/>
                    </a:lnTo>
                    <a:lnTo>
                      <a:pt x="243" y="28"/>
                    </a:lnTo>
                    <a:lnTo>
                      <a:pt x="245" y="18"/>
                    </a:lnTo>
                    <a:lnTo>
                      <a:pt x="250" y="7"/>
                    </a:lnTo>
                    <a:lnTo>
                      <a:pt x="254" y="0"/>
                    </a:lnTo>
                    <a:lnTo>
                      <a:pt x="264" y="3"/>
                    </a:lnTo>
                    <a:lnTo>
                      <a:pt x="278" y="5"/>
                    </a:lnTo>
                    <a:lnTo>
                      <a:pt x="291" y="8"/>
                    </a:lnTo>
                    <a:lnTo>
                      <a:pt x="305" y="12"/>
                    </a:lnTo>
                    <a:lnTo>
                      <a:pt x="318" y="16"/>
                    </a:lnTo>
                    <a:lnTo>
                      <a:pt x="328" y="18"/>
                    </a:lnTo>
                    <a:lnTo>
                      <a:pt x="330" y="29"/>
                    </a:lnTo>
                    <a:lnTo>
                      <a:pt x="331" y="37"/>
                    </a:lnTo>
                    <a:lnTo>
                      <a:pt x="331" y="44"/>
                    </a:lnTo>
                    <a:lnTo>
                      <a:pt x="331" y="52"/>
                    </a:lnTo>
                    <a:lnTo>
                      <a:pt x="331" y="62"/>
                    </a:lnTo>
                    <a:lnTo>
                      <a:pt x="331" y="75"/>
                    </a:lnTo>
                    <a:lnTo>
                      <a:pt x="338" y="88"/>
                    </a:lnTo>
                    <a:lnTo>
                      <a:pt x="337" y="100"/>
                    </a:lnTo>
                    <a:lnTo>
                      <a:pt x="331" y="107"/>
                    </a:lnTo>
                    <a:lnTo>
                      <a:pt x="331" y="112"/>
                    </a:lnTo>
                    <a:lnTo>
                      <a:pt x="328" y="124"/>
                    </a:lnTo>
                    <a:lnTo>
                      <a:pt x="330" y="139"/>
                    </a:lnTo>
                    <a:lnTo>
                      <a:pt x="331" y="156"/>
                    </a:lnTo>
                    <a:lnTo>
                      <a:pt x="338" y="169"/>
                    </a:lnTo>
                    <a:lnTo>
                      <a:pt x="341" y="181"/>
                    </a:lnTo>
                    <a:lnTo>
                      <a:pt x="348" y="194"/>
                    </a:lnTo>
                    <a:lnTo>
                      <a:pt x="352" y="202"/>
                    </a:lnTo>
                    <a:lnTo>
                      <a:pt x="362" y="210"/>
                    </a:lnTo>
                    <a:lnTo>
                      <a:pt x="373" y="219"/>
                    </a:lnTo>
                    <a:lnTo>
                      <a:pt x="377" y="227"/>
                    </a:lnTo>
                    <a:lnTo>
                      <a:pt x="381" y="236"/>
                    </a:lnTo>
                    <a:lnTo>
                      <a:pt x="388" y="250"/>
                    </a:lnTo>
                    <a:lnTo>
                      <a:pt x="394" y="246"/>
                    </a:lnTo>
                    <a:lnTo>
                      <a:pt x="398" y="243"/>
                    </a:lnTo>
                    <a:lnTo>
                      <a:pt x="400" y="238"/>
                    </a:lnTo>
                    <a:lnTo>
                      <a:pt x="405" y="230"/>
                    </a:lnTo>
                    <a:lnTo>
                      <a:pt x="411" y="222"/>
                    </a:lnTo>
                    <a:lnTo>
                      <a:pt x="412" y="218"/>
                    </a:lnTo>
                    <a:lnTo>
                      <a:pt x="416" y="217"/>
                    </a:lnTo>
                    <a:lnTo>
                      <a:pt x="423" y="215"/>
                    </a:lnTo>
                    <a:lnTo>
                      <a:pt x="426" y="217"/>
                    </a:lnTo>
                    <a:lnTo>
                      <a:pt x="426" y="224"/>
                    </a:lnTo>
                    <a:lnTo>
                      <a:pt x="430" y="222"/>
                    </a:lnTo>
                    <a:lnTo>
                      <a:pt x="437" y="219"/>
                    </a:lnTo>
                    <a:lnTo>
                      <a:pt x="450" y="219"/>
                    </a:lnTo>
                    <a:lnTo>
                      <a:pt x="461" y="215"/>
                    </a:lnTo>
                    <a:lnTo>
                      <a:pt x="472" y="217"/>
                    </a:lnTo>
                    <a:lnTo>
                      <a:pt x="489" y="219"/>
                    </a:lnTo>
                    <a:lnTo>
                      <a:pt x="504" y="219"/>
                    </a:lnTo>
                    <a:lnTo>
                      <a:pt x="521" y="217"/>
                    </a:lnTo>
                    <a:lnTo>
                      <a:pt x="536" y="217"/>
                    </a:lnTo>
                    <a:lnTo>
                      <a:pt x="550" y="219"/>
                    </a:lnTo>
                    <a:lnTo>
                      <a:pt x="554" y="222"/>
                    </a:lnTo>
                    <a:lnTo>
                      <a:pt x="561" y="226"/>
                    </a:lnTo>
                    <a:lnTo>
                      <a:pt x="567" y="236"/>
                    </a:lnTo>
                    <a:lnTo>
                      <a:pt x="570" y="240"/>
                    </a:lnTo>
                    <a:lnTo>
                      <a:pt x="571" y="256"/>
                    </a:lnTo>
                    <a:lnTo>
                      <a:pt x="568" y="267"/>
                    </a:lnTo>
                    <a:lnTo>
                      <a:pt x="560" y="275"/>
                    </a:lnTo>
                    <a:lnTo>
                      <a:pt x="550" y="281"/>
                    </a:lnTo>
                    <a:lnTo>
                      <a:pt x="539" y="287"/>
                    </a:lnTo>
                    <a:lnTo>
                      <a:pt x="533" y="294"/>
                    </a:lnTo>
                    <a:lnTo>
                      <a:pt x="529" y="305"/>
                    </a:lnTo>
                    <a:lnTo>
                      <a:pt x="518" y="311"/>
                    </a:lnTo>
                    <a:lnTo>
                      <a:pt x="515" y="319"/>
                    </a:lnTo>
                    <a:lnTo>
                      <a:pt x="515" y="327"/>
                    </a:lnTo>
                    <a:lnTo>
                      <a:pt x="525" y="334"/>
                    </a:lnTo>
                    <a:lnTo>
                      <a:pt x="528" y="338"/>
                    </a:lnTo>
                    <a:lnTo>
                      <a:pt x="533" y="342"/>
                    </a:lnTo>
                    <a:lnTo>
                      <a:pt x="543" y="347"/>
                    </a:lnTo>
                    <a:lnTo>
                      <a:pt x="553" y="351"/>
                    </a:lnTo>
                    <a:lnTo>
                      <a:pt x="557" y="362"/>
                    </a:lnTo>
                    <a:lnTo>
                      <a:pt x="574" y="367"/>
                    </a:lnTo>
                    <a:lnTo>
                      <a:pt x="592" y="365"/>
                    </a:lnTo>
                    <a:lnTo>
                      <a:pt x="596" y="367"/>
                    </a:lnTo>
                    <a:lnTo>
                      <a:pt x="603" y="371"/>
                    </a:lnTo>
                    <a:lnTo>
                      <a:pt x="605" y="376"/>
                    </a:lnTo>
                    <a:lnTo>
                      <a:pt x="605" y="383"/>
                    </a:lnTo>
                    <a:lnTo>
                      <a:pt x="605" y="389"/>
                    </a:lnTo>
                    <a:lnTo>
                      <a:pt x="604" y="390"/>
                    </a:lnTo>
                    <a:lnTo>
                      <a:pt x="604" y="399"/>
                    </a:lnTo>
                    <a:lnTo>
                      <a:pt x="606" y="416"/>
                    </a:lnTo>
                    <a:lnTo>
                      <a:pt x="624" y="426"/>
                    </a:lnTo>
                    <a:lnTo>
                      <a:pt x="641" y="432"/>
                    </a:lnTo>
                    <a:lnTo>
                      <a:pt x="660" y="436"/>
                    </a:lnTo>
                    <a:lnTo>
                      <a:pt x="681" y="438"/>
                    </a:lnTo>
                    <a:lnTo>
                      <a:pt x="697" y="438"/>
                    </a:lnTo>
                    <a:lnTo>
                      <a:pt x="722" y="437"/>
                    </a:lnTo>
                    <a:lnTo>
                      <a:pt x="741" y="428"/>
                    </a:lnTo>
                    <a:lnTo>
                      <a:pt x="758" y="420"/>
                    </a:lnTo>
                    <a:lnTo>
                      <a:pt x="772" y="411"/>
                    </a:lnTo>
                    <a:lnTo>
                      <a:pt x="783" y="397"/>
                    </a:lnTo>
                    <a:lnTo>
                      <a:pt x="797" y="382"/>
                    </a:lnTo>
                    <a:lnTo>
                      <a:pt x="808" y="376"/>
                    </a:lnTo>
                    <a:lnTo>
                      <a:pt x="828" y="378"/>
                    </a:lnTo>
                    <a:lnTo>
                      <a:pt x="842" y="377"/>
                    </a:lnTo>
                    <a:lnTo>
                      <a:pt x="857" y="386"/>
                    </a:lnTo>
                    <a:lnTo>
                      <a:pt x="873" y="401"/>
                    </a:lnTo>
                    <a:lnTo>
                      <a:pt x="873" y="402"/>
                    </a:lnTo>
                    <a:lnTo>
                      <a:pt x="880" y="416"/>
                    </a:lnTo>
                    <a:lnTo>
                      <a:pt x="881" y="435"/>
                    </a:lnTo>
                    <a:lnTo>
                      <a:pt x="880" y="452"/>
                    </a:lnTo>
                    <a:lnTo>
                      <a:pt x="880" y="467"/>
                    </a:lnTo>
                    <a:lnTo>
                      <a:pt x="874" y="476"/>
                    </a:lnTo>
                    <a:lnTo>
                      <a:pt x="868" y="484"/>
                    </a:lnTo>
                    <a:lnTo>
                      <a:pt x="864" y="488"/>
                    </a:lnTo>
                    <a:lnTo>
                      <a:pt x="850" y="491"/>
                    </a:lnTo>
                    <a:lnTo>
                      <a:pt x="838" y="496"/>
                    </a:lnTo>
                    <a:lnTo>
                      <a:pt x="836" y="505"/>
                    </a:lnTo>
                    <a:lnTo>
                      <a:pt x="836" y="521"/>
                    </a:lnTo>
                    <a:lnTo>
                      <a:pt x="832" y="530"/>
                    </a:lnTo>
                    <a:lnTo>
                      <a:pt x="831" y="542"/>
                    </a:lnTo>
                    <a:lnTo>
                      <a:pt x="833" y="554"/>
                    </a:lnTo>
                    <a:lnTo>
                      <a:pt x="843" y="562"/>
                    </a:lnTo>
                    <a:lnTo>
                      <a:pt x="850" y="565"/>
                    </a:lnTo>
                    <a:lnTo>
                      <a:pt x="859" y="571"/>
                    </a:lnTo>
                    <a:lnTo>
                      <a:pt x="864" y="579"/>
                    </a:lnTo>
                    <a:lnTo>
                      <a:pt x="874" y="589"/>
                    </a:lnTo>
                    <a:lnTo>
                      <a:pt x="880" y="596"/>
                    </a:lnTo>
                    <a:lnTo>
                      <a:pt x="889" y="594"/>
                    </a:lnTo>
                    <a:lnTo>
                      <a:pt x="900" y="587"/>
                    </a:lnTo>
                    <a:lnTo>
                      <a:pt x="914" y="586"/>
                    </a:lnTo>
                    <a:lnTo>
                      <a:pt x="926" y="586"/>
                    </a:lnTo>
                    <a:lnTo>
                      <a:pt x="926" y="591"/>
                    </a:lnTo>
                    <a:lnTo>
                      <a:pt x="926" y="608"/>
                    </a:lnTo>
                    <a:lnTo>
                      <a:pt x="926" y="617"/>
                    </a:lnTo>
                    <a:lnTo>
                      <a:pt x="937" y="616"/>
                    </a:lnTo>
                    <a:lnTo>
                      <a:pt x="941" y="623"/>
                    </a:lnTo>
                    <a:lnTo>
                      <a:pt x="949" y="631"/>
                    </a:lnTo>
                    <a:lnTo>
                      <a:pt x="963" y="638"/>
                    </a:lnTo>
                    <a:lnTo>
                      <a:pt x="969" y="646"/>
                    </a:lnTo>
                    <a:lnTo>
                      <a:pt x="970" y="658"/>
                    </a:lnTo>
                    <a:lnTo>
                      <a:pt x="974" y="669"/>
                    </a:lnTo>
                    <a:lnTo>
                      <a:pt x="976" y="679"/>
                    </a:lnTo>
                    <a:lnTo>
                      <a:pt x="980" y="692"/>
                    </a:lnTo>
                    <a:lnTo>
                      <a:pt x="989" y="707"/>
                    </a:lnTo>
                    <a:lnTo>
                      <a:pt x="991" y="717"/>
                    </a:lnTo>
                    <a:lnTo>
                      <a:pt x="991" y="730"/>
                    </a:lnTo>
                    <a:lnTo>
                      <a:pt x="984" y="738"/>
                    </a:lnTo>
                    <a:lnTo>
                      <a:pt x="981" y="746"/>
                    </a:lnTo>
                    <a:lnTo>
                      <a:pt x="984" y="761"/>
                    </a:lnTo>
                    <a:lnTo>
                      <a:pt x="997" y="769"/>
                    </a:lnTo>
                    <a:lnTo>
                      <a:pt x="1005" y="773"/>
                    </a:lnTo>
                    <a:lnTo>
                      <a:pt x="1013" y="776"/>
                    </a:lnTo>
                    <a:lnTo>
                      <a:pt x="1024" y="782"/>
                    </a:lnTo>
                    <a:lnTo>
                      <a:pt x="1030" y="792"/>
                    </a:lnTo>
                    <a:lnTo>
                      <a:pt x="1032" y="805"/>
                    </a:lnTo>
                    <a:lnTo>
                      <a:pt x="1049" y="805"/>
                    </a:lnTo>
                    <a:lnTo>
                      <a:pt x="1060" y="809"/>
                    </a:lnTo>
                    <a:lnTo>
                      <a:pt x="1075" y="818"/>
                    </a:lnTo>
                    <a:lnTo>
                      <a:pt x="1085" y="809"/>
                    </a:lnTo>
                    <a:lnTo>
                      <a:pt x="1083" y="797"/>
                    </a:lnTo>
                    <a:lnTo>
                      <a:pt x="1088" y="786"/>
                    </a:lnTo>
                    <a:lnTo>
                      <a:pt x="1088" y="771"/>
                    </a:lnTo>
                    <a:lnTo>
                      <a:pt x="1096" y="767"/>
                    </a:lnTo>
                    <a:lnTo>
                      <a:pt x="1108" y="774"/>
                    </a:lnTo>
                    <a:lnTo>
                      <a:pt x="1119" y="763"/>
                    </a:lnTo>
                    <a:lnTo>
                      <a:pt x="1125" y="746"/>
                    </a:lnTo>
                    <a:lnTo>
                      <a:pt x="1120" y="725"/>
                    </a:lnTo>
                    <a:lnTo>
                      <a:pt x="1104" y="715"/>
                    </a:lnTo>
                    <a:lnTo>
                      <a:pt x="1088" y="713"/>
                    </a:lnTo>
                    <a:lnTo>
                      <a:pt x="1082" y="700"/>
                    </a:lnTo>
                    <a:lnTo>
                      <a:pt x="1082" y="684"/>
                    </a:lnTo>
                    <a:lnTo>
                      <a:pt x="1083" y="675"/>
                    </a:lnTo>
                    <a:lnTo>
                      <a:pt x="1090" y="663"/>
                    </a:lnTo>
                    <a:lnTo>
                      <a:pt x="1092" y="640"/>
                    </a:lnTo>
                    <a:lnTo>
                      <a:pt x="1092" y="621"/>
                    </a:lnTo>
                    <a:lnTo>
                      <a:pt x="1096" y="610"/>
                    </a:lnTo>
                    <a:lnTo>
                      <a:pt x="1111" y="614"/>
                    </a:lnTo>
                    <a:lnTo>
                      <a:pt x="1120" y="621"/>
                    </a:lnTo>
                    <a:lnTo>
                      <a:pt x="1138" y="619"/>
                    </a:lnTo>
                    <a:lnTo>
                      <a:pt x="1150" y="619"/>
                    </a:lnTo>
                    <a:lnTo>
                      <a:pt x="1148" y="631"/>
                    </a:lnTo>
                    <a:lnTo>
                      <a:pt x="1159" y="642"/>
                    </a:lnTo>
                    <a:lnTo>
                      <a:pt x="1173" y="646"/>
                    </a:lnTo>
                    <a:lnTo>
                      <a:pt x="1188" y="652"/>
                    </a:lnTo>
                    <a:lnTo>
                      <a:pt x="1203" y="654"/>
                    </a:lnTo>
                    <a:lnTo>
                      <a:pt x="1210" y="663"/>
                    </a:lnTo>
                    <a:lnTo>
                      <a:pt x="1223" y="671"/>
                    </a:lnTo>
                    <a:lnTo>
                      <a:pt x="1238" y="673"/>
                    </a:lnTo>
                    <a:lnTo>
                      <a:pt x="1254" y="684"/>
                    </a:lnTo>
                    <a:lnTo>
                      <a:pt x="1266" y="688"/>
                    </a:lnTo>
                    <a:lnTo>
                      <a:pt x="1275" y="700"/>
                    </a:lnTo>
                    <a:lnTo>
                      <a:pt x="1279" y="713"/>
                    </a:lnTo>
                    <a:lnTo>
                      <a:pt x="1280" y="728"/>
                    </a:lnTo>
                    <a:lnTo>
                      <a:pt x="1276" y="735"/>
                    </a:lnTo>
                    <a:lnTo>
                      <a:pt x="1269" y="741"/>
                    </a:lnTo>
                    <a:lnTo>
                      <a:pt x="1263" y="751"/>
                    </a:lnTo>
                    <a:lnTo>
                      <a:pt x="1264" y="767"/>
                    </a:lnTo>
                    <a:lnTo>
                      <a:pt x="1269" y="780"/>
                    </a:lnTo>
                    <a:lnTo>
                      <a:pt x="1275" y="787"/>
                    </a:lnTo>
                    <a:lnTo>
                      <a:pt x="1275" y="799"/>
                    </a:lnTo>
                    <a:lnTo>
                      <a:pt x="1269" y="810"/>
                    </a:lnTo>
                    <a:lnTo>
                      <a:pt x="1261" y="814"/>
                    </a:lnTo>
                    <a:lnTo>
                      <a:pt x="1246" y="813"/>
                    </a:lnTo>
                    <a:lnTo>
                      <a:pt x="1233" y="813"/>
                    </a:lnTo>
                    <a:lnTo>
                      <a:pt x="1219" y="822"/>
                    </a:lnTo>
                    <a:lnTo>
                      <a:pt x="1208" y="815"/>
                    </a:lnTo>
                    <a:lnTo>
                      <a:pt x="1199" y="818"/>
                    </a:lnTo>
                    <a:lnTo>
                      <a:pt x="1196" y="830"/>
                    </a:lnTo>
                    <a:lnTo>
                      <a:pt x="1202" y="841"/>
                    </a:lnTo>
                    <a:lnTo>
                      <a:pt x="1202" y="851"/>
                    </a:lnTo>
                    <a:lnTo>
                      <a:pt x="1188" y="853"/>
                    </a:lnTo>
                    <a:lnTo>
                      <a:pt x="1173" y="855"/>
                    </a:lnTo>
                    <a:lnTo>
                      <a:pt x="1159" y="859"/>
                    </a:lnTo>
                    <a:lnTo>
                      <a:pt x="1142" y="857"/>
                    </a:lnTo>
                    <a:lnTo>
                      <a:pt x="1134" y="847"/>
                    </a:lnTo>
                    <a:lnTo>
                      <a:pt x="1125" y="843"/>
                    </a:lnTo>
                    <a:lnTo>
                      <a:pt x="1104" y="843"/>
                    </a:lnTo>
                    <a:lnTo>
                      <a:pt x="1092" y="843"/>
                    </a:lnTo>
                    <a:lnTo>
                      <a:pt x="1088" y="853"/>
                    </a:lnTo>
                    <a:lnTo>
                      <a:pt x="1092" y="864"/>
                    </a:lnTo>
                    <a:lnTo>
                      <a:pt x="1092" y="874"/>
                    </a:lnTo>
                    <a:lnTo>
                      <a:pt x="1083" y="882"/>
                    </a:lnTo>
                    <a:lnTo>
                      <a:pt x="1075" y="893"/>
                    </a:lnTo>
                    <a:lnTo>
                      <a:pt x="1075" y="901"/>
                    </a:lnTo>
                    <a:lnTo>
                      <a:pt x="1088" y="905"/>
                    </a:lnTo>
                    <a:lnTo>
                      <a:pt x="1104" y="910"/>
                    </a:lnTo>
                    <a:lnTo>
                      <a:pt x="1107" y="918"/>
                    </a:lnTo>
                    <a:lnTo>
                      <a:pt x="1100" y="931"/>
                    </a:lnTo>
                    <a:lnTo>
                      <a:pt x="1096" y="939"/>
                    </a:lnTo>
                    <a:lnTo>
                      <a:pt x="1097" y="949"/>
                    </a:lnTo>
                    <a:lnTo>
                      <a:pt x="1090" y="962"/>
                    </a:lnTo>
                    <a:lnTo>
                      <a:pt x="1092" y="981"/>
                    </a:lnTo>
                    <a:lnTo>
                      <a:pt x="1094" y="991"/>
                    </a:lnTo>
                    <a:lnTo>
                      <a:pt x="1100" y="998"/>
                    </a:lnTo>
                    <a:lnTo>
                      <a:pt x="1096" y="1006"/>
                    </a:lnTo>
                    <a:lnTo>
                      <a:pt x="1083" y="1006"/>
                    </a:lnTo>
                    <a:lnTo>
                      <a:pt x="1071" y="1004"/>
                    </a:lnTo>
                    <a:lnTo>
                      <a:pt x="1049" y="1006"/>
                    </a:lnTo>
                    <a:lnTo>
                      <a:pt x="1037" y="1013"/>
                    </a:lnTo>
                    <a:lnTo>
                      <a:pt x="1037" y="1020"/>
                    </a:lnTo>
                    <a:lnTo>
                      <a:pt x="1043" y="1027"/>
                    </a:lnTo>
                    <a:lnTo>
                      <a:pt x="1049" y="1033"/>
                    </a:lnTo>
                    <a:lnTo>
                      <a:pt x="1051" y="1043"/>
                    </a:lnTo>
                    <a:lnTo>
                      <a:pt x="1051" y="1052"/>
                    </a:lnTo>
                    <a:lnTo>
                      <a:pt x="1046" y="1060"/>
                    </a:lnTo>
                    <a:lnTo>
                      <a:pt x="1039" y="1069"/>
                    </a:lnTo>
                    <a:lnTo>
                      <a:pt x="1036" y="1073"/>
                    </a:lnTo>
                    <a:lnTo>
                      <a:pt x="1029" y="1076"/>
                    </a:lnTo>
                    <a:lnTo>
                      <a:pt x="1022" y="1077"/>
                    </a:lnTo>
                    <a:lnTo>
                      <a:pt x="1015" y="1075"/>
                    </a:lnTo>
                    <a:lnTo>
                      <a:pt x="1005" y="1079"/>
                    </a:lnTo>
                    <a:lnTo>
                      <a:pt x="1001" y="1089"/>
                    </a:lnTo>
                    <a:lnTo>
                      <a:pt x="1005" y="1102"/>
                    </a:lnTo>
                    <a:lnTo>
                      <a:pt x="1001" y="1106"/>
                    </a:lnTo>
                    <a:lnTo>
                      <a:pt x="1000" y="1109"/>
                    </a:lnTo>
                    <a:lnTo>
                      <a:pt x="989" y="1109"/>
                    </a:lnTo>
                    <a:lnTo>
                      <a:pt x="988" y="1115"/>
                    </a:lnTo>
                    <a:lnTo>
                      <a:pt x="984" y="1117"/>
                    </a:lnTo>
                    <a:lnTo>
                      <a:pt x="980" y="1116"/>
                    </a:lnTo>
                    <a:lnTo>
                      <a:pt x="970" y="1115"/>
                    </a:lnTo>
                    <a:lnTo>
                      <a:pt x="962" y="1113"/>
                    </a:lnTo>
                    <a:lnTo>
                      <a:pt x="954" y="1112"/>
                    </a:lnTo>
                    <a:lnTo>
                      <a:pt x="947" y="1110"/>
                    </a:lnTo>
                    <a:lnTo>
                      <a:pt x="938" y="1109"/>
                    </a:lnTo>
                    <a:lnTo>
                      <a:pt x="931" y="1109"/>
                    </a:lnTo>
                    <a:lnTo>
                      <a:pt x="926" y="1105"/>
                    </a:lnTo>
                    <a:lnTo>
                      <a:pt x="921" y="1101"/>
                    </a:lnTo>
                    <a:lnTo>
                      <a:pt x="917" y="1096"/>
                    </a:lnTo>
                    <a:lnTo>
                      <a:pt x="914" y="1092"/>
                    </a:lnTo>
                    <a:lnTo>
                      <a:pt x="909" y="1087"/>
                    </a:lnTo>
                    <a:lnTo>
                      <a:pt x="906" y="1082"/>
                    </a:lnTo>
                    <a:lnTo>
                      <a:pt x="909" y="1075"/>
                    </a:lnTo>
                    <a:lnTo>
                      <a:pt x="906" y="1069"/>
                    </a:lnTo>
                    <a:lnTo>
                      <a:pt x="909" y="1060"/>
                    </a:lnTo>
                    <a:lnTo>
                      <a:pt x="902" y="1054"/>
                    </a:lnTo>
                    <a:lnTo>
                      <a:pt x="900" y="1050"/>
                    </a:lnTo>
                    <a:lnTo>
                      <a:pt x="900" y="1043"/>
                    </a:lnTo>
                    <a:lnTo>
                      <a:pt x="900" y="1038"/>
                    </a:lnTo>
                    <a:lnTo>
                      <a:pt x="896" y="1036"/>
                    </a:lnTo>
                    <a:lnTo>
                      <a:pt x="889" y="1032"/>
                    </a:lnTo>
                    <a:lnTo>
                      <a:pt x="887" y="1033"/>
                    </a:lnTo>
                    <a:lnTo>
                      <a:pt x="884" y="1038"/>
                    </a:lnTo>
                    <a:lnTo>
                      <a:pt x="880" y="1042"/>
                    </a:lnTo>
                    <a:lnTo>
                      <a:pt x="877" y="1043"/>
                    </a:lnTo>
                    <a:lnTo>
                      <a:pt x="869" y="1049"/>
                    </a:lnTo>
                    <a:lnTo>
                      <a:pt x="866" y="1050"/>
                    </a:lnTo>
                    <a:lnTo>
                      <a:pt x="861" y="1050"/>
                    </a:lnTo>
                    <a:lnTo>
                      <a:pt x="856" y="1047"/>
                    </a:lnTo>
                    <a:lnTo>
                      <a:pt x="850" y="1042"/>
                    </a:lnTo>
                    <a:lnTo>
                      <a:pt x="844" y="1036"/>
                    </a:lnTo>
                    <a:lnTo>
                      <a:pt x="839" y="1030"/>
                    </a:lnTo>
                    <a:lnTo>
                      <a:pt x="833" y="1025"/>
                    </a:lnTo>
                    <a:lnTo>
                      <a:pt x="828" y="1019"/>
                    </a:lnTo>
                    <a:lnTo>
                      <a:pt x="825" y="1004"/>
                    </a:lnTo>
                    <a:lnTo>
                      <a:pt x="825" y="999"/>
                    </a:lnTo>
                    <a:lnTo>
                      <a:pt x="821" y="997"/>
                    </a:lnTo>
                    <a:lnTo>
                      <a:pt x="817" y="993"/>
                    </a:lnTo>
                    <a:lnTo>
                      <a:pt x="808" y="992"/>
                    </a:lnTo>
                    <a:lnTo>
                      <a:pt x="803" y="989"/>
                    </a:lnTo>
                    <a:lnTo>
                      <a:pt x="797" y="985"/>
                    </a:lnTo>
                    <a:lnTo>
                      <a:pt x="794" y="977"/>
                    </a:lnTo>
                    <a:lnTo>
                      <a:pt x="794" y="972"/>
                    </a:lnTo>
                    <a:lnTo>
                      <a:pt x="796" y="961"/>
                    </a:lnTo>
                    <a:lnTo>
                      <a:pt x="794" y="949"/>
                    </a:lnTo>
                    <a:lnTo>
                      <a:pt x="790" y="942"/>
                    </a:lnTo>
                    <a:lnTo>
                      <a:pt x="790" y="941"/>
                    </a:lnTo>
                    <a:lnTo>
                      <a:pt x="786" y="941"/>
                    </a:lnTo>
                    <a:lnTo>
                      <a:pt x="782" y="940"/>
                    </a:lnTo>
                    <a:lnTo>
                      <a:pt x="776" y="940"/>
                    </a:lnTo>
                    <a:lnTo>
                      <a:pt x="772" y="943"/>
                    </a:lnTo>
                    <a:lnTo>
                      <a:pt x="764" y="947"/>
                    </a:lnTo>
                    <a:lnTo>
                      <a:pt x="754" y="951"/>
                    </a:lnTo>
                    <a:lnTo>
                      <a:pt x="747" y="954"/>
                    </a:lnTo>
                    <a:lnTo>
                      <a:pt x="733" y="957"/>
                    </a:lnTo>
                    <a:lnTo>
                      <a:pt x="725" y="958"/>
                    </a:lnTo>
                    <a:lnTo>
                      <a:pt x="718" y="963"/>
                    </a:lnTo>
                    <a:lnTo>
                      <a:pt x="711" y="973"/>
                    </a:lnTo>
                    <a:lnTo>
                      <a:pt x="713" y="980"/>
                    </a:lnTo>
                    <a:lnTo>
                      <a:pt x="715" y="987"/>
                    </a:lnTo>
                    <a:lnTo>
                      <a:pt x="716" y="993"/>
                    </a:lnTo>
                    <a:lnTo>
                      <a:pt x="718" y="1000"/>
                    </a:lnTo>
                    <a:lnTo>
                      <a:pt x="713" y="1001"/>
                    </a:lnTo>
                    <a:lnTo>
                      <a:pt x="709" y="1002"/>
                    </a:lnTo>
                    <a:lnTo>
                      <a:pt x="701" y="1002"/>
                    </a:lnTo>
                    <a:lnTo>
                      <a:pt x="691" y="999"/>
                    </a:lnTo>
                    <a:lnTo>
                      <a:pt x="681" y="994"/>
                    </a:lnTo>
                    <a:lnTo>
                      <a:pt x="677" y="986"/>
                    </a:lnTo>
                    <a:lnTo>
                      <a:pt x="674" y="977"/>
                    </a:lnTo>
                    <a:lnTo>
                      <a:pt x="669" y="972"/>
                    </a:lnTo>
                    <a:lnTo>
                      <a:pt x="660" y="970"/>
                    </a:lnTo>
                    <a:lnTo>
                      <a:pt x="649" y="966"/>
                    </a:lnTo>
                    <a:lnTo>
                      <a:pt x="641" y="963"/>
                    </a:lnTo>
                    <a:lnTo>
                      <a:pt x="635" y="963"/>
                    </a:lnTo>
                    <a:lnTo>
                      <a:pt x="626" y="963"/>
                    </a:lnTo>
                    <a:lnTo>
                      <a:pt x="614" y="961"/>
                    </a:lnTo>
                    <a:lnTo>
                      <a:pt x="610" y="949"/>
                    </a:lnTo>
                    <a:lnTo>
                      <a:pt x="605" y="941"/>
                    </a:lnTo>
                    <a:lnTo>
                      <a:pt x="603" y="933"/>
                    </a:lnTo>
                    <a:lnTo>
                      <a:pt x="603" y="927"/>
                    </a:lnTo>
                    <a:lnTo>
                      <a:pt x="609" y="915"/>
                    </a:lnTo>
                    <a:lnTo>
                      <a:pt x="619" y="916"/>
                    </a:lnTo>
                    <a:lnTo>
                      <a:pt x="623" y="922"/>
                    </a:lnTo>
                    <a:lnTo>
                      <a:pt x="626" y="931"/>
                    </a:lnTo>
                    <a:lnTo>
                      <a:pt x="631" y="936"/>
                    </a:lnTo>
                    <a:lnTo>
                      <a:pt x="641" y="937"/>
                    </a:lnTo>
                    <a:lnTo>
                      <a:pt x="652" y="941"/>
                    </a:lnTo>
                    <a:lnTo>
                      <a:pt x="663" y="944"/>
                    </a:lnTo>
                    <a:lnTo>
                      <a:pt x="674" y="943"/>
                    </a:lnTo>
                    <a:lnTo>
                      <a:pt x="681" y="940"/>
                    </a:lnTo>
                    <a:lnTo>
                      <a:pt x="684" y="931"/>
                    </a:lnTo>
                    <a:lnTo>
                      <a:pt x="686" y="918"/>
                    </a:lnTo>
                    <a:lnTo>
                      <a:pt x="683" y="900"/>
                    </a:lnTo>
                    <a:lnTo>
                      <a:pt x="686" y="878"/>
                    </a:lnTo>
                    <a:lnTo>
                      <a:pt x="686" y="869"/>
                    </a:lnTo>
                    <a:lnTo>
                      <a:pt x="705" y="863"/>
                    </a:lnTo>
                    <a:lnTo>
                      <a:pt x="726" y="847"/>
                    </a:lnTo>
                    <a:lnTo>
                      <a:pt x="726" y="831"/>
                    </a:lnTo>
                    <a:lnTo>
                      <a:pt x="726" y="829"/>
                    </a:lnTo>
                    <a:lnTo>
                      <a:pt x="724" y="822"/>
                    </a:lnTo>
                    <a:lnTo>
                      <a:pt x="722" y="815"/>
                    </a:lnTo>
                    <a:lnTo>
                      <a:pt x="739" y="805"/>
                    </a:lnTo>
                    <a:lnTo>
                      <a:pt x="737" y="804"/>
                    </a:lnTo>
                    <a:lnTo>
                      <a:pt x="747" y="795"/>
                    </a:lnTo>
                    <a:lnTo>
                      <a:pt x="759" y="797"/>
                    </a:lnTo>
                    <a:lnTo>
                      <a:pt x="765" y="788"/>
                    </a:lnTo>
                    <a:lnTo>
                      <a:pt x="768" y="778"/>
                    </a:lnTo>
                    <a:lnTo>
                      <a:pt x="776" y="763"/>
                    </a:lnTo>
                    <a:lnTo>
                      <a:pt x="782" y="746"/>
                    </a:lnTo>
                    <a:lnTo>
                      <a:pt x="782" y="725"/>
                    </a:lnTo>
                    <a:lnTo>
                      <a:pt x="778" y="712"/>
                    </a:lnTo>
                    <a:lnTo>
                      <a:pt x="772" y="704"/>
                    </a:lnTo>
                    <a:lnTo>
                      <a:pt x="761" y="690"/>
                    </a:lnTo>
                    <a:lnTo>
                      <a:pt x="758" y="680"/>
                    </a:lnTo>
                    <a:lnTo>
                      <a:pt x="758" y="671"/>
                    </a:lnTo>
                    <a:lnTo>
                      <a:pt x="753" y="662"/>
                    </a:lnTo>
                    <a:lnTo>
                      <a:pt x="748" y="657"/>
                    </a:lnTo>
                    <a:lnTo>
                      <a:pt x="744" y="646"/>
                    </a:lnTo>
                    <a:lnTo>
                      <a:pt x="733" y="623"/>
                    </a:lnTo>
                    <a:lnTo>
                      <a:pt x="729" y="614"/>
                    </a:lnTo>
                    <a:lnTo>
                      <a:pt x="720" y="594"/>
                    </a:lnTo>
                    <a:lnTo>
                      <a:pt x="712" y="585"/>
                    </a:lnTo>
                    <a:lnTo>
                      <a:pt x="705" y="575"/>
                    </a:lnTo>
                    <a:lnTo>
                      <a:pt x="700" y="565"/>
                    </a:lnTo>
                    <a:lnTo>
                      <a:pt x="694" y="557"/>
                    </a:lnTo>
                    <a:lnTo>
                      <a:pt x="688" y="555"/>
                    </a:lnTo>
                    <a:lnTo>
                      <a:pt x="676" y="550"/>
                    </a:lnTo>
                    <a:lnTo>
                      <a:pt x="664" y="550"/>
                    </a:lnTo>
                    <a:lnTo>
                      <a:pt x="660" y="553"/>
                    </a:lnTo>
                    <a:lnTo>
                      <a:pt x="656" y="557"/>
                    </a:lnTo>
                    <a:lnTo>
                      <a:pt x="652" y="560"/>
                    </a:lnTo>
                    <a:lnTo>
                      <a:pt x="645" y="561"/>
                    </a:lnTo>
                    <a:lnTo>
                      <a:pt x="631" y="553"/>
                    </a:lnTo>
                    <a:lnTo>
                      <a:pt x="624" y="545"/>
                    </a:lnTo>
                    <a:lnTo>
                      <a:pt x="617" y="539"/>
                    </a:lnTo>
                    <a:lnTo>
                      <a:pt x="614" y="532"/>
                    </a:lnTo>
                    <a:lnTo>
                      <a:pt x="609" y="524"/>
                    </a:lnTo>
                    <a:lnTo>
                      <a:pt x="604" y="520"/>
                    </a:lnTo>
                    <a:lnTo>
                      <a:pt x="596" y="515"/>
                    </a:lnTo>
                    <a:lnTo>
                      <a:pt x="596" y="515"/>
                    </a:lnTo>
                    <a:lnTo>
                      <a:pt x="585" y="513"/>
                    </a:lnTo>
                    <a:lnTo>
                      <a:pt x="581" y="511"/>
                    </a:lnTo>
                    <a:lnTo>
                      <a:pt x="571" y="505"/>
                    </a:lnTo>
                    <a:lnTo>
                      <a:pt x="560" y="498"/>
                    </a:lnTo>
                    <a:lnTo>
                      <a:pt x="546" y="489"/>
                    </a:lnTo>
                    <a:lnTo>
                      <a:pt x="539" y="482"/>
                    </a:lnTo>
                    <a:lnTo>
                      <a:pt x="535" y="474"/>
                    </a:lnTo>
                    <a:lnTo>
                      <a:pt x="535" y="467"/>
                    </a:lnTo>
                    <a:lnTo>
                      <a:pt x="533" y="461"/>
                    </a:lnTo>
                    <a:lnTo>
                      <a:pt x="531" y="448"/>
                    </a:lnTo>
                    <a:lnTo>
                      <a:pt x="525" y="434"/>
                    </a:lnTo>
                    <a:lnTo>
                      <a:pt x="521" y="432"/>
                    </a:lnTo>
                    <a:lnTo>
                      <a:pt x="520" y="431"/>
                    </a:lnTo>
                    <a:lnTo>
                      <a:pt x="517" y="428"/>
                    </a:lnTo>
                    <a:lnTo>
                      <a:pt x="508" y="432"/>
                    </a:lnTo>
                    <a:lnTo>
                      <a:pt x="501" y="435"/>
                    </a:lnTo>
                    <a:lnTo>
                      <a:pt x="493" y="441"/>
                    </a:lnTo>
                    <a:lnTo>
                      <a:pt x="484" y="443"/>
                    </a:lnTo>
                    <a:lnTo>
                      <a:pt x="483" y="443"/>
                    </a:lnTo>
                    <a:lnTo>
                      <a:pt x="475" y="439"/>
                    </a:lnTo>
                    <a:lnTo>
                      <a:pt x="465" y="433"/>
                    </a:lnTo>
                    <a:lnTo>
                      <a:pt x="461" y="427"/>
                    </a:lnTo>
                    <a:lnTo>
                      <a:pt x="455" y="421"/>
                    </a:lnTo>
                    <a:lnTo>
                      <a:pt x="448" y="420"/>
                    </a:lnTo>
                    <a:lnTo>
                      <a:pt x="440" y="420"/>
                    </a:lnTo>
                    <a:lnTo>
                      <a:pt x="432" y="416"/>
                    </a:lnTo>
                    <a:lnTo>
                      <a:pt x="425" y="412"/>
                    </a:lnTo>
                    <a:lnTo>
                      <a:pt x="416" y="408"/>
                    </a:lnTo>
                    <a:lnTo>
                      <a:pt x="409" y="406"/>
                    </a:lnTo>
                    <a:lnTo>
                      <a:pt x="404" y="397"/>
                    </a:lnTo>
                    <a:lnTo>
                      <a:pt x="398" y="393"/>
                    </a:lnTo>
                    <a:lnTo>
                      <a:pt x="394" y="391"/>
                    </a:lnTo>
                    <a:lnTo>
                      <a:pt x="384" y="389"/>
                    </a:lnTo>
                    <a:lnTo>
                      <a:pt x="376" y="390"/>
                    </a:lnTo>
                    <a:lnTo>
                      <a:pt x="362" y="402"/>
                    </a:lnTo>
                    <a:lnTo>
                      <a:pt x="359" y="407"/>
                    </a:lnTo>
                    <a:lnTo>
                      <a:pt x="355" y="408"/>
                    </a:lnTo>
                    <a:lnTo>
                      <a:pt x="340" y="408"/>
                    </a:lnTo>
                    <a:lnTo>
                      <a:pt x="328" y="408"/>
                    </a:lnTo>
                    <a:lnTo>
                      <a:pt x="314" y="405"/>
                    </a:lnTo>
                    <a:lnTo>
                      <a:pt x="303" y="401"/>
                    </a:lnTo>
                    <a:lnTo>
                      <a:pt x="300" y="403"/>
                    </a:lnTo>
                    <a:lnTo>
                      <a:pt x="289" y="404"/>
                    </a:lnTo>
                    <a:lnTo>
                      <a:pt x="277" y="405"/>
                    </a:lnTo>
                    <a:lnTo>
                      <a:pt x="264" y="408"/>
                    </a:lnTo>
                    <a:lnTo>
                      <a:pt x="254" y="415"/>
                    </a:lnTo>
                    <a:lnTo>
                      <a:pt x="246" y="420"/>
                    </a:lnTo>
                    <a:lnTo>
                      <a:pt x="240" y="424"/>
                    </a:lnTo>
                    <a:lnTo>
                      <a:pt x="229" y="431"/>
                    </a:lnTo>
                    <a:lnTo>
                      <a:pt x="218" y="433"/>
                    </a:lnTo>
                    <a:lnTo>
                      <a:pt x="210" y="435"/>
                    </a:lnTo>
                    <a:lnTo>
                      <a:pt x="201" y="434"/>
                    </a:lnTo>
                    <a:lnTo>
                      <a:pt x="197" y="432"/>
                    </a:lnTo>
                    <a:lnTo>
                      <a:pt x="190" y="426"/>
                    </a:lnTo>
                    <a:lnTo>
                      <a:pt x="185" y="423"/>
                    </a:lnTo>
                    <a:lnTo>
                      <a:pt x="172" y="416"/>
                    </a:lnTo>
                    <a:lnTo>
                      <a:pt x="169" y="410"/>
                    </a:lnTo>
                    <a:lnTo>
                      <a:pt x="164" y="404"/>
                    </a:lnTo>
                    <a:lnTo>
                      <a:pt x="158" y="396"/>
                    </a:lnTo>
                    <a:lnTo>
                      <a:pt x="151" y="389"/>
                    </a:lnTo>
                    <a:lnTo>
                      <a:pt x="144" y="388"/>
                    </a:lnTo>
                    <a:lnTo>
                      <a:pt x="136" y="386"/>
                    </a:lnTo>
                    <a:lnTo>
                      <a:pt x="123" y="384"/>
                    </a:lnTo>
                    <a:lnTo>
                      <a:pt x="115" y="381"/>
                    </a:lnTo>
                    <a:lnTo>
                      <a:pt x="102" y="376"/>
                    </a:lnTo>
                    <a:lnTo>
                      <a:pt x="95" y="373"/>
                    </a:lnTo>
                    <a:lnTo>
                      <a:pt x="88" y="369"/>
                    </a:lnTo>
                    <a:lnTo>
                      <a:pt x="81" y="364"/>
                    </a:lnTo>
                    <a:lnTo>
                      <a:pt x="74" y="362"/>
                    </a:lnTo>
                    <a:lnTo>
                      <a:pt x="63" y="362"/>
                    </a:lnTo>
                    <a:lnTo>
                      <a:pt x="55" y="362"/>
                    </a:lnTo>
                    <a:lnTo>
                      <a:pt x="49" y="360"/>
                    </a:lnTo>
                    <a:lnTo>
                      <a:pt x="41" y="360"/>
                    </a:lnTo>
                    <a:lnTo>
                      <a:pt x="35" y="361"/>
                    </a:lnTo>
                    <a:lnTo>
                      <a:pt x="31" y="361"/>
                    </a:lnTo>
                    <a:lnTo>
                      <a:pt x="23" y="360"/>
                    </a:lnTo>
                    <a:lnTo>
                      <a:pt x="14" y="346"/>
                    </a:lnTo>
                    <a:lnTo>
                      <a:pt x="14" y="341"/>
                    </a:lnTo>
                    <a:lnTo>
                      <a:pt x="10" y="330"/>
                    </a:lnTo>
                    <a:lnTo>
                      <a:pt x="10" y="316"/>
                    </a:lnTo>
                    <a:lnTo>
                      <a:pt x="13" y="305"/>
                    </a:lnTo>
                    <a:lnTo>
                      <a:pt x="10" y="291"/>
                    </a:lnTo>
                    <a:lnTo>
                      <a:pt x="10" y="282"/>
                    </a:lnTo>
                    <a:lnTo>
                      <a:pt x="6" y="272"/>
                    </a:lnTo>
                    <a:lnTo>
                      <a:pt x="3" y="261"/>
                    </a:lnTo>
                    <a:lnTo>
                      <a:pt x="3" y="246"/>
                    </a:lnTo>
                    <a:lnTo>
                      <a:pt x="2" y="238"/>
                    </a:lnTo>
                    <a:lnTo>
                      <a:pt x="0" y="223"/>
                    </a:lnTo>
                    <a:lnTo>
                      <a:pt x="0" y="209"/>
                    </a:lnTo>
                    <a:lnTo>
                      <a:pt x="0" y="199"/>
                    </a:lnTo>
                    <a:lnTo>
                      <a:pt x="3" y="190"/>
                    </a:lnTo>
                    <a:lnTo>
                      <a:pt x="6" y="185"/>
                    </a:lnTo>
                    <a:lnTo>
                      <a:pt x="14" y="175"/>
                    </a:lnTo>
                    <a:lnTo>
                      <a:pt x="20" y="172"/>
                    </a:lnTo>
                    <a:lnTo>
                      <a:pt x="24" y="171"/>
                    </a:lnTo>
                    <a:lnTo>
                      <a:pt x="35" y="169"/>
                    </a:lnTo>
                    <a:lnTo>
                      <a:pt x="52" y="164"/>
                    </a:lnTo>
                    <a:lnTo>
                      <a:pt x="69" y="155"/>
                    </a:lnTo>
                    <a:lnTo>
                      <a:pt x="80" y="143"/>
                    </a:lnTo>
                    <a:lnTo>
                      <a:pt x="87" y="134"/>
                    </a:lnTo>
                    <a:lnTo>
                      <a:pt x="98" y="124"/>
                    </a:lnTo>
                    <a:lnTo>
                      <a:pt x="101" y="121"/>
                    </a:lnTo>
                    <a:lnTo>
                      <a:pt x="116" y="113"/>
                    </a:lnTo>
                    <a:lnTo>
                      <a:pt x="130" y="106"/>
                    </a:lnTo>
                    <a:lnTo>
                      <a:pt x="144" y="100"/>
                    </a:lnTo>
                    <a:lnTo>
                      <a:pt x="160" y="96"/>
                    </a:lnTo>
                    <a:lnTo>
                      <a:pt x="179" y="91"/>
                    </a:lnTo>
                    <a:lnTo>
                      <a:pt x="193" y="87"/>
                    </a:lnTo>
                    <a:lnTo>
                      <a:pt x="211" y="82"/>
                    </a:lnTo>
                    <a:lnTo>
                      <a:pt x="221" y="78"/>
                    </a:lnTo>
                    <a:lnTo>
                      <a:pt x="236" y="65"/>
                    </a:lnTo>
                    <a:lnTo>
                      <a:pt x="240" y="59"/>
                    </a:lnTo>
                    <a:lnTo>
                      <a:pt x="242" y="50"/>
                    </a:lnTo>
                    <a:lnTo>
                      <a:pt x="242" y="50"/>
                    </a:lnTo>
                    <a:lnTo>
                      <a:pt x="242" y="50"/>
                    </a:lnTo>
                    <a:lnTo>
                      <a:pt x="242" y="50"/>
                    </a:lnTo>
                    <a:lnTo>
                      <a:pt x="242" y="50"/>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16" name="Freeform 104"/>
              <p:cNvSpPr>
                <a:spLocks noChangeAspect="1" noChangeArrowheads="1"/>
              </p:cNvSpPr>
              <p:nvPr/>
            </p:nvSpPr>
            <p:spPr bwMode="auto">
              <a:xfrm>
                <a:off x="4696" y="2874"/>
                <a:ext cx="188" cy="340"/>
              </a:xfrm>
              <a:custGeom>
                <a:avLst/>
                <a:gdLst/>
                <a:ahLst/>
                <a:cxnLst>
                  <a:cxn ang="0">
                    <a:pos x="406" y="0"/>
                  </a:cxn>
                  <a:cxn ang="0">
                    <a:pos x="383" y="30"/>
                  </a:cxn>
                  <a:cxn ang="0">
                    <a:pos x="338" y="40"/>
                  </a:cxn>
                  <a:cxn ang="0">
                    <a:pos x="319" y="90"/>
                  </a:cxn>
                  <a:cxn ang="0">
                    <a:pos x="278" y="132"/>
                  </a:cxn>
                  <a:cxn ang="0">
                    <a:pos x="237" y="192"/>
                  </a:cxn>
                  <a:cxn ang="0">
                    <a:pos x="197" y="213"/>
                  </a:cxn>
                  <a:cxn ang="0">
                    <a:pos x="162" y="210"/>
                  </a:cxn>
                  <a:cxn ang="0">
                    <a:pos x="122" y="218"/>
                  </a:cxn>
                  <a:cxn ang="0">
                    <a:pos x="112" y="285"/>
                  </a:cxn>
                  <a:cxn ang="0">
                    <a:pos x="148" y="315"/>
                  </a:cxn>
                  <a:cxn ang="0">
                    <a:pos x="197" y="336"/>
                  </a:cxn>
                  <a:cxn ang="0">
                    <a:pos x="238" y="360"/>
                  </a:cxn>
                  <a:cxn ang="0">
                    <a:pos x="229" y="411"/>
                  </a:cxn>
                  <a:cxn ang="0">
                    <a:pos x="238" y="462"/>
                  </a:cxn>
                  <a:cxn ang="0">
                    <a:pos x="182" y="486"/>
                  </a:cxn>
                  <a:cxn ang="0">
                    <a:pos x="160" y="492"/>
                  </a:cxn>
                  <a:cxn ang="0">
                    <a:pos x="134" y="518"/>
                  </a:cxn>
                  <a:cxn ang="0">
                    <a:pos x="95" y="511"/>
                  </a:cxn>
                  <a:cxn ang="0">
                    <a:pos x="49" y="517"/>
                  </a:cxn>
                  <a:cxn ang="0">
                    <a:pos x="37" y="564"/>
                  </a:cxn>
                  <a:cxn ang="0">
                    <a:pos x="66" y="575"/>
                  </a:cxn>
                  <a:cxn ang="0">
                    <a:pos x="55" y="621"/>
                  </a:cxn>
                  <a:cxn ang="0">
                    <a:pos x="60" y="662"/>
                  </a:cxn>
                  <a:cxn ang="0">
                    <a:pos x="45" y="670"/>
                  </a:cxn>
                  <a:cxn ang="0">
                    <a:pos x="0" y="677"/>
                  </a:cxn>
                  <a:cxn ang="0">
                    <a:pos x="13" y="702"/>
                  </a:cxn>
                  <a:cxn ang="0">
                    <a:pos x="5" y="740"/>
                  </a:cxn>
                  <a:cxn ang="0">
                    <a:pos x="21" y="762"/>
                  </a:cxn>
                  <a:cxn ang="0">
                    <a:pos x="58" y="771"/>
                  </a:cxn>
                  <a:cxn ang="0">
                    <a:pos x="111" y="762"/>
                  </a:cxn>
                  <a:cxn ang="0">
                    <a:pos x="133" y="782"/>
                  </a:cxn>
                  <a:cxn ang="0">
                    <a:pos x="158" y="792"/>
                  </a:cxn>
                  <a:cxn ang="0">
                    <a:pos x="192" y="810"/>
                  </a:cxn>
                  <a:cxn ang="0">
                    <a:pos x="215" y="804"/>
                  </a:cxn>
                  <a:cxn ang="0">
                    <a:pos x="256" y="811"/>
                  </a:cxn>
                  <a:cxn ang="0">
                    <a:pos x="295" y="829"/>
                  </a:cxn>
                  <a:cxn ang="0">
                    <a:pos x="321" y="850"/>
                  </a:cxn>
                  <a:cxn ang="0">
                    <a:pos x="357" y="824"/>
                  </a:cxn>
                  <a:cxn ang="0">
                    <a:pos x="340" y="786"/>
                  </a:cxn>
                  <a:cxn ang="0">
                    <a:pos x="361" y="761"/>
                  </a:cxn>
                  <a:cxn ang="0">
                    <a:pos x="392" y="737"/>
                  </a:cxn>
                  <a:cxn ang="0">
                    <a:pos x="359" y="723"/>
                  </a:cxn>
                  <a:cxn ang="0">
                    <a:pos x="334" y="695"/>
                  </a:cxn>
                  <a:cxn ang="0">
                    <a:pos x="396" y="691"/>
                  </a:cxn>
                  <a:cxn ang="0">
                    <a:pos x="455" y="690"/>
                  </a:cxn>
                  <a:cxn ang="0">
                    <a:pos x="459" y="641"/>
                  </a:cxn>
                  <a:cxn ang="0">
                    <a:pos x="425" y="591"/>
                  </a:cxn>
                  <a:cxn ang="0">
                    <a:pos x="396" y="543"/>
                  </a:cxn>
                  <a:cxn ang="0">
                    <a:pos x="389" y="485"/>
                  </a:cxn>
                  <a:cxn ang="0">
                    <a:pos x="409" y="419"/>
                  </a:cxn>
                  <a:cxn ang="0">
                    <a:pos x="393" y="349"/>
                  </a:cxn>
                  <a:cxn ang="0">
                    <a:pos x="381" y="280"/>
                  </a:cxn>
                  <a:cxn ang="0">
                    <a:pos x="409" y="218"/>
                  </a:cxn>
                  <a:cxn ang="0">
                    <a:pos x="384" y="153"/>
                  </a:cxn>
                  <a:cxn ang="0">
                    <a:pos x="411" y="103"/>
                  </a:cxn>
                  <a:cxn ang="0">
                    <a:pos x="427" y="47"/>
                  </a:cxn>
                  <a:cxn ang="0">
                    <a:pos x="431" y="28"/>
                  </a:cxn>
                </a:cxnLst>
                <a:rect l="0" t="0" r="r" b="b"/>
                <a:pathLst>
                  <a:path w="470" h="850">
                    <a:moveTo>
                      <a:pt x="431" y="28"/>
                    </a:moveTo>
                    <a:lnTo>
                      <a:pt x="428" y="21"/>
                    </a:lnTo>
                    <a:lnTo>
                      <a:pt x="423" y="7"/>
                    </a:lnTo>
                    <a:lnTo>
                      <a:pt x="415" y="0"/>
                    </a:lnTo>
                    <a:lnTo>
                      <a:pt x="406" y="0"/>
                    </a:lnTo>
                    <a:lnTo>
                      <a:pt x="405" y="3"/>
                    </a:lnTo>
                    <a:lnTo>
                      <a:pt x="399" y="10"/>
                    </a:lnTo>
                    <a:lnTo>
                      <a:pt x="390" y="21"/>
                    </a:lnTo>
                    <a:lnTo>
                      <a:pt x="388" y="30"/>
                    </a:lnTo>
                    <a:lnTo>
                      <a:pt x="383" y="30"/>
                    </a:lnTo>
                    <a:lnTo>
                      <a:pt x="377" y="26"/>
                    </a:lnTo>
                    <a:lnTo>
                      <a:pt x="373" y="24"/>
                    </a:lnTo>
                    <a:lnTo>
                      <a:pt x="359" y="26"/>
                    </a:lnTo>
                    <a:lnTo>
                      <a:pt x="352" y="28"/>
                    </a:lnTo>
                    <a:lnTo>
                      <a:pt x="338" y="40"/>
                    </a:lnTo>
                    <a:lnTo>
                      <a:pt x="328" y="49"/>
                    </a:lnTo>
                    <a:lnTo>
                      <a:pt x="318" y="58"/>
                    </a:lnTo>
                    <a:lnTo>
                      <a:pt x="317" y="77"/>
                    </a:lnTo>
                    <a:lnTo>
                      <a:pt x="317" y="77"/>
                    </a:lnTo>
                    <a:lnTo>
                      <a:pt x="319" y="90"/>
                    </a:lnTo>
                    <a:lnTo>
                      <a:pt x="317" y="100"/>
                    </a:lnTo>
                    <a:lnTo>
                      <a:pt x="308" y="103"/>
                    </a:lnTo>
                    <a:lnTo>
                      <a:pt x="299" y="107"/>
                    </a:lnTo>
                    <a:lnTo>
                      <a:pt x="287" y="114"/>
                    </a:lnTo>
                    <a:lnTo>
                      <a:pt x="278" y="132"/>
                    </a:lnTo>
                    <a:lnTo>
                      <a:pt x="269" y="144"/>
                    </a:lnTo>
                    <a:lnTo>
                      <a:pt x="261" y="158"/>
                    </a:lnTo>
                    <a:lnTo>
                      <a:pt x="250" y="169"/>
                    </a:lnTo>
                    <a:lnTo>
                      <a:pt x="243" y="179"/>
                    </a:lnTo>
                    <a:lnTo>
                      <a:pt x="237" y="192"/>
                    </a:lnTo>
                    <a:lnTo>
                      <a:pt x="230" y="210"/>
                    </a:lnTo>
                    <a:lnTo>
                      <a:pt x="221" y="220"/>
                    </a:lnTo>
                    <a:lnTo>
                      <a:pt x="220" y="220"/>
                    </a:lnTo>
                    <a:lnTo>
                      <a:pt x="201" y="220"/>
                    </a:lnTo>
                    <a:lnTo>
                      <a:pt x="197" y="213"/>
                    </a:lnTo>
                    <a:lnTo>
                      <a:pt x="195" y="209"/>
                    </a:lnTo>
                    <a:lnTo>
                      <a:pt x="190" y="204"/>
                    </a:lnTo>
                    <a:lnTo>
                      <a:pt x="180" y="204"/>
                    </a:lnTo>
                    <a:lnTo>
                      <a:pt x="174" y="210"/>
                    </a:lnTo>
                    <a:lnTo>
                      <a:pt x="162" y="210"/>
                    </a:lnTo>
                    <a:lnTo>
                      <a:pt x="150" y="210"/>
                    </a:lnTo>
                    <a:lnTo>
                      <a:pt x="146" y="210"/>
                    </a:lnTo>
                    <a:lnTo>
                      <a:pt x="134" y="213"/>
                    </a:lnTo>
                    <a:lnTo>
                      <a:pt x="125" y="216"/>
                    </a:lnTo>
                    <a:lnTo>
                      <a:pt x="122" y="218"/>
                    </a:lnTo>
                    <a:lnTo>
                      <a:pt x="115" y="232"/>
                    </a:lnTo>
                    <a:lnTo>
                      <a:pt x="111" y="243"/>
                    </a:lnTo>
                    <a:lnTo>
                      <a:pt x="111" y="266"/>
                    </a:lnTo>
                    <a:lnTo>
                      <a:pt x="112" y="270"/>
                    </a:lnTo>
                    <a:lnTo>
                      <a:pt x="112" y="285"/>
                    </a:lnTo>
                    <a:lnTo>
                      <a:pt x="111" y="296"/>
                    </a:lnTo>
                    <a:lnTo>
                      <a:pt x="121" y="305"/>
                    </a:lnTo>
                    <a:lnTo>
                      <a:pt x="132" y="307"/>
                    </a:lnTo>
                    <a:lnTo>
                      <a:pt x="141" y="312"/>
                    </a:lnTo>
                    <a:lnTo>
                      <a:pt x="148" y="315"/>
                    </a:lnTo>
                    <a:lnTo>
                      <a:pt x="165" y="317"/>
                    </a:lnTo>
                    <a:lnTo>
                      <a:pt x="169" y="319"/>
                    </a:lnTo>
                    <a:lnTo>
                      <a:pt x="172" y="324"/>
                    </a:lnTo>
                    <a:lnTo>
                      <a:pt x="183" y="333"/>
                    </a:lnTo>
                    <a:lnTo>
                      <a:pt x="197" y="336"/>
                    </a:lnTo>
                    <a:lnTo>
                      <a:pt x="201" y="336"/>
                    </a:lnTo>
                    <a:lnTo>
                      <a:pt x="210" y="342"/>
                    </a:lnTo>
                    <a:lnTo>
                      <a:pt x="220" y="349"/>
                    </a:lnTo>
                    <a:lnTo>
                      <a:pt x="230" y="349"/>
                    </a:lnTo>
                    <a:lnTo>
                      <a:pt x="238" y="360"/>
                    </a:lnTo>
                    <a:lnTo>
                      <a:pt x="242" y="372"/>
                    </a:lnTo>
                    <a:lnTo>
                      <a:pt x="242" y="382"/>
                    </a:lnTo>
                    <a:lnTo>
                      <a:pt x="242" y="395"/>
                    </a:lnTo>
                    <a:lnTo>
                      <a:pt x="236" y="402"/>
                    </a:lnTo>
                    <a:lnTo>
                      <a:pt x="229" y="411"/>
                    </a:lnTo>
                    <a:lnTo>
                      <a:pt x="229" y="428"/>
                    </a:lnTo>
                    <a:lnTo>
                      <a:pt x="232" y="442"/>
                    </a:lnTo>
                    <a:lnTo>
                      <a:pt x="232" y="446"/>
                    </a:lnTo>
                    <a:lnTo>
                      <a:pt x="239" y="450"/>
                    </a:lnTo>
                    <a:lnTo>
                      <a:pt x="238" y="462"/>
                    </a:lnTo>
                    <a:lnTo>
                      <a:pt x="232" y="474"/>
                    </a:lnTo>
                    <a:lnTo>
                      <a:pt x="222" y="480"/>
                    </a:lnTo>
                    <a:lnTo>
                      <a:pt x="213" y="478"/>
                    </a:lnTo>
                    <a:lnTo>
                      <a:pt x="196" y="477"/>
                    </a:lnTo>
                    <a:lnTo>
                      <a:pt x="182" y="486"/>
                    </a:lnTo>
                    <a:lnTo>
                      <a:pt x="174" y="480"/>
                    </a:lnTo>
                    <a:lnTo>
                      <a:pt x="171" y="480"/>
                    </a:lnTo>
                    <a:lnTo>
                      <a:pt x="165" y="480"/>
                    </a:lnTo>
                    <a:lnTo>
                      <a:pt x="162" y="483"/>
                    </a:lnTo>
                    <a:lnTo>
                      <a:pt x="160" y="492"/>
                    </a:lnTo>
                    <a:lnTo>
                      <a:pt x="165" y="504"/>
                    </a:lnTo>
                    <a:lnTo>
                      <a:pt x="165" y="514"/>
                    </a:lnTo>
                    <a:lnTo>
                      <a:pt x="158" y="515"/>
                    </a:lnTo>
                    <a:lnTo>
                      <a:pt x="146" y="518"/>
                    </a:lnTo>
                    <a:lnTo>
                      <a:pt x="134" y="518"/>
                    </a:lnTo>
                    <a:lnTo>
                      <a:pt x="123" y="522"/>
                    </a:lnTo>
                    <a:lnTo>
                      <a:pt x="122" y="522"/>
                    </a:lnTo>
                    <a:lnTo>
                      <a:pt x="105" y="522"/>
                    </a:lnTo>
                    <a:lnTo>
                      <a:pt x="102" y="518"/>
                    </a:lnTo>
                    <a:lnTo>
                      <a:pt x="95" y="511"/>
                    </a:lnTo>
                    <a:lnTo>
                      <a:pt x="88" y="507"/>
                    </a:lnTo>
                    <a:lnTo>
                      <a:pt x="74" y="507"/>
                    </a:lnTo>
                    <a:lnTo>
                      <a:pt x="63" y="507"/>
                    </a:lnTo>
                    <a:lnTo>
                      <a:pt x="52" y="507"/>
                    </a:lnTo>
                    <a:lnTo>
                      <a:pt x="49" y="517"/>
                    </a:lnTo>
                    <a:lnTo>
                      <a:pt x="52" y="528"/>
                    </a:lnTo>
                    <a:lnTo>
                      <a:pt x="55" y="538"/>
                    </a:lnTo>
                    <a:lnTo>
                      <a:pt x="45" y="545"/>
                    </a:lnTo>
                    <a:lnTo>
                      <a:pt x="37" y="557"/>
                    </a:lnTo>
                    <a:lnTo>
                      <a:pt x="37" y="564"/>
                    </a:lnTo>
                    <a:lnTo>
                      <a:pt x="38" y="566"/>
                    </a:lnTo>
                    <a:lnTo>
                      <a:pt x="45" y="568"/>
                    </a:lnTo>
                    <a:lnTo>
                      <a:pt x="52" y="570"/>
                    </a:lnTo>
                    <a:lnTo>
                      <a:pt x="62" y="571"/>
                    </a:lnTo>
                    <a:lnTo>
                      <a:pt x="66" y="575"/>
                    </a:lnTo>
                    <a:lnTo>
                      <a:pt x="65" y="585"/>
                    </a:lnTo>
                    <a:lnTo>
                      <a:pt x="63" y="595"/>
                    </a:lnTo>
                    <a:lnTo>
                      <a:pt x="58" y="606"/>
                    </a:lnTo>
                    <a:lnTo>
                      <a:pt x="60" y="614"/>
                    </a:lnTo>
                    <a:lnTo>
                      <a:pt x="55" y="621"/>
                    </a:lnTo>
                    <a:lnTo>
                      <a:pt x="52" y="627"/>
                    </a:lnTo>
                    <a:lnTo>
                      <a:pt x="52" y="638"/>
                    </a:lnTo>
                    <a:lnTo>
                      <a:pt x="52" y="649"/>
                    </a:lnTo>
                    <a:lnTo>
                      <a:pt x="56" y="656"/>
                    </a:lnTo>
                    <a:lnTo>
                      <a:pt x="60" y="662"/>
                    </a:lnTo>
                    <a:lnTo>
                      <a:pt x="60" y="665"/>
                    </a:lnTo>
                    <a:lnTo>
                      <a:pt x="59" y="669"/>
                    </a:lnTo>
                    <a:lnTo>
                      <a:pt x="52" y="670"/>
                    </a:lnTo>
                    <a:lnTo>
                      <a:pt x="45" y="670"/>
                    </a:lnTo>
                    <a:lnTo>
                      <a:pt x="45" y="670"/>
                    </a:lnTo>
                    <a:lnTo>
                      <a:pt x="38" y="669"/>
                    </a:lnTo>
                    <a:lnTo>
                      <a:pt x="30" y="667"/>
                    </a:lnTo>
                    <a:lnTo>
                      <a:pt x="21" y="669"/>
                    </a:lnTo>
                    <a:lnTo>
                      <a:pt x="10" y="670"/>
                    </a:lnTo>
                    <a:lnTo>
                      <a:pt x="0" y="677"/>
                    </a:lnTo>
                    <a:lnTo>
                      <a:pt x="0" y="684"/>
                    </a:lnTo>
                    <a:lnTo>
                      <a:pt x="3" y="688"/>
                    </a:lnTo>
                    <a:lnTo>
                      <a:pt x="5" y="691"/>
                    </a:lnTo>
                    <a:lnTo>
                      <a:pt x="10" y="695"/>
                    </a:lnTo>
                    <a:lnTo>
                      <a:pt x="13" y="702"/>
                    </a:lnTo>
                    <a:lnTo>
                      <a:pt x="13" y="705"/>
                    </a:lnTo>
                    <a:lnTo>
                      <a:pt x="13" y="716"/>
                    </a:lnTo>
                    <a:lnTo>
                      <a:pt x="6" y="726"/>
                    </a:lnTo>
                    <a:lnTo>
                      <a:pt x="0" y="733"/>
                    </a:lnTo>
                    <a:lnTo>
                      <a:pt x="5" y="740"/>
                    </a:lnTo>
                    <a:lnTo>
                      <a:pt x="10" y="744"/>
                    </a:lnTo>
                    <a:lnTo>
                      <a:pt x="14" y="748"/>
                    </a:lnTo>
                    <a:lnTo>
                      <a:pt x="18" y="753"/>
                    </a:lnTo>
                    <a:lnTo>
                      <a:pt x="23" y="755"/>
                    </a:lnTo>
                    <a:lnTo>
                      <a:pt x="21" y="762"/>
                    </a:lnTo>
                    <a:lnTo>
                      <a:pt x="24" y="768"/>
                    </a:lnTo>
                    <a:lnTo>
                      <a:pt x="29" y="772"/>
                    </a:lnTo>
                    <a:lnTo>
                      <a:pt x="38" y="778"/>
                    </a:lnTo>
                    <a:lnTo>
                      <a:pt x="44" y="773"/>
                    </a:lnTo>
                    <a:lnTo>
                      <a:pt x="58" y="771"/>
                    </a:lnTo>
                    <a:lnTo>
                      <a:pt x="65" y="764"/>
                    </a:lnTo>
                    <a:lnTo>
                      <a:pt x="80" y="761"/>
                    </a:lnTo>
                    <a:lnTo>
                      <a:pt x="90" y="761"/>
                    </a:lnTo>
                    <a:lnTo>
                      <a:pt x="104" y="762"/>
                    </a:lnTo>
                    <a:lnTo>
                      <a:pt x="111" y="762"/>
                    </a:lnTo>
                    <a:lnTo>
                      <a:pt x="115" y="769"/>
                    </a:lnTo>
                    <a:lnTo>
                      <a:pt x="118" y="776"/>
                    </a:lnTo>
                    <a:lnTo>
                      <a:pt x="119" y="780"/>
                    </a:lnTo>
                    <a:lnTo>
                      <a:pt x="126" y="780"/>
                    </a:lnTo>
                    <a:lnTo>
                      <a:pt x="133" y="782"/>
                    </a:lnTo>
                    <a:lnTo>
                      <a:pt x="141" y="782"/>
                    </a:lnTo>
                    <a:lnTo>
                      <a:pt x="148" y="779"/>
                    </a:lnTo>
                    <a:lnTo>
                      <a:pt x="149" y="785"/>
                    </a:lnTo>
                    <a:lnTo>
                      <a:pt x="153" y="790"/>
                    </a:lnTo>
                    <a:lnTo>
                      <a:pt x="158" y="792"/>
                    </a:lnTo>
                    <a:lnTo>
                      <a:pt x="162" y="792"/>
                    </a:lnTo>
                    <a:lnTo>
                      <a:pt x="171" y="794"/>
                    </a:lnTo>
                    <a:lnTo>
                      <a:pt x="178" y="797"/>
                    </a:lnTo>
                    <a:lnTo>
                      <a:pt x="185" y="804"/>
                    </a:lnTo>
                    <a:lnTo>
                      <a:pt x="192" y="810"/>
                    </a:lnTo>
                    <a:lnTo>
                      <a:pt x="195" y="814"/>
                    </a:lnTo>
                    <a:lnTo>
                      <a:pt x="199" y="815"/>
                    </a:lnTo>
                    <a:lnTo>
                      <a:pt x="204" y="817"/>
                    </a:lnTo>
                    <a:lnTo>
                      <a:pt x="210" y="813"/>
                    </a:lnTo>
                    <a:lnTo>
                      <a:pt x="215" y="804"/>
                    </a:lnTo>
                    <a:lnTo>
                      <a:pt x="223" y="804"/>
                    </a:lnTo>
                    <a:lnTo>
                      <a:pt x="230" y="801"/>
                    </a:lnTo>
                    <a:lnTo>
                      <a:pt x="241" y="803"/>
                    </a:lnTo>
                    <a:lnTo>
                      <a:pt x="249" y="804"/>
                    </a:lnTo>
                    <a:lnTo>
                      <a:pt x="256" y="811"/>
                    </a:lnTo>
                    <a:lnTo>
                      <a:pt x="265" y="815"/>
                    </a:lnTo>
                    <a:lnTo>
                      <a:pt x="274" y="821"/>
                    </a:lnTo>
                    <a:lnTo>
                      <a:pt x="280" y="828"/>
                    </a:lnTo>
                    <a:lnTo>
                      <a:pt x="284" y="829"/>
                    </a:lnTo>
                    <a:lnTo>
                      <a:pt x="295" y="829"/>
                    </a:lnTo>
                    <a:lnTo>
                      <a:pt x="303" y="829"/>
                    </a:lnTo>
                    <a:lnTo>
                      <a:pt x="309" y="833"/>
                    </a:lnTo>
                    <a:lnTo>
                      <a:pt x="308" y="839"/>
                    </a:lnTo>
                    <a:lnTo>
                      <a:pt x="314" y="845"/>
                    </a:lnTo>
                    <a:lnTo>
                      <a:pt x="321" y="850"/>
                    </a:lnTo>
                    <a:lnTo>
                      <a:pt x="328" y="850"/>
                    </a:lnTo>
                    <a:lnTo>
                      <a:pt x="336" y="847"/>
                    </a:lnTo>
                    <a:lnTo>
                      <a:pt x="351" y="842"/>
                    </a:lnTo>
                    <a:lnTo>
                      <a:pt x="355" y="832"/>
                    </a:lnTo>
                    <a:lnTo>
                      <a:pt x="357" y="824"/>
                    </a:lnTo>
                    <a:lnTo>
                      <a:pt x="359" y="817"/>
                    </a:lnTo>
                    <a:lnTo>
                      <a:pt x="352" y="808"/>
                    </a:lnTo>
                    <a:lnTo>
                      <a:pt x="349" y="803"/>
                    </a:lnTo>
                    <a:lnTo>
                      <a:pt x="342" y="796"/>
                    </a:lnTo>
                    <a:lnTo>
                      <a:pt x="340" y="786"/>
                    </a:lnTo>
                    <a:lnTo>
                      <a:pt x="347" y="780"/>
                    </a:lnTo>
                    <a:lnTo>
                      <a:pt x="347" y="773"/>
                    </a:lnTo>
                    <a:lnTo>
                      <a:pt x="347" y="765"/>
                    </a:lnTo>
                    <a:lnTo>
                      <a:pt x="352" y="762"/>
                    </a:lnTo>
                    <a:lnTo>
                      <a:pt x="361" y="761"/>
                    </a:lnTo>
                    <a:lnTo>
                      <a:pt x="369" y="762"/>
                    </a:lnTo>
                    <a:lnTo>
                      <a:pt x="384" y="758"/>
                    </a:lnTo>
                    <a:lnTo>
                      <a:pt x="389" y="751"/>
                    </a:lnTo>
                    <a:lnTo>
                      <a:pt x="392" y="744"/>
                    </a:lnTo>
                    <a:lnTo>
                      <a:pt x="392" y="737"/>
                    </a:lnTo>
                    <a:lnTo>
                      <a:pt x="388" y="729"/>
                    </a:lnTo>
                    <a:lnTo>
                      <a:pt x="380" y="727"/>
                    </a:lnTo>
                    <a:lnTo>
                      <a:pt x="374" y="727"/>
                    </a:lnTo>
                    <a:lnTo>
                      <a:pt x="364" y="727"/>
                    </a:lnTo>
                    <a:lnTo>
                      <a:pt x="359" y="723"/>
                    </a:lnTo>
                    <a:lnTo>
                      <a:pt x="359" y="715"/>
                    </a:lnTo>
                    <a:lnTo>
                      <a:pt x="355" y="705"/>
                    </a:lnTo>
                    <a:lnTo>
                      <a:pt x="344" y="704"/>
                    </a:lnTo>
                    <a:lnTo>
                      <a:pt x="336" y="702"/>
                    </a:lnTo>
                    <a:lnTo>
                      <a:pt x="334" y="695"/>
                    </a:lnTo>
                    <a:lnTo>
                      <a:pt x="340" y="690"/>
                    </a:lnTo>
                    <a:lnTo>
                      <a:pt x="352" y="690"/>
                    </a:lnTo>
                    <a:lnTo>
                      <a:pt x="363" y="690"/>
                    </a:lnTo>
                    <a:lnTo>
                      <a:pt x="382" y="690"/>
                    </a:lnTo>
                    <a:lnTo>
                      <a:pt x="396" y="691"/>
                    </a:lnTo>
                    <a:lnTo>
                      <a:pt x="409" y="695"/>
                    </a:lnTo>
                    <a:lnTo>
                      <a:pt x="425" y="695"/>
                    </a:lnTo>
                    <a:lnTo>
                      <a:pt x="430" y="690"/>
                    </a:lnTo>
                    <a:lnTo>
                      <a:pt x="440" y="694"/>
                    </a:lnTo>
                    <a:lnTo>
                      <a:pt x="455" y="690"/>
                    </a:lnTo>
                    <a:lnTo>
                      <a:pt x="463" y="683"/>
                    </a:lnTo>
                    <a:lnTo>
                      <a:pt x="470" y="683"/>
                    </a:lnTo>
                    <a:lnTo>
                      <a:pt x="470" y="673"/>
                    </a:lnTo>
                    <a:lnTo>
                      <a:pt x="465" y="649"/>
                    </a:lnTo>
                    <a:lnTo>
                      <a:pt x="459" y="641"/>
                    </a:lnTo>
                    <a:lnTo>
                      <a:pt x="448" y="631"/>
                    </a:lnTo>
                    <a:lnTo>
                      <a:pt x="438" y="623"/>
                    </a:lnTo>
                    <a:lnTo>
                      <a:pt x="432" y="616"/>
                    </a:lnTo>
                    <a:lnTo>
                      <a:pt x="428" y="603"/>
                    </a:lnTo>
                    <a:lnTo>
                      <a:pt x="425" y="591"/>
                    </a:lnTo>
                    <a:lnTo>
                      <a:pt x="421" y="582"/>
                    </a:lnTo>
                    <a:lnTo>
                      <a:pt x="412" y="575"/>
                    </a:lnTo>
                    <a:lnTo>
                      <a:pt x="403" y="560"/>
                    </a:lnTo>
                    <a:lnTo>
                      <a:pt x="401" y="550"/>
                    </a:lnTo>
                    <a:lnTo>
                      <a:pt x="396" y="543"/>
                    </a:lnTo>
                    <a:lnTo>
                      <a:pt x="388" y="539"/>
                    </a:lnTo>
                    <a:lnTo>
                      <a:pt x="386" y="529"/>
                    </a:lnTo>
                    <a:lnTo>
                      <a:pt x="386" y="518"/>
                    </a:lnTo>
                    <a:lnTo>
                      <a:pt x="388" y="499"/>
                    </a:lnTo>
                    <a:lnTo>
                      <a:pt x="389" y="485"/>
                    </a:lnTo>
                    <a:lnTo>
                      <a:pt x="395" y="469"/>
                    </a:lnTo>
                    <a:lnTo>
                      <a:pt x="399" y="462"/>
                    </a:lnTo>
                    <a:lnTo>
                      <a:pt x="408" y="450"/>
                    </a:lnTo>
                    <a:lnTo>
                      <a:pt x="409" y="432"/>
                    </a:lnTo>
                    <a:lnTo>
                      <a:pt x="409" y="419"/>
                    </a:lnTo>
                    <a:lnTo>
                      <a:pt x="403" y="405"/>
                    </a:lnTo>
                    <a:lnTo>
                      <a:pt x="396" y="393"/>
                    </a:lnTo>
                    <a:lnTo>
                      <a:pt x="397" y="381"/>
                    </a:lnTo>
                    <a:lnTo>
                      <a:pt x="392" y="368"/>
                    </a:lnTo>
                    <a:lnTo>
                      <a:pt x="393" y="349"/>
                    </a:lnTo>
                    <a:lnTo>
                      <a:pt x="392" y="322"/>
                    </a:lnTo>
                    <a:lnTo>
                      <a:pt x="388" y="312"/>
                    </a:lnTo>
                    <a:lnTo>
                      <a:pt x="385" y="305"/>
                    </a:lnTo>
                    <a:lnTo>
                      <a:pt x="382" y="294"/>
                    </a:lnTo>
                    <a:lnTo>
                      <a:pt x="381" y="280"/>
                    </a:lnTo>
                    <a:lnTo>
                      <a:pt x="384" y="269"/>
                    </a:lnTo>
                    <a:lnTo>
                      <a:pt x="393" y="262"/>
                    </a:lnTo>
                    <a:lnTo>
                      <a:pt x="401" y="240"/>
                    </a:lnTo>
                    <a:lnTo>
                      <a:pt x="403" y="227"/>
                    </a:lnTo>
                    <a:lnTo>
                      <a:pt x="409" y="218"/>
                    </a:lnTo>
                    <a:lnTo>
                      <a:pt x="402" y="202"/>
                    </a:lnTo>
                    <a:lnTo>
                      <a:pt x="392" y="192"/>
                    </a:lnTo>
                    <a:lnTo>
                      <a:pt x="384" y="183"/>
                    </a:lnTo>
                    <a:lnTo>
                      <a:pt x="381" y="171"/>
                    </a:lnTo>
                    <a:lnTo>
                      <a:pt x="384" y="153"/>
                    </a:lnTo>
                    <a:lnTo>
                      <a:pt x="386" y="141"/>
                    </a:lnTo>
                    <a:lnTo>
                      <a:pt x="397" y="135"/>
                    </a:lnTo>
                    <a:lnTo>
                      <a:pt x="401" y="123"/>
                    </a:lnTo>
                    <a:lnTo>
                      <a:pt x="411" y="109"/>
                    </a:lnTo>
                    <a:lnTo>
                      <a:pt x="411" y="103"/>
                    </a:lnTo>
                    <a:lnTo>
                      <a:pt x="411" y="95"/>
                    </a:lnTo>
                    <a:lnTo>
                      <a:pt x="411" y="81"/>
                    </a:lnTo>
                    <a:lnTo>
                      <a:pt x="414" y="72"/>
                    </a:lnTo>
                    <a:lnTo>
                      <a:pt x="418" y="58"/>
                    </a:lnTo>
                    <a:lnTo>
                      <a:pt x="427" y="47"/>
                    </a:lnTo>
                    <a:lnTo>
                      <a:pt x="430" y="37"/>
                    </a:lnTo>
                    <a:lnTo>
                      <a:pt x="431" y="28"/>
                    </a:lnTo>
                    <a:lnTo>
                      <a:pt x="431" y="28"/>
                    </a:lnTo>
                    <a:lnTo>
                      <a:pt x="431" y="28"/>
                    </a:lnTo>
                    <a:lnTo>
                      <a:pt x="431" y="28"/>
                    </a:lnTo>
                    <a:lnTo>
                      <a:pt x="431" y="28"/>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17" name="Freeform 105"/>
              <p:cNvSpPr>
                <a:spLocks noChangeAspect="1" noChangeArrowheads="1"/>
              </p:cNvSpPr>
              <p:nvPr/>
            </p:nvSpPr>
            <p:spPr bwMode="auto">
              <a:xfrm>
                <a:off x="5092" y="2206"/>
                <a:ext cx="431" cy="397"/>
              </a:xfrm>
              <a:custGeom>
                <a:avLst/>
                <a:gdLst/>
                <a:ahLst/>
                <a:cxnLst>
                  <a:cxn ang="0">
                    <a:pos x="62" y="23"/>
                  </a:cxn>
                  <a:cxn ang="0">
                    <a:pos x="149" y="2"/>
                  </a:cxn>
                  <a:cxn ang="0">
                    <a:pos x="226" y="23"/>
                  </a:cxn>
                  <a:cxn ang="0">
                    <a:pos x="303" y="43"/>
                  </a:cxn>
                  <a:cxn ang="0">
                    <a:pos x="349" y="98"/>
                  </a:cxn>
                  <a:cxn ang="0">
                    <a:pos x="391" y="156"/>
                  </a:cxn>
                  <a:cxn ang="0">
                    <a:pos x="416" y="217"/>
                  </a:cxn>
                  <a:cxn ang="0">
                    <a:pos x="470" y="293"/>
                  </a:cxn>
                  <a:cxn ang="0">
                    <a:pos x="510" y="353"/>
                  </a:cxn>
                  <a:cxn ang="0">
                    <a:pos x="589" y="353"/>
                  </a:cxn>
                  <a:cxn ang="0">
                    <a:pos x="686" y="383"/>
                  </a:cxn>
                  <a:cxn ang="0">
                    <a:pos x="748" y="426"/>
                  </a:cxn>
                  <a:cxn ang="0">
                    <a:pos x="787" y="487"/>
                  </a:cxn>
                  <a:cxn ang="0">
                    <a:pos x="873" y="493"/>
                  </a:cxn>
                  <a:cxn ang="0">
                    <a:pos x="931" y="441"/>
                  </a:cxn>
                  <a:cxn ang="0">
                    <a:pos x="991" y="387"/>
                  </a:cxn>
                  <a:cxn ang="0">
                    <a:pos x="1054" y="372"/>
                  </a:cxn>
                  <a:cxn ang="0">
                    <a:pos x="1068" y="458"/>
                  </a:cxn>
                  <a:cxn ang="0">
                    <a:pos x="1052" y="531"/>
                  </a:cxn>
                  <a:cxn ang="0">
                    <a:pos x="1062" y="579"/>
                  </a:cxn>
                  <a:cxn ang="0">
                    <a:pos x="1050" y="667"/>
                  </a:cxn>
                  <a:cxn ang="0">
                    <a:pos x="1037" y="755"/>
                  </a:cxn>
                  <a:cxn ang="0">
                    <a:pos x="927" y="791"/>
                  </a:cxn>
                  <a:cxn ang="0">
                    <a:pos x="921" y="851"/>
                  </a:cxn>
                  <a:cxn ang="0">
                    <a:pos x="946" y="935"/>
                  </a:cxn>
                  <a:cxn ang="0">
                    <a:pos x="896" y="954"/>
                  </a:cxn>
                  <a:cxn ang="0">
                    <a:pos x="847" y="932"/>
                  </a:cxn>
                  <a:cxn ang="0">
                    <a:pos x="792" y="981"/>
                  </a:cxn>
                  <a:cxn ang="0">
                    <a:pos x="729" y="958"/>
                  </a:cxn>
                  <a:cxn ang="0">
                    <a:pos x="682" y="914"/>
                  </a:cxn>
                  <a:cxn ang="0">
                    <a:pos x="659" y="948"/>
                  </a:cxn>
                  <a:cxn ang="0">
                    <a:pos x="607" y="914"/>
                  </a:cxn>
                  <a:cxn ang="0">
                    <a:pos x="578" y="864"/>
                  </a:cxn>
                  <a:cxn ang="0">
                    <a:pos x="495" y="870"/>
                  </a:cxn>
                  <a:cxn ang="0">
                    <a:pos x="437" y="864"/>
                  </a:cxn>
                  <a:cxn ang="0">
                    <a:pos x="353" y="851"/>
                  </a:cxn>
                  <a:cxn ang="0">
                    <a:pos x="318" y="795"/>
                  </a:cxn>
                  <a:cxn ang="0">
                    <a:pos x="254" y="826"/>
                  </a:cxn>
                  <a:cxn ang="0">
                    <a:pos x="252" y="784"/>
                  </a:cxn>
                  <a:cxn ang="0">
                    <a:pos x="250" y="748"/>
                  </a:cxn>
                  <a:cxn ang="0">
                    <a:pos x="199" y="687"/>
                  </a:cxn>
                  <a:cxn ang="0">
                    <a:pos x="247" y="618"/>
                  </a:cxn>
                  <a:cxn ang="0">
                    <a:pos x="298" y="548"/>
                  </a:cxn>
                  <a:cxn ang="0">
                    <a:pos x="331" y="578"/>
                  </a:cxn>
                  <a:cxn ang="0">
                    <a:pos x="322" y="510"/>
                  </a:cxn>
                  <a:cxn ang="0">
                    <a:pos x="353" y="446"/>
                  </a:cxn>
                  <a:cxn ang="0">
                    <a:pos x="336" y="368"/>
                  </a:cxn>
                  <a:cxn ang="0">
                    <a:pos x="358" y="289"/>
                  </a:cxn>
                  <a:cxn ang="0">
                    <a:pos x="366" y="239"/>
                  </a:cxn>
                  <a:cxn ang="0">
                    <a:pos x="311" y="194"/>
                  </a:cxn>
                  <a:cxn ang="0">
                    <a:pos x="267" y="219"/>
                  </a:cxn>
                  <a:cxn ang="0">
                    <a:pos x="184" y="253"/>
                  </a:cxn>
                  <a:cxn ang="0">
                    <a:pos x="123" y="221"/>
                  </a:cxn>
                  <a:cxn ang="0">
                    <a:pos x="107" y="156"/>
                  </a:cxn>
                  <a:cxn ang="0">
                    <a:pos x="63" y="140"/>
                  </a:cxn>
                  <a:cxn ang="0">
                    <a:pos x="38" y="157"/>
                  </a:cxn>
                  <a:cxn ang="0">
                    <a:pos x="17" y="105"/>
                  </a:cxn>
                  <a:cxn ang="0">
                    <a:pos x="4" y="46"/>
                  </a:cxn>
                </a:cxnLst>
                <a:rect l="0" t="0" r="r" b="b"/>
                <a:pathLst>
                  <a:path w="1077" h="992">
                    <a:moveTo>
                      <a:pt x="4" y="46"/>
                    </a:moveTo>
                    <a:lnTo>
                      <a:pt x="12" y="39"/>
                    </a:lnTo>
                    <a:lnTo>
                      <a:pt x="20" y="35"/>
                    </a:lnTo>
                    <a:lnTo>
                      <a:pt x="31" y="33"/>
                    </a:lnTo>
                    <a:lnTo>
                      <a:pt x="41" y="29"/>
                    </a:lnTo>
                    <a:lnTo>
                      <a:pt x="50" y="25"/>
                    </a:lnTo>
                    <a:lnTo>
                      <a:pt x="62" y="23"/>
                    </a:lnTo>
                    <a:lnTo>
                      <a:pt x="75" y="18"/>
                    </a:lnTo>
                    <a:lnTo>
                      <a:pt x="91" y="16"/>
                    </a:lnTo>
                    <a:lnTo>
                      <a:pt x="104" y="10"/>
                    </a:lnTo>
                    <a:lnTo>
                      <a:pt x="110" y="2"/>
                    </a:lnTo>
                    <a:lnTo>
                      <a:pt x="120" y="0"/>
                    </a:lnTo>
                    <a:lnTo>
                      <a:pt x="135" y="0"/>
                    </a:lnTo>
                    <a:lnTo>
                      <a:pt x="149" y="2"/>
                    </a:lnTo>
                    <a:lnTo>
                      <a:pt x="166" y="6"/>
                    </a:lnTo>
                    <a:lnTo>
                      <a:pt x="174" y="10"/>
                    </a:lnTo>
                    <a:lnTo>
                      <a:pt x="185" y="12"/>
                    </a:lnTo>
                    <a:lnTo>
                      <a:pt x="193" y="18"/>
                    </a:lnTo>
                    <a:lnTo>
                      <a:pt x="201" y="23"/>
                    </a:lnTo>
                    <a:lnTo>
                      <a:pt x="216" y="25"/>
                    </a:lnTo>
                    <a:lnTo>
                      <a:pt x="226" y="23"/>
                    </a:lnTo>
                    <a:lnTo>
                      <a:pt x="237" y="14"/>
                    </a:lnTo>
                    <a:lnTo>
                      <a:pt x="249" y="14"/>
                    </a:lnTo>
                    <a:lnTo>
                      <a:pt x="264" y="18"/>
                    </a:lnTo>
                    <a:lnTo>
                      <a:pt x="279" y="25"/>
                    </a:lnTo>
                    <a:lnTo>
                      <a:pt x="289" y="33"/>
                    </a:lnTo>
                    <a:lnTo>
                      <a:pt x="295" y="39"/>
                    </a:lnTo>
                    <a:lnTo>
                      <a:pt x="303" y="43"/>
                    </a:lnTo>
                    <a:lnTo>
                      <a:pt x="312" y="52"/>
                    </a:lnTo>
                    <a:lnTo>
                      <a:pt x="316" y="64"/>
                    </a:lnTo>
                    <a:lnTo>
                      <a:pt x="320" y="73"/>
                    </a:lnTo>
                    <a:lnTo>
                      <a:pt x="328" y="69"/>
                    </a:lnTo>
                    <a:lnTo>
                      <a:pt x="337" y="79"/>
                    </a:lnTo>
                    <a:lnTo>
                      <a:pt x="345" y="85"/>
                    </a:lnTo>
                    <a:lnTo>
                      <a:pt x="349" y="98"/>
                    </a:lnTo>
                    <a:lnTo>
                      <a:pt x="351" y="106"/>
                    </a:lnTo>
                    <a:lnTo>
                      <a:pt x="362" y="108"/>
                    </a:lnTo>
                    <a:lnTo>
                      <a:pt x="364" y="119"/>
                    </a:lnTo>
                    <a:lnTo>
                      <a:pt x="366" y="131"/>
                    </a:lnTo>
                    <a:lnTo>
                      <a:pt x="368" y="140"/>
                    </a:lnTo>
                    <a:lnTo>
                      <a:pt x="378" y="148"/>
                    </a:lnTo>
                    <a:lnTo>
                      <a:pt x="391" y="156"/>
                    </a:lnTo>
                    <a:lnTo>
                      <a:pt x="391" y="169"/>
                    </a:lnTo>
                    <a:lnTo>
                      <a:pt x="395" y="177"/>
                    </a:lnTo>
                    <a:lnTo>
                      <a:pt x="403" y="182"/>
                    </a:lnTo>
                    <a:lnTo>
                      <a:pt x="410" y="192"/>
                    </a:lnTo>
                    <a:lnTo>
                      <a:pt x="408" y="200"/>
                    </a:lnTo>
                    <a:lnTo>
                      <a:pt x="416" y="207"/>
                    </a:lnTo>
                    <a:lnTo>
                      <a:pt x="416" y="217"/>
                    </a:lnTo>
                    <a:lnTo>
                      <a:pt x="428" y="230"/>
                    </a:lnTo>
                    <a:lnTo>
                      <a:pt x="437" y="236"/>
                    </a:lnTo>
                    <a:lnTo>
                      <a:pt x="445" y="244"/>
                    </a:lnTo>
                    <a:lnTo>
                      <a:pt x="455" y="257"/>
                    </a:lnTo>
                    <a:lnTo>
                      <a:pt x="460" y="267"/>
                    </a:lnTo>
                    <a:lnTo>
                      <a:pt x="462" y="280"/>
                    </a:lnTo>
                    <a:lnTo>
                      <a:pt x="470" y="293"/>
                    </a:lnTo>
                    <a:lnTo>
                      <a:pt x="474" y="303"/>
                    </a:lnTo>
                    <a:lnTo>
                      <a:pt x="489" y="305"/>
                    </a:lnTo>
                    <a:lnTo>
                      <a:pt x="493" y="318"/>
                    </a:lnTo>
                    <a:lnTo>
                      <a:pt x="489" y="326"/>
                    </a:lnTo>
                    <a:lnTo>
                      <a:pt x="493" y="341"/>
                    </a:lnTo>
                    <a:lnTo>
                      <a:pt x="499" y="349"/>
                    </a:lnTo>
                    <a:lnTo>
                      <a:pt x="510" y="353"/>
                    </a:lnTo>
                    <a:lnTo>
                      <a:pt x="524" y="366"/>
                    </a:lnTo>
                    <a:lnTo>
                      <a:pt x="539" y="366"/>
                    </a:lnTo>
                    <a:lnTo>
                      <a:pt x="553" y="368"/>
                    </a:lnTo>
                    <a:lnTo>
                      <a:pt x="562" y="364"/>
                    </a:lnTo>
                    <a:lnTo>
                      <a:pt x="568" y="355"/>
                    </a:lnTo>
                    <a:lnTo>
                      <a:pt x="578" y="353"/>
                    </a:lnTo>
                    <a:lnTo>
                      <a:pt x="589" y="353"/>
                    </a:lnTo>
                    <a:lnTo>
                      <a:pt x="601" y="360"/>
                    </a:lnTo>
                    <a:lnTo>
                      <a:pt x="616" y="364"/>
                    </a:lnTo>
                    <a:lnTo>
                      <a:pt x="624" y="368"/>
                    </a:lnTo>
                    <a:lnTo>
                      <a:pt x="639" y="362"/>
                    </a:lnTo>
                    <a:lnTo>
                      <a:pt x="657" y="364"/>
                    </a:lnTo>
                    <a:lnTo>
                      <a:pt x="672" y="372"/>
                    </a:lnTo>
                    <a:lnTo>
                      <a:pt x="686" y="383"/>
                    </a:lnTo>
                    <a:lnTo>
                      <a:pt x="703" y="391"/>
                    </a:lnTo>
                    <a:lnTo>
                      <a:pt x="711" y="399"/>
                    </a:lnTo>
                    <a:lnTo>
                      <a:pt x="725" y="395"/>
                    </a:lnTo>
                    <a:lnTo>
                      <a:pt x="737" y="395"/>
                    </a:lnTo>
                    <a:lnTo>
                      <a:pt x="750" y="406"/>
                    </a:lnTo>
                    <a:lnTo>
                      <a:pt x="746" y="414"/>
                    </a:lnTo>
                    <a:lnTo>
                      <a:pt x="748" y="426"/>
                    </a:lnTo>
                    <a:lnTo>
                      <a:pt x="758" y="433"/>
                    </a:lnTo>
                    <a:lnTo>
                      <a:pt x="769" y="443"/>
                    </a:lnTo>
                    <a:lnTo>
                      <a:pt x="775" y="452"/>
                    </a:lnTo>
                    <a:lnTo>
                      <a:pt x="773" y="462"/>
                    </a:lnTo>
                    <a:lnTo>
                      <a:pt x="771" y="470"/>
                    </a:lnTo>
                    <a:lnTo>
                      <a:pt x="775" y="479"/>
                    </a:lnTo>
                    <a:lnTo>
                      <a:pt x="787" y="487"/>
                    </a:lnTo>
                    <a:lnTo>
                      <a:pt x="800" y="496"/>
                    </a:lnTo>
                    <a:lnTo>
                      <a:pt x="802" y="504"/>
                    </a:lnTo>
                    <a:lnTo>
                      <a:pt x="814" y="512"/>
                    </a:lnTo>
                    <a:lnTo>
                      <a:pt x="825" y="500"/>
                    </a:lnTo>
                    <a:lnTo>
                      <a:pt x="842" y="498"/>
                    </a:lnTo>
                    <a:lnTo>
                      <a:pt x="858" y="498"/>
                    </a:lnTo>
                    <a:lnTo>
                      <a:pt x="873" y="493"/>
                    </a:lnTo>
                    <a:lnTo>
                      <a:pt x="883" y="485"/>
                    </a:lnTo>
                    <a:lnTo>
                      <a:pt x="896" y="481"/>
                    </a:lnTo>
                    <a:lnTo>
                      <a:pt x="908" y="479"/>
                    </a:lnTo>
                    <a:lnTo>
                      <a:pt x="916" y="477"/>
                    </a:lnTo>
                    <a:lnTo>
                      <a:pt x="919" y="468"/>
                    </a:lnTo>
                    <a:lnTo>
                      <a:pt x="919" y="454"/>
                    </a:lnTo>
                    <a:lnTo>
                      <a:pt x="931" y="441"/>
                    </a:lnTo>
                    <a:lnTo>
                      <a:pt x="939" y="433"/>
                    </a:lnTo>
                    <a:lnTo>
                      <a:pt x="946" y="424"/>
                    </a:lnTo>
                    <a:lnTo>
                      <a:pt x="956" y="418"/>
                    </a:lnTo>
                    <a:lnTo>
                      <a:pt x="966" y="418"/>
                    </a:lnTo>
                    <a:lnTo>
                      <a:pt x="975" y="412"/>
                    </a:lnTo>
                    <a:lnTo>
                      <a:pt x="979" y="403"/>
                    </a:lnTo>
                    <a:lnTo>
                      <a:pt x="991" y="387"/>
                    </a:lnTo>
                    <a:lnTo>
                      <a:pt x="1000" y="385"/>
                    </a:lnTo>
                    <a:lnTo>
                      <a:pt x="1008" y="374"/>
                    </a:lnTo>
                    <a:lnTo>
                      <a:pt x="1018" y="370"/>
                    </a:lnTo>
                    <a:lnTo>
                      <a:pt x="1031" y="360"/>
                    </a:lnTo>
                    <a:lnTo>
                      <a:pt x="1043" y="357"/>
                    </a:lnTo>
                    <a:lnTo>
                      <a:pt x="1054" y="362"/>
                    </a:lnTo>
                    <a:lnTo>
                      <a:pt x="1054" y="372"/>
                    </a:lnTo>
                    <a:lnTo>
                      <a:pt x="1054" y="387"/>
                    </a:lnTo>
                    <a:lnTo>
                      <a:pt x="1058" y="395"/>
                    </a:lnTo>
                    <a:lnTo>
                      <a:pt x="1060" y="408"/>
                    </a:lnTo>
                    <a:lnTo>
                      <a:pt x="1070" y="416"/>
                    </a:lnTo>
                    <a:lnTo>
                      <a:pt x="1077" y="426"/>
                    </a:lnTo>
                    <a:lnTo>
                      <a:pt x="1077" y="441"/>
                    </a:lnTo>
                    <a:lnTo>
                      <a:pt x="1068" y="458"/>
                    </a:lnTo>
                    <a:lnTo>
                      <a:pt x="1058" y="468"/>
                    </a:lnTo>
                    <a:lnTo>
                      <a:pt x="1052" y="481"/>
                    </a:lnTo>
                    <a:lnTo>
                      <a:pt x="1058" y="489"/>
                    </a:lnTo>
                    <a:lnTo>
                      <a:pt x="1058" y="502"/>
                    </a:lnTo>
                    <a:lnTo>
                      <a:pt x="1056" y="512"/>
                    </a:lnTo>
                    <a:lnTo>
                      <a:pt x="1052" y="521"/>
                    </a:lnTo>
                    <a:lnTo>
                      <a:pt x="1052" y="531"/>
                    </a:lnTo>
                    <a:lnTo>
                      <a:pt x="1056" y="542"/>
                    </a:lnTo>
                    <a:lnTo>
                      <a:pt x="1058" y="556"/>
                    </a:lnTo>
                    <a:cubicBezTo>
                      <a:pt x="1057" y="560"/>
                      <a:pt x="1056" y="564"/>
                      <a:pt x="1055" y="567"/>
                    </a:cubicBezTo>
                    <a:lnTo>
                      <a:pt x="1054" y="569"/>
                    </a:lnTo>
                    <a:lnTo>
                      <a:pt x="1052" y="572"/>
                    </a:lnTo>
                    <a:lnTo>
                      <a:pt x="1052" y="572"/>
                    </a:lnTo>
                    <a:lnTo>
                      <a:pt x="1062" y="579"/>
                    </a:lnTo>
                    <a:lnTo>
                      <a:pt x="1066" y="590"/>
                    </a:lnTo>
                    <a:lnTo>
                      <a:pt x="1060" y="600"/>
                    </a:lnTo>
                    <a:lnTo>
                      <a:pt x="1056" y="615"/>
                    </a:lnTo>
                    <a:lnTo>
                      <a:pt x="1058" y="636"/>
                    </a:lnTo>
                    <a:lnTo>
                      <a:pt x="1052" y="646"/>
                    </a:lnTo>
                    <a:lnTo>
                      <a:pt x="1046" y="657"/>
                    </a:lnTo>
                    <a:lnTo>
                      <a:pt x="1050" y="667"/>
                    </a:lnTo>
                    <a:lnTo>
                      <a:pt x="1054" y="680"/>
                    </a:lnTo>
                    <a:lnTo>
                      <a:pt x="1041" y="690"/>
                    </a:lnTo>
                    <a:lnTo>
                      <a:pt x="1037" y="709"/>
                    </a:lnTo>
                    <a:lnTo>
                      <a:pt x="1041" y="724"/>
                    </a:lnTo>
                    <a:lnTo>
                      <a:pt x="1048" y="734"/>
                    </a:lnTo>
                    <a:lnTo>
                      <a:pt x="1041" y="743"/>
                    </a:lnTo>
                    <a:lnTo>
                      <a:pt x="1037" y="755"/>
                    </a:lnTo>
                    <a:lnTo>
                      <a:pt x="1023" y="751"/>
                    </a:lnTo>
                    <a:lnTo>
                      <a:pt x="956" y="751"/>
                    </a:lnTo>
                    <a:lnTo>
                      <a:pt x="946" y="743"/>
                    </a:lnTo>
                    <a:lnTo>
                      <a:pt x="937" y="759"/>
                    </a:lnTo>
                    <a:lnTo>
                      <a:pt x="933" y="768"/>
                    </a:lnTo>
                    <a:lnTo>
                      <a:pt x="931" y="782"/>
                    </a:lnTo>
                    <a:lnTo>
                      <a:pt x="927" y="791"/>
                    </a:lnTo>
                    <a:lnTo>
                      <a:pt x="912" y="797"/>
                    </a:lnTo>
                    <a:lnTo>
                      <a:pt x="904" y="805"/>
                    </a:lnTo>
                    <a:lnTo>
                      <a:pt x="898" y="818"/>
                    </a:lnTo>
                    <a:lnTo>
                      <a:pt x="902" y="826"/>
                    </a:lnTo>
                    <a:lnTo>
                      <a:pt x="908" y="835"/>
                    </a:lnTo>
                    <a:lnTo>
                      <a:pt x="914" y="843"/>
                    </a:lnTo>
                    <a:lnTo>
                      <a:pt x="921" y="851"/>
                    </a:lnTo>
                    <a:lnTo>
                      <a:pt x="927" y="866"/>
                    </a:lnTo>
                    <a:lnTo>
                      <a:pt x="935" y="876"/>
                    </a:lnTo>
                    <a:lnTo>
                      <a:pt x="939" y="889"/>
                    </a:lnTo>
                    <a:lnTo>
                      <a:pt x="939" y="897"/>
                    </a:lnTo>
                    <a:lnTo>
                      <a:pt x="941" y="916"/>
                    </a:lnTo>
                    <a:lnTo>
                      <a:pt x="941" y="925"/>
                    </a:lnTo>
                    <a:lnTo>
                      <a:pt x="946" y="935"/>
                    </a:lnTo>
                    <a:lnTo>
                      <a:pt x="950" y="943"/>
                    </a:lnTo>
                    <a:lnTo>
                      <a:pt x="958" y="952"/>
                    </a:lnTo>
                    <a:lnTo>
                      <a:pt x="941" y="958"/>
                    </a:lnTo>
                    <a:lnTo>
                      <a:pt x="933" y="956"/>
                    </a:lnTo>
                    <a:lnTo>
                      <a:pt x="927" y="962"/>
                    </a:lnTo>
                    <a:lnTo>
                      <a:pt x="914" y="960"/>
                    </a:lnTo>
                    <a:lnTo>
                      <a:pt x="896" y="954"/>
                    </a:lnTo>
                    <a:lnTo>
                      <a:pt x="883" y="950"/>
                    </a:lnTo>
                    <a:lnTo>
                      <a:pt x="881" y="939"/>
                    </a:lnTo>
                    <a:lnTo>
                      <a:pt x="877" y="929"/>
                    </a:lnTo>
                    <a:lnTo>
                      <a:pt x="871" y="920"/>
                    </a:lnTo>
                    <a:lnTo>
                      <a:pt x="862" y="927"/>
                    </a:lnTo>
                    <a:lnTo>
                      <a:pt x="852" y="936"/>
                    </a:lnTo>
                    <a:lnTo>
                      <a:pt x="847" y="932"/>
                    </a:lnTo>
                    <a:lnTo>
                      <a:pt x="839" y="923"/>
                    </a:lnTo>
                    <a:lnTo>
                      <a:pt x="829" y="937"/>
                    </a:lnTo>
                    <a:lnTo>
                      <a:pt x="823" y="946"/>
                    </a:lnTo>
                    <a:lnTo>
                      <a:pt x="810" y="950"/>
                    </a:lnTo>
                    <a:lnTo>
                      <a:pt x="796" y="960"/>
                    </a:lnTo>
                    <a:lnTo>
                      <a:pt x="792" y="971"/>
                    </a:lnTo>
                    <a:lnTo>
                      <a:pt x="792" y="981"/>
                    </a:lnTo>
                    <a:lnTo>
                      <a:pt x="787" y="990"/>
                    </a:lnTo>
                    <a:lnTo>
                      <a:pt x="777" y="992"/>
                    </a:lnTo>
                    <a:lnTo>
                      <a:pt x="762" y="985"/>
                    </a:lnTo>
                    <a:lnTo>
                      <a:pt x="758" y="975"/>
                    </a:lnTo>
                    <a:lnTo>
                      <a:pt x="754" y="966"/>
                    </a:lnTo>
                    <a:lnTo>
                      <a:pt x="746" y="958"/>
                    </a:lnTo>
                    <a:lnTo>
                      <a:pt x="729" y="958"/>
                    </a:lnTo>
                    <a:lnTo>
                      <a:pt x="721" y="946"/>
                    </a:lnTo>
                    <a:lnTo>
                      <a:pt x="716" y="937"/>
                    </a:lnTo>
                    <a:lnTo>
                      <a:pt x="709" y="910"/>
                    </a:lnTo>
                    <a:lnTo>
                      <a:pt x="705" y="897"/>
                    </a:lnTo>
                    <a:lnTo>
                      <a:pt x="689" y="895"/>
                    </a:lnTo>
                    <a:lnTo>
                      <a:pt x="678" y="902"/>
                    </a:lnTo>
                    <a:lnTo>
                      <a:pt x="682" y="914"/>
                    </a:lnTo>
                    <a:lnTo>
                      <a:pt x="686" y="927"/>
                    </a:lnTo>
                    <a:lnTo>
                      <a:pt x="689" y="935"/>
                    </a:lnTo>
                    <a:lnTo>
                      <a:pt x="693" y="943"/>
                    </a:lnTo>
                    <a:lnTo>
                      <a:pt x="691" y="952"/>
                    </a:lnTo>
                    <a:lnTo>
                      <a:pt x="680" y="956"/>
                    </a:lnTo>
                    <a:lnTo>
                      <a:pt x="666" y="956"/>
                    </a:lnTo>
                    <a:lnTo>
                      <a:pt x="659" y="948"/>
                    </a:lnTo>
                    <a:lnTo>
                      <a:pt x="649" y="939"/>
                    </a:lnTo>
                    <a:lnTo>
                      <a:pt x="643" y="931"/>
                    </a:lnTo>
                    <a:lnTo>
                      <a:pt x="645" y="920"/>
                    </a:lnTo>
                    <a:lnTo>
                      <a:pt x="643" y="910"/>
                    </a:lnTo>
                    <a:lnTo>
                      <a:pt x="630" y="908"/>
                    </a:lnTo>
                    <a:lnTo>
                      <a:pt x="616" y="906"/>
                    </a:lnTo>
                    <a:lnTo>
                      <a:pt x="607" y="914"/>
                    </a:lnTo>
                    <a:lnTo>
                      <a:pt x="599" y="914"/>
                    </a:lnTo>
                    <a:lnTo>
                      <a:pt x="595" y="906"/>
                    </a:lnTo>
                    <a:lnTo>
                      <a:pt x="591" y="897"/>
                    </a:lnTo>
                    <a:lnTo>
                      <a:pt x="595" y="889"/>
                    </a:lnTo>
                    <a:lnTo>
                      <a:pt x="595" y="879"/>
                    </a:lnTo>
                    <a:lnTo>
                      <a:pt x="587" y="870"/>
                    </a:lnTo>
                    <a:lnTo>
                      <a:pt x="578" y="864"/>
                    </a:lnTo>
                    <a:lnTo>
                      <a:pt x="568" y="864"/>
                    </a:lnTo>
                    <a:lnTo>
                      <a:pt x="557" y="860"/>
                    </a:lnTo>
                    <a:lnTo>
                      <a:pt x="547" y="860"/>
                    </a:lnTo>
                    <a:lnTo>
                      <a:pt x="537" y="862"/>
                    </a:lnTo>
                    <a:lnTo>
                      <a:pt x="524" y="868"/>
                    </a:lnTo>
                    <a:lnTo>
                      <a:pt x="510" y="872"/>
                    </a:lnTo>
                    <a:lnTo>
                      <a:pt x="495" y="870"/>
                    </a:lnTo>
                    <a:lnTo>
                      <a:pt x="483" y="864"/>
                    </a:lnTo>
                    <a:lnTo>
                      <a:pt x="478" y="853"/>
                    </a:lnTo>
                    <a:lnTo>
                      <a:pt x="472" y="847"/>
                    </a:lnTo>
                    <a:lnTo>
                      <a:pt x="464" y="851"/>
                    </a:lnTo>
                    <a:lnTo>
                      <a:pt x="458" y="860"/>
                    </a:lnTo>
                    <a:lnTo>
                      <a:pt x="449" y="864"/>
                    </a:lnTo>
                    <a:lnTo>
                      <a:pt x="437" y="864"/>
                    </a:lnTo>
                    <a:lnTo>
                      <a:pt x="420" y="860"/>
                    </a:lnTo>
                    <a:lnTo>
                      <a:pt x="408" y="864"/>
                    </a:lnTo>
                    <a:lnTo>
                      <a:pt x="397" y="870"/>
                    </a:lnTo>
                    <a:lnTo>
                      <a:pt x="389" y="870"/>
                    </a:lnTo>
                    <a:lnTo>
                      <a:pt x="378" y="868"/>
                    </a:lnTo>
                    <a:lnTo>
                      <a:pt x="362" y="856"/>
                    </a:lnTo>
                    <a:lnTo>
                      <a:pt x="353" y="851"/>
                    </a:lnTo>
                    <a:lnTo>
                      <a:pt x="345" y="843"/>
                    </a:lnTo>
                    <a:lnTo>
                      <a:pt x="343" y="830"/>
                    </a:lnTo>
                    <a:lnTo>
                      <a:pt x="341" y="822"/>
                    </a:lnTo>
                    <a:lnTo>
                      <a:pt x="339" y="810"/>
                    </a:lnTo>
                    <a:lnTo>
                      <a:pt x="335" y="801"/>
                    </a:lnTo>
                    <a:lnTo>
                      <a:pt x="326" y="797"/>
                    </a:lnTo>
                    <a:lnTo>
                      <a:pt x="318" y="795"/>
                    </a:lnTo>
                    <a:lnTo>
                      <a:pt x="308" y="795"/>
                    </a:lnTo>
                    <a:lnTo>
                      <a:pt x="297" y="801"/>
                    </a:lnTo>
                    <a:lnTo>
                      <a:pt x="283" y="805"/>
                    </a:lnTo>
                    <a:lnTo>
                      <a:pt x="274" y="805"/>
                    </a:lnTo>
                    <a:lnTo>
                      <a:pt x="270" y="814"/>
                    </a:lnTo>
                    <a:lnTo>
                      <a:pt x="264" y="822"/>
                    </a:lnTo>
                    <a:lnTo>
                      <a:pt x="254" y="826"/>
                    </a:lnTo>
                    <a:lnTo>
                      <a:pt x="250" y="828"/>
                    </a:lnTo>
                    <a:lnTo>
                      <a:pt x="249" y="826"/>
                    </a:lnTo>
                    <a:lnTo>
                      <a:pt x="251" y="819"/>
                    </a:lnTo>
                    <a:lnTo>
                      <a:pt x="252" y="809"/>
                    </a:lnTo>
                    <a:lnTo>
                      <a:pt x="253" y="802"/>
                    </a:lnTo>
                    <a:lnTo>
                      <a:pt x="252" y="795"/>
                    </a:lnTo>
                    <a:lnTo>
                      <a:pt x="252" y="784"/>
                    </a:lnTo>
                    <a:lnTo>
                      <a:pt x="260" y="769"/>
                    </a:lnTo>
                    <a:lnTo>
                      <a:pt x="274" y="765"/>
                    </a:lnTo>
                    <a:lnTo>
                      <a:pt x="283" y="760"/>
                    </a:lnTo>
                    <a:lnTo>
                      <a:pt x="281" y="751"/>
                    </a:lnTo>
                    <a:lnTo>
                      <a:pt x="277" y="740"/>
                    </a:lnTo>
                    <a:lnTo>
                      <a:pt x="266" y="747"/>
                    </a:lnTo>
                    <a:lnTo>
                      <a:pt x="250" y="748"/>
                    </a:lnTo>
                    <a:lnTo>
                      <a:pt x="238" y="740"/>
                    </a:lnTo>
                    <a:lnTo>
                      <a:pt x="226" y="728"/>
                    </a:lnTo>
                    <a:lnTo>
                      <a:pt x="218" y="726"/>
                    </a:lnTo>
                    <a:lnTo>
                      <a:pt x="203" y="718"/>
                    </a:lnTo>
                    <a:lnTo>
                      <a:pt x="199" y="707"/>
                    </a:lnTo>
                    <a:lnTo>
                      <a:pt x="196" y="696"/>
                    </a:lnTo>
                    <a:lnTo>
                      <a:pt x="199" y="687"/>
                    </a:lnTo>
                    <a:lnTo>
                      <a:pt x="204" y="669"/>
                    </a:lnTo>
                    <a:lnTo>
                      <a:pt x="211" y="663"/>
                    </a:lnTo>
                    <a:lnTo>
                      <a:pt x="223" y="654"/>
                    </a:lnTo>
                    <a:lnTo>
                      <a:pt x="231" y="644"/>
                    </a:lnTo>
                    <a:lnTo>
                      <a:pt x="241" y="631"/>
                    </a:lnTo>
                    <a:lnTo>
                      <a:pt x="243" y="628"/>
                    </a:lnTo>
                    <a:lnTo>
                      <a:pt x="247" y="618"/>
                    </a:lnTo>
                    <a:lnTo>
                      <a:pt x="250" y="614"/>
                    </a:lnTo>
                    <a:lnTo>
                      <a:pt x="262" y="606"/>
                    </a:lnTo>
                    <a:lnTo>
                      <a:pt x="264" y="601"/>
                    </a:lnTo>
                    <a:lnTo>
                      <a:pt x="272" y="583"/>
                    </a:lnTo>
                    <a:lnTo>
                      <a:pt x="277" y="572"/>
                    </a:lnTo>
                    <a:lnTo>
                      <a:pt x="287" y="554"/>
                    </a:lnTo>
                    <a:lnTo>
                      <a:pt x="298" y="548"/>
                    </a:lnTo>
                    <a:lnTo>
                      <a:pt x="306" y="543"/>
                    </a:lnTo>
                    <a:lnTo>
                      <a:pt x="308" y="551"/>
                    </a:lnTo>
                    <a:lnTo>
                      <a:pt x="312" y="562"/>
                    </a:lnTo>
                    <a:lnTo>
                      <a:pt x="314" y="570"/>
                    </a:lnTo>
                    <a:lnTo>
                      <a:pt x="317" y="579"/>
                    </a:lnTo>
                    <a:lnTo>
                      <a:pt x="327" y="587"/>
                    </a:lnTo>
                    <a:lnTo>
                      <a:pt x="331" y="578"/>
                    </a:lnTo>
                    <a:lnTo>
                      <a:pt x="329" y="571"/>
                    </a:lnTo>
                    <a:lnTo>
                      <a:pt x="325" y="558"/>
                    </a:lnTo>
                    <a:lnTo>
                      <a:pt x="323" y="548"/>
                    </a:lnTo>
                    <a:lnTo>
                      <a:pt x="322" y="540"/>
                    </a:lnTo>
                    <a:lnTo>
                      <a:pt x="322" y="530"/>
                    </a:lnTo>
                    <a:lnTo>
                      <a:pt x="323" y="520"/>
                    </a:lnTo>
                    <a:lnTo>
                      <a:pt x="322" y="510"/>
                    </a:lnTo>
                    <a:lnTo>
                      <a:pt x="324" y="501"/>
                    </a:lnTo>
                    <a:lnTo>
                      <a:pt x="323" y="492"/>
                    </a:lnTo>
                    <a:lnTo>
                      <a:pt x="325" y="482"/>
                    </a:lnTo>
                    <a:lnTo>
                      <a:pt x="330" y="464"/>
                    </a:lnTo>
                    <a:lnTo>
                      <a:pt x="344" y="463"/>
                    </a:lnTo>
                    <a:lnTo>
                      <a:pt x="348" y="457"/>
                    </a:lnTo>
                    <a:lnTo>
                      <a:pt x="353" y="446"/>
                    </a:lnTo>
                    <a:lnTo>
                      <a:pt x="354" y="441"/>
                    </a:lnTo>
                    <a:lnTo>
                      <a:pt x="350" y="435"/>
                    </a:lnTo>
                    <a:lnTo>
                      <a:pt x="346" y="418"/>
                    </a:lnTo>
                    <a:lnTo>
                      <a:pt x="341" y="403"/>
                    </a:lnTo>
                    <a:lnTo>
                      <a:pt x="336" y="390"/>
                    </a:lnTo>
                    <a:lnTo>
                      <a:pt x="336" y="377"/>
                    </a:lnTo>
                    <a:lnTo>
                      <a:pt x="336" y="368"/>
                    </a:lnTo>
                    <a:lnTo>
                      <a:pt x="334" y="363"/>
                    </a:lnTo>
                    <a:lnTo>
                      <a:pt x="338" y="350"/>
                    </a:lnTo>
                    <a:lnTo>
                      <a:pt x="340" y="337"/>
                    </a:lnTo>
                    <a:lnTo>
                      <a:pt x="340" y="325"/>
                    </a:lnTo>
                    <a:lnTo>
                      <a:pt x="355" y="307"/>
                    </a:lnTo>
                    <a:lnTo>
                      <a:pt x="356" y="302"/>
                    </a:lnTo>
                    <a:lnTo>
                      <a:pt x="358" y="289"/>
                    </a:lnTo>
                    <a:lnTo>
                      <a:pt x="358" y="283"/>
                    </a:lnTo>
                    <a:lnTo>
                      <a:pt x="355" y="270"/>
                    </a:lnTo>
                    <a:lnTo>
                      <a:pt x="362" y="262"/>
                    </a:lnTo>
                    <a:lnTo>
                      <a:pt x="365" y="252"/>
                    </a:lnTo>
                    <a:lnTo>
                      <a:pt x="367" y="249"/>
                    </a:lnTo>
                    <a:lnTo>
                      <a:pt x="368" y="244"/>
                    </a:lnTo>
                    <a:lnTo>
                      <a:pt x="366" y="239"/>
                    </a:lnTo>
                    <a:lnTo>
                      <a:pt x="359" y="233"/>
                    </a:lnTo>
                    <a:lnTo>
                      <a:pt x="350" y="226"/>
                    </a:lnTo>
                    <a:lnTo>
                      <a:pt x="338" y="219"/>
                    </a:lnTo>
                    <a:lnTo>
                      <a:pt x="334" y="214"/>
                    </a:lnTo>
                    <a:lnTo>
                      <a:pt x="328" y="208"/>
                    </a:lnTo>
                    <a:lnTo>
                      <a:pt x="318" y="199"/>
                    </a:lnTo>
                    <a:lnTo>
                      <a:pt x="311" y="194"/>
                    </a:lnTo>
                    <a:lnTo>
                      <a:pt x="304" y="188"/>
                    </a:lnTo>
                    <a:lnTo>
                      <a:pt x="297" y="186"/>
                    </a:lnTo>
                    <a:lnTo>
                      <a:pt x="289" y="187"/>
                    </a:lnTo>
                    <a:lnTo>
                      <a:pt x="284" y="187"/>
                    </a:lnTo>
                    <a:lnTo>
                      <a:pt x="278" y="205"/>
                    </a:lnTo>
                    <a:lnTo>
                      <a:pt x="273" y="211"/>
                    </a:lnTo>
                    <a:lnTo>
                      <a:pt x="267" y="219"/>
                    </a:lnTo>
                    <a:lnTo>
                      <a:pt x="256" y="223"/>
                    </a:lnTo>
                    <a:lnTo>
                      <a:pt x="246" y="229"/>
                    </a:lnTo>
                    <a:lnTo>
                      <a:pt x="235" y="236"/>
                    </a:lnTo>
                    <a:lnTo>
                      <a:pt x="220" y="240"/>
                    </a:lnTo>
                    <a:lnTo>
                      <a:pt x="210" y="242"/>
                    </a:lnTo>
                    <a:lnTo>
                      <a:pt x="194" y="252"/>
                    </a:lnTo>
                    <a:lnTo>
                      <a:pt x="184" y="253"/>
                    </a:lnTo>
                    <a:lnTo>
                      <a:pt x="171" y="255"/>
                    </a:lnTo>
                    <a:lnTo>
                      <a:pt x="160" y="254"/>
                    </a:lnTo>
                    <a:lnTo>
                      <a:pt x="150" y="254"/>
                    </a:lnTo>
                    <a:lnTo>
                      <a:pt x="140" y="244"/>
                    </a:lnTo>
                    <a:lnTo>
                      <a:pt x="134" y="236"/>
                    </a:lnTo>
                    <a:lnTo>
                      <a:pt x="127" y="228"/>
                    </a:lnTo>
                    <a:lnTo>
                      <a:pt x="123" y="221"/>
                    </a:lnTo>
                    <a:lnTo>
                      <a:pt x="118" y="214"/>
                    </a:lnTo>
                    <a:lnTo>
                      <a:pt x="115" y="207"/>
                    </a:lnTo>
                    <a:lnTo>
                      <a:pt x="111" y="196"/>
                    </a:lnTo>
                    <a:lnTo>
                      <a:pt x="109" y="189"/>
                    </a:lnTo>
                    <a:lnTo>
                      <a:pt x="107" y="175"/>
                    </a:lnTo>
                    <a:lnTo>
                      <a:pt x="108" y="166"/>
                    </a:lnTo>
                    <a:lnTo>
                      <a:pt x="107" y="156"/>
                    </a:lnTo>
                    <a:lnTo>
                      <a:pt x="107" y="152"/>
                    </a:lnTo>
                    <a:lnTo>
                      <a:pt x="96" y="151"/>
                    </a:lnTo>
                    <a:lnTo>
                      <a:pt x="89" y="151"/>
                    </a:lnTo>
                    <a:lnTo>
                      <a:pt x="84" y="144"/>
                    </a:lnTo>
                    <a:lnTo>
                      <a:pt x="80" y="139"/>
                    </a:lnTo>
                    <a:lnTo>
                      <a:pt x="66" y="133"/>
                    </a:lnTo>
                    <a:lnTo>
                      <a:pt x="63" y="140"/>
                    </a:lnTo>
                    <a:lnTo>
                      <a:pt x="59" y="146"/>
                    </a:lnTo>
                    <a:lnTo>
                      <a:pt x="60" y="158"/>
                    </a:lnTo>
                    <a:lnTo>
                      <a:pt x="56" y="160"/>
                    </a:lnTo>
                    <a:lnTo>
                      <a:pt x="48" y="164"/>
                    </a:lnTo>
                    <a:lnTo>
                      <a:pt x="47" y="165"/>
                    </a:lnTo>
                    <a:lnTo>
                      <a:pt x="43" y="161"/>
                    </a:lnTo>
                    <a:lnTo>
                      <a:pt x="38" y="157"/>
                    </a:lnTo>
                    <a:lnTo>
                      <a:pt x="32" y="150"/>
                    </a:lnTo>
                    <a:lnTo>
                      <a:pt x="26" y="150"/>
                    </a:lnTo>
                    <a:lnTo>
                      <a:pt x="14" y="149"/>
                    </a:lnTo>
                    <a:lnTo>
                      <a:pt x="8" y="141"/>
                    </a:lnTo>
                    <a:lnTo>
                      <a:pt x="0" y="128"/>
                    </a:lnTo>
                    <a:lnTo>
                      <a:pt x="9" y="114"/>
                    </a:lnTo>
                    <a:lnTo>
                      <a:pt x="17" y="105"/>
                    </a:lnTo>
                    <a:lnTo>
                      <a:pt x="25" y="96"/>
                    </a:lnTo>
                    <a:lnTo>
                      <a:pt x="27" y="92"/>
                    </a:lnTo>
                    <a:lnTo>
                      <a:pt x="24" y="87"/>
                    </a:lnTo>
                    <a:lnTo>
                      <a:pt x="24" y="80"/>
                    </a:lnTo>
                    <a:lnTo>
                      <a:pt x="24" y="73"/>
                    </a:lnTo>
                    <a:lnTo>
                      <a:pt x="4" y="46"/>
                    </a:lnTo>
                    <a:lnTo>
                      <a:pt x="4" y="46"/>
                    </a:lnTo>
                    <a:lnTo>
                      <a:pt x="4" y="46"/>
                    </a:lnTo>
                    <a:lnTo>
                      <a:pt x="4" y="46"/>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18" name="Freeform 106"/>
              <p:cNvSpPr>
                <a:spLocks noChangeAspect="1" noChangeArrowheads="1"/>
              </p:cNvSpPr>
              <p:nvPr/>
            </p:nvSpPr>
            <p:spPr bwMode="auto">
              <a:xfrm>
                <a:off x="5163" y="2523"/>
                <a:ext cx="315" cy="220"/>
              </a:xfrm>
              <a:custGeom>
                <a:avLst/>
                <a:gdLst/>
                <a:ahLst/>
                <a:cxnLst>
                  <a:cxn ang="0">
                    <a:pos x="785" y="202"/>
                  </a:cxn>
                  <a:cxn ang="0">
                    <a:pos x="760" y="236"/>
                  </a:cxn>
                  <a:cxn ang="0">
                    <a:pos x="761" y="266"/>
                  </a:cxn>
                  <a:cxn ang="0">
                    <a:pos x="747" y="270"/>
                  </a:cxn>
                  <a:cxn ang="0">
                    <a:pos x="712" y="239"/>
                  </a:cxn>
                  <a:cxn ang="0">
                    <a:pos x="689" y="264"/>
                  </a:cxn>
                  <a:cxn ang="0">
                    <a:pos x="687" y="304"/>
                  </a:cxn>
                  <a:cxn ang="0">
                    <a:pos x="658" y="336"/>
                  </a:cxn>
                  <a:cxn ang="0">
                    <a:pos x="635" y="363"/>
                  </a:cxn>
                  <a:cxn ang="0">
                    <a:pos x="585" y="377"/>
                  </a:cxn>
                  <a:cxn ang="0">
                    <a:pos x="598" y="412"/>
                  </a:cxn>
                  <a:cxn ang="0">
                    <a:pos x="583" y="442"/>
                  </a:cxn>
                  <a:cxn ang="0">
                    <a:pos x="523" y="451"/>
                  </a:cxn>
                  <a:cxn ang="0">
                    <a:pos x="485" y="429"/>
                  </a:cxn>
                  <a:cxn ang="0">
                    <a:pos x="469" y="474"/>
                  </a:cxn>
                  <a:cxn ang="0">
                    <a:pos x="448" y="524"/>
                  </a:cxn>
                  <a:cxn ang="0">
                    <a:pos x="417" y="547"/>
                  </a:cxn>
                  <a:cxn ang="0">
                    <a:pos x="402" y="501"/>
                  </a:cxn>
                  <a:cxn ang="0">
                    <a:pos x="369" y="461"/>
                  </a:cxn>
                  <a:cxn ang="0">
                    <a:pos x="361" y="412"/>
                  </a:cxn>
                  <a:cxn ang="0">
                    <a:pos x="321" y="365"/>
                  </a:cxn>
                  <a:cxn ang="0">
                    <a:pos x="294" y="326"/>
                  </a:cxn>
                  <a:cxn ang="0">
                    <a:pos x="278" y="354"/>
                  </a:cxn>
                  <a:cxn ang="0">
                    <a:pos x="255" y="322"/>
                  </a:cxn>
                  <a:cxn ang="0">
                    <a:pos x="211" y="306"/>
                  </a:cxn>
                  <a:cxn ang="0">
                    <a:pos x="179" y="314"/>
                  </a:cxn>
                  <a:cxn ang="0">
                    <a:pos x="166" y="253"/>
                  </a:cxn>
                  <a:cxn ang="0">
                    <a:pos x="137" y="206"/>
                  </a:cxn>
                  <a:cxn ang="0">
                    <a:pos x="76" y="248"/>
                  </a:cxn>
                  <a:cxn ang="0">
                    <a:pos x="54" y="204"/>
                  </a:cxn>
                  <a:cxn ang="0">
                    <a:pos x="36" y="162"/>
                  </a:cxn>
                  <a:cxn ang="0">
                    <a:pos x="41" y="116"/>
                  </a:cxn>
                  <a:cxn ang="0">
                    <a:pos x="6" y="95"/>
                  </a:cxn>
                  <a:cxn ang="0">
                    <a:pos x="26" y="65"/>
                  </a:cxn>
                  <a:cxn ang="0">
                    <a:pos x="79" y="70"/>
                  </a:cxn>
                  <a:cxn ang="0">
                    <a:pos x="89" y="27"/>
                  </a:cxn>
                  <a:cxn ang="0">
                    <a:pos x="125" y="5"/>
                  </a:cxn>
                  <a:cxn ang="0">
                    <a:pos x="165" y="15"/>
                  </a:cxn>
                  <a:cxn ang="0">
                    <a:pos x="187" y="61"/>
                  </a:cxn>
                  <a:cxn ang="0">
                    <a:pos x="237" y="68"/>
                  </a:cxn>
                  <a:cxn ang="0">
                    <a:pos x="290" y="56"/>
                  </a:cxn>
                  <a:cxn ang="0">
                    <a:pos x="336" y="77"/>
                  </a:cxn>
                  <a:cxn ang="0">
                    <a:pos x="384" y="65"/>
                  </a:cxn>
                  <a:cxn ang="0">
                    <a:pos x="421" y="94"/>
                  </a:cxn>
                  <a:cxn ang="0">
                    <a:pos x="442" y="112"/>
                  </a:cxn>
                  <a:cxn ang="0">
                    <a:pos x="469" y="135"/>
                  </a:cxn>
                  <a:cxn ang="0">
                    <a:pos x="516" y="157"/>
                  </a:cxn>
                  <a:cxn ang="0">
                    <a:pos x="505" y="107"/>
                  </a:cxn>
                  <a:cxn ang="0">
                    <a:pos x="541" y="139"/>
                  </a:cxn>
                  <a:cxn ang="0">
                    <a:pos x="578" y="172"/>
                  </a:cxn>
                  <a:cxn ang="0">
                    <a:pos x="616" y="187"/>
                  </a:cxn>
                  <a:cxn ang="0">
                    <a:pos x="664" y="128"/>
                  </a:cxn>
                  <a:cxn ang="0">
                    <a:pos x="703" y="135"/>
                  </a:cxn>
                  <a:cxn ang="0">
                    <a:pos x="740" y="165"/>
                  </a:cxn>
                  <a:cxn ang="0">
                    <a:pos x="782" y="156"/>
                  </a:cxn>
                  <a:cxn ang="0">
                    <a:pos x="785" y="164"/>
                  </a:cxn>
                </a:cxnLst>
                <a:rect l="0" t="0" r="r" b="b"/>
                <a:pathLst>
                  <a:path w="787" h="549">
                    <a:moveTo>
                      <a:pt x="785" y="164"/>
                    </a:moveTo>
                    <a:lnTo>
                      <a:pt x="787" y="176"/>
                    </a:lnTo>
                    <a:lnTo>
                      <a:pt x="787" y="185"/>
                    </a:lnTo>
                    <a:lnTo>
                      <a:pt x="785" y="193"/>
                    </a:lnTo>
                    <a:lnTo>
                      <a:pt x="785" y="202"/>
                    </a:lnTo>
                    <a:lnTo>
                      <a:pt x="785" y="214"/>
                    </a:lnTo>
                    <a:lnTo>
                      <a:pt x="783" y="222"/>
                    </a:lnTo>
                    <a:lnTo>
                      <a:pt x="779" y="231"/>
                    </a:lnTo>
                    <a:lnTo>
                      <a:pt x="770" y="231"/>
                    </a:lnTo>
                    <a:lnTo>
                      <a:pt x="760" y="236"/>
                    </a:lnTo>
                    <a:lnTo>
                      <a:pt x="756" y="241"/>
                    </a:lnTo>
                    <a:lnTo>
                      <a:pt x="747" y="249"/>
                    </a:lnTo>
                    <a:lnTo>
                      <a:pt x="756" y="260"/>
                    </a:lnTo>
                    <a:lnTo>
                      <a:pt x="760" y="266"/>
                    </a:lnTo>
                    <a:lnTo>
                      <a:pt x="761" y="266"/>
                    </a:lnTo>
                    <a:lnTo>
                      <a:pt x="762" y="277"/>
                    </a:lnTo>
                    <a:lnTo>
                      <a:pt x="764" y="283"/>
                    </a:lnTo>
                    <a:lnTo>
                      <a:pt x="755" y="278"/>
                    </a:lnTo>
                    <a:lnTo>
                      <a:pt x="754" y="277"/>
                    </a:lnTo>
                    <a:lnTo>
                      <a:pt x="747" y="270"/>
                    </a:lnTo>
                    <a:lnTo>
                      <a:pt x="738" y="266"/>
                    </a:lnTo>
                    <a:lnTo>
                      <a:pt x="729" y="262"/>
                    </a:lnTo>
                    <a:lnTo>
                      <a:pt x="723" y="252"/>
                    </a:lnTo>
                    <a:lnTo>
                      <a:pt x="718" y="243"/>
                    </a:lnTo>
                    <a:lnTo>
                      <a:pt x="712" y="239"/>
                    </a:lnTo>
                    <a:lnTo>
                      <a:pt x="702" y="236"/>
                    </a:lnTo>
                    <a:lnTo>
                      <a:pt x="693" y="239"/>
                    </a:lnTo>
                    <a:lnTo>
                      <a:pt x="689" y="245"/>
                    </a:lnTo>
                    <a:lnTo>
                      <a:pt x="689" y="252"/>
                    </a:lnTo>
                    <a:lnTo>
                      <a:pt x="689" y="264"/>
                    </a:lnTo>
                    <a:lnTo>
                      <a:pt x="689" y="271"/>
                    </a:lnTo>
                    <a:lnTo>
                      <a:pt x="689" y="278"/>
                    </a:lnTo>
                    <a:lnTo>
                      <a:pt x="693" y="287"/>
                    </a:lnTo>
                    <a:lnTo>
                      <a:pt x="691" y="297"/>
                    </a:lnTo>
                    <a:lnTo>
                      <a:pt x="687" y="304"/>
                    </a:lnTo>
                    <a:lnTo>
                      <a:pt x="673" y="306"/>
                    </a:lnTo>
                    <a:lnTo>
                      <a:pt x="664" y="312"/>
                    </a:lnTo>
                    <a:lnTo>
                      <a:pt x="660" y="317"/>
                    </a:lnTo>
                    <a:lnTo>
                      <a:pt x="656" y="329"/>
                    </a:lnTo>
                    <a:lnTo>
                      <a:pt x="658" y="336"/>
                    </a:lnTo>
                    <a:lnTo>
                      <a:pt x="656" y="344"/>
                    </a:lnTo>
                    <a:lnTo>
                      <a:pt x="652" y="347"/>
                    </a:lnTo>
                    <a:lnTo>
                      <a:pt x="646" y="354"/>
                    </a:lnTo>
                    <a:lnTo>
                      <a:pt x="641" y="359"/>
                    </a:lnTo>
                    <a:lnTo>
                      <a:pt x="635" y="363"/>
                    </a:lnTo>
                    <a:lnTo>
                      <a:pt x="623" y="365"/>
                    </a:lnTo>
                    <a:lnTo>
                      <a:pt x="612" y="368"/>
                    </a:lnTo>
                    <a:lnTo>
                      <a:pt x="604" y="370"/>
                    </a:lnTo>
                    <a:lnTo>
                      <a:pt x="594" y="370"/>
                    </a:lnTo>
                    <a:lnTo>
                      <a:pt x="585" y="377"/>
                    </a:lnTo>
                    <a:lnTo>
                      <a:pt x="577" y="380"/>
                    </a:lnTo>
                    <a:lnTo>
                      <a:pt x="579" y="390"/>
                    </a:lnTo>
                    <a:lnTo>
                      <a:pt x="585" y="398"/>
                    </a:lnTo>
                    <a:lnTo>
                      <a:pt x="589" y="407"/>
                    </a:lnTo>
                    <a:lnTo>
                      <a:pt x="598" y="412"/>
                    </a:lnTo>
                    <a:lnTo>
                      <a:pt x="606" y="414"/>
                    </a:lnTo>
                    <a:lnTo>
                      <a:pt x="606" y="426"/>
                    </a:lnTo>
                    <a:lnTo>
                      <a:pt x="606" y="435"/>
                    </a:lnTo>
                    <a:lnTo>
                      <a:pt x="596" y="444"/>
                    </a:lnTo>
                    <a:lnTo>
                      <a:pt x="583" y="442"/>
                    </a:lnTo>
                    <a:lnTo>
                      <a:pt x="577" y="444"/>
                    </a:lnTo>
                    <a:lnTo>
                      <a:pt x="569" y="451"/>
                    </a:lnTo>
                    <a:lnTo>
                      <a:pt x="548" y="451"/>
                    </a:lnTo>
                    <a:lnTo>
                      <a:pt x="535" y="451"/>
                    </a:lnTo>
                    <a:lnTo>
                      <a:pt x="523" y="451"/>
                    </a:lnTo>
                    <a:lnTo>
                      <a:pt x="515" y="446"/>
                    </a:lnTo>
                    <a:lnTo>
                      <a:pt x="510" y="438"/>
                    </a:lnTo>
                    <a:lnTo>
                      <a:pt x="502" y="432"/>
                    </a:lnTo>
                    <a:lnTo>
                      <a:pt x="494" y="428"/>
                    </a:lnTo>
                    <a:lnTo>
                      <a:pt x="485" y="429"/>
                    </a:lnTo>
                    <a:lnTo>
                      <a:pt x="479" y="438"/>
                    </a:lnTo>
                    <a:lnTo>
                      <a:pt x="471" y="446"/>
                    </a:lnTo>
                    <a:lnTo>
                      <a:pt x="471" y="453"/>
                    </a:lnTo>
                    <a:lnTo>
                      <a:pt x="471" y="465"/>
                    </a:lnTo>
                    <a:lnTo>
                      <a:pt x="469" y="474"/>
                    </a:lnTo>
                    <a:lnTo>
                      <a:pt x="465" y="484"/>
                    </a:lnTo>
                    <a:lnTo>
                      <a:pt x="463" y="495"/>
                    </a:lnTo>
                    <a:lnTo>
                      <a:pt x="456" y="506"/>
                    </a:lnTo>
                    <a:lnTo>
                      <a:pt x="448" y="516"/>
                    </a:lnTo>
                    <a:lnTo>
                      <a:pt x="448" y="524"/>
                    </a:lnTo>
                    <a:lnTo>
                      <a:pt x="442" y="535"/>
                    </a:lnTo>
                    <a:lnTo>
                      <a:pt x="438" y="541"/>
                    </a:lnTo>
                    <a:lnTo>
                      <a:pt x="427" y="543"/>
                    </a:lnTo>
                    <a:lnTo>
                      <a:pt x="421" y="549"/>
                    </a:lnTo>
                    <a:lnTo>
                      <a:pt x="417" y="547"/>
                    </a:lnTo>
                    <a:lnTo>
                      <a:pt x="411" y="545"/>
                    </a:lnTo>
                    <a:lnTo>
                      <a:pt x="411" y="530"/>
                    </a:lnTo>
                    <a:lnTo>
                      <a:pt x="413" y="519"/>
                    </a:lnTo>
                    <a:lnTo>
                      <a:pt x="411" y="509"/>
                    </a:lnTo>
                    <a:lnTo>
                      <a:pt x="402" y="501"/>
                    </a:lnTo>
                    <a:lnTo>
                      <a:pt x="396" y="491"/>
                    </a:lnTo>
                    <a:lnTo>
                      <a:pt x="390" y="484"/>
                    </a:lnTo>
                    <a:lnTo>
                      <a:pt x="384" y="472"/>
                    </a:lnTo>
                    <a:lnTo>
                      <a:pt x="373" y="465"/>
                    </a:lnTo>
                    <a:lnTo>
                      <a:pt x="369" y="461"/>
                    </a:lnTo>
                    <a:lnTo>
                      <a:pt x="363" y="451"/>
                    </a:lnTo>
                    <a:lnTo>
                      <a:pt x="363" y="440"/>
                    </a:lnTo>
                    <a:lnTo>
                      <a:pt x="365" y="434"/>
                    </a:lnTo>
                    <a:lnTo>
                      <a:pt x="365" y="426"/>
                    </a:lnTo>
                    <a:lnTo>
                      <a:pt x="361" y="412"/>
                    </a:lnTo>
                    <a:lnTo>
                      <a:pt x="352" y="409"/>
                    </a:lnTo>
                    <a:lnTo>
                      <a:pt x="343" y="398"/>
                    </a:lnTo>
                    <a:lnTo>
                      <a:pt x="338" y="386"/>
                    </a:lnTo>
                    <a:lnTo>
                      <a:pt x="330" y="377"/>
                    </a:lnTo>
                    <a:lnTo>
                      <a:pt x="321" y="365"/>
                    </a:lnTo>
                    <a:lnTo>
                      <a:pt x="313" y="354"/>
                    </a:lnTo>
                    <a:lnTo>
                      <a:pt x="307" y="352"/>
                    </a:lnTo>
                    <a:lnTo>
                      <a:pt x="300" y="342"/>
                    </a:lnTo>
                    <a:lnTo>
                      <a:pt x="300" y="336"/>
                    </a:lnTo>
                    <a:lnTo>
                      <a:pt x="294" y="326"/>
                    </a:lnTo>
                    <a:lnTo>
                      <a:pt x="286" y="324"/>
                    </a:lnTo>
                    <a:lnTo>
                      <a:pt x="282" y="331"/>
                    </a:lnTo>
                    <a:lnTo>
                      <a:pt x="280" y="339"/>
                    </a:lnTo>
                    <a:lnTo>
                      <a:pt x="280" y="345"/>
                    </a:lnTo>
                    <a:lnTo>
                      <a:pt x="278" y="354"/>
                    </a:lnTo>
                    <a:lnTo>
                      <a:pt x="267" y="350"/>
                    </a:lnTo>
                    <a:lnTo>
                      <a:pt x="265" y="344"/>
                    </a:lnTo>
                    <a:lnTo>
                      <a:pt x="263" y="338"/>
                    </a:lnTo>
                    <a:lnTo>
                      <a:pt x="259" y="326"/>
                    </a:lnTo>
                    <a:lnTo>
                      <a:pt x="255" y="322"/>
                    </a:lnTo>
                    <a:lnTo>
                      <a:pt x="246" y="319"/>
                    </a:lnTo>
                    <a:lnTo>
                      <a:pt x="240" y="317"/>
                    </a:lnTo>
                    <a:lnTo>
                      <a:pt x="228" y="315"/>
                    </a:lnTo>
                    <a:lnTo>
                      <a:pt x="217" y="308"/>
                    </a:lnTo>
                    <a:lnTo>
                      <a:pt x="211" y="306"/>
                    </a:lnTo>
                    <a:lnTo>
                      <a:pt x="205" y="304"/>
                    </a:lnTo>
                    <a:lnTo>
                      <a:pt x="200" y="307"/>
                    </a:lnTo>
                    <a:lnTo>
                      <a:pt x="194" y="308"/>
                    </a:lnTo>
                    <a:lnTo>
                      <a:pt x="187" y="312"/>
                    </a:lnTo>
                    <a:lnTo>
                      <a:pt x="179" y="314"/>
                    </a:lnTo>
                    <a:lnTo>
                      <a:pt x="182" y="294"/>
                    </a:lnTo>
                    <a:lnTo>
                      <a:pt x="184" y="278"/>
                    </a:lnTo>
                    <a:lnTo>
                      <a:pt x="180" y="273"/>
                    </a:lnTo>
                    <a:lnTo>
                      <a:pt x="169" y="262"/>
                    </a:lnTo>
                    <a:lnTo>
                      <a:pt x="166" y="253"/>
                    </a:lnTo>
                    <a:lnTo>
                      <a:pt x="162" y="240"/>
                    </a:lnTo>
                    <a:lnTo>
                      <a:pt x="160" y="236"/>
                    </a:lnTo>
                    <a:lnTo>
                      <a:pt x="147" y="227"/>
                    </a:lnTo>
                    <a:lnTo>
                      <a:pt x="141" y="215"/>
                    </a:lnTo>
                    <a:lnTo>
                      <a:pt x="137" y="206"/>
                    </a:lnTo>
                    <a:lnTo>
                      <a:pt x="128" y="202"/>
                    </a:lnTo>
                    <a:lnTo>
                      <a:pt x="114" y="213"/>
                    </a:lnTo>
                    <a:lnTo>
                      <a:pt x="100" y="227"/>
                    </a:lnTo>
                    <a:lnTo>
                      <a:pt x="86" y="237"/>
                    </a:lnTo>
                    <a:lnTo>
                      <a:pt x="76" y="248"/>
                    </a:lnTo>
                    <a:lnTo>
                      <a:pt x="67" y="234"/>
                    </a:lnTo>
                    <a:lnTo>
                      <a:pt x="69" y="225"/>
                    </a:lnTo>
                    <a:lnTo>
                      <a:pt x="69" y="217"/>
                    </a:lnTo>
                    <a:lnTo>
                      <a:pt x="56" y="209"/>
                    </a:lnTo>
                    <a:lnTo>
                      <a:pt x="54" y="204"/>
                    </a:lnTo>
                    <a:lnTo>
                      <a:pt x="48" y="195"/>
                    </a:lnTo>
                    <a:lnTo>
                      <a:pt x="43" y="186"/>
                    </a:lnTo>
                    <a:lnTo>
                      <a:pt x="38" y="174"/>
                    </a:lnTo>
                    <a:lnTo>
                      <a:pt x="37" y="169"/>
                    </a:lnTo>
                    <a:lnTo>
                      <a:pt x="36" y="162"/>
                    </a:lnTo>
                    <a:lnTo>
                      <a:pt x="39" y="156"/>
                    </a:lnTo>
                    <a:lnTo>
                      <a:pt x="44" y="146"/>
                    </a:lnTo>
                    <a:lnTo>
                      <a:pt x="45" y="139"/>
                    </a:lnTo>
                    <a:lnTo>
                      <a:pt x="45" y="125"/>
                    </a:lnTo>
                    <a:lnTo>
                      <a:pt x="41" y="116"/>
                    </a:lnTo>
                    <a:lnTo>
                      <a:pt x="25" y="109"/>
                    </a:lnTo>
                    <a:lnTo>
                      <a:pt x="24" y="107"/>
                    </a:lnTo>
                    <a:lnTo>
                      <a:pt x="20" y="98"/>
                    </a:lnTo>
                    <a:lnTo>
                      <a:pt x="16" y="90"/>
                    </a:lnTo>
                    <a:lnTo>
                      <a:pt x="6" y="95"/>
                    </a:lnTo>
                    <a:lnTo>
                      <a:pt x="3" y="94"/>
                    </a:lnTo>
                    <a:lnTo>
                      <a:pt x="0" y="86"/>
                    </a:lnTo>
                    <a:lnTo>
                      <a:pt x="3" y="72"/>
                    </a:lnTo>
                    <a:lnTo>
                      <a:pt x="12" y="58"/>
                    </a:lnTo>
                    <a:lnTo>
                      <a:pt x="26" y="65"/>
                    </a:lnTo>
                    <a:lnTo>
                      <a:pt x="39" y="70"/>
                    </a:lnTo>
                    <a:lnTo>
                      <a:pt x="46" y="61"/>
                    </a:lnTo>
                    <a:lnTo>
                      <a:pt x="59" y="68"/>
                    </a:lnTo>
                    <a:lnTo>
                      <a:pt x="71" y="75"/>
                    </a:lnTo>
                    <a:lnTo>
                      <a:pt x="79" y="70"/>
                    </a:lnTo>
                    <a:lnTo>
                      <a:pt x="80" y="67"/>
                    </a:lnTo>
                    <a:lnTo>
                      <a:pt x="78" y="56"/>
                    </a:lnTo>
                    <a:lnTo>
                      <a:pt x="77" y="44"/>
                    </a:lnTo>
                    <a:lnTo>
                      <a:pt x="76" y="34"/>
                    </a:lnTo>
                    <a:lnTo>
                      <a:pt x="89" y="27"/>
                    </a:lnTo>
                    <a:lnTo>
                      <a:pt x="98" y="17"/>
                    </a:lnTo>
                    <a:lnTo>
                      <a:pt x="100" y="10"/>
                    </a:lnTo>
                    <a:lnTo>
                      <a:pt x="113" y="8"/>
                    </a:lnTo>
                    <a:lnTo>
                      <a:pt x="121" y="8"/>
                    </a:lnTo>
                    <a:lnTo>
                      <a:pt x="125" y="5"/>
                    </a:lnTo>
                    <a:lnTo>
                      <a:pt x="135" y="0"/>
                    </a:lnTo>
                    <a:lnTo>
                      <a:pt x="143" y="0"/>
                    </a:lnTo>
                    <a:lnTo>
                      <a:pt x="152" y="1"/>
                    </a:lnTo>
                    <a:lnTo>
                      <a:pt x="162" y="5"/>
                    </a:lnTo>
                    <a:lnTo>
                      <a:pt x="165" y="15"/>
                    </a:lnTo>
                    <a:lnTo>
                      <a:pt x="167" y="26"/>
                    </a:lnTo>
                    <a:lnTo>
                      <a:pt x="170" y="35"/>
                    </a:lnTo>
                    <a:lnTo>
                      <a:pt x="171" y="47"/>
                    </a:lnTo>
                    <a:lnTo>
                      <a:pt x="178" y="56"/>
                    </a:lnTo>
                    <a:lnTo>
                      <a:pt x="187" y="61"/>
                    </a:lnTo>
                    <a:lnTo>
                      <a:pt x="199" y="68"/>
                    </a:lnTo>
                    <a:lnTo>
                      <a:pt x="207" y="74"/>
                    </a:lnTo>
                    <a:lnTo>
                      <a:pt x="214" y="74"/>
                    </a:lnTo>
                    <a:lnTo>
                      <a:pt x="223" y="74"/>
                    </a:lnTo>
                    <a:lnTo>
                      <a:pt x="237" y="68"/>
                    </a:lnTo>
                    <a:lnTo>
                      <a:pt x="249" y="65"/>
                    </a:lnTo>
                    <a:lnTo>
                      <a:pt x="263" y="70"/>
                    </a:lnTo>
                    <a:lnTo>
                      <a:pt x="275" y="68"/>
                    </a:lnTo>
                    <a:lnTo>
                      <a:pt x="285" y="65"/>
                    </a:lnTo>
                    <a:lnTo>
                      <a:pt x="290" y="56"/>
                    </a:lnTo>
                    <a:lnTo>
                      <a:pt x="299" y="52"/>
                    </a:lnTo>
                    <a:lnTo>
                      <a:pt x="305" y="58"/>
                    </a:lnTo>
                    <a:lnTo>
                      <a:pt x="308" y="68"/>
                    </a:lnTo>
                    <a:lnTo>
                      <a:pt x="322" y="74"/>
                    </a:lnTo>
                    <a:lnTo>
                      <a:pt x="336" y="77"/>
                    </a:lnTo>
                    <a:lnTo>
                      <a:pt x="350" y="74"/>
                    </a:lnTo>
                    <a:lnTo>
                      <a:pt x="358" y="68"/>
                    </a:lnTo>
                    <a:lnTo>
                      <a:pt x="367" y="65"/>
                    </a:lnTo>
                    <a:lnTo>
                      <a:pt x="375" y="65"/>
                    </a:lnTo>
                    <a:lnTo>
                      <a:pt x="384" y="65"/>
                    </a:lnTo>
                    <a:lnTo>
                      <a:pt x="394" y="68"/>
                    </a:lnTo>
                    <a:lnTo>
                      <a:pt x="405" y="68"/>
                    </a:lnTo>
                    <a:lnTo>
                      <a:pt x="418" y="81"/>
                    </a:lnTo>
                    <a:lnTo>
                      <a:pt x="421" y="84"/>
                    </a:lnTo>
                    <a:lnTo>
                      <a:pt x="421" y="94"/>
                    </a:lnTo>
                    <a:lnTo>
                      <a:pt x="417" y="102"/>
                    </a:lnTo>
                    <a:lnTo>
                      <a:pt x="422" y="114"/>
                    </a:lnTo>
                    <a:lnTo>
                      <a:pt x="425" y="120"/>
                    </a:lnTo>
                    <a:lnTo>
                      <a:pt x="434" y="120"/>
                    </a:lnTo>
                    <a:lnTo>
                      <a:pt x="442" y="112"/>
                    </a:lnTo>
                    <a:lnTo>
                      <a:pt x="450" y="112"/>
                    </a:lnTo>
                    <a:lnTo>
                      <a:pt x="460" y="114"/>
                    </a:lnTo>
                    <a:lnTo>
                      <a:pt x="469" y="116"/>
                    </a:lnTo>
                    <a:lnTo>
                      <a:pt x="471" y="127"/>
                    </a:lnTo>
                    <a:lnTo>
                      <a:pt x="469" y="135"/>
                    </a:lnTo>
                    <a:lnTo>
                      <a:pt x="473" y="142"/>
                    </a:lnTo>
                    <a:lnTo>
                      <a:pt x="486" y="153"/>
                    </a:lnTo>
                    <a:lnTo>
                      <a:pt x="493" y="162"/>
                    </a:lnTo>
                    <a:lnTo>
                      <a:pt x="507" y="160"/>
                    </a:lnTo>
                    <a:lnTo>
                      <a:pt x="516" y="157"/>
                    </a:lnTo>
                    <a:lnTo>
                      <a:pt x="519" y="150"/>
                    </a:lnTo>
                    <a:lnTo>
                      <a:pt x="515" y="141"/>
                    </a:lnTo>
                    <a:lnTo>
                      <a:pt x="512" y="130"/>
                    </a:lnTo>
                    <a:lnTo>
                      <a:pt x="507" y="114"/>
                    </a:lnTo>
                    <a:lnTo>
                      <a:pt x="505" y="107"/>
                    </a:lnTo>
                    <a:lnTo>
                      <a:pt x="514" y="100"/>
                    </a:lnTo>
                    <a:lnTo>
                      <a:pt x="522" y="102"/>
                    </a:lnTo>
                    <a:lnTo>
                      <a:pt x="532" y="102"/>
                    </a:lnTo>
                    <a:lnTo>
                      <a:pt x="536" y="119"/>
                    </a:lnTo>
                    <a:lnTo>
                      <a:pt x="541" y="139"/>
                    </a:lnTo>
                    <a:lnTo>
                      <a:pt x="542" y="144"/>
                    </a:lnTo>
                    <a:lnTo>
                      <a:pt x="546" y="151"/>
                    </a:lnTo>
                    <a:lnTo>
                      <a:pt x="554" y="164"/>
                    </a:lnTo>
                    <a:lnTo>
                      <a:pt x="571" y="162"/>
                    </a:lnTo>
                    <a:lnTo>
                      <a:pt x="578" y="172"/>
                    </a:lnTo>
                    <a:lnTo>
                      <a:pt x="584" y="180"/>
                    </a:lnTo>
                    <a:lnTo>
                      <a:pt x="588" y="190"/>
                    </a:lnTo>
                    <a:lnTo>
                      <a:pt x="602" y="197"/>
                    </a:lnTo>
                    <a:lnTo>
                      <a:pt x="613" y="195"/>
                    </a:lnTo>
                    <a:lnTo>
                      <a:pt x="616" y="187"/>
                    </a:lnTo>
                    <a:lnTo>
                      <a:pt x="617" y="176"/>
                    </a:lnTo>
                    <a:lnTo>
                      <a:pt x="622" y="165"/>
                    </a:lnTo>
                    <a:lnTo>
                      <a:pt x="635" y="155"/>
                    </a:lnTo>
                    <a:lnTo>
                      <a:pt x="648" y="151"/>
                    </a:lnTo>
                    <a:lnTo>
                      <a:pt x="664" y="128"/>
                    </a:lnTo>
                    <a:lnTo>
                      <a:pt x="671" y="137"/>
                    </a:lnTo>
                    <a:lnTo>
                      <a:pt x="677" y="141"/>
                    </a:lnTo>
                    <a:lnTo>
                      <a:pt x="689" y="132"/>
                    </a:lnTo>
                    <a:lnTo>
                      <a:pt x="696" y="125"/>
                    </a:lnTo>
                    <a:lnTo>
                      <a:pt x="703" y="135"/>
                    </a:lnTo>
                    <a:lnTo>
                      <a:pt x="707" y="146"/>
                    </a:lnTo>
                    <a:lnTo>
                      <a:pt x="708" y="156"/>
                    </a:lnTo>
                    <a:lnTo>
                      <a:pt x="720" y="158"/>
                    </a:lnTo>
                    <a:lnTo>
                      <a:pt x="734" y="164"/>
                    </a:lnTo>
                    <a:lnTo>
                      <a:pt x="740" y="165"/>
                    </a:lnTo>
                    <a:lnTo>
                      <a:pt x="751" y="167"/>
                    </a:lnTo>
                    <a:lnTo>
                      <a:pt x="758" y="162"/>
                    </a:lnTo>
                    <a:lnTo>
                      <a:pt x="767" y="164"/>
                    </a:lnTo>
                    <a:lnTo>
                      <a:pt x="776" y="159"/>
                    </a:lnTo>
                    <a:lnTo>
                      <a:pt x="782" y="156"/>
                    </a:lnTo>
                    <a:lnTo>
                      <a:pt x="785" y="164"/>
                    </a:lnTo>
                    <a:lnTo>
                      <a:pt x="785" y="164"/>
                    </a:lnTo>
                    <a:lnTo>
                      <a:pt x="785" y="164"/>
                    </a:lnTo>
                    <a:lnTo>
                      <a:pt x="785" y="164"/>
                    </a:lnTo>
                    <a:lnTo>
                      <a:pt x="785" y="164"/>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19" name="Freeform 107"/>
              <p:cNvSpPr>
                <a:spLocks noChangeAspect="1" noChangeArrowheads="1"/>
              </p:cNvSpPr>
              <p:nvPr/>
            </p:nvSpPr>
            <p:spPr bwMode="auto">
              <a:xfrm>
                <a:off x="5110" y="2645"/>
                <a:ext cx="221" cy="219"/>
              </a:xfrm>
              <a:custGeom>
                <a:avLst/>
                <a:gdLst/>
                <a:ahLst/>
                <a:cxnLst>
                  <a:cxn ang="0">
                    <a:pos x="533" y="266"/>
                  </a:cxn>
                  <a:cxn ang="0">
                    <a:pos x="498" y="298"/>
                  </a:cxn>
                  <a:cxn ang="0">
                    <a:pos x="464" y="342"/>
                  </a:cxn>
                  <a:cxn ang="0">
                    <a:pos x="450" y="373"/>
                  </a:cxn>
                  <a:cxn ang="0">
                    <a:pos x="415" y="386"/>
                  </a:cxn>
                  <a:cxn ang="0">
                    <a:pos x="379" y="402"/>
                  </a:cxn>
                  <a:cxn ang="0">
                    <a:pos x="366" y="419"/>
                  </a:cxn>
                  <a:cxn ang="0">
                    <a:pos x="337" y="432"/>
                  </a:cxn>
                  <a:cxn ang="0">
                    <a:pos x="314" y="455"/>
                  </a:cxn>
                  <a:cxn ang="0">
                    <a:pos x="295" y="478"/>
                  </a:cxn>
                  <a:cxn ang="0">
                    <a:pos x="278" y="505"/>
                  </a:cxn>
                  <a:cxn ang="0">
                    <a:pos x="258" y="526"/>
                  </a:cxn>
                  <a:cxn ang="0">
                    <a:pos x="229" y="541"/>
                  </a:cxn>
                  <a:cxn ang="0">
                    <a:pos x="218" y="530"/>
                  </a:cxn>
                  <a:cxn ang="0">
                    <a:pos x="247" y="509"/>
                  </a:cxn>
                  <a:cxn ang="0">
                    <a:pos x="254" y="478"/>
                  </a:cxn>
                  <a:cxn ang="0">
                    <a:pos x="237" y="474"/>
                  </a:cxn>
                  <a:cxn ang="0">
                    <a:pos x="220" y="453"/>
                  </a:cxn>
                  <a:cxn ang="0">
                    <a:pos x="224" y="432"/>
                  </a:cxn>
                  <a:cxn ang="0">
                    <a:pos x="249" y="409"/>
                  </a:cxn>
                  <a:cxn ang="0">
                    <a:pos x="266" y="377"/>
                  </a:cxn>
                  <a:cxn ang="0">
                    <a:pos x="272" y="338"/>
                  </a:cxn>
                  <a:cxn ang="0">
                    <a:pos x="249" y="317"/>
                  </a:cxn>
                  <a:cxn ang="0">
                    <a:pos x="229" y="310"/>
                  </a:cxn>
                  <a:cxn ang="0">
                    <a:pos x="193" y="310"/>
                  </a:cxn>
                  <a:cxn ang="0">
                    <a:pos x="170" y="325"/>
                  </a:cxn>
                  <a:cxn ang="0">
                    <a:pos x="166" y="344"/>
                  </a:cxn>
                  <a:cxn ang="0">
                    <a:pos x="145" y="369"/>
                  </a:cxn>
                  <a:cxn ang="0">
                    <a:pos x="137" y="398"/>
                  </a:cxn>
                  <a:cxn ang="0">
                    <a:pos x="116" y="415"/>
                  </a:cxn>
                  <a:cxn ang="0">
                    <a:pos x="94" y="434"/>
                  </a:cxn>
                  <a:cxn ang="0">
                    <a:pos x="73" y="405"/>
                  </a:cxn>
                  <a:cxn ang="0">
                    <a:pos x="33" y="375"/>
                  </a:cxn>
                  <a:cxn ang="0">
                    <a:pos x="4" y="363"/>
                  </a:cxn>
                  <a:cxn ang="0">
                    <a:pos x="10" y="340"/>
                  </a:cxn>
                  <a:cxn ang="0">
                    <a:pos x="18" y="305"/>
                  </a:cxn>
                  <a:cxn ang="0">
                    <a:pos x="27" y="262"/>
                  </a:cxn>
                  <a:cxn ang="0">
                    <a:pos x="19" y="233"/>
                  </a:cxn>
                  <a:cxn ang="0">
                    <a:pos x="19" y="186"/>
                  </a:cxn>
                  <a:cxn ang="0">
                    <a:pos x="62" y="214"/>
                  </a:cxn>
                  <a:cxn ang="0">
                    <a:pos x="85" y="235"/>
                  </a:cxn>
                  <a:cxn ang="0">
                    <a:pos x="132" y="172"/>
                  </a:cxn>
                  <a:cxn ang="0">
                    <a:pos x="168" y="137"/>
                  </a:cxn>
                  <a:cxn ang="0">
                    <a:pos x="216" y="139"/>
                  </a:cxn>
                  <a:cxn ang="0">
                    <a:pos x="243" y="86"/>
                  </a:cxn>
                  <a:cxn ang="0">
                    <a:pos x="300" y="79"/>
                  </a:cxn>
                  <a:cxn ang="0">
                    <a:pos x="333" y="30"/>
                  </a:cxn>
                  <a:cxn ang="0">
                    <a:pos x="336" y="0"/>
                  </a:cxn>
                  <a:cxn ang="0">
                    <a:pos x="369" y="10"/>
                  </a:cxn>
                  <a:cxn ang="0">
                    <a:pos x="395" y="34"/>
                  </a:cxn>
                  <a:cxn ang="0">
                    <a:pos x="410" y="43"/>
                  </a:cxn>
                  <a:cxn ang="0">
                    <a:pos x="425" y="21"/>
                  </a:cxn>
                  <a:cxn ang="0">
                    <a:pos x="444" y="49"/>
                  </a:cxn>
                  <a:cxn ang="0">
                    <a:pos x="469" y="80"/>
                  </a:cxn>
                  <a:cxn ang="0">
                    <a:pos x="496" y="121"/>
                  </a:cxn>
                  <a:cxn ang="0">
                    <a:pos x="505" y="161"/>
                  </a:cxn>
                  <a:cxn ang="0">
                    <a:pos x="533" y="196"/>
                  </a:cxn>
                  <a:cxn ang="0">
                    <a:pos x="541" y="237"/>
                  </a:cxn>
                  <a:cxn ang="0">
                    <a:pos x="552" y="243"/>
                  </a:cxn>
                </a:cxnLst>
                <a:rect l="0" t="0" r="r" b="b"/>
                <a:pathLst>
                  <a:path w="552" h="547">
                    <a:moveTo>
                      <a:pt x="552" y="243"/>
                    </a:moveTo>
                    <a:lnTo>
                      <a:pt x="546" y="252"/>
                    </a:lnTo>
                    <a:lnTo>
                      <a:pt x="541" y="262"/>
                    </a:lnTo>
                    <a:lnTo>
                      <a:pt x="533" y="266"/>
                    </a:lnTo>
                    <a:lnTo>
                      <a:pt x="523" y="273"/>
                    </a:lnTo>
                    <a:lnTo>
                      <a:pt x="512" y="279"/>
                    </a:lnTo>
                    <a:lnTo>
                      <a:pt x="510" y="287"/>
                    </a:lnTo>
                    <a:lnTo>
                      <a:pt x="498" y="298"/>
                    </a:lnTo>
                    <a:lnTo>
                      <a:pt x="483" y="317"/>
                    </a:lnTo>
                    <a:lnTo>
                      <a:pt x="475" y="323"/>
                    </a:lnTo>
                    <a:lnTo>
                      <a:pt x="469" y="331"/>
                    </a:lnTo>
                    <a:lnTo>
                      <a:pt x="464" y="342"/>
                    </a:lnTo>
                    <a:lnTo>
                      <a:pt x="460" y="350"/>
                    </a:lnTo>
                    <a:lnTo>
                      <a:pt x="460" y="361"/>
                    </a:lnTo>
                    <a:lnTo>
                      <a:pt x="454" y="369"/>
                    </a:lnTo>
                    <a:lnTo>
                      <a:pt x="450" y="373"/>
                    </a:lnTo>
                    <a:lnTo>
                      <a:pt x="442" y="381"/>
                    </a:lnTo>
                    <a:lnTo>
                      <a:pt x="431" y="386"/>
                    </a:lnTo>
                    <a:lnTo>
                      <a:pt x="425" y="386"/>
                    </a:lnTo>
                    <a:lnTo>
                      <a:pt x="415" y="386"/>
                    </a:lnTo>
                    <a:lnTo>
                      <a:pt x="402" y="386"/>
                    </a:lnTo>
                    <a:lnTo>
                      <a:pt x="396" y="396"/>
                    </a:lnTo>
                    <a:lnTo>
                      <a:pt x="390" y="402"/>
                    </a:lnTo>
                    <a:lnTo>
                      <a:pt x="379" y="402"/>
                    </a:lnTo>
                    <a:lnTo>
                      <a:pt x="371" y="402"/>
                    </a:lnTo>
                    <a:lnTo>
                      <a:pt x="366" y="407"/>
                    </a:lnTo>
                    <a:lnTo>
                      <a:pt x="366" y="413"/>
                    </a:lnTo>
                    <a:lnTo>
                      <a:pt x="366" y="419"/>
                    </a:lnTo>
                    <a:lnTo>
                      <a:pt x="357" y="417"/>
                    </a:lnTo>
                    <a:lnTo>
                      <a:pt x="351" y="423"/>
                    </a:lnTo>
                    <a:lnTo>
                      <a:pt x="345" y="428"/>
                    </a:lnTo>
                    <a:lnTo>
                      <a:pt x="337" y="432"/>
                    </a:lnTo>
                    <a:lnTo>
                      <a:pt x="333" y="438"/>
                    </a:lnTo>
                    <a:lnTo>
                      <a:pt x="324" y="444"/>
                    </a:lnTo>
                    <a:lnTo>
                      <a:pt x="320" y="449"/>
                    </a:lnTo>
                    <a:lnTo>
                      <a:pt x="314" y="455"/>
                    </a:lnTo>
                    <a:lnTo>
                      <a:pt x="308" y="459"/>
                    </a:lnTo>
                    <a:lnTo>
                      <a:pt x="303" y="463"/>
                    </a:lnTo>
                    <a:lnTo>
                      <a:pt x="301" y="472"/>
                    </a:lnTo>
                    <a:lnTo>
                      <a:pt x="295" y="478"/>
                    </a:lnTo>
                    <a:lnTo>
                      <a:pt x="291" y="482"/>
                    </a:lnTo>
                    <a:lnTo>
                      <a:pt x="291" y="492"/>
                    </a:lnTo>
                    <a:lnTo>
                      <a:pt x="287" y="501"/>
                    </a:lnTo>
                    <a:lnTo>
                      <a:pt x="278" y="505"/>
                    </a:lnTo>
                    <a:lnTo>
                      <a:pt x="272" y="511"/>
                    </a:lnTo>
                    <a:lnTo>
                      <a:pt x="268" y="518"/>
                    </a:lnTo>
                    <a:lnTo>
                      <a:pt x="262" y="520"/>
                    </a:lnTo>
                    <a:lnTo>
                      <a:pt x="258" y="526"/>
                    </a:lnTo>
                    <a:lnTo>
                      <a:pt x="249" y="530"/>
                    </a:lnTo>
                    <a:lnTo>
                      <a:pt x="241" y="536"/>
                    </a:lnTo>
                    <a:lnTo>
                      <a:pt x="233" y="536"/>
                    </a:lnTo>
                    <a:lnTo>
                      <a:pt x="229" y="541"/>
                    </a:lnTo>
                    <a:lnTo>
                      <a:pt x="224" y="547"/>
                    </a:lnTo>
                    <a:lnTo>
                      <a:pt x="216" y="543"/>
                    </a:lnTo>
                    <a:lnTo>
                      <a:pt x="216" y="536"/>
                    </a:lnTo>
                    <a:lnTo>
                      <a:pt x="218" y="530"/>
                    </a:lnTo>
                    <a:lnTo>
                      <a:pt x="224" y="526"/>
                    </a:lnTo>
                    <a:lnTo>
                      <a:pt x="229" y="520"/>
                    </a:lnTo>
                    <a:lnTo>
                      <a:pt x="237" y="516"/>
                    </a:lnTo>
                    <a:lnTo>
                      <a:pt x="247" y="509"/>
                    </a:lnTo>
                    <a:lnTo>
                      <a:pt x="254" y="505"/>
                    </a:lnTo>
                    <a:lnTo>
                      <a:pt x="254" y="499"/>
                    </a:lnTo>
                    <a:lnTo>
                      <a:pt x="251" y="488"/>
                    </a:lnTo>
                    <a:lnTo>
                      <a:pt x="254" y="478"/>
                    </a:lnTo>
                    <a:lnTo>
                      <a:pt x="258" y="474"/>
                    </a:lnTo>
                    <a:lnTo>
                      <a:pt x="254" y="469"/>
                    </a:lnTo>
                    <a:lnTo>
                      <a:pt x="247" y="474"/>
                    </a:lnTo>
                    <a:lnTo>
                      <a:pt x="237" y="474"/>
                    </a:lnTo>
                    <a:lnTo>
                      <a:pt x="233" y="467"/>
                    </a:lnTo>
                    <a:lnTo>
                      <a:pt x="229" y="463"/>
                    </a:lnTo>
                    <a:lnTo>
                      <a:pt x="216" y="461"/>
                    </a:lnTo>
                    <a:lnTo>
                      <a:pt x="220" y="453"/>
                    </a:lnTo>
                    <a:lnTo>
                      <a:pt x="227" y="451"/>
                    </a:lnTo>
                    <a:lnTo>
                      <a:pt x="233" y="444"/>
                    </a:lnTo>
                    <a:lnTo>
                      <a:pt x="229" y="438"/>
                    </a:lnTo>
                    <a:lnTo>
                      <a:pt x="224" y="432"/>
                    </a:lnTo>
                    <a:lnTo>
                      <a:pt x="229" y="419"/>
                    </a:lnTo>
                    <a:lnTo>
                      <a:pt x="239" y="415"/>
                    </a:lnTo>
                    <a:lnTo>
                      <a:pt x="245" y="413"/>
                    </a:lnTo>
                    <a:lnTo>
                      <a:pt x="249" y="409"/>
                    </a:lnTo>
                    <a:lnTo>
                      <a:pt x="254" y="398"/>
                    </a:lnTo>
                    <a:lnTo>
                      <a:pt x="254" y="392"/>
                    </a:lnTo>
                    <a:lnTo>
                      <a:pt x="260" y="384"/>
                    </a:lnTo>
                    <a:lnTo>
                      <a:pt x="266" y="377"/>
                    </a:lnTo>
                    <a:lnTo>
                      <a:pt x="270" y="356"/>
                    </a:lnTo>
                    <a:lnTo>
                      <a:pt x="274" y="350"/>
                    </a:lnTo>
                    <a:lnTo>
                      <a:pt x="276" y="344"/>
                    </a:lnTo>
                    <a:lnTo>
                      <a:pt x="272" y="338"/>
                    </a:lnTo>
                    <a:lnTo>
                      <a:pt x="268" y="331"/>
                    </a:lnTo>
                    <a:lnTo>
                      <a:pt x="264" y="327"/>
                    </a:lnTo>
                    <a:lnTo>
                      <a:pt x="258" y="319"/>
                    </a:lnTo>
                    <a:lnTo>
                      <a:pt x="249" y="317"/>
                    </a:lnTo>
                    <a:lnTo>
                      <a:pt x="243" y="314"/>
                    </a:lnTo>
                    <a:lnTo>
                      <a:pt x="237" y="310"/>
                    </a:lnTo>
                    <a:lnTo>
                      <a:pt x="233" y="306"/>
                    </a:lnTo>
                    <a:lnTo>
                      <a:pt x="229" y="310"/>
                    </a:lnTo>
                    <a:lnTo>
                      <a:pt x="220" y="317"/>
                    </a:lnTo>
                    <a:lnTo>
                      <a:pt x="214" y="317"/>
                    </a:lnTo>
                    <a:lnTo>
                      <a:pt x="210" y="312"/>
                    </a:lnTo>
                    <a:lnTo>
                      <a:pt x="193" y="310"/>
                    </a:lnTo>
                    <a:lnTo>
                      <a:pt x="187" y="312"/>
                    </a:lnTo>
                    <a:lnTo>
                      <a:pt x="181" y="317"/>
                    </a:lnTo>
                    <a:lnTo>
                      <a:pt x="175" y="321"/>
                    </a:lnTo>
                    <a:lnTo>
                      <a:pt x="170" y="325"/>
                    </a:lnTo>
                    <a:lnTo>
                      <a:pt x="166" y="329"/>
                    </a:lnTo>
                    <a:lnTo>
                      <a:pt x="166" y="335"/>
                    </a:lnTo>
                    <a:lnTo>
                      <a:pt x="170" y="340"/>
                    </a:lnTo>
                    <a:lnTo>
                      <a:pt x="166" y="344"/>
                    </a:lnTo>
                    <a:lnTo>
                      <a:pt x="160" y="344"/>
                    </a:lnTo>
                    <a:lnTo>
                      <a:pt x="154" y="352"/>
                    </a:lnTo>
                    <a:lnTo>
                      <a:pt x="150" y="358"/>
                    </a:lnTo>
                    <a:lnTo>
                      <a:pt x="145" y="369"/>
                    </a:lnTo>
                    <a:lnTo>
                      <a:pt x="139" y="373"/>
                    </a:lnTo>
                    <a:lnTo>
                      <a:pt x="137" y="379"/>
                    </a:lnTo>
                    <a:lnTo>
                      <a:pt x="135" y="390"/>
                    </a:lnTo>
                    <a:lnTo>
                      <a:pt x="137" y="398"/>
                    </a:lnTo>
                    <a:lnTo>
                      <a:pt x="133" y="402"/>
                    </a:lnTo>
                    <a:lnTo>
                      <a:pt x="127" y="407"/>
                    </a:lnTo>
                    <a:lnTo>
                      <a:pt x="121" y="411"/>
                    </a:lnTo>
                    <a:lnTo>
                      <a:pt x="116" y="415"/>
                    </a:lnTo>
                    <a:lnTo>
                      <a:pt x="110" y="415"/>
                    </a:lnTo>
                    <a:lnTo>
                      <a:pt x="102" y="417"/>
                    </a:lnTo>
                    <a:lnTo>
                      <a:pt x="96" y="430"/>
                    </a:lnTo>
                    <a:lnTo>
                      <a:pt x="94" y="434"/>
                    </a:lnTo>
                    <a:lnTo>
                      <a:pt x="89" y="430"/>
                    </a:lnTo>
                    <a:lnTo>
                      <a:pt x="85" y="423"/>
                    </a:lnTo>
                    <a:lnTo>
                      <a:pt x="83" y="415"/>
                    </a:lnTo>
                    <a:lnTo>
                      <a:pt x="73" y="405"/>
                    </a:lnTo>
                    <a:lnTo>
                      <a:pt x="62" y="390"/>
                    </a:lnTo>
                    <a:lnTo>
                      <a:pt x="48" y="386"/>
                    </a:lnTo>
                    <a:lnTo>
                      <a:pt x="44" y="381"/>
                    </a:lnTo>
                    <a:lnTo>
                      <a:pt x="33" y="375"/>
                    </a:lnTo>
                    <a:lnTo>
                      <a:pt x="27" y="372"/>
                    </a:lnTo>
                    <a:lnTo>
                      <a:pt x="21" y="371"/>
                    </a:lnTo>
                    <a:lnTo>
                      <a:pt x="14" y="370"/>
                    </a:lnTo>
                    <a:lnTo>
                      <a:pt x="4" y="363"/>
                    </a:lnTo>
                    <a:lnTo>
                      <a:pt x="0" y="354"/>
                    </a:lnTo>
                    <a:lnTo>
                      <a:pt x="0" y="348"/>
                    </a:lnTo>
                    <a:lnTo>
                      <a:pt x="6" y="344"/>
                    </a:lnTo>
                    <a:lnTo>
                      <a:pt x="10" y="340"/>
                    </a:lnTo>
                    <a:lnTo>
                      <a:pt x="8" y="326"/>
                    </a:lnTo>
                    <a:lnTo>
                      <a:pt x="10" y="321"/>
                    </a:lnTo>
                    <a:lnTo>
                      <a:pt x="17" y="312"/>
                    </a:lnTo>
                    <a:lnTo>
                      <a:pt x="18" y="305"/>
                    </a:lnTo>
                    <a:lnTo>
                      <a:pt x="21" y="299"/>
                    </a:lnTo>
                    <a:lnTo>
                      <a:pt x="31" y="294"/>
                    </a:lnTo>
                    <a:lnTo>
                      <a:pt x="33" y="273"/>
                    </a:lnTo>
                    <a:lnTo>
                      <a:pt x="27" y="262"/>
                    </a:lnTo>
                    <a:lnTo>
                      <a:pt x="20" y="252"/>
                    </a:lnTo>
                    <a:lnTo>
                      <a:pt x="20" y="245"/>
                    </a:lnTo>
                    <a:lnTo>
                      <a:pt x="20" y="240"/>
                    </a:lnTo>
                    <a:lnTo>
                      <a:pt x="19" y="233"/>
                    </a:lnTo>
                    <a:lnTo>
                      <a:pt x="18" y="221"/>
                    </a:lnTo>
                    <a:lnTo>
                      <a:pt x="17" y="212"/>
                    </a:lnTo>
                    <a:lnTo>
                      <a:pt x="17" y="198"/>
                    </a:lnTo>
                    <a:lnTo>
                      <a:pt x="19" y="186"/>
                    </a:lnTo>
                    <a:lnTo>
                      <a:pt x="29" y="180"/>
                    </a:lnTo>
                    <a:lnTo>
                      <a:pt x="43" y="191"/>
                    </a:lnTo>
                    <a:lnTo>
                      <a:pt x="53" y="197"/>
                    </a:lnTo>
                    <a:lnTo>
                      <a:pt x="62" y="214"/>
                    </a:lnTo>
                    <a:lnTo>
                      <a:pt x="64" y="218"/>
                    </a:lnTo>
                    <a:lnTo>
                      <a:pt x="73" y="231"/>
                    </a:lnTo>
                    <a:lnTo>
                      <a:pt x="78" y="233"/>
                    </a:lnTo>
                    <a:lnTo>
                      <a:pt x="85" y="235"/>
                    </a:lnTo>
                    <a:lnTo>
                      <a:pt x="98" y="216"/>
                    </a:lnTo>
                    <a:lnTo>
                      <a:pt x="103" y="197"/>
                    </a:lnTo>
                    <a:lnTo>
                      <a:pt x="119" y="182"/>
                    </a:lnTo>
                    <a:lnTo>
                      <a:pt x="132" y="172"/>
                    </a:lnTo>
                    <a:lnTo>
                      <a:pt x="139" y="169"/>
                    </a:lnTo>
                    <a:lnTo>
                      <a:pt x="152" y="166"/>
                    </a:lnTo>
                    <a:lnTo>
                      <a:pt x="158" y="153"/>
                    </a:lnTo>
                    <a:lnTo>
                      <a:pt x="168" y="137"/>
                    </a:lnTo>
                    <a:lnTo>
                      <a:pt x="179" y="133"/>
                    </a:lnTo>
                    <a:lnTo>
                      <a:pt x="193" y="143"/>
                    </a:lnTo>
                    <a:lnTo>
                      <a:pt x="199" y="142"/>
                    </a:lnTo>
                    <a:lnTo>
                      <a:pt x="216" y="139"/>
                    </a:lnTo>
                    <a:lnTo>
                      <a:pt x="231" y="134"/>
                    </a:lnTo>
                    <a:lnTo>
                      <a:pt x="236" y="121"/>
                    </a:lnTo>
                    <a:lnTo>
                      <a:pt x="241" y="108"/>
                    </a:lnTo>
                    <a:lnTo>
                      <a:pt x="243" y="86"/>
                    </a:lnTo>
                    <a:lnTo>
                      <a:pt x="252" y="86"/>
                    </a:lnTo>
                    <a:lnTo>
                      <a:pt x="266" y="93"/>
                    </a:lnTo>
                    <a:lnTo>
                      <a:pt x="274" y="90"/>
                    </a:lnTo>
                    <a:lnTo>
                      <a:pt x="300" y="79"/>
                    </a:lnTo>
                    <a:lnTo>
                      <a:pt x="304" y="61"/>
                    </a:lnTo>
                    <a:lnTo>
                      <a:pt x="315" y="49"/>
                    </a:lnTo>
                    <a:lnTo>
                      <a:pt x="328" y="43"/>
                    </a:lnTo>
                    <a:lnTo>
                      <a:pt x="333" y="30"/>
                    </a:lnTo>
                    <a:lnTo>
                      <a:pt x="336" y="20"/>
                    </a:lnTo>
                    <a:lnTo>
                      <a:pt x="335" y="10"/>
                    </a:lnTo>
                    <a:lnTo>
                      <a:pt x="333" y="0"/>
                    </a:lnTo>
                    <a:lnTo>
                      <a:pt x="336" y="0"/>
                    </a:lnTo>
                    <a:lnTo>
                      <a:pt x="347" y="2"/>
                    </a:lnTo>
                    <a:lnTo>
                      <a:pt x="355" y="8"/>
                    </a:lnTo>
                    <a:lnTo>
                      <a:pt x="357" y="9"/>
                    </a:lnTo>
                    <a:lnTo>
                      <a:pt x="369" y="10"/>
                    </a:lnTo>
                    <a:lnTo>
                      <a:pt x="377" y="13"/>
                    </a:lnTo>
                    <a:lnTo>
                      <a:pt x="387" y="19"/>
                    </a:lnTo>
                    <a:lnTo>
                      <a:pt x="391" y="24"/>
                    </a:lnTo>
                    <a:lnTo>
                      <a:pt x="395" y="34"/>
                    </a:lnTo>
                    <a:lnTo>
                      <a:pt x="398" y="45"/>
                    </a:lnTo>
                    <a:lnTo>
                      <a:pt x="403" y="47"/>
                    </a:lnTo>
                    <a:lnTo>
                      <a:pt x="408" y="49"/>
                    </a:lnTo>
                    <a:lnTo>
                      <a:pt x="410" y="43"/>
                    </a:lnTo>
                    <a:lnTo>
                      <a:pt x="410" y="34"/>
                    </a:lnTo>
                    <a:lnTo>
                      <a:pt x="412" y="26"/>
                    </a:lnTo>
                    <a:lnTo>
                      <a:pt x="417" y="19"/>
                    </a:lnTo>
                    <a:lnTo>
                      <a:pt x="425" y="21"/>
                    </a:lnTo>
                    <a:lnTo>
                      <a:pt x="431" y="29"/>
                    </a:lnTo>
                    <a:lnTo>
                      <a:pt x="431" y="36"/>
                    </a:lnTo>
                    <a:lnTo>
                      <a:pt x="438" y="47"/>
                    </a:lnTo>
                    <a:lnTo>
                      <a:pt x="444" y="49"/>
                    </a:lnTo>
                    <a:lnTo>
                      <a:pt x="453" y="60"/>
                    </a:lnTo>
                    <a:lnTo>
                      <a:pt x="456" y="65"/>
                    </a:lnTo>
                    <a:lnTo>
                      <a:pt x="460" y="71"/>
                    </a:lnTo>
                    <a:lnTo>
                      <a:pt x="469" y="80"/>
                    </a:lnTo>
                    <a:lnTo>
                      <a:pt x="474" y="93"/>
                    </a:lnTo>
                    <a:lnTo>
                      <a:pt x="484" y="104"/>
                    </a:lnTo>
                    <a:lnTo>
                      <a:pt x="492" y="108"/>
                    </a:lnTo>
                    <a:lnTo>
                      <a:pt x="496" y="121"/>
                    </a:lnTo>
                    <a:lnTo>
                      <a:pt x="493" y="135"/>
                    </a:lnTo>
                    <a:lnTo>
                      <a:pt x="494" y="146"/>
                    </a:lnTo>
                    <a:lnTo>
                      <a:pt x="500" y="156"/>
                    </a:lnTo>
                    <a:lnTo>
                      <a:pt x="505" y="161"/>
                    </a:lnTo>
                    <a:lnTo>
                      <a:pt x="514" y="166"/>
                    </a:lnTo>
                    <a:lnTo>
                      <a:pt x="520" y="179"/>
                    </a:lnTo>
                    <a:lnTo>
                      <a:pt x="528" y="186"/>
                    </a:lnTo>
                    <a:lnTo>
                      <a:pt x="533" y="196"/>
                    </a:lnTo>
                    <a:lnTo>
                      <a:pt x="541" y="203"/>
                    </a:lnTo>
                    <a:lnTo>
                      <a:pt x="543" y="215"/>
                    </a:lnTo>
                    <a:lnTo>
                      <a:pt x="541" y="225"/>
                    </a:lnTo>
                    <a:lnTo>
                      <a:pt x="541" y="237"/>
                    </a:lnTo>
                    <a:lnTo>
                      <a:pt x="547" y="242"/>
                    </a:lnTo>
                    <a:lnTo>
                      <a:pt x="552" y="243"/>
                    </a:lnTo>
                    <a:lnTo>
                      <a:pt x="552" y="243"/>
                    </a:lnTo>
                    <a:lnTo>
                      <a:pt x="552" y="243"/>
                    </a:lnTo>
                    <a:lnTo>
                      <a:pt x="552" y="243"/>
                    </a:lnTo>
                    <a:lnTo>
                      <a:pt x="552" y="243"/>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20" name="Freeform 108"/>
              <p:cNvSpPr>
                <a:spLocks noChangeAspect="1" noChangeArrowheads="1"/>
              </p:cNvSpPr>
              <p:nvPr/>
            </p:nvSpPr>
            <p:spPr bwMode="auto">
              <a:xfrm>
                <a:off x="4379" y="3328"/>
                <a:ext cx="343" cy="359"/>
              </a:xfrm>
              <a:custGeom>
                <a:avLst/>
                <a:gdLst/>
                <a:ahLst/>
                <a:cxnLst>
                  <a:cxn ang="0">
                    <a:pos x="138" y="37"/>
                  </a:cxn>
                  <a:cxn ang="0">
                    <a:pos x="128" y="90"/>
                  </a:cxn>
                  <a:cxn ang="0">
                    <a:pos x="94" y="100"/>
                  </a:cxn>
                  <a:cxn ang="0">
                    <a:pos x="84" y="142"/>
                  </a:cxn>
                  <a:cxn ang="0">
                    <a:pos x="125" y="197"/>
                  </a:cxn>
                  <a:cxn ang="0">
                    <a:pos x="127" y="297"/>
                  </a:cxn>
                  <a:cxn ang="0">
                    <a:pos x="94" y="387"/>
                  </a:cxn>
                  <a:cxn ang="0">
                    <a:pos x="32" y="436"/>
                  </a:cxn>
                  <a:cxn ang="0">
                    <a:pos x="0" y="519"/>
                  </a:cxn>
                  <a:cxn ang="0">
                    <a:pos x="17" y="584"/>
                  </a:cxn>
                  <a:cxn ang="0">
                    <a:pos x="126" y="566"/>
                  </a:cxn>
                  <a:cxn ang="0">
                    <a:pos x="123" y="633"/>
                  </a:cxn>
                  <a:cxn ang="0">
                    <a:pos x="190" y="683"/>
                  </a:cxn>
                  <a:cxn ang="0">
                    <a:pos x="161" y="763"/>
                  </a:cxn>
                  <a:cxn ang="0">
                    <a:pos x="221" y="794"/>
                  </a:cxn>
                  <a:cxn ang="0">
                    <a:pos x="254" y="857"/>
                  </a:cxn>
                  <a:cxn ang="0">
                    <a:pos x="319" y="844"/>
                  </a:cxn>
                  <a:cxn ang="0">
                    <a:pos x="360" y="876"/>
                  </a:cxn>
                  <a:cxn ang="0">
                    <a:pos x="414" y="878"/>
                  </a:cxn>
                  <a:cxn ang="0">
                    <a:pos x="404" y="796"/>
                  </a:cxn>
                  <a:cxn ang="0">
                    <a:pos x="450" y="754"/>
                  </a:cxn>
                  <a:cxn ang="0">
                    <a:pos x="500" y="721"/>
                  </a:cxn>
                  <a:cxn ang="0">
                    <a:pos x="568" y="725"/>
                  </a:cxn>
                  <a:cxn ang="0">
                    <a:pos x="618" y="723"/>
                  </a:cxn>
                  <a:cxn ang="0">
                    <a:pos x="678" y="721"/>
                  </a:cxn>
                  <a:cxn ang="0">
                    <a:pos x="747" y="666"/>
                  </a:cxn>
                  <a:cxn ang="0">
                    <a:pos x="818" y="637"/>
                  </a:cxn>
                  <a:cxn ang="0">
                    <a:pos x="857" y="593"/>
                  </a:cxn>
                  <a:cxn ang="0">
                    <a:pos x="839" y="569"/>
                  </a:cxn>
                  <a:cxn ang="0">
                    <a:pos x="801" y="561"/>
                  </a:cxn>
                  <a:cxn ang="0">
                    <a:pos x="783" y="573"/>
                  </a:cxn>
                  <a:cxn ang="0">
                    <a:pos x="757" y="554"/>
                  </a:cxn>
                  <a:cxn ang="0">
                    <a:pos x="709" y="534"/>
                  </a:cxn>
                  <a:cxn ang="0">
                    <a:pos x="691" y="500"/>
                  </a:cxn>
                  <a:cxn ang="0">
                    <a:pos x="709" y="451"/>
                  </a:cxn>
                  <a:cxn ang="0">
                    <a:pos x="676" y="412"/>
                  </a:cxn>
                  <a:cxn ang="0">
                    <a:pos x="678" y="376"/>
                  </a:cxn>
                  <a:cxn ang="0">
                    <a:pos x="701" y="323"/>
                  </a:cxn>
                  <a:cxn ang="0">
                    <a:pos x="676" y="293"/>
                  </a:cxn>
                  <a:cxn ang="0">
                    <a:pos x="623" y="307"/>
                  </a:cxn>
                  <a:cxn ang="0">
                    <a:pos x="612" y="259"/>
                  </a:cxn>
                  <a:cxn ang="0">
                    <a:pos x="622" y="219"/>
                  </a:cxn>
                  <a:cxn ang="0">
                    <a:pos x="658" y="217"/>
                  </a:cxn>
                  <a:cxn ang="0">
                    <a:pos x="702" y="218"/>
                  </a:cxn>
                  <a:cxn ang="0">
                    <a:pos x="753" y="195"/>
                  </a:cxn>
                  <a:cxn ang="0">
                    <a:pos x="718" y="151"/>
                  </a:cxn>
                  <a:cxn ang="0">
                    <a:pos x="672" y="130"/>
                  </a:cxn>
                  <a:cxn ang="0">
                    <a:pos x="647" y="75"/>
                  </a:cxn>
                  <a:cxn ang="0">
                    <a:pos x="583" y="125"/>
                  </a:cxn>
                  <a:cxn ang="0">
                    <a:pos x="556" y="195"/>
                  </a:cxn>
                  <a:cxn ang="0">
                    <a:pos x="533" y="272"/>
                  </a:cxn>
                  <a:cxn ang="0">
                    <a:pos x="508" y="339"/>
                  </a:cxn>
                  <a:cxn ang="0">
                    <a:pos x="437" y="354"/>
                  </a:cxn>
                  <a:cxn ang="0">
                    <a:pos x="394" y="310"/>
                  </a:cxn>
                  <a:cxn ang="0">
                    <a:pos x="364" y="239"/>
                  </a:cxn>
                  <a:cxn ang="0">
                    <a:pos x="321" y="165"/>
                  </a:cxn>
                  <a:cxn ang="0">
                    <a:pos x="265" y="125"/>
                  </a:cxn>
                  <a:cxn ang="0">
                    <a:pos x="240" y="90"/>
                  </a:cxn>
                  <a:cxn ang="0">
                    <a:pos x="179" y="100"/>
                  </a:cxn>
                  <a:cxn ang="0">
                    <a:pos x="171" y="0"/>
                  </a:cxn>
                </a:cxnLst>
                <a:rect l="0" t="0" r="r" b="b"/>
                <a:pathLst>
                  <a:path w="857" h="897">
                    <a:moveTo>
                      <a:pt x="171" y="0"/>
                    </a:moveTo>
                    <a:lnTo>
                      <a:pt x="166" y="0"/>
                    </a:lnTo>
                    <a:lnTo>
                      <a:pt x="163" y="5"/>
                    </a:lnTo>
                    <a:lnTo>
                      <a:pt x="154" y="8"/>
                    </a:lnTo>
                    <a:lnTo>
                      <a:pt x="153" y="14"/>
                    </a:lnTo>
                    <a:lnTo>
                      <a:pt x="154" y="21"/>
                    </a:lnTo>
                    <a:lnTo>
                      <a:pt x="148" y="31"/>
                    </a:lnTo>
                    <a:lnTo>
                      <a:pt x="138" y="37"/>
                    </a:lnTo>
                    <a:lnTo>
                      <a:pt x="132" y="39"/>
                    </a:lnTo>
                    <a:lnTo>
                      <a:pt x="129" y="40"/>
                    </a:lnTo>
                    <a:lnTo>
                      <a:pt x="127" y="46"/>
                    </a:lnTo>
                    <a:lnTo>
                      <a:pt x="125" y="54"/>
                    </a:lnTo>
                    <a:lnTo>
                      <a:pt x="125" y="63"/>
                    </a:lnTo>
                    <a:lnTo>
                      <a:pt x="125" y="71"/>
                    </a:lnTo>
                    <a:lnTo>
                      <a:pt x="126" y="80"/>
                    </a:lnTo>
                    <a:lnTo>
                      <a:pt x="128" y="90"/>
                    </a:lnTo>
                    <a:lnTo>
                      <a:pt x="126" y="93"/>
                    </a:lnTo>
                    <a:lnTo>
                      <a:pt x="125" y="98"/>
                    </a:lnTo>
                    <a:lnTo>
                      <a:pt x="125" y="101"/>
                    </a:lnTo>
                    <a:lnTo>
                      <a:pt x="116" y="112"/>
                    </a:lnTo>
                    <a:lnTo>
                      <a:pt x="107" y="114"/>
                    </a:lnTo>
                    <a:lnTo>
                      <a:pt x="106" y="111"/>
                    </a:lnTo>
                    <a:lnTo>
                      <a:pt x="101" y="103"/>
                    </a:lnTo>
                    <a:lnTo>
                      <a:pt x="94" y="100"/>
                    </a:lnTo>
                    <a:lnTo>
                      <a:pt x="89" y="106"/>
                    </a:lnTo>
                    <a:lnTo>
                      <a:pt x="88" y="112"/>
                    </a:lnTo>
                    <a:lnTo>
                      <a:pt x="85" y="113"/>
                    </a:lnTo>
                    <a:lnTo>
                      <a:pt x="82" y="115"/>
                    </a:lnTo>
                    <a:lnTo>
                      <a:pt x="75" y="117"/>
                    </a:lnTo>
                    <a:lnTo>
                      <a:pt x="80" y="125"/>
                    </a:lnTo>
                    <a:lnTo>
                      <a:pt x="80" y="134"/>
                    </a:lnTo>
                    <a:lnTo>
                      <a:pt x="84" y="142"/>
                    </a:lnTo>
                    <a:lnTo>
                      <a:pt x="84" y="151"/>
                    </a:lnTo>
                    <a:lnTo>
                      <a:pt x="86" y="165"/>
                    </a:lnTo>
                    <a:lnTo>
                      <a:pt x="88" y="176"/>
                    </a:lnTo>
                    <a:lnTo>
                      <a:pt x="88" y="184"/>
                    </a:lnTo>
                    <a:lnTo>
                      <a:pt x="96" y="188"/>
                    </a:lnTo>
                    <a:lnTo>
                      <a:pt x="111" y="178"/>
                    </a:lnTo>
                    <a:lnTo>
                      <a:pt x="121" y="186"/>
                    </a:lnTo>
                    <a:lnTo>
                      <a:pt x="125" y="197"/>
                    </a:lnTo>
                    <a:lnTo>
                      <a:pt x="127" y="211"/>
                    </a:lnTo>
                    <a:lnTo>
                      <a:pt x="125" y="226"/>
                    </a:lnTo>
                    <a:lnTo>
                      <a:pt x="123" y="234"/>
                    </a:lnTo>
                    <a:lnTo>
                      <a:pt x="132" y="243"/>
                    </a:lnTo>
                    <a:lnTo>
                      <a:pt x="129" y="255"/>
                    </a:lnTo>
                    <a:lnTo>
                      <a:pt x="129" y="266"/>
                    </a:lnTo>
                    <a:lnTo>
                      <a:pt x="129" y="287"/>
                    </a:lnTo>
                    <a:lnTo>
                      <a:pt x="127" y="297"/>
                    </a:lnTo>
                    <a:lnTo>
                      <a:pt x="123" y="310"/>
                    </a:lnTo>
                    <a:lnTo>
                      <a:pt x="119" y="325"/>
                    </a:lnTo>
                    <a:lnTo>
                      <a:pt x="113" y="339"/>
                    </a:lnTo>
                    <a:lnTo>
                      <a:pt x="113" y="352"/>
                    </a:lnTo>
                    <a:lnTo>
                      <a:pt x="119" y="366"/>
                    </a:lnTo>
                    <a:lnTo>
                      <a:pt x="115" y="375"/>
                    </a:lnTo>
                    <a:lnTo>
                      <a:pt x="102" y="377"/>
                    </a:lnTo>
                    <a:lnTo>
                      <a:pt x="94" y="387"/>
                    </a:lnTo>
                    <a:lnTo>
                      <a:pt x="90" y="400"/>
                    </a:lnTo>
                    <a:lnTo>
                      <a:pt x="75" y="404"/>
                    </a:lnTo>
                    <a:lnTo>
                      <a:pt x="67" y="406"/>
                    </a:lnTo>
                    <a:lnTo>
                      <a:pt x="65" y="415"/>
                    </a:lnTo>
                    <a:lnTo>
                      <a:pt x="59" y="427"/>
                    </a:lnTo>
                    <a:lnTo>
                      <a:pt x="53" y="434"/>
                    </a:lnTo>
                    <a:lnTo>
                      <a:pt x="38" y="440"/>
                    </a:lnTo>
                    <a:lnTo>
                      <a:pt x="32" y="436"/>
                    </a:lnTo>
                    <a:lnTo>
                      <a:pt x="30" y="444"/>
                    </a:lnTo>
                    <a:lnTo>
                      <a:pt x="23" y="454"/>
                    </a:lnTo>
                    <a:lnTo>
                      <a:pt x="23" y="467"/>
                    </a:lnTo>
                    <a:lnTo>
                      <a:pt x="28" y="478"/>
                    </a:lnTo>
                    <a:lnTo>
                      <a:pt x="13" y="482"/>
                    </a:lnTo>
                    <a:lnTo>
                      <a:pt x="5" y="490"/>
                    </a:lnTo>
                    <a:lnTo>
                      <a:pt x="3" y="507"/>
                    </a:lnTo>
                    <a:lnTo>
                      <a:pt x="0" y="519"/>
                    </a:lnTo>
                    <a:lnTo>
                      <a:pt x="7" y="524"/>
                    </a:lnTo>
                    <a:lnTo>
                      <a:pt x="13" y="534"/>
                    </a:lnTo>
                    <a:lnTo>
                      <a:pt x="19" y="540"/>
                    </a:lnTo>
                    <a:lnTo>
                      <a:pt x="17" y="553"/>
                    </a:lnTo>
                    <a:lnTo>
                      <a:pt x="9" y="566"/>
                    </a:lnTo>
                    <a:lnTo>
                      <a:pt x="0" y="574"/>
                    </a:lnTo>
                    <a:lnTo>
                      <a:pt x="5" y="580"/>
                    </a:lnTo>
                    <a:lnTo>
                      <a:pt x="17" y="584"/>
                    </a:lnTo>
                    <a:lnTo>
                      <a:pt x="30" y="576"/>
                    </a:lnTo>
                    <a:lnTo>
                      <a:pt x="44" y="566"/>
                    </a:lnTo>
                    <a:lnTo>
                      <a:pt x="57" y="561"/>
                    </a:lnTo>
                    <a:lnTo>
                      <a:pt x="80" y="563"/>
                    </a:lnTo>
                    <a:lnTo>
                      <a:pt x="94" y="563"/>
                    </a:lnTo>
                    <a:lnTo>
                      <a:pt x="107" y="561"/>
                    </a:lnTo>
                    <a:lnTo>
                      <a:pt x="117" y="563"/>
                    </a:lnTo>
                    <a:lnTo>
                      <a:pt x="126" y="566"/>
                    </a:lnTo>
                    <a:lnTo>
                      <a:pt x="124" y="572"/>
                    </a:lnTo>
                    <a:lnTo>
                      <a:pt x="119" y="576"/>
                    </a:lnTo>
                    <a:lnTo>
                      <a:pt x="113" y="584"/>
                    </a:lnTo>
                    <a:lnTo>
                      <a:pt x="115" y="595"/>
                    </a:lnTo>
                    <a:lnTo>
                      <a:pt x="123" y="601"/>
                    </a:lnTo>
                    <a:lnTo>
                      <a:pt x="125" y="610"/>
                    </a:lnTo>
                    <a:lnTo>
                      <a:pt x="126" y="622"/>
                    </a:lnTo>
                    <a:lnTo>
                      <a:pt x="123" y="633"/>
                    </a:lnTo>
                    <a:lnTo>
                      <a:pt x="135" y="638"/>
                    </a:lnTo>
                    <a:lnTo>
                      <a:pt x="134" y="649"/>
                    </a:lnTo>
                    <a:lnTo>
                      <a:pt x="136" y="664"/>
                    </a:lnTo>
                    <a:lnTo>
                      <a:pt x="146" y="671"/>
                    </a:lnTo>
                    <a:lnTo>
                      <a:pt x="159" y="675"/>
                    </a:lnTo>
                    <a:lnTo>
                      <a:pt x="173" y="675"/>
                    </a:lnTo>
                    <a:lnTo>
                      <a:pt x="180" y="677"/>
                    </a:lnTo>
                    <a:lnTo>
                      <a:pt x="190" y="683"/>
                    </a:lnTo>
                    <a:lnTo>
                      <a:pt x="190" y="693"/>
                    </a:lnTo>
                    <a:lnTo>
                      <a:pt x="181" y="702"/>
                    </a:lnTo>
                    <a:lnTo>
                      <a:pt x="179" y="712"/>
                    </a:lnTo>
                    <a:lnTo>
                      <a:pt x="173" y="725"/>
                    </a:lnTo>
                    <a:lnTo>
                      <a:pt x="175" y="733"/>
                    </a:lnTo>
                    <a:lnTo>
                      <a:pt x="177" y="742"/>
                    </a:lnTo>
                    <a:lnTo>
                      <a:pt x="171" y="752"/>
                    </a:lnTo>
                    <a:lnTo>
                      <a:pt x="161" y="763"/>
                    </a:lnTo>
                    <a:lnTo>
                      <a:pt x="157" y="771"/>
                    </a:lnTo>
                    <a:lnTo>
                      <a:pt x="157" y="781"/>
                    </a:lnTo>
                    <a:lnTo>
                      <a:pt x="165" y="788"/>
                    </a:lnTo>
                    <a:lnTo>
                      <a:pt x="179" y="786"/>
                    </a:lnTo>
                    <a:lnTo>
                      <a:pt x="188" y="781"/>
                    </a:lnTo>
                    <a:lnTo>
                      <a:pt x="200" y="788"/>
                    </a:lnTo>
                    <a:lnTo>
                      <a:pt x="211" y="794"/>
                    </a:lnTo>
                    <a:lnTo>
                      <a:pt x="221" y="794"/>
                    </a:lnTo>
                    <a:lnTo>
                      <a:pt x="229" y="796"/>
                    </a:lnTo>
                    <a:lnTo>
                      <a:pt x="236" y="804"/>
                    </a:lnTo>
                    <a:lnTo>
                      <a:pt x="231" y="817"/>
                    </a:lnTo>
                    <a:lnTo>
                      <a:pt x="233" y="830"/>
                    </a:lnTo>
                    <a:lnTo>
                      <a:pt x="240" y="834"/>
                    </a:lnTo>
                    <a:lnTo>
                      <a:pt x="248" y="834"/>
                    </a:lnTo>
                    <a:lnTo>
                      <a:pt x="248" y="851"/>
                    </a:lnTo>
                    <a:lnTo>
                      <a:pt x="254" y="857"/>
                    </a:lnTo>
                    <a:lnTo>
                      <a:pt x="265" y="863"/>
                    </a:lnTo>
                    <a:lnTo>
                      <a:pt x="273" y="855"/>
                    </a:lnTo>
                    <a:lnTo>
                      <a:pt x="281" y="855"/>
                    </a:lnTo>
                    <a:lnTo>
                      <a:pt x="288" y="859"/>
                    </a:lnTo>
                    <a:lnTo>
                      <a:pt x="296" y="863"/>
                    </a:lnTo>
                    <a:lnTo>
                      <a:pt x="304" y="853"/>
                    </a:lnTo>
                    <a:lnTo>
                      <a:pt x="312" y="853"/>
                    </a:lnTo>
                    <a:lnTo>
                      <a:pt x="319" y="844"/>
                    </a:lnTo>
                    <a:lnTo>
                      <a:pt x="321" y="836"/>
                    </a:lnTo>
                    <a:lnTo>
                      <a:pt x="329" y="836"/>
                    </a:lnTo>
                    <a:lnTo>
                      <a:pt x="337" y="830"/>
                    </a:lnTo>
                    <a:lnTo>
                      <a:pt x="348" y="828"/>
                    </a:lnTo>
                    <a:lnTo>
                      <a:pt x="356" y="844"/>
                    </a:lnTo>
                    <a:lnTo>
                      <a:pt x="356" y="853"/>
                    </a:lnTo>
                    <a:lnTo>
                      <a:pt x="360" y="863"/>
                    </a:lnTo>
                    <a:lnTo>
                      <a:pt x="360" y="876"/>
                    </a:lnTo>
                    <a:lnTo>
                      <a:pt x="364" y="888"/>
                    </a:lnTo>
                    <a:lnTo>
                      <a:pt x="373" y="890"/>
                    </a:lnTo>
                    <a:lnTo>
                      <a:pt x="381" y="886"/>
                    </a:lnTo>
                    <a:lnTo>
                      <a:pt x="396" y="890"/>
                    </a:lnTo>
                    <a:lnTo>
                      <a:pt x="404" y="895"/>
                    </a:lnTo>
                    <a:lnTo>
                      <a:pt x="419" y="897"/>
                    </a:lnTo>
                    <a:lnTo>
                      <a:pt x="421" y="886"/>
                    </a:lnTo>
                    <a:lnTo>
                      <a:pt x="414" y="878"/>
                    </a:lnTo>
                    <a:lnTo>
                      <a:pt x="414" y="863"/>
                    </a:lnTo>
                    <a:lnTo>
                      <a:pt x="419" y="857"/>
                    </a:lnTo>
                    <a:lnTo>
                      <a:pt x="419" y="846"/>
                    </a:lnTo>
                    <a:lnTo>
                      <a:pt x="419" y="834"/>
                    </a:lnTo>
                    <a:lnTo>
                      <a:pt x="419" y="821"/>
                    </a:lnTo>
                    <a:lnTo>
                      <a:pt x="412" y="813"/>
                    </a:lnTo>
                    <a:lnTo>
                      <a:pt x="406" y="804"/>
                    </a:lnTo>
                    <a:lnTo>
                      <a:pt x="404" y="796"/>
                    </a:lnTo>
                    <a:lnTo>
                      <a:pt x="396" y="786"/>
                    </a:lnTo>
                    <a:lnTo>
                      <a:pt x="398" y="775"/>
                    </a:lnTo>
                    <a:lnTo>
                      <a:pt x="404" y="769"/>
                    </a:lnTo>
                    <a:lnTo>
                      <a:pt x="408" y="754"/>
                    </a:lnTo>
                    <a:lnTo>
                      <a:pt x="414" y="746"/>
                    </a:lnTo>
                    <a:lnTo>
                      <a:pt x="423" y="752"/>
                    </a:lnTo>
                    <a:lnTo>
                      <a:pt x="437" y="754"/>
                    </a:lnTo>
                    <a:lnTo>
                      <a:pt x="450" y="754"/>
                    </a:lnTo>
                    <a:lnTo>
                      <a:pt x="458" y="763"/>
                    </a:lnTo>
                    <a:lnTo>
                      <a:pt x="464" y="769"/>
                    </a:lnTo>
                    <a:lnTo>
                      <a:pt x="464" y="756"/>
                    </a:lnTo>
                    <a:lnTo>
                      <a:pt x="468" y="744"/>
                    </a:lnTo>
                    <a:lnTo>
                      <a:pt x="481" y="737"/>
                    </a:lnTo>
                    <a:lnTo>
                      <a:pt x="483" y="727"/>
                    </a:lnTo>
                    <a:lnTo>
                      <a:pt x="487" y="719"/>
                    </a:lnTo>
                    <a:lnTo>
                      <a:pt x="500" y="721"/>
                    </a:lnTo>
                    <a:lnTo>
                      <a:pt x="510" y="727"/>
                    </a:lnTo>
                    <a:lnTo>
                      <a:pt x="520" y="735"/>
                    </a:lnTo>
                    <a:lnTo>
                      <a:pt x="529" y="744"/>
                    </a:lnTo>
                    <a:lnTo>
                      <a:pt x="537" y="750"/>
                    </a:lnTo>
                    <a:lnTo>
                      <a:pt x="547" y="754"/>
                    </a:lnTo>
                    <a:lnTo>
                      <a:pt x="554" y="746"/>
                    </a:lnTo>
                    <a:lnTo>
                      <a:pt x="558" y="735"/>
                    </a:lnTo>
                    <a:lnTo>
                      <a:pt x="568" y="725"/>
                    </a:lnTo>
                    <a:lnTo>
                      <a:pt x="572" y="719"/>
                    </a:lnTo>
                    <a:lnTo>
                      <a:pt x="581" y="721"/>
                    </a:lnTo>
                    <a:lnTo>
                      <a:pt x="585" y="727"/>
                    </a:lnTo>
                    <a:lnTo>
                      <a:pt x="593" y="735"/>
                    </a:lnTo>
                    <a:lnTo>
                      <a:pt x="599" y="725"/>
                    </a:lnTo>
                    <a:lnTo>
                      <a:pt x="604" y="719"/>
                    </a:lnTo>
                    <a:lnTo>
                      <a:pt x="612" y="719"/>
                    </a:lnTo>
                    <a:lnTo>
                      <a:pt x="618" y="723"/>
                    </a:lnTo>
                    <a:lnTo>
                      <a:pt x="622" y="731"/>
                    </a:lnTo>
                    <a:lnTo>
                      <a:pt x="637" y="742"/>
                    </a:lnTo>
                    <a:lnTo>
                      <a:pt x="647" y="739"/>
                    </a:lnTo>
                    <a:lnTo>
                      <a:pt x="647" y="727"/>
                    </a:lnTo>
                    <a:lnTo>
                      <a:pt x="651" y="714"/>
                    </a:lnTo>
                    <a:lnTo>
                      <a:pt x="662" y="712"/>
                    </a:lnTo>
                    <a:lnTo>
                      <a:pt x="670" y="719"/>
                    </a:lnTo>
                    <a:lnTo>
                      <a:pt x="678" y="721"/>
                    </a:lnTo>
                    <a:lnTo>
                      <a:pt x="693" y="714"/>
                    </a:lnTo>
                    <a:lnTo>
                      <a:pt x="701" y="708"/>
                    </a:lnTo>
                    <a:lnTo>
                      <a:pt x="712" y="708"/>
                    </a:lnTo>
                    <a:lnTo>
                      <a:pt x="722" y="702"/>
                    </a:lnTo>
                    <a:lnTo>
                      <a:pt x="726" y="687"/>
                    </a:lnTo>
                    <a:lnTo>
                      <a:pt x="722" y="675"/>
                    </a:lnTo>
                    <a:lnTo>
                      <a:pt x="730" y="670"/>
                    </a:lnTo>
                    <a:lnTo>
                      <a:pt x="747" y="666"/>
                    </a:lnTo>
                    <a:lnTo>
                      <a:pt x="760" y="658"/>
                    </a:lnTo>
                    <a:lnTo>
                      <a:pt x="772" y="647"/>
                    </a:lnTo>
                    <a:lnTo>
                      <a:pt x="778" y="654"/>
                    </a:lnTo>
                    <a:lnTo>
                      <a:pt x="787" y="660"/>
                    </a:lnTo>
                    <a:lnTo>
                      <a:pt x="793" y="668"/>
                    </a:lnTo>
                    <a:lnTo>
                      <a:pt x="797" y="660"/>
                    </a:lnTo>
                    <a:lnTo>
                      <a:pt x="803" y="649"/>
                    </a:lnTo>
                    <a:lnTo>
                      <a:pt x="818" y="637"/>
                    </a:lnTo>
                    <a:lnTo>
                      <a:pt x="826" y="638"/>
                    </a:lnTo>
                    <a:lnTo>
                      <a:pt x="839" y="637"/>
                    </a:lnTo>
                    <a:lnTo>
                      <a:pt x="847" y="633"/>
                    </a:lnTo>
                    <a:lnTo>
                      <a:pt x="851" y="622"/>
                    </a:lnTo>
                    <a:lnTo>
                      <a:pt x="857" y="612"/>
                    </a:lnTo>
                    <a:lnTo>
                      <a:pt x="856" y="604"/>
                    </a:lnTo>
                    <a:lnTo>
                      <a:pt x="855" y="601"/>
                    </a:lnTo>
                    <a:lnTo>
                      <a:pt x="857" y="593"/>
                    </a:lnTo>
                    <a:lnTo>
                      <a:pt x="856" y="588"/>
                    </a:lnTo>
                    <a:lnTo>
                      <a:pt x="855" y="584"/>
                    </a:lnTo>
                    <a:lnTo>
                      <a:pt x="854" y="579"/>
                    </a:lnTo>
                    <a:lnTo>
                      <a:pt x="852" y="576"/>
                    </a:lnTo>
                    <a:lnTo>
                      <a:pt x="850" y="572"/>
                    </a:lnTo>
                    <a:lnTo>
                      <a:pt x="846" y="570"/>
                    </a:lnTo>
                    <a:lnTo>
                      <a:pt x="841" y="569"/>
                    </a:lnTo>
                    <a:lnTo>
                      <a:pt x="839" y="569"/>
                    </a:lnTo>
                    <a:lnTo>
                      <a:pt x="836" y="570"/>
                    </a:lnTo>
                    <a:lnTo>
                      <a:pt x="833" y="572"/>
                    </a:lnTo>
                    <a:lnTo>
                      <a:pt x="828" y="576"/>
                    </a:lnTo>
                    <a:lnTo>
                      <a:pt x="823" y="575"/>
                    </a:lnTo>
                    <a:lnTo>
                      <a:pt x="821" y="575"/>
                    </a:lnTo>
                    <a:lnTo>
                      <a:pt x="815" y="573"/>
                    </a:lnTo>
                    <a:lnTo>
                      <a:pt x="808" y="566"/>
                    </a:lnTo>
                    <a:lnTo>
                      <a:pt x="801" y="561"/>
                    </a:lnTo>
                    <a:lnTo>
                      <a:pt x="797" y="562"/>
                    </a:lnTo>
                    <a:lnTo>
                      <a:pt x="795" y="563"/>
                    </a:lnTo>
                    <a:lnTo>
                      <a:pt x="794" y="563"/>
                    </a:lnTo>
                    <a:lnTo>
                      <a:pt x="791" y="565"/>
                    </a:lnTo>
                    <a:lnTo>
                      <a:pt x="788" y="567"/>
                    </a:lnTo>
                    <a:lnTo>
                      <a:pt x="786" y="569"/>
                    </a:lnTo>
                    <a:lnTo>
                      <a:pt x="785" y="571"/>
                    </a:lnTo>
                    <a:lnTo>
                      <a:pt x="783" y="573"/>
                    </a:lnTo>
                    <a:lnTo>
                      <a:pt x="782" y="573"/>
                    </a:lnTo>
                    <a:lnTo>
                      <a:pt x="776" y="574"/>
                    </a:lnTo>
                    <a:lnTo>
                      <a:pt x="770" y="571"/>
                    </a:lnTo>
                    <a:lnTo>
                      <a:pt x="768" y="570"/>
                    </a:lnTo>
                    <a:lnTo>
                      <a:pt x="762" y="567"/>
                    </a:lnTo>
                    <a:lnTo>
                      <a:pt x="759" y="565"/>
                    </a:lnTo>
                    <a:lnTo>
                      <a:pt x="755" y="561"/>
                    </a:lnTo>
                    <a:lnTo>
                      <a:pt x="757" y="554"/>
                    </a:lnTo>
                    <a:lnTo>
                      <a:pt x="755" y="547"/>
                    </a:lnTo>
                    <a:lnTo>
                      <a:pt x="753" y="538"/>
                    </a:lnTo>
                    <a:lnTo>
                      <a:pt x="747" y="534"/>
                    </a:lnTo>
                    <a:lnTo>
                      <a:pt x="732" y="532"/>
                    </a:lnTo>
                    <a:lnTo>
                      <a:pt x="722" y="531"/>
                    </a:lnTo>
                    <a:lnTo>
                      <a:pt x="718" y="532"/>
                    </a:lnTo>
                    <a:lnTo>
                      <a:pt x="711" y="533"/>
                    </a:lnTo>
                    <a:lnTo>
                      <a:pt x="709" y="534"/>
                    </a:lnTo>
                    <a:lnTo>
                      <a:pt x="707" y="537"/>
                    </a:lnTo>
                    <a:lnTo>
                      <a:pt x="703" y="536"/>
                    </a:lnTo>
                    <a:lnTo>
                      <a:pt x="698" y="530"/>
                    </a:lnTo>
                    <a:lnTo>
                      <a:pt x="695" y="523"/>
                    </a:lnTo>
                    <a:lnTo>
                      <a:pt x="695" y="521"/>
                    </a:lnTo>
                    <a:lnTo>
                      <a:pt x="693" y="516"/>
                    </a:lnTo>
                    <a:lnTo>
                      <a:pt x="691" y="511"/>
                    </a:lnTo>
                    <a:lnTo>
                      <a:pt x="691" y="500"/>
                    </a:lnTo>
                    <a:lnTo>
                      <a:pt x="693" y="495"/>
                    </a:lnTo>
                    <a:lnTo>
                      <a:pt x="693" y="492"/>
                    </a:lnTo>
                    <a:lnTo>
                      <a:pt x="696" y="483"/>
                    </a:lnTo>
                    <a:lnTo>
                      <a:pt x="704" y="478"/>
                    </a:lnTo>
                    <a:lnTo>
                      <a:pt x="706" y="474"/>
                    </a:lnTo>
                    <a:lnTo>
                      <a:pt x="707" y="468"/>
                    </a:lnTo>
                    <a:lnTo>
                      <a:pt x="709" y="459"/>
                    </a:lnTo>
                    <a:lnTo>
                      <a:pt x="709" y="451"/>
                    </a:lnTo>
                    <a:lnTo>
                      <a:pt x="706" y="444"/>
                    </a:lnTo>
                    <a:lnTo>
                      <a:pt x="703" y="439"/>
                    </a:lnTo>
                    <a:lnTo>
                      <a:pt x="700" y="434"/>
                    </a:lnTo>
                    <a:lnTo>
                      <a:pt x="693" y="430"/>
                    </a:lnTo>
                    <a:lnTo>
                      <a:pt x="687" y="428"/>
                    </a:lnTo>
                    <a:lnTo>
                      <a:pt x="681" y="424"/>
                    </a:lnTo>
                    <a:lnTo>
                      <a:pt x="678" y="418"/>
                    </a:lnTo>
                    <a:lnTo>
                      <a:pt x="676" y="412"/>
                    </a:lnTo>
                    <a:lnTo>
                      <a:pt x="672" y="408"/>
                    </a:lnTo>
                    <a:lnTo>
                      <a:pt x="669" y="404"/>
                    </a:lnTo>
                    <a:lnTo>
                      <a:pt x="668" y="399"/>
                    </a:lnTo>
                    <a:lnTo>
                      <a:pt x="667" y="394"/>
                    </a:lnTo>
                    <a:lnTo>
                      <a:pt x="669" y="390"/>
                    </a:lnTo>
                    <a:lnTo>
                      <a:pt x="669" y="389"/>
                    </a:lnTo>
                    <a:lnTo>
                      <a:pt x="676" y="383"/>
                    </a:lnTo>
                    <a:lnTo>
                      <a:pt x="678" y="376"/>
                    </a:lnTo>
                    <a:lnTo>
                      <a:pt x="680" y="367"/>
                    </a:lnTo>
                    <a:lnTo>
                      <a:pt x="683" y="357"/>
                    </a:lnTo>
                    <a:lnTo>
                      <a:pt x="685" y="351"/>
                    </a:lnTo>
                    <a:lnTo>
                      <a:pt x="689" y="343"/>
                    </a:lnTo>
                    <a:lnTo>
                      <a:pt x="690" y="338"/>
                    </a:lnTo>
                    <a:lnTo>
                      <a:pt x="696" y="333"/>
                    </a:lnTo>
                    <a:lnTo>
                      <a:pt x="699" y="329"/>
                    </a:lnTo>
                    <a:lnTo>
                      <a:pt x="701" y="323"/>
                    </a:lnTo>
                    <a:lnTo>
                      <a:pt x="699" y="316"/>
                    </a:lnTo>
                    <a:lnTo>
                      <a:pt x="697" y="312"/>
                    </a:lnTo>
                    <a:lnTo>
                      <a:pt x="695" y="308"/>
                    </a:lnTo>
                    <a:lnTo>
                      <a:pt x="692" y="304"/>
                    </a:lnTo>
                    <a:lnTo>
                      <a:pt x="689" y="300"/>
                    </a:lnTo>
                    <a:lnTo>
                      <a:pt x="685" y="297"/>
                    </a:lnTo>
                    <a:lnTo>
                      <a:pt x="680" y="294"/>
                    </a:lnTo>
                    <a:lnTo>
                      <a:pt x="676" y="293"/>
                    </a:lnTo>
                    <a:lnTo>
                      <a:pt x="669" y="294"/>
                    </a:lnTo>
                    <a:lnTo>
                      <a:pt x="662" y="295"/>
                    </a:lnTo>
                    <a:lnTo>
                      <a:pt x="656" y="296"/>
                    </a:lnTo>
                    <a:lnTo>
                      <a:pt x="649" y="297"/>
                    </a:lnTo>
                    <a:lnTo>
                      <a:pt x="644" y="300"/>
                    </a:lnTo>
                    <a:lnTo>
                      <a:pt x="639" y="307"/>
                    </a:lnTo>
                    <a:lnTo>
                      <a:pt x="633" y="308"/>
                    </a:lnTo>
                    <a:lnTo>
                      <a:pt x="623" y="307"/>
                    </a:lnTo>
                    <a:lnTo>
                      <a:pt x="619" y="305"/>
                    </a:lnTo>
                    <a:lnTo>
                      <a:pt x="614" y="301"/>
                    </a:lnTo>
                    <a:lnTo>
                      <a:pt x="612" y="291"/>
                    </a:lnTo>
                    <a:lnTo>
                      <a:pt x="611" y="287"/>
                    </a:lnTo>
                    <a:lnTo>
                      <a:pt x="608" y="279"/>
                    </a:lnTo>
                    <a:lnTo>
                      <a:pt x="609" y="274"/>
                    </a:lnTo>
                    <a:lnTo>
                      <a:pt x="612" y="266"/>
                    </a:lnTo>
                    <a:lnTo>
                      <a:pt x="612" y="259"/>
                    </a:lnTo>
                    <a:lnTo>
                      <a:pt x="609" y="254"/>
                    </a:lnTo>
                    <a:lnTo>
                      <a:pt x="607" y="250"/>
                    </a:lnTo>
                    <a:lnTo>
                      <a:pt x="605" y="246"/>
                    </a:lnTo>
                    <a:lnTo>
                      <a:pt x="604" y="242"/>
                    </a:lnTo>
                    <a:lnTo>
                      <a:pt x="605" y="238"/>
                    </a:lnTo>
                    <a:lnTo>
                      <a:pt x="611" y="232"/>
                    </a:lnTo>
                    <a:lnTo>
                      <a:pt x="617" y="225"/>
                    </a:lnTo>
                    <a:lnTo>
                      <a:pt x="622" y="219"/>
                    </a:lnTo>
                    <a:lnTo>
                      <a:pt x="625" y="214"/>
                    </a:lnTo>
                    <a:lnTo>
                      <a:pt x="630" y="210"/>
                    </a:lnTo>
                    <a:lnTo>
                      <a:pt x="635" y="213"/>
                    </a:lnTo>
                    <a:lnTo>
                      <a:pt x="645" y="219"/>
                    </a:lnTo>
                    <a:lnTo>
                      <a:pt x="648" y="221"/>
                    </a:lnTo>
                    <a:lnTo>
                      <a:pt x="654" y="222"/>
                    </a:lnTo>
                    <a:lnTo>
                      <a:pt x="656" y="221"/>
                    </a:lnTo>
                    <a:lnTo>
                      <a:pt x="658" y="217"/>
                    </a:lnTo>
                    <a:lnTo>
                      <a:pt x="660" y="212"/>
                    </a:lnTo>
                    <a:lnTo>
                      <a:pt x="664" y="208"/>
                    </a:lnTo>
                    <a:lnTo>
                      <a:pt x="668" y="207"/>
                    </a:lnTo>
                    <a:lnTo>
                      <a:pt x="673" y="209"/>
                    </a:lnTo>
                    <a:lnTo>
                      <a:pt x="678" y="215"/>
                    </a:lnTo>
                    <a:lnTo>
                      <a:pt x="683" y="217"/>
                    </a:lnTo>
                    <a:lnTo>
                      <a:pt x="692" y="218"/>
                    </a:lnTo>
                    <a:lnTo>
                      <a:pt x="702" y="218"/>
                    </a:lnTo>
                    <a:lnTo>
                      <a:pt x="708" y="217"/>
                    </a:lnTo>
                    <a:lnTo>
                      <a:pt x="718" y="215"/>
                    </a:lnTo>
                    <a:lnTo>
                      <a:pt x="727" y="213"/>
                    </a:lnTo>
                    <a:lnTo>
                      <a:pt x="736" y="209"/>
                    </a:lnTo>
                    <a:lnTo>
                      <a:pt x="744" y="206"/>
                    </a:lnTo>
                    <a:lnTo>
                      <a:pt x="749" y="204"/>
                    </a:lnTo>
                    <a:lnTo>
                      <a:pt x="752" y="200"/>
                    </a:lnTo>
                    <a:lnTo>
                      <a:pt x="753" y="195"/>
                    </a:lnTo>
                    <a:lnTo>
                      <a:pt x="754" y="190"/>
                    </a:lnTo>
                    <a:lnTo>
                      <a:pt x="755" y="182"/>
                    </a:lnTo>
                    <a:lnTo>
                      <a:pt x="756" y="174"/>
                    </a:lnTo>
                    <a:lnTo>
                      <a:pt x="755" y="166"/>
                    </a:lnTo>
                    <a:lnTo>
                      <a:pt x="753" y="158"/>
                    </a:lnTo>
                    <a:lnTo>
                      <a:pt x="750" y="148"/>
                    </a:lnTo>
                    <a:lnTo>
                      <a:pt x="730" y="148"/>
                    </a:lnTo>
                    <a:lnTo>
                      <a:pt x="718" y="151"/>
                    </a:lnTo>
                    <a:lnTo>
                      <a:pt x="705" y="155"/>
                    </a:lnTo>
                    <a:lnTo>
                      <a:pt x="690" y="154"/>
                    </a:lnTo>
                    <a:lnTo>
                      <a:pt x="686" y="154"/>
                    </a:lnTo>
                    <a:lnTo>
                      <a:pt x="678" y="152"/>
                    </a:lnTo>
                    <a:lnTo>
                      <a:pt x="672" y="148"/>
                    </a:lnTo>
                    <a:lnTo>
                      <a:pt x="668" y="142"/>
                    </a:lnTo>
                    <a:lnTo>
                      <a:pt x="670" y="137"/>
                    </a:lnTo>
                    <a:lnTo>
                      <a:pt x="672" y="130"/>
                    </a:lnTo>
                    <a:lnTo>
                      <a:pt x="672" y="117"/>
                    </a:lnTo>
                    <a:lnTo>
                      <a:pt x="666" y="109"/>
                    </a:lnTo>
                    <a:lnTo>
                      <a:pt x="658" y="92"/>
                    </a:lnTo>
                    <a:lnTo>
                      <a:pt x="662" y="84"/>
                    </a:lnTo>
                    <a:lnTo>
                      <a:pt x="664" y="75"/>
                    </a:lnTo>
                    <a:lnTo>
                      <a:pt x="661" y="74"/>
                    </a:lnTo>
                    <a:lnTo>
                      <a:pt x="656" y="71"/>
                    </a:lnTo>
                    <a:lnTo>
                      <a:pt x="647" y="75"/>
                    </a:lnTo>
                    <a:lnTo>
                      <a:pt x="639" y="79"/>
                    </a:lnTo>
                    <a:lnTo>
                      <a:pt x="624" y="75"/>
                    </a:lnTo>
                    <a:lnTo>
                      <a:pt x="618" y="79"/>
                    </a:lnTo>
                    <a:lnTo>
                      <a:pt x="616" y="92"/>
                    </a:lnTo>
                    <a:lnTo>
                      <a:pt x="612" y="109"/>
                    </a:lnTo>
                    <a:lnTo>
                      <a:pt x="606" y="117"/>
                    </a:lnTo>
                    <a:lnTo>
                      <a:pt x="595" y="117"/>
                    </a:lnTo>
                    <a:lnTo>
                      <a:pt x="583" y="125"/>
                    </a:lnTo>
                    <a:lnTo>
                      <a:pt x="581" y="134"/>
                    </a:lnTo>
                    <a:lnTo>
                      <a:pt x="581" y="140"/>
                    </a:lnTo>
                    <a:lnTo>
                      <a:pt x="587" y="146"/>
                    </a:lnTo>
                    <a:lnTo>
                      <a:pt x="589" y="157"/>
                    </a:lnTo>
                    <a:lnTo>
                      <a:pt x="587" y="165"/>
                    </a:lnTo>
                    <a:lnTo>
                      <a:pt x="577" y="176"/>
                    </a:lnTo>
                    <a:lnTo>
                      <a:pt x="564" y="186"/>
                    </a:lnTo>
                    <a:lnTo>
                      <a:pt x="556" y="195"/>
                    </a:lnTo>
                    <a:lnTo>
                      <a:pt x="554" y="203"/>
                    </a:lnTo>
                    <a:lnTo>
                      <a:pt x="537" y="216"/>
                    </a:lnTo>
                    <a:lnTo>
                      <a:pt x="529" y="218"/>
                    </a:lnTo>
                    <a:lnTo>
                      <a:pt x="527" y="230"/>
                    </a:lnTo>
                    <a:lnTo>
                      <a:pt x="529" y="243"/>
                    </a:lnTo>
                    <a:lnTo>
                      <a:pt x="527" y="255"/>
                    </a:lnTo>
                    <a:lnTo>
                      <a:pt x="527" y="264"/>
                    </a:lnTo>
                    <a:lnTo>
                      <a:pt x="533" y="272"/>
                    </a:lnTo>
                    <a:lnTo>
                      <a:pt x="539" y="283"/>
                    </a:lnTo>
                    <a:lnTo>
                      <a:pt x="537" y="293"/>
                    </a:lnTo>
                    <a:lnTo>
                      <a:pt x="541" y="306"/>
                    </a:lnTo>
                    <a:lnTo>
                      <a:pt x="537" y="316"/>
                    </a:lnTo>
                    <a:lnTo>
                      <a:pt x="533" y="325"/>
                    </a:lnTo>
                    <a:lnTo>
                      <a:pt x="525" y="329"/>
                    </a:lnTo>
                    <a:lnTo>
                      <a:pt x="516" y="335"/>
                    </a:lnTo>
                    <a:lnTo>
                      <a:pt x="508" y="339"/>
                    </a:lnTo>
                    <a:lnTo>
                      <a:pt x="502" y="333"/>
                    </a:lnTo>
                    <a:lnTo>
                      <a:pt x="500" y="325"/>
                    </a:lnTo>
                    <a:lnTo>
                      <a:pt x="483" y="331"/>
                    </a:lnTo>
                    <a:lnTo>
                      <a:pt x="475" y="335"/>
                    </a:lnTo>
                    <a:lnTo>
                      <a:pt x="464" y="341"/>
                    </a:lnTo>
                    <a:lnTo>
                      <a:pt x="460" y="348"/>
                    </a:lnTo>
                    <a:lnTo>
                      <a:pt x="448" y="356"/>
                    </a:lnTo>
                    <a:lnTo>
                      <a:pt x="437" y="354"/>
                    </a:lnTo>
                    <a:lnTo>
                      <a:pt x="429" y="360"/>
                    </a:lnTo>
                    <a:lnTo>
                      <a:pt x="421" y="356"/>
                    </a:lnTo>
                    <a:lnTo>
                      <a:pt x="421" y="348"/>
                    </a:lnTo>
                    <a:lnTo>
                      <a:pt x="412" y="343"/>
                    </a:lnTo>
                    <a:lnTo>
                      <a:pt x="404" y="341"/>
                    </a:lnTo>
                    <a:lnTo>
                      <a:pt x="402" y="327"/>
                    </a:lnTo>
                    <a:lnTo>
                      <a:pt x="400" y="316"/>
                    </a:lnTo>
                    <a:lnTo>
                      <a:pt x="394" y="310"/>
                    </a:lnTo>
                    <a:lnTo>
                      <a:pt x="387" y="306"/>
                    </a:lnTo>
                    <a:lnTo>
                      <a:pt x="394" y="289"/>
                    </a:lnTo>
                    <a:lnTo>
                      <a:pt x="385" y="281"/>
                    </a:lnTo>
                    <a:lnTo>
                      <a:pt x="379" y="268"/>
                    </a:lnTo>
                    <a:lnTo>
                      <a:pt x="371" y="264"/>
                    </a:lnTo>
                    <a:lnTo>
                      <a:pt x="364" y="255"/>
                    </a:lnTo>
                    <a:lnTo>
                      <a:pt x="369" y="247"/>
                    </a:lnTo>
                    <a:lnTo>
                      <a:pt x="364" y="239"/>
                    </a:lnTo>
                    <a:lnTo>
                      <a:pt x="360" y="228"/>
                    </a:lnTo>
                    <a:lnTo>
                      <a:pt x="356" y="222"/>
                    </a:lnTo>
                    <a:lnTo>
                      <a:pt x="348" y="207"/>
                    </a:lnTo>
                    <a:lnTo>
                      <a:pt x="346" y="199"/>
                    </a:lnTo>
                    <a:lnTo>
                      <a:pt x="342" y="190"/>
                    </a:lnTo>
                    <a:lnTo>
                      <a:pt x="335" y="184"/>
                    </a:lnTo>
                    <a:lnTo>
                      <a:pt x="327" y="174"/>
                    </a:lnTo>
                    <a:lnTo>
                      <a:pt x="321" y="165"/>
                    </a:lnTo>
                    <a:lnTo>
                      <a:pt x="315" y="159"/>
                    </a:lnTo>
                    <a:lnTo>
                      <a:pt x="306" y="157"/>
                    </a:lnTo>
                    <a:lnTo>
                      <a:pt x="296" y="157"/>
                    </a:lnTo>
                    <a:lnTo>
                      <a:pt x="285" y="155"/>
                    </a:lnTo>
                    <a:lnTo>
                      <a:pt x="277" y="151"/>
                    </a:lnTo>
                    <a:lnTo>
                      <a:pt x="269" y="144"/>
                    </a:lnTo>
                    <a:lnTo>
                      <a:pt x="265" y="136"/>
                    </a:lnTo>
                    <a:lnTo>
                      <a:pt x="265" y="125"/>
                    </a:lnTo>
                    <a:lnTo>
                      <a:pt x="256" y="115"/>
                    </a:lnTo>
                    <a:lnTo>
                      <a:pt x="260" y="107"/>
                    </a:lnTo>
                    <a:lnTo>
                      <a:pt x="269" y="100"/>
                    </a:lnTo>
                    <a:lnTo>
                      <a:pt x="271" y="92"/>
                    </a:lnTo>
                    <a:lnTo>
                      <a:pt x="265" y="84"/>
                    </a:lnTo>
                    <a:lnTo>
                      <a:pt x="252" y="79"/>
                    </a:lnTo>
                    <a:lnTo>
                      <a:pt x="244" y="84"/>
                    </a:lnTo>
                    <a:lnTo>
                      <a:pt x="240" y="90"/>
                    </a:lnTo>
                    <a:lnTo>
                      <a:pt x="227" y="96"/>
                    </a:lnTo>
                    <a:lnTo>
                      <a:pt x="223" y="107"/>
                    </a:lnTo>
                    <a:lnTo>
                      <a:pt x="206" y="109"/>
                    </a:lnTo>
                    <a:lnTo>
                      <a:pt x="198" y="115"/>
                    </a:lnTo>
                    <a:lnTo>
                      <a:pt x="196" y="125"/>
                    </a:lnTo>
                    <a:lnTo>
                      <a:pt x="190" y="119"/>
                    </a:lnTo>
                    <a:lnTo>
                      <a:pt x="188" y="109"/>
                    </a:lnTo>
                    <a:lnTo>
                      <a:pt x="179" y="100"/>
                    </a:lnTo>
                    <a:lnTo>
                      <a:pt x="177" y="86"/>
                    </a:lnTo>
                    <a:lnTo>
                      <a:pt x="177" y="77"/>
                    </a:lnTo>
                    <a:lnTo>
                      <a:pt x="177" y="69"/>
                    </a:lnTo>
                    <a:lnTo>
                      <a:pt x="176" y="61"/>
                    </a:lnTo>
                    <a:lnTo>
                      <a:pt x="175" y="44"/>
                    </a:lnTo>
                    <a:lnTo>
                      <a:pt x="175" y="31"/>
                    </a:lnTo>
                    <a:lnTo>
                      <a:pt x="173" y="16"/>
                    </a:lnTo>
                    <a:lnTo>
                      <a:pt x="171" y="0"/>
                    </a:lnTo>
                    <a:lnTo>
                      <a:pt x="171" y="0"/>
                    </a:lnTo>
                    <a:lnTo>
                      <a:pt x="171" y="0"/>
                    </a:lnTo>
                    <a:lnTo>
                      <a:pt x="171" y="0"/>
                    </a:lnTo>
                    <a:lnTo>
                      <a:pt x="171" y="0"/>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21" name="Freeform 109"/>
              <p:cNvSpPr>
                <a:spLocks noChangeAspect="1" noChangeArrowheads="1"/>
              </p:cNvSpPr>
              <p:nvPr/>
            </p:nvSpPr>
            <p:spPr bwMode="auto">
              <a:xfrm>
                <a:off x="4389" y="3115"/>
                <a:ext cx="409" cy="357"/>
              </a:xfrm>
              <a:custGeom>
                <a:avLst/>
                <a:gdLst/>
                <a:ahLst/>
                <a:cxnLst>
                  <a:cxn ang="0">
                    <a:pos x="463" y="87"/>
                  </a:cxn>
                  <a:cxn ang="0">
                    <a:pos x="413" y="118"/>
                  </a:cxn>
                  <a:cxn ang="0">
                    <a:pos x="355" y="108"/>
                  </a:cxn>
                  <a:cxn ang="0">
                    <a:pos x="315" y="166"/>
                  </a:cxn>
                  <a:cxn ang="0">
                    <a:pos x="251" y="128"/>
                  </a:cxn>
                  <a:cxn ang="0">
                    <a:pos x="193" y="115"/>
                  </a:cxn>
                  <a:cxn ang="0">
                    <a:pos x="101" y="93"/>
                  </a:cxn>
                  <a:cxn ang="0">
                    <a:pos x="20" y="116"/>
                  </a:cxn>
                  <a:cxn ang="0">
                    <a:pos x="30" y="169"/>
                  </a:cxn>
                  <a:cxn ang="0">
                    <a:pos x="82" y="209"/>
                  </a:cxn>
                  <a:cxn ang="0">
                    <a:pos x="96" y="259"/>
                  </a:cxn>
                  <a:cxn ang="0">
                    <a:pos x="126" y="299"/>
                  </a:cxn>
                  <a:cxn ang="0">
                    <a:pos x="106" y="317"/>
                  </a:cxn>
                  <a:cxn ang="0">
                    <a:pos x="126" y="349"/>
                  </a:cxn>
                  <a:cxn ang="0">
                    <a:pos x="140" y="377"/>
                  </a:cxn>
                  <a:cxn ang="0">
                    <a:pos x="137" y="419"/>
                  </a:cxn>
                  <a:cxn ang="0">
                    <a:pos x="141" y="471"/>
                  </a:cxn>
                  <a:cxn ang="0">
                    <a:pos x="140" y="516"/>
                  </a:cxn>
                  <a:cxn ang="0">
                    <a:pos x="151" y="588"/>
                  </a:cxn>
                  <a:cxn ang="0">
                    <a:pos x="166" y="651"/>
                  </a:cxn>
                  <a:cxn ang="0">
                    <a:pos x="228" y="611"/>
                  </a:cxn>
                  <a:cxn ang="0">
                    <a:pos x="241" y="669"/>
                  </a:cxn>
                  <a:cxn ang="0">
                    <a:pos x="290" y="690"/>
                  </a:cxn>
                  <a:cxn ang="0">
                    <a:pos x="336" y="760"/>
                  </a:cxn>
                  <a:cxn ang="0">
                    <a:pos x="361" y="812"/>
                  </a:cxn>
                  <a:cxn ang="0">
                    <a:pos x="387" y="875"/>
                  </a:cxn>
                  <a:cxn ang="0">
                    <a:pos x="450" y="867"/>
                  </a:cxn>
                  <a:cxn ang="0">
                    <a:pos x="513" y="847"/>
                  </a:cxn>
                  <a:cxn ang="0">
                    <a:pos x="502" y="762"/>
                  </a:cxn>
                  <a:cxn ang="0">
                    <a:pos x="565" y="688"/>
                  </a:cxn>
                  <a:cxn ang="0">
                    <a:pos x="593" y="623"/>
                  </a:cxn>
                  <a:cxn ang="0">
                    <a:pos x="637" y="616"/>
                  </a:cxn>
                  <a:cxn ang="0">
                    <a:pos x="646" y="669"/>
                  </a:cxn>
                  <a:cxn ang="0">
                    <a:pos x="693" y="683"/>
                  </a:cxn>
                  <a:cxn ang="0">
                    <a:pos x="732" y="700"/>
                  </a:cxn>
                  <a:cxn ang="0">
                    <a:pos x="789" y="700"/>
                  </a:cxn>
                  <a:cxn ang="0">
                    <a:pos x="820" y="657"/>
                  </a:cxn>
                  <a:cxn ang="0">
                    <a:pos x="770" y="609"/>
                  </a:cxn>
                  <a:cxn ang="0">
                    <a:pos x="835" y="608"/>
                  </a:cxn>
                  <a:cxn ang="0">
                    <a:pos x="816" y="565"/>
                  </a:cxn>
                  <a:cxn ang="0">
                    <a:pos x="765" y="524"/>
                  </a:cxn>
                  <a:cxn ang="0">
                    <a:pos x="732" y="483"/>
                  </a:cxn>
                  <a:cxn ang="0">
                    <a:pos x="753" y="430"/>
                  </a:cxn>
                  <a:cxn ang="0">
                    <a:pos x="801" y="405"/>
                  </a:cxn>
                  <a:cxn ang="0">
                    <a:pos x="855" y="430"/>
                  </a:cxn>
                  <a:cxn ang="0">
                    <a:pos x="913" y="403"/>
                  </a:cxn>
                  <a:cxn ang="0">
                    <a:pos x="947" y="344"/>
                  </a:cxn>
                  <a:cxn ang="0">
                    <a:pos x="981" y="311"/>
                  </a:cxn>
                  <a:cxn ang="0">
                    <a:pos x="1022" y="251"/>
                  </a:cxn>
                  <a:cxn ang="0">
                    <a:pos x="1006" y="208"/>
                  </a:cxn>
                  <a:cxn ang="0">
                    <a:pos x="957" y="202"/>
                  </a:cxn>
                  <a:cxn ang="0">
                    <a:pos x="888" y="174"/>
                  </a:cxn>
                  <a:cxn ang="0">
                    <a:pos x="807" y="173"/>
                  </a:cxn>
                  <a:cxn ang="0">
                    <a:pos x="753" y="136"/>
                  </a:cxn>
                  <a:cxn ang="0">
                    <a:pos x="719" y="173"/>
                  </a:cxn>
                  <a:cxn ang="0">
                    <a:pos x="646" y="154"/>
                  </a:cxn>
                  <a:cxn ang="0">
                    <a:pos x="618" y="90"/>
                  </a:cxn>
                  <a:cxn ang="0">
                    <a:pos x="563" y="84"/>
                  </a:cxn>
                  <a:cxn ang="0">
                    <a:pos x="523" y="34"/>
                  </a:cxn>
                  <a:cxn ang="0">
                    <a:pos x="476" y="13"/>
                  </a:cxn>
                  <a:cxn ang="0">
                    <a:pos x="440" y="32"/>
                  </a:cxn>
                </a:cxnLst>
                <a:rect l="0" t="0" r="r" b="b"/>
                <a:pathLst>
                  <a:path w="1022" h="892">
                    <a:moveTo>
                      <a:pt x="440" y="32"/>
                    </a:moveTo>
                    <a:lnTo>
                      <a:pt x="442" y="40"/>
                    </a:lnTo>
                    <a:lnTo>
                      <a:pt x="444" y="49"/>
                    </a:lnTo>
                    <a:lnTo>
                      <a:pt x="449" y="59"/>
                    </a:lnTo>
                    <a:lnTo>
                      <a:pt x="455" y="66"/>
                    </a:lnTo>
                    <a:lnTo>
                      <a:pt x="461" y="72"/>
                    </a:lnTo>
                    <a:lnTo>
                      <a:pt x="465" y="78"/>
                    </a:lnTo>
                    <a:lnTo>
                      <a:pt x="463" y="87"/>
                    </a:lnTo>
                    <a:lnTo>
                      <a:pt x="455" y="89"/>
                    </a:lnTo>
                    <a:lnTo>
                      <a:pt x="457" y="97"/>
                    </a:lnTo>
                    <a:lnTo>
                      <a:pt x="457" y="105"/>
                    </a:lnTo>
                    <a:lnTo>
                      <a:pt x="455" y="116"/>
                    </a:lnTo>
                    <a:lnTo>
                      <a:pt x="446" y="118"/>
                    </a:lnTo>
                    <a:lnTo>
                      <a:pt x="432" y="110"/>
                    </a:lnTo>
                    <a:lnTo>
                      <a:pt x="419" y="112"/>
                    </a:lnTo>
                    <a:lnTo>
                      <a:pt x="413" y="118"/>
                    </a:lnTo>
                    <a:lnTo>
                      <a:pt x="407" y="124"/>
                    </a:lnTo>
                    <a:lnTo>
                      <a:pt x="401" y="128"/>
                    </a:lnTo>
                    <a:lnTo>
                      <a:pt x="390" y="118"/>
                    </a:lnTo>
                    <a:lnTo>
                      <a:pt x="386" y="112"/>
                    </a:lnTo>
                    <a:lnTo>
                      <a:pt x="382" y="103"/>
                    </a:lnTo>
                    <a:lnTo>
                      <a:pt x="370" y="99"/>
                    </a:lnTo>
                    <a:lnTo>
                      <a:pt x="361" y="103"/>
                    </a:lnTo>
                    <a:lnTo>
                      <a:pt x="355" y="108"/>
                    </a:lnTo>
                    <a:lnTo>
                      <a:pt x="345" y="116"/>
                    </a:lnTo>
                    <a:lnTo>
                      <a:pt x="336" y="120"/>
                    </a:lnTo>
                    <a:lnTo>
                      <a:pt x="334" y="128"/>
                    </a:lnTo>
                    <a:lnTo>
                      <a:pt x="332" y="145"/>
                    </a:lnTo>
                    <a:lnTo>
                      <a:pt x="334" y="154"/>
                    </a:lnTo>
                    <a:lnTo>
                      <a:pt x="332" y="162"/>
                    </a:lnTo>
                    <a:lnTo>
                      <a:pt x="324" y="166"/>
                    </a:lnTo>
                    <a:lnTo>
                      <a:pt x="315" y="166"/>
                    </a:lnTo>
                    <a:lnTo>
                      <a:pt x="305" y="170"/>
                    </a:lnTo>
                    <a:lnTo>
                      <a:pt x="297" y="170"/>
                    </a:lnTo>
                    <a:lnTo>
                      <a:pt x="290" y="166"/>
                    </a:lnTo>
                    <a:lnTo>
                      <a:pt x="283" y="164"/>
                    </a:lnTo>
                    <a:lnTo>
                      <a:pt x="276" y="152"/>
                    </a:lnTo>
                    <a:lnTo>
                      <a:pt x="266" y="149"/>
                    </a:lnTo>
                    <a:lnTo>
                      <a:pt x="257" y="139"/>
                    </a:lnTo>
                    <a:lnTo>
                      <a:pt x="251" y="128"/>
                    </a:lnTo>
                    <a:lnTo>
                      <a:pt x="245" y="122"/>
                    </a:lnTo>
                    <a:lnTo>
                      <a:pt x="236" y="112"/>
                    </a:lnTo>
                    <a:lnTo>
                      <a:pt x="230" y="103"/>
                    </a:lnTo>
                    <a:lnTo>
                      <a:pt x="224" y="95"/>
                    </a:lnTo>
                    <a:lnTo>
                      <a:pt x="216" y="97"/>
                    </a:lnTo>
                    <a:lnTo>
                      <a:pt x="203" y="101"/>
                    </a:lnTo>
                    <a:lnTo>
                      <a:pt x="197" y="110"/>
                    </a:lnTo>
                    <a:lnTo>
                      <a:pt x="193" y="115"/>
                    </a:lnTo>
                    <a:lnTo>
                      <a:pt x="182" y="112"/>
                    </a:lnTo>
                    <a:lnTo>
                      <a:pt x="166" y="105"/>
                    </a:lnTo>
                    <a:lnTo>
                      <a:pt x="160" y="100"/>
                    </a:lnTo>
                    <a:lnTo>
                      <a:pt x="155" y="93"/>
                    </a:lnTo>
                    <a:lnTo>
                      <a:pt x="145" y="89"/>
                    </a:lnTo>
                    <a:lnTo>
                      <a:pt x="137" y="87"/>
                    </a:lnTo>
                    <a:lnTo>
                      <a:pt x="122" y="91"/>
                    </a:lnTo>
                    <a:lnTo>
                      <a:pt x="101" y="93"/>
                    </a:lnTo>
                    <a:lnTo>
                      <a:pt x="91" y="91"/>
                    </a:lnTo>
                    <a:lnTo>
                      <a:pt x="80" y="93"/>
                    </a:lnTo>
                    <a:lnTo>
                      <a:pt x="68" y="91"/>
                    </a:lnTo>
                    <a:lnTo>
                      <a:pt x="56" y="89"/>
                    </a:lnTo>
                    <a:lnTo>
                      <a:pt x="43" y="91"/>
                    </a:lnTo>
                    <a:lnTo>
                      <a:pt x="37" y="99"/>
                    </a:lnTo>
                    <a:lnTo>
                      <a:pt x="28" y="103"/>
                    </a:lnTo>
                    <a:lnTo>
                      <a:pt x="20" y="116"/>
                    </a:lnTo>
                    <a:lnTo>
                      <a:pt x="20" y="124"/>
                    </a:lnTo>
                    <a:lnTo>
                      <a:pt x="24" y="131"/>
                    </a:lnTo>
                    <a:lnTo>
                      <a:pt x="22" y="139"/>
                    </a:lnTo>
                    <a:lnTo>
                      <a:pt x="0" y="149"/>
                    </a:lnTo>
                    <a:lnTo>
                      <a:pt x="12" y="156"/>
                    </a:lnTo>
                    <a:lnTo>
                      <a:pt x="19" y="158"/>
                    </a:lnTo>
                    <a:lnTo>
                      <a:pt x="25" y="164"/>
                    </a:lnTo>
                    <a:lnTo>
                      <a:pt x="30" y="169"/>
                    </a:lnTo>
                    <a:lnTo>
                      <a:pt x="37" y="164"/>
                    </a:lnTo>
                    <a:lnTo>
                      <a:pt x="43" y="175"/>
                    </a:lnTo>
                    <a:lnTo>
                      <a:pt x="50" y="178"/>
                    </a:lnTo>
                    <a:lnTo>
                      <a:pt x="63" y="183"/>
                    </a:lnTo>
                    <a:lnTo>
                      <a:pt x="72" y="187"/>
                    </a:lnTo>
                    <a:lnTo>
                      <a:pt x="76" y="198"/>
                    </a:lnTo>
                    <a:lnTo>
                      <a:pt x="79" y="202"/>
                    </a:lnTo>
                    <a:lnTo>
                      <a:pt x="82" y="209"/>
                    </a:lnTo>
                    <a:lnTo>
                      <a:pt x="88" y="217"/>
                    </a:lnTo>
                    <a:lnTo>
                      <a:pt x="93" y="224"/>
                    </a:lnTo>
                    <a:lnTo>
                      <a:pt x="95" y="228"/>
                    </a:lnTo>
                    <a:lnTo>
                      <a:pt x="97" y="234"/>
                    </a:lnTo>
                    <a:lnTo>
                      <a:pt x="97" y="240"/>
                    </a:lnTo>
                    <a:lnTo>
                      <a:pt x="95" y="246"/>
                    </a:lnTo>
                    <a:lnTo>
                      <a:pt x="94" y="253"/>
                    </a:lnTo>
                    <a:lnTo>
                      <a:pt x="96" y="259"/>
                    </a:lnTo>
                    <a:lnTo>
                      <a:pt x="97" y="260"/>
                    </a:lnTo>
                    <a:lnTo>
                      <a:pt x="100" y="265"/>
                    </a:lnTo>
                    <a:lnTo>
                      <a:pt x="104" y="271"/>
                    </a:lnTo>
                    <a:lnTo>
                      <a:pt x="107" y="276"/>
                    </a:lnTo>
                    <a:lnTo>
                      <a:pt x="111" y="281"/>
                    </a:lnTo>
                    <a:lnTo>
                      <a:pt x="115" y="289"/>
                    </a:lnTo>
                    <a:lnTo>
                      <a:pt x="124" y="292"/>
                    </a:lnTo>
                    <a:lnTo>
                      <a:pt x="126" y="299"/>
                    </a:lnTo>
                    <a:lnTo>
                      <a:pt x="127" y="302"/>
                    </a:lnTo>
                    <a:lnTo>
                      <a:pt x="132" y="309"/>
                    </a:lnTo>
                    <a:lnTo>
                      <a:pt x="130" y="314"/>
                    </a:lnTo>
                    <a:lnTo>
                      <a:pt x="125" y="314"/>
                    </a:lnTo>
                    <a:lnTo>
                      <a:pt x="114" y="311"/>
                    </a:lnTo>
                    <a:lnTo>
                      <a:pt x="109" y="313"/>
                    </a:lnTo>
                    <a:lnTo>
                      <a:pt x="108" y="314"/>
                    </a:lnTo>
                    <a:lnTo>
                      <a:pt x="106" y="317"/>
                    </a:lnTo>
                    <a:lnTo>
                      <a:pt x="107" y="321"/>
                    </a:lnTo>
                    <a:lnTo>
                      <a:pt x="108" y="323"/>
                    </a:lnTo>
                    <a:lnTo>
                      <a:pt x="109" y="326"/>
                    </a:lnTo>
                    <a:lnTo>
                      <a:pt x="109" y="327"/>
                    </a:lnTo>
                    <a:lnTo>
                      <a:pt x="118" y="331"/>
                    </a:lnTo>
                    <a:lnTo>
                      <a:pt x="120" y="337"/>
                    </a:lnTo>
                    <a:lnTo>
                      <a:pt x="124" y="344"/>
                    </a:lnTo>
                    <a:lnTo>
                      <a:pt x="126" y="349"/>
                    </a:lnTo>
                    <a:lnTo>
                      <a:pt x="126" y="355"/>
                    </a:lnTo>
                    <a:lnTo>
                      <a:pt x="129" y="362"/>
                    </a:lnTo>
                    <a:lnTo>
                      <a:pt x="129" y="364"/>
                    </a:lnTo>
                    <a:lnTo>
                      <a:pt x="136" y="367"/>
                    </a:lnTo>
                    <a:lnTo>
                      <a:pt x="138" y="369"/>
                    </a:lnTo>
                    <a:lnTo>
                      <a:pt x="140" y="371"/>
                    </a:lnTo>
                    <a:lnTo>
                      <a:pt x="140" y="375"/>
                    </a:lnTo>
                    <a:lnTo>
                      <a:pt x="140" y="377"/>
                    </a:lnTo>
                    <a:lnTo>
                      <a:pt x="139" y="383"/>
                    </a:lnTo>
                    <a:lnTo>
                      <a:pt x="132" y="389"/>
                    </a:lnTo>
                    <a:lnTo>
                      <a:pt x="131" y="399"/>
                    </a:lnTo>
                    <a:lnTo>
                      <a:pt x="138" y="402"/>
                    </a:lnTo>
                    <a:lnTo>
                      <a:pt x="137" y="407"/>
                    </a:lnTo>
                    <a:lnTo>
                      <a:pt x="137" y="412"/>
                    </a:lnTo>
                    <a:lnTo>
                      <a:pt x="136" y="414"/>
                    </a:lnTo>
                    <a:lnTo>
                      <a:pt x="137" y="419"/>
                    </a:lnTo>
                    <a:lnTo>
                      <a:pt x="138" y="421"/>
                    </a:lnTo>
                    <a:lnTo>
                      <a:pt x="138" y="425"/>
                    </a:lnTo>
                    <a:lnTo>
                      <a:pt x="138" y="429"/>
                    </a:lnTo>
                    <a:lnTo>
                      <a:pt x="141" y="441"/>
                    </a:lnTo>
                    <a:lnTo>
                      <a:pt x="144" y="449"/>
                    </a:lnTo>
                    <a:lnTo>
                      <a:pt x="145" y="456"/>
                    </a:lnTo>
                    <a:lnTo>
                      <a:pt x="141" y="465"/>
                    </a:lnTo>
                    <a:lnTo>
                      <a:pt x="141" y="471"/>
                    </a:lnTo>
                    <a:lnTo>
                      <a:pt x="139" y="477"/>
                    </a:lnTo>
                    <a:lnTo>
                      <a:pt x="138" y="483"/>
                    </a:lnTo>
                    <a:lnTo>
                      <a:pt x="139" y="489"/>
                    </a:lnTo>
                    <a:lnTo>
                      <a:pt x="141" y="493"/>
                    </a:lnTo>
                    <a:lnTo>
                      <a:pt x="142" y="496"/>
                    </a:lnTo>
                    <a:lnTo>
                      <a:pt x="143" y="504"/>
                    </a:lnTo>
                    <a:lnTo>
                      <a:pt x="143" y="509"/>
                    </a:lnTo>
                    <a:lnTo>
                      <a:pt x="140" y="516"/>
                    </a:lnTo>
                    <a:lnTo>
                      <a:pt x="143" y="523"/>
                    </a:lnTo>
                    <a:lnTo>
                      <a:pt x="147" y="531"/>
                    </a:lnTo>
                    <a:lnTo>
                      <a:pt x="149" y="545"/>
                    </a:lnTo>
                    <a:lnTo>
                      <a:pt x="150" y="555"/>
                    </a:lnTo>
                    <a:lnTo>
                      <a:pt x="151" y="565"/>
                    </a:lnTo>
                    <a:lnTo>
                      <a:pt x="151" y="575"/>
                    </a:lnTo>
                    <a:lnTo>
                      <a:pt x="151" y="580"/>
                    </a:lnTo>
                    <a:lnTo>
                      <a:pt x="151" y="588"/>
                    </a:lnTo>
                    <a:lnTo>
                      <a:pt x="151" y="592"/>
                    </a:lnTo>
                    <a:lnTo>
                      <a:pt x="153" y="600"/>
                    </a:lnTo>
                    <a:lnTo>
                      <a:pt x="153" y="607"/>
                    </a:lnTo>
                    <a:lnTo>
                      <a:pt x="153" y="614"/>
                    </a:lnTo>
                    <a:lnTo>
                      <a:pt x="153" y="618"/>
                    </a:lnTo>
                    <a:lnTo>
                      <a:pt x="155" y="632"/>
                    </a:lnTo>
                    <a:lnTo>
                      <a:pt x="164" y="640"/>
                    </a:lnTo>
                    <a:lnTo>
                      <a:pt x="166" y="651"/>
                    </a:lnTo>
                    <a:lnTo>
                      <a:pt x="172" y="657"/>
                    </a:lnTo>
                    <a:lnTo>
                      <a:pt x="174" y="647"/>
                    </a:lnTo>
                    <a:lnTo>
                      <a:pt x="182" y="640"/>
                    </a:lnTo>
                    <a:lnTo>
                      <a:pt x="199" y="638"/>
                    </a:lnTo>
                    <a:lnTo>
                      <a:pt x="203" y="628"/>
                    </a:lnTo>
                    <a:lnTo>
                      <a:pt x="215" y="622"/>
                    </a:lnTo>
                    <a:lnTo>
                      <a:pt x="219" y="615"/>
                    </a:lnTo>
                    <a:lnTo>
                      <a:pt x="228" y="611"/>
                    </a:lnTo>
                    <a:lnTo>
                      <a:pt x="241" y="615"/>
                    </a:lnTo>
                    <a:lnTo>
                      <a:pt x="246" y="623"/>
                    </a:lnTo>
                    <a:lnTo>
                      <a:pt x="245" y="632"/>
                    </a:lnTo>
                    <a:lnTo>
                      <a:pt x="236" y="639"/>
                    </a:lnTo>
                    <a:lnTo>
                      <a:pt x="232" y="647"/>
                    </a:lnTo>
                    <a:lnTo>
                      <a:pt x="240" y="657"/>
                    </a:lnTo>
                    <a:lnTo>
                      <a:pt x="241" y="665"/>
                    </a:lnTo>
                    <a:lnTo>
                      <a:pt x="241" y="669"/>
                    </a:lnTo>
                    <a:lnTo>
                      <a:pt x="244" y="676"/>
                    </a:lnTo>
                    <a:lnTo>
                      <a:pt x="252" y="682"/>
                    </a:lnTo>
                    <a:lnTo>
                      <a:pt x="260" y="686"/>
                    </a:lnTo>
                    <a:lnTo>
                      <a:pt x="268" y="688"/>
                    </a:lnTo>
                    <a:lnTo>
                      <a:pt x="276" y="689"/>
                    </a:lnTo>
                    <a:lnTo>
                      <a:pt x="278" y="689"/>
                    </a:lnTo>
                    <a:lnTo>
                      <a:pt x="283" y="689"/>
                    </a:lnTo>
                    <a:lnTo>
                      <a:pt x="290" y="690"/>
                    </a:lnTo>
                    <a:lnTo>
                      <a:pt x="300" y="701"/>
                    </a:lnTo>
                    <a:lnTo>
                      <a:pt x="306" y="709"/>
                    </a:lnTo>
                    <a:lnTo>
                      <a:pt x="310" y="715"/>
                    </a:lnTo>
                    <a:lnTo>
                      <a:pt x="318" y="722"/>
                    </a:lnTo>
                    <a:lnTo>
                      <a:pt x="321" y="730"/>
                    </a:lnTo>
                    <a:lnTo>
                      <a:pt x="324" y="739"/>
                    </a:lnTo>
                    <a:lnTo>
                      <a:pt x="330" y="750"/>
                    </a:lnTo>
                    <a:lnTo>
                      <a:pt x="336" y="760"/>
                    </a:lnTo>
                    <a:lnTo>
                      <a:pt x="341" y="771"/>
                    </a:lnTo>
                    <a:lnTo>
                      <a:pt x="345" y="779"/>
                    </a:lnTo>
                    <a:lnTo>
                      <a:pt x="340" y="787"/>
                    </a:lnTo>
                    <a:lnTo>
                      <a:pt x="341" y="788"/>
                    </a:lnTo>
                    <a:lnTo>
                      <a:pt x="343" y="791"/>
                    </a:lnTo>
                    <a:lnTo>
                      <a:pt x="346" y="795"/>
                    </a:lnTo>
                    <a:lnTo>
                      <a:pt x="354" y="799"/>
                    </a:lnTo>
                    <a:lnTo>
                      <a:pt x="361" y="812"/>
                    </a:lnTo>
                    <a:lnTo>
                      <a:pt x="369" y="820"/>
                    </a:lnTo>
                    <a:lnTo>
                      <a:pt x="363" y="838"/>
                    </a:lnTo>
                    <a:lnTo>
                      <a:pt x="369" y="841"/>
                    </a:lnTo>
                    <a:lnTo>
                      <a:pt x="376" y="848"/>
                    </a:lnTo>
                    <a:lnTo>
                      <a:pt x="377" y="857"/>
                    </a:lnTo>
                    <a:lnTo>
                      <a:pt x="379" y="869"/>
                    </a:lnTo>
                    <a:lnTo>
                      <a:pt x="380" y="873"/>
                    </a:lnTo>
                    <a:lnTo>
                      <a:pt x="387" y="875"/>
                    </a:lnTo>
                    <a:lnTo>
                      <a:pt x="396" y="879"/>
                    </a:lnTo>
                    <a:lnTo>
                      <a:pt x="396" y="888"/>
                    </a:lnTo>
                    <a:lnTo>
                      <a:pt x="405" y="892"/>
                    </a:lnTo>
                    <a:lnTo>
                      <a:pt x="413" y="885"/>
                    </a:lnTo>
                    <a:lnTo>
                      <a:pt x="424" y="888"/>
                    </a:lnTo>
                    <a:lnTo>
                      <a:pt x="436" y="879"/>
                    </a:lnTo>
                    <a:lnTo>
                      <a:pt x="440" y="873"/>
                    </a:lnTo>
                    <a:lnTo>
                      <a:pt x="450" y="867"/>
                    </a:lnTo>
                    <a:lnTo>
                      <a:pt x="459" y="863"/>
                    </a:lnTo>
                    <a:lnTo>
                      <a:pt x="475" y="856"/>
                    </a:lnTo>
                    <a:lnTo>
                      <a:pt x="478" y="864"/>
                    </a:lnTo>
                    <a:lnTo>
                      <a:pt x="484" y="871"/>
                    </a:lnTo>
                    <a:lnTo>
                      <a:pt x="493" y="867"/>
                    </a:lnTo>
                    <a:lnTo>
                      <a:pt x="501" y="860"/>
                    </a:lnTo>
                    <a:lnTo>
                      <a:pt x="509" y="856"/>
                    </a:lnTo>
                    <a:lnTo>
                      <a:pt x="513" y="847"/>
                    </a:lnTo>
                    <a:lnTo>
                      <a:pt x="517" y="838"/>
                    </a:lnTo>
                    <a:lnTo>
                      <a:pt x="513" y="825"/>
                    </a:lnTo>
                    <a:lnTo>
                      <a:pt x="515" y="814"/>
                    </a:lnTo>
                    <a:lnTo>
                      <a:pt x="509" y="804"/>
                    </a:lnTo>
                    <a:lnTo>
                      <a:pt x="502" y="795"/>
                    </a:lnTo>
                    <a:lnTo>
                      <a:pt x="503" y="787"/>
                    </a:lnTo>
                    <a:lnTo>
                      <a:pt x="505" y="775"/>
                    </a:lnTo>
                    <a:lnTo>
                      <a:pt x="502" y="762"/>
                    </a:lnTo>
                    <a:lnTo>
                      <a:pt x="505" y="750"/>
                    </a:lnTo>
                    <a:lnTo>
                      <a:pt x="513" y="747"/>
                    </a:lnTo>
                    <a:lnTo>
                      <a:pt x="530" y="734"/>
                    </a:lnTo>
                    <a:lnTo>
                      <a:pt x="531" y="727"/>
                    </a:lnTo>
                    <a:lnTo>
                      <a:pt x="540" y="718"/>
                    </a:lnTo>
                    <a:lnTo>
                      <a:pt x="552" y="708"/>
                    </a:lnTo>
                    <a:lnTo>
                      <a:pt x="564" y="696"/>
                    </a:lnTo>
                    <a:lnTo>
                      <a:pt x="565" y="688"/>
                    </a:lnTo>
                    <a:lnTo>
                      <a:pt x="563" y="679"/>
                    </a:lnTo>
                    <a:lnTo>
                      <a:pt x="557" y="672"/>
                    </a:lnTo>
                    <a:lnTo>
                      <a:pt x="557" y="666"/>
                    </a:lnTo>
                    <a:lnTo>
                      <a:pt x="558" y="658"/>
                    </a:lnTo>
                    <a:lnTo>
                      <a:pt x="571" y="649"/>
                    </a:lnTo>
                    <a:lnTo>
                      <a:pt x="583" y="649"/>
                    </a:lnTo>
                    <a:lnTo>
                      <a:pt x="588" y="640"/>
                    </a:lnTo>
                    <a:lnTo>
                      <a:pt x="593" y="623"/>
                    </a:lnTo>
                    <a:lnTo>
                      <a:pt x="594" y="611"/>
                    </a:lnTo>
                    <a:lnTo>
                      <a:pt x="600" y="607"/>
                    </a:lnTo>
                    <a:lnTo>
                      <a:pt x="609" y="609"/>
                    </a:lnTo>
                    <a:lnTo>
                      <a:pt x="615" y="611"/>
                    </a:lnTo>
                    <a:lnTo>
                      <a:pt x="624" y="606"/>
                    </a:lnTo>
                    <a:lnTo>
                      <a:pt x="632" y="603"/>
                    </a:lnTo>
                    <a:lnTo>
                      <a:pt x="640" y="606"/>
                    </a:lnTo>
                    <a:lnTo>
                      <a:pt x="637" y="616"/>
                    </a:lnTo>
                    <a:lnTo>
                      <a:pt x="634" y="623"/>
                    </a:lnTo>
                    <a:lnTo>
                      <a:pt x="638" y="632"/>
                    </a:lnTo>
                    <a:lnTo>
                      <a:pt x="640" y="636"/>
                    </a:lnTo>
                    <a:lnTo>
                      <a:pt x="642" y="641"/>
                    </a:lnTo>
                    <a:lnTo>
                      <a:pt x="648" y="648"/>
                    </a:lnTo>
                    <a:lnTo>
                      <a:pt x="648" y="655"/>
                    </a:lnTo>
                    <a:lnTo>
                      <a:pt x="648" y="662"/>
                    </a:lnTo>
                    <a:lnTo>
                      <a:pt x="646" y="669"/>
                    </a:lnTo>
                    <a:lnTo>
                      <a:pt x="644" y="675"/>
                    </a:lnTo>
                    <a:lnTo>
                      <a:pt x="649" y="680"/>
                    </a:lnTo>
                    <a:lnTo>
                      <a:pt x="654" y="684"/>
                    </a:lnTo>
                    <a:lnTo>
                      <a:pt x="663" y="685"/>
                    </a:lnTo>
                    <a:lnTo>
                      <a:pt x="667" y="686"/>
                    </a:lnTo>
                    <a:lnTo>
                      <a:pt x="679" y="686"/>
                    </a:lnTo>
                    <a:lnTo>
                      <a:pt x="683" y="687"/>
                    </a:lnTo>
                    <a:lnTo>
                      <a:pt x="693" y="683"/>
                    </a:lnTo>
                    <a:lnTo>
                      <a:pt x="703" y="681"/>
                    </a:lnTo>
                    <a:lnTo>
                      <a:pt x="708" y="680"/>
                    </a:lnTo>
                    <a:lnTo>
                      <a:pt x="727" y="680"/>
                    </a:lnTo>
                    <a:lnTo>
                      <a:pt x="728" y="684"/>
                    </a:lnTo>
                    <a:lnTo>
                      <a:pt x="729" y="687"/>
                    </a:lnTo>
                    <a:lnTo>
                      <a:pt x="731" y="692"/>
                    </a:lnTo>
                    <a:lnTo>
                      <a:pt x="732" y="697"/>
                    </a:lnTo>
                    <a:lnTo>
                      <a:pt x="732" y="700"/>
                    </a:lnTo>
                    <a:lnTo>
                      <a:pt x="736" y="698"/>
                    </a:lnTo>
                    <a:lnTo>
                      <a:pt x="738" y="697"/>
                    </a:lnTo>
                    <a:lnTo>
                      <a:pt x="743" y="696"/>
                    </a:lnTo>
                    <a:lnTo>
                      <a:pt x="748" y="696"/>
                    </a:lnTo>
                    <a:lnTo>
                      <a:pt x="756" y="695"/>
                    </a:lnTo>
                    <a:lnTo>
                      <a:pt x="766" y="701"/>
                    </a:lnTo>
                    <a:lnTo>
                      <a:pt x="778" y="703"/>
                    </a:lnTo>
                    <a:lnTo>
                      <a:pt x="789" y="700"/>
                    </a:lnTo>
                    <a:lnTo>
                      <a:pt x="803" y="699"/>
                    </a:lnTo>
                    <a:lnTo>
                      <a:pt x="811" y="695"/>
                    </a:lnTo>
                    <a:lnTo>
                      <a:pt x="822" y="695"/>
                    </a:lnTo>
                    <a:lnTo>
                      <a:pt x="829" y="692"/>
                    </a:lnTo>
                    <a:lnTo>
                      <a:pt x="833" y="690"/>
                    </a:lnTo>
                    <a:lnTo>
                      <a:pt x="832" y="682"/>
                    </a:lnTo>
                    <a:lnTo>
                      <a:pt x="828" y="671"/>
                    </a:lnTo>
                    <a:lnTo>
                      <a:pt x="820" y="657"/>
                    </a:lnTo>
                    <a:lnTo>
                      <a:pt x="814" y="653"/>
                    </a:lnTo>
                    <a:lnTo>
                      <a:pt x="799" y="653"/>
                    </a:lnTo>
                    <a:lnTo>
                      <a:pt x="791" y="646"/>
                    </a:lnTo>
                    <a:lnTo>
                      <a:pt x="787" y="640"/>
                    </a:lnTo>
                    <a:lnTo>
                      <a:pt x="774" y="636"/>
                    </a:lnTo>
                    <a:lnTo>
                      <a:pt x="770" y="630"/>
                    </a:lnTo>
                    <a:lnTo>
                      <a:pt x="768" y="619"/>
                    </a:lnTo>
                    <a:lnTo>
                      <a:pt x="770" y="609"/>
                    </a:lnTo>
                    <a:lnTo>
                      <a:pt x="778" y="604"/>
                    </a:lnTo>
                    <a:lnTo>
                      <a:pt x="786" y="602"/>
                    </a:lnTo>
                    <a:lnTo>
                      <a:pt x="791" y="596"/>
                    </a:lnTo>
                    <a:lnTo>
                      <a:pt x="796" y="592"/>
                    </a:lnTo>
                    <a:lnTo>
                      <a:pt x="805" y="594"/>
                    </a:lnTo>
                    <a:lnTo>
                      <a:pt x="814" y="600"/>
                    </a:lnTo>
                    <a:lnTo>
                      <a:pt x="824" y="606"/>
                    </a:lnTo>
                    <a:lnTo>
                      <a:pt x="835" y="608"/>
                    </a:lnTo>
                    <a:lnTo>
                      <a:pt x="840" y="609"/>
                    </a:lnTo>
                    <a:lnTo>
                      <a:pt x="839" y="599"/>
                    </a:lnTo>
                    <a:lnTo>
                      <a:pt x="830" y="596"/>
                    </a:lnTo>
                    <a:lnTo>
                      <a:pt x="825" y="593"/>
                    </a:lnTo>
                    <a:lnTo>
                      <a:pt x="824" y="586"/>
                    </a:lnTo>
                    <a:lnTo>
                      <a:pt x="820" y="579"/>
                    </a:lnTo>
                    <a:lnTo>
                      <a:pt x="816" y="573"/>
                    </a:lnTo>
                    <a:lnTo>
                      <a:pt x="816" y="565"/>
                    </a:lnTo>
                    <a:lnTo>
                      <a:pt x="807" y="558"/>
                    </a:lnTo>
                    <a:lnTo>
                      <a:pt x="797" y="560"/>
                    </a:lnTo>
                    <a:lnTo>
                      <a:pt x="793" y="554"/>
                    </a:lnTo>
                    <a:lnTo>
                      <a:pt x="782" y="560"/>
                    </a:lnTo>
                    <a:lnTo>
                      <a:pt x="772" y="554"/>
                    </a:lnTo>
                    <a:lnTo>
                      <a:pt x="770" y="544"/>
                    </a:lnTo>
                    <a:lnTo>
                      <a:pt x="766" y="537"/>
                    </a:lnTo>
                    <a:lnTo>
                      <a:pt x="765" y="524"/>
                    </a:lnTo>
                    <a:lnTo>
                      <a:pt x="753" y="523"/>
                    </a:lnTo>
                    <a:lnTo>
                      <a:pt x="745" y="523"/>
                    </a:lnTo>
                    <a:lnTo>
                      <a:pt x="739" y="518"/>
                    </a:lnTo>
                    <a:lnTo>
                      <a:pt x="739" y="510"/>
                    </a:lnTo>
                    <a:lnTo>
                      <a:pt x="739" y="507"/>
                    </a:lnTo>
                    <a:lnTo>
                      <a:pt x="732" y="502"/>
                    </a:lnTo>
                    <a:lnTo>
                      <a:pt x="726" y="490"/>
                    </a:lnTo>
                    <a:lnTo>
                      <a:pt x="732" y="483"/>
                    </a:lnTo>
                    <a:lnTo>
                      <a:pt x="739" y="477"/>
                    </a:lnTo>
                    <a:lnTo>
                      <a:pt x="749" y="472"/>
                    </a:lnTo>
                    <a:lnTo>
                      <a:pt x="754" y="470"/>
                    </a:lnTo>
                    <a:lnTo>
                      <a:pt x="753" y="464"/>
                    </a:lnTo>
                    <a:lnTo>
                      <a:pt x="762" y="458"/>
                    </a:lnTo>
                    <a:lnTo>
                      <a:pt x="766" y="451"/>
                    </a:lnTo>
                    <a:lnTo>
                      <a:pt x="766" y="439"/>
                    </a:lnTo>
                    <a:lnTo>
                      <a:pt x="753" y="430"/>
                    </a:lnTo>
                    <a:lnTo>
                      <a:pt x="749" y="422"/>
                    </a:lnTo>
                    <a:lnTo>
                      <a:pt x="757" y="420"/>
                    </a:lnTo>
                    <a:lnTo>
                      <a:pt x="764" y="414"/>
                    </a:lnTo>
                    <a:lnTo>
                      <a:pt x="768" y="406"/>
                    </a:lnTo>
                    <a:lnTo>
                      <a:pt x="772" y="396"/>
                    </a:lnTo>
                    <a:lnTo>
                      <a:pt x="780" y="401"/>
                    </a:lnTo>
                    <a:lnTo>
                      <a:pt x="791" y="401"/>
                    </a:lnTo>
                    <a:lnTo>
                      <a:pt x="801" y="405"/>
                    </a:lnTo>
                    <a:lnTo>
                      <a:pt x="807" y="409"/>
                    </a:lnTo>
                    <a:lnTo>
                      <a:pt x="811" y="418"/>
                    </a:lnTo>
                    <a:lnTo>
                      <a:pt x="820" y="420"/>
                    </a:lnTo>
                    <a:lnTo>
                      <a:pt x="828" y="416"/>
                    </a:lnTo>
                    <a:lnTo>
                      <a:pt x="839" y="409"/>
                    </a:lnTo>
                    <a:lnTo>
                      <a:pt x="847" y="412"/>
                    </a:lnTo>
                    <a:lnTo>
                      <a:pt x="853" y="420"/>
                    </a:lnTo>
                    <a:lnTo>
                      <a:pt x="855" y="430"/>
                    </a:lnTo>
                    <a:lnTo>
                      <a:pt x="863" y="439"/>
                    </a:lnTo>
                    <a:lnTo>
                      <a:pt x="874" y="439"/>
                    </a:lnTo>
                    <a:lnTo>
                      <a:pt x="880" y="435"/>
                    </a:lnTo>
                    <a:lnTo>
                      <a:pt x="888" y="435"/>
                    </a:lnTo>
                    <a:lnTo>
                      <a:pt x="899" y="424"/>
                    </a:lnTo>
                    <a:lnTo>
                      <a:pt x="905" y="418"/>
                    </a:lnTo>
                    <a:lnTo>
                      <a:pt x="907" y="407"/>
                    </a:lnTo>
                    <a:lnTo>
                      <a:pt x="913" y="403"/>
                    </a:lnTo>
                    <a:lnTo>
                      <a:pt x="916" y="389"/>
                    </a:lnTo>
                    <a:lnTo>
                      <a:pt x="924" y="380"/>
                    </a:lnTo>
                    <a:lnTo>
                      <a:pt x="930" y="372"/>
                    </a:lnTo>
                    <a:lnTo>
                      <a:pt x="926" y="363"/>
                    </a:lnTo>
                    <a:lnTo>
                      <a:pt x="928" y="355"/>
                    </a:lnTo>
                    <a:lnTo>
                      <a:pt x="936" y="349"/>
                    </a:lnTo>
                    <a:lnTo>
                      <a:pt x="942" y="352"/>
                    </a:lnTo>
                    <a:lnTo>
                      <a:pt x="947" y="344"/>
                    </a:lnTo>
                    <a:lnTo>
                      <a:pt x="955" y="351"/>
                    </a:lnTo>
                    <a:lnTo>
                      <a:pt x="961" y="354"/>
                    </a:lnTo>
                    <a:lnTo>
                      <a:pt x="965" y="351"/>
                    </a:lnTo>
                    <a:lnTo>
                      <a:pt x="970" y="344"/>
                    </a:lnTo>
                    <a:lnTo>
                      <a:pt x="965" y="334"/>
                    </a:lnTo>
                    <a:lnTo>
                      <a:pt x="976" y="327"/>
                    </a:lnTo>
                    <a:lnTo>
                      <a:pt x="976" y="319"/>
                    </a:lnTo>
                    <a:lnTo>
                      <a:pt x="981" y="311"/>
                    </a:lnTo>
                    <a:lnTo>
                      <a:pt x="977" y="303"/>
                    </a:lnTo>
                    <a:lnTo>
                      <a:pt x="988" y="296"/>
                    </a:lnTo>
                    <a:lnTo>
                      <a:pt x="992" y="279"/>
                    </a:lnTo>
                    <a:lnTo>
                      <a:pt x="1003" y="275"/>
                    </a:lnTo>
                    <a:lnTo>
                      <a:pt x="1007" y="270"/>
                    </a:lnTo>
                    <a:lnTo>
                      <a:pt x="1020" y="260"/>
                    </a:lnTo>
                    <a:lnTo>
                      <a:pt x="1022" y="253"/>
                    </a:lnTo>
                    <a:lnTo>
                      <a:pt x="1022" y="251"/>
                    </a:lnTo>
                    <a:lnTo>
                      <a:pt x="1019" y="246"/>
                    </a:lnTo>
                    <a:lnTo>
                      <a:pt x="1011" y="244"/>
                    </a:lnTo>
                    <a:lnTo>
                      <a:pt x="1003" y="238"/>
                    </a:lnTo>
                    <a:lnTo>
                      <a:pt x="994" y="229"/>
                    </a:lnTo>
                    <a:lnTo>
                      <a:pt x="1002" y="226"/>
                    </a:lnTo>
                    <a:lnTo>
                      <a:pt x="1007" y="217"/>
                    </a:lnTo>
                    <a:lnTo>
                      <a:pt x="1013" y="214"/>
                    </a:lnTo>
                    <a:lnTo>
                      <a:pt x="1006" y="208"/>
                    </a:lnTo>
                    <a:lnTo>
                      <a:pt x="1008" y="197"/>
                    </a:lnTo>
                    <a:lnTo>
                      <a:pt x="999" y="197"/>
                    </a:lnTo>
                    <a:lnTo>
                      <a:pt x="990" y="200"/>
                    </a:lnTo>
                    <a:lnTo>
                      <a:pt x="982" y="202"/>
                    </a:lnTo>
                    <a:lnTo>
                      <a:pt x="978" y="208"/>
                    </a:lnTo>
                    <a:lnTo>
                      <a:pt x="972" y="212"/>
                    </a:lnTo>
                    <a:lnTo>
                      <a:pt x="963" y="210"/>
                    </a:lnTo>
                    <a:lnTo>
                      <a:pt x="957" y="202"/>
                    </a:lnTo>
                    <a:lnTo>
                      <a:pt x="947" y="193"/>
                    </a:lnTo>
                    <a:lnTo>
                      <a:pt x="932" y="187"/>
                    </a:lnTo>
                    <a:lnTo>
                      <a:pt x="924" y="187"/>
                    </a:lnTo>
                    <a:lnTo>
                      <a:pt x="918" y="182"/>
                    </a:lnTo>
                    <a:lnTo>
                      <a:pt x="918" y="175"/>
                    </a:lnTo>
                    <a:lnTo>
                      <a:pt x="909" y="177"/>
                    </a:lnTo>
                    <a:lnTo>
                      <a:pt x="899" y="177"/>
                    </a:lnTo>
                    <a:lnTo>
                      <a:pt x="888" y="174"/>
                    </a:lnTo>
                    <a:lnTo>
                      <a:pt x="884" y="164"/>
                    </a:lnTo>
                    <a:lnTo>
                      <a:pt x="880" y="158"/>
                    </a:lnTo>
                    <a:lnTo>
                      <a:pt x="861" y="156"/>
                    </a:lnTo>
                    <a:lnTo>
                      <a:pt x="851" y="156"/>
                    </a:lnTo>
                    <a:lnTo>
                      <a:pt x="832" y="160"/>
                    </a:lnTo>
                    <a:lnTo>
                      <a:pt x="826" y="166"/>
                    </a:lnTo>
                    <a:lnTo>
                      <a:pt x="814" y="168"/>
                    </a:lnTo>
                    <a:lnTo>
                      <a:pt x="807" y="173"/>
                    </a:lnTo>
                    <a:lnTo>
                      <a:pt x="797" y="166"/>
                    </a:lnTo>
                    <a:lnTo>
                      <a:pt x="791" y="158"/>
                    </a:lnTo>
                    <a:lnTo>
                      <a:pt x="791" y="149"/>
                    </a:lnTo>
                    <a:lnTo>
                      <a:pt x="782" y="143"/>
                    </a:lnTo>
                    <a:lnTo>
                      <a:pt x="778" y="137"/>
                    </a:lnTo>
                    <a:lnTo>
                      <a:pt x="770" y="128"/>
                    </a:lnTo>
                    <a:lnTo>
                      <a:pt x="763" y="134"/>
                    </a:lnTo>
                    <a:lnTo>
                      <a:pt x="753" y="136"/>
                    </a:lnTo>
                    <a:lnTo>
                      <a:pt x="745" y="135"/>
                    </a:lnTo>
                    <a:lnTo>
                      <a:pt x="736" y="138"/>
                    </a:lnTo>
                    <a:lnTo>
                      <a:pt x="734" y="148"/>
                    </a:lnTo>
                    <a:lnTo>
                      <a:pt x="735" y="154"/>
                    </a:lnTo>
                    <a:lnTo>
                      <a:pt x="737" y="162"/>
                    </a:lnTo>
                    <a:lnTo>
                      <a:pt x="730" y="168"/>
                    </a:lnTo>
                    <a:lnTo>
                      <a:pt x="721" y="168"/>
                    </a:lnTo>
                    <a:lnTo>
                      <a:pt x="719" y="173"/>
                    </a:lnTo>
                    <a:lnTo>
                      <a:pt x="716" y="177"/>
                    </a:lnTo>
                    <a:lnTo>
                      <a:pt x="705" y="174"/>
                    </a:lnTo>
                    <a:lnTo>
                      <a:pt x="691" y="172"/>
                    </a:lnTo>
                    <a:lnTo>
                      <a:pt x="678" y="169"/>
                    </a:lnTo>
                    <a:lnTo>
                      <a:pt x="671" y="168"/>
                    </a:lnTo>
                    <a:lnTo>
                      <a:pt x="661" y="168"/>
                    </a:lnTo>
                    <a:lnTo>
                      <a:pt x="653" y="162"/>
                    </a:lnTo>
                    <a:lnTo>
                      <a:pt x="646" y="154"/>
                    </a:lnTo>
                    <a:lnTo>
                      <a:pt x="638" y="145"/>
                    </a:lnTo>
                    <a:lnTo>
                      <a:pt x="638" y="135"/>
                    </a:lnTo>
                    <a:lnTo>
                      <a:pt x="638" y="134"/>
                    </a:lnTo>
                    <a:lnTo>
                      <a:pt x="638" y="119"/>
                    </a:lnTo>
                    <a:lnTo>
                      <a:pt x="633" y="114"/>
                    </a:lnTo>
                    <a:lnTo>
                      <a:pt x="630" y="106"/>
                    </a:lnTo>
                    <a:lnTo>
                      <a:pt x="630" y="97"/>
                    </a:lnTo>
                    <a:lnTo>
                      <a:pt x="618" y="90"/>
                    </a:lnTo>
                    <a:lnTo>
                      <a:pt x="611" y="100"/>
                    </a:lnTo>
                    <a:lnTo>
                      <a:pt x="607" y="102"/>
                    </a:lnTo>
                    <a:lnTo>
                      <a:pt x="596" y="110"/>
                    </a:lnTo>
                    <a:lnTo>
                      <a:pt x="588" y="108"/>
                    </a:lnTo>
                    <a:lnTo>
                      <a:pt x="582" y="103"/>
                    </a:lnTo>
                    <a:lnTo>
                      <a:pt x="577" y="97"/>
                    </a:lnTo>
                    <a:lnTo>
                      <a:pt x="573" y="93"/>
                    </a:lnTo>
                    <a:lnTo>
                      <a:pt x="563" y="84"/>
                    </a:lnTo>
                    <a:lnTo>
                      <a:pt x="557" y="78"/>
                    </a:lnTo>
                    <a:lnTo>
                      <a:pt x="557" y="70"/>
                    </a:lnTo>
                    <a:lnTo>
                      <a:pt x="555" y="58"/>
                    </a:lnTo>
                    <a:lnTo>
                      <a:pt x="549" y="54"/>
                    </a:lnTo>
                    <a:lnTo>
                      <a:pt x="546" y="52"/>
                    </a:lnTo>
                    <a:lnTo>
                      <a:pt x="538" y="51"/>
                    </a:lnTo>
                    <a:lnTo>
                      <a:pt x="528" y="45"/>
                    </a:lnTo>
                    <a:lnTo>
                      <a:pt x="523" y="34"/>
                    </a:lnTo>
                    <a:lnTo>
                      <a:pt x="526" y="24"/>
                    </a:lnTo>
                    <a:lnTo>
                      <a:pt x="526" y="15"/>
                    </a:lnTo>
                    <a:lnTo>
                      <a:pt x="523" y="7"/>
                    </a:lnTo>
                    <a:lnTo>
                      <a:pt x="519" y="1"/>
                    </a:lnTo>
                    <a:lnTo>
                      <a:pt x="507" y="0"/>
                    </a:lnTo>
                    <a:lnTo>
                      <a:pt x="496" y="5"/>
                    </a:lnTo>
                    <a:lnTo>
                      <a:pt x="488" y="9"/>
                    </a:lnTo>
                    <a:lnTo>
                      <a:pt x="476" y="13"/>
                    </a:lnTo>
                    <a:lnTo>
                      <a:pt x="463" y="15"/>
                    </a:lnTo>
                    <a:lnTo>
                      <a:pt x="455" y="17"/>
                    </a:lnTo>
                    <a:lnTo>
                      <a:pt x="446" y="24"/>
                    </a:lnTo>
                    <a:lnTo>
                      <a:pt x="440" y="32"/>
                    </a:lnTo>
                    <a:lnTo>
                      <a:pt x="440" y="32"/>
                    </a:lnTo>
                    <a:lnTo>
                      <a:pt x="440" y="32"/>
                    </a:lnTo>
                    <a:lnTo>
                      <a:pt x="440" y="32"/>
                    </a:lnTo>
                    <a:lnTo>
                      <a:pt x="440" y="32"/>
                    </a:lnTo>
                    <a:close/>
                  </a:path>
                </a:pathLst>
              </a:custGeom>
              <a:solidFill>
                <a:srgbClr val="99FFCC"/>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22" name="Rectangle 110"/>
              <p:cNvSpPr>
                <a:spLocks noChangeArrowheads="1"/>
              </p:cNvSpPr>
              <p:nvPr/>
            </p:nvSpPr>
            <p:spPr bwMode="auto">
              <a:xfrm>
                <a:off x="4537" y="3258"/>
                <a:ext cx="95"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四川</a:t>
                </a:r>
              </a:p>
            </p:txBody>
          </p:sp>
          <p:sp>
            <p:nvSpPr>
              <p:cNvPr id="13423" name="Rectangle 111"/>
              <p:cNvSpPr>
                <a:spLocks noChangeArrowheads="1"/>
              </p:cNvSpPr>
              <p:nvPr/>
            </p:nvSpPr>
            <p:spPr bwMode="auto">
              <a:xfrm>
                <a:off x="5284" y="2434"/>
                <a:ext cx="96" cy="48"/>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dirty="0">
                    <a:solidFill>
                      <a:srgbClr val="C0C0C0"/>
                    </a:solidFill>
                    <a:latin typeface="+mj-lt"/>
                    <a:ea typeface="楷体_GB2312" pitchFamily="49" charset="-122"/>
                  </a:rPr>
                  <a:t>黑龙江</a:t>
                </a:r>
              </a:p>
            </p:txBody>
          </p:sp>
          <p:sp>
            <p:nvSpPr>
              <p:cNvPr id="13424" name="Rectangle 112"/>
              <p:cNvSpPr>
                <a:spLocks noChangeArrowheads="1"/>
              </p:cNvSpPr>
              <p:nvPr/>
            </p:nvSpPr>
            <p:spPr bwMode="auto">
              <a:xfrm>
                <a:off x="3970" y="3156"/>
                <a:ext cx="95" cy="48"/>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西藏</a:t>
                </a:r>
              </a:p>
            </p:txBody>
          </p:sp>
          <p:sp>
            <p:nvSpPr>
              <p:cNvPr id="13425" name="Rectangle 113"/>
              <p:cNvSpPr>
                <a:spLocks noChangeArrowheads="1"/>
              </p:cNvSpPr>
              <p:nvPr/>
            </p:nvSpPr>
            <p:spPr bwMode="auto">
              <a:xfrm>
                <a:off x="3959" y="2765"/>
                <a:ext cx="95"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新疆</a:t>
                </a:r>
              </a:p>
            </p:txBody>
          </p:sp>
          <p:sp>
            <p:nvSpPr>
              <p:cNvPr id="13426" name="Rectangle 114"/>
              <p:cNvSpPr>
                <a:spLocks noChangeArrowheads="1"/>
              </p:cNvSpPr>
              <p:nvPr/>
            </p:nvSpPr>
            <p:spPr bwMode="auto">
              <a:xfrm>
                <a:off x="5293" y="3489"/>
                <a:ext cx="24" cy="48"/>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台</a:t>
                </a:r>
              </a:p>
              <a:p>
                <a:pPr algn="ctr" eaLnBrk="0" fontAlgn="b" hangingPunct="0">
                  <a:buClr>
                    <a:srgbClr val="000000"/>
                  </a:buClr>
                  <a:buSzPct val="100000"/>
                  <a:defRPr/>
                </a:pPr>
                <a:r>
                  <a:rPr lang="zh-CN" sz="900" b="1">
                    <a:solidFill>
                      <a:srgbClr val="C0C0C0"/>
                    </a:solidFill>
                    <a:latin typeface="+mj-lt"/>
                    <a:ea typeface="楷体_GB2312" pitchFamily="49" charset="-122"/>
                  </a:rPr>
                  <a:t>湾</a:t>
                </a:r>
              </a:p>
            </p:txBody>
          </p:sp>
          <p:sp>
            <p:nvSpPr>
              <p:cNvPr id="13427" name="Rectangle 115"/>
              <p:cNvSpPr>
                <a:spLocks noChangeArrowheads="1"/>
              </p:cNvSpPr>
              <p:nvPr/>
            </p:nvSpPr>
            <p:spPr bwMode="auto">
              <a:xfrm>
                <a:off x="4737" y="3290"/>
                <a:ext cx="95"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重庆</a:t>
                </a:r>
              </a:p>
            </p:txBody>
          </p:sp>
          <p:sp>
            <p:nvSpPr>
              <p:cNvPr id="13428" name="Rectangle 116"/>
              <p:cNvSpPr>
                <a:spLocks noChangeArrowheads="1"/>
              </p:cNvSpPr>
              <p:nvPr/>
            </p:nvSpPr>
            <p:spPr bwMode="auto">
              <a:xfrm>
                <a:off x="4703" y="3400"/>
                <a:ext cx="95" cy="48"/>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贵州</a:t>
                </a:r>
              </a:p>
            </p:txBody>
          </p:sp>
          <p:sp>
            <p:nvSpPr>
              <p:cNvPr id="13429" name="Rectangle 117"/>
              <p:cNvSpPr>
                <a:spLocks noChangeArrowheads="1"/>
              </p:cNvSpPr>
              <p:nvPr/>
            </p:nvSpPr>
            <p:spPr bwMode="auto">
              <a:xfrm>
                <a:off x="4508" y="3507"/>
                <a:ext cx="95" cy="48"/>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云南</a:t>
                </a:r>
              </a:p>
            </p:txBody>
          </p:sp>
          <p:sp>
            <p:nvSpPr>
              <p:cNvPr id="13430" name="Rectangle 118"/>
              <p:cNvSpPr>
                <a:spLocks noChangeArrowheads="1"/>
              </p:cNvSpPr>
              <p:nvPr/>
            </p:nvSpPr>
            <p:spPr bwMode="auto">
              <a:xfrm>
                <a:off x="4785" y="3507"/>
                <a:ext cx="95" cy="48"/>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广西</a:t>
                </a:r>
              </a:p>
            </p:txBody>
          </p:sp>
          <p:sp>
            <p:nvSpPr>
              <p:cNvPr id="13431" name="Rectangle 119"/>
              <p:cNvSpPr>
                <a:spLocks noChangeArrowheads="1"/>
              </p:cNvSpPr>
              <p:nvPr/>
            </p:nvSpPr>
            <p:spPr bwMode="auto">
              <a:xfrm>
                <a:off x="5269" y="2598"/>
                <a:ext cx="95"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吉林</a:t>
                </a:r>
              </a:p>
            </p:txBody>
          </p:sp>
          <p:sp>
            <p:nvSpPr>
              <p:cNvPr id="13432" name="Rectangle 120"/>
              <p:cNvSpPr>
                <a:spLocks noChangeArrowheads="1"/>
              </p:cNvSpPr>
              <p:nvPr/>
            </p:nvSpPr>
            <p:spPr bwMode="auto">
              <a:xfrm>
                <a:off x="5223" y="2707"/>
                <a:ext cx="96"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辽宁</a:t>
                </a:r>
              </a:p>
            </p:txBody>
          </p:sp>
          <p:sp>
            <p:nvSpPr>
              <p:cNvPr id="13433" name="Rectangle 121"/>
              <p:cNvSpPr>
                <a:spLocks noChangeArrowheads="1"/>
              </p:cNvSpPr>
              <p:nvPr/>
            </p:nvSpPr>
            <p:spPr bwMode="auto">
              <a:xfrm>
                <a:off x="4843" y="2731"/>
                <a:ext cx="96"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内蒙古</a:t>
                </a:r>
              </a:p>
            </p:txBody>
          </p:sp>
          <p:sp>
            <p:nvSpPr>
              <p:cNvPr id="13434" name="Rectangle 122"/>
              <p:cNvSpPr>
                <a:spLocks noChangeArrowheads="1"/>
              </p:cNvSpPr>
              <p:nvPr/>
            </p:nvSpPr>
            <p:spPr bwMode="auto">
              <a:xfrm>
                <a:off x="4593" y="3031"/>
                <a:ext cx="95"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甘肃</a:t>
                </a:r>
              </a:p>
            </p:txBody>
          </p:sp>
          <p:sp>
            <p:nvSpPr>
              <p:cNvPr id="13435" name="Rectangle 123"/>
              <p:cNvSpPr>
                <a:spLocks noChangeArrowheads="1"/>
              </p:cNvSpPr>
              <p:nvPr/>
            </p:nvSpPr>
            <p:spPr bwMode="auto">
              <a:xfrm>
                <a:off x="4645" y="2957"/>
                <a:ext cx="95"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宁夏</a:t>
                </a:r>
              </a:p>
            </p:txBody>
          </p:sp>
          <p:sp>
            <p:nvSpPr>
              <p:cNvPr id="13436" name="Rectangle 124"/>
              <p:cNvSpPr>
                <a:spLocks noChangeArrowheads="1"/>
              </p:cNvSpPr>
              <p:nvPr/>
            </p:nvSpPr>
            <p:spPr bwMode="auto">
              <a:xfrm>
                <a:off x="4756" y="3061"/>
                <a:ext cx="96" cy="48"/>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陕西</a:t>
                </a:r>
              </a:p>
            </p:txBody>
          </p:sp>
          <p:sp>
            <p:nvSpPr>
              <p:cNvPr id="13437" name="Rectangle 125"/>
              <p:cNvSpPr>
                <a:spLocks noChangeArrowheads="1"/>
              </p:cNvSpPr>
              <p:nvPr/>
            </p:nvSpPr>
            <p:spPr bwMode="auto">
              <a:xfrm>
                <a:off x="4278" y="3008"/>
                <a:ext cx="95"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青海</a:t>
                </a:r>
              </a:p>
            </p:txBody>
          </p:sp>
          <p:grpSp>
            <p:nvGrpSpPr>
              <p:cNvPr id="29770" name="Group 126"/>
              <p:cNvGrpSpPr>
                <a:grpSpLocks noChangeAspect="1"/>
              </p:cNvGrpSpPr>
              <p:nvPr/>
            </p:nvGrpSpPr>
            <p:grpSpPr bwMode="auto">
              <a:xfrm>
                <a:off x="4440" y="3154"/>
                <a:ext cx="306" cy="308"/>
                <a:chOff x="4440" y="3154"/>
                <a:chExt cx="306" cy="308"/>
              </a:xfrm>
            </p:grpSpPr>
            <p:sp>
              <p:nvSpPr>
                <p:cNvPr id="13439" name="Freeform 127"/>
                <p:cNvSpPr>
                  <a:spLocks noChangeAspect="1"/>
                </p:cNvSpPr>
                <p:nvPr/>
              </p:nvSpPr>
              <p:spPr bwMode="auto">
                <a:xfrm>
                  <a:off x="4440" y="3154"/>
                  <a:ext cx="143" cy="308"/>
                </a:xfrm>
                <a:custGeom>
                  <a:avLst/>
                  <a:gdLst/>
                  <a:ahLst/>
                  <a:cxnLst>
                    <a:cxn ang="0">
                      <a:pos x="0" y="0"/>
                    </a:cxn>
                    <a:cxn ang="0">
                      <a:pos x="17" y="18"/>
                    </a:cxn>
                    <a:cxn ang="0">
                      <a:pos x="27" y="27"/>
                    </a:cxn>
                    <a:cxn ang="0">
                      <a:pos x="46" y="39"/>
                    </a:cxn>
                    <a:cxn ang="0">
                      <a:pos x="48" y="59"/>
                    </a:cxn>
                    <a:cxn ang="0">
                      <a:pos x="69" y="60"/>
                    </a:cxn>
                    <a:cxn ang="0">
                      <a:pos x="92" y="74"/>
                    </a:cxn>
                    <a:cxn ang="0">
                      <a:pos x="109" y="77"/>
                    </a:cxn>
                    <a:cxn ang="0">
                      <a:pos x="113" y="95"/>
                    </a:cxn>
                    <a:cxn ang="0">
                      <a:pos x="100" y="120"/>
                    </a:cxn>
                    <a:cxn ang="0">
                      <a:pos x="106" y="130"/>
                    </a:cxn>
                    <a:cxn ang="0">
                      <a:pos x="123" y="130"/>
                    </a:cxn>
                    <a:cxn ang="0">
                      <a:pos x="152" y="156"/>
                    </a:cxn>
                    <a:cxn ang="0">
                      <a:pos x="161" y="193"/>
                    </a:cxn>
                    <a:cxn ang="0">
                      <a:pos x="177" y="208"/>
                    </a:cxn>
                    <a:cxn ang="0">
                      <a:pos x="196" y="215"/>
                    </a:cxn>
                    <a:cxn ang="0">
                      <a:pos x="211" y="250"/>
                    </a:cxn>
                    <a:cxn ang="0">
                      <a:pos x="217" y="281"/>
                    </a:cxn>
                    <a:cxn ang="0">
                      <a:pos x="190" y="300"/>
                    </a:cxn>
                    <a:cxn ang="0">
                      <a:pos x="221" y="327"/>
                    </a:cxn>
                    <a:cxn ang="0">
                      <a:pos x="248" y="348"/>
                    </a:cxn>
                    <a:cxn ang="0">
                      <a:pos x="256" y="368"/>
                    </a:cxn>
                    <a:cxn ang="0">
                      <a:pos x="277" y="385"/>
                    </a:cxn>
                    <a:cxn ang="0">
                      <a:pos x="277" y="413"/>
                    </a:cxn>
                    <a:cxn ang="0">
                      <a:pos x="283" y="430"/>
                    </a:cxn>
                    <a:cxn ang="0">
                      <a:pos x="281" y="455"/>
                    </a:cxn>
                    <a:cxn ang="0">
                      <a:pos x="273" y="480"/>
                    </a:cxn>
                    <a:cxn ang="0">
                      <a:pos x="281" y="501"/>
                    </a:cxn>
                    <a:cxn ang="0">
                      <a:pos x="281" y="536"/>
                    </a:cxn>
                    <a:cxn ang="0">
                      <a:pos x="294" y="560"/>
                    </a:cxn>
                    <a:cxn ang="0">
                      <a:pos x="302" y="593"/>
                    </a:cxn>
                    <a:cxn ang="0">
                      <a:pos x="315" y="607"/>
                    </a:cxn>
                    <a:cxn ang="0">
                      <a:pos x="323" y="576"/>
                    </a:cxn>
                    <a:cxn ang="0">
                      <a:pos x="331" y="555"/>
                    </a:cxn>
                    <a:cxn ang="0">
                      <a:pos x="350" y="541"/>
                    </a:cxn>
                    <a:cxn ang="0">
                      <a:pos x="356" y="555"/>
                    </a:cxn>
                    <a:cxn ang="0">
                      <a:pos x="348" y="571"/>
                    </a:cxn>
                    <a:cxn ang="0">
                      <a:pos x="346" y="585"/>
                    </a:cxn>
                    <a:cxn ang="0">
                      <a:pos x="340" y="601"/>
                    </a:cxn>
                    <a:cxn ang="0">
                      <a:pos x="354" y="631"/>
                    </a:cxn>
                    <a:cxn ang="0">
                      <a:pos x="348" y="664"/>
                    </a:cxn>
                    <a:cxn ang="0">
                      <a:pos x="340" y="688"/>
                    </a:cxn>
                    <a:cxn ang="0">
                      <a:pos x="342" y="705"/>
                    </a:cxn>
                    <a:cxn ang="0">
                      <a:pos x="331" y="720"/>
                    </a:cxn>
                    <a:cxn ang="0">
                      <a:pos x="325" y="732"/>
                    </a:cxn>
                    <a:cxn ang="0">
                      <a:pos x="340" y="746"/>
                    </a:cxn>
                    <a:cxn ang="0">
                      <a:pos x="333" y="765"/>
                    </a:cxn>
                    <a:cxn ang="0">
                      <a:pos x="321" y="769"/>
                    </a:cxn>
                  </a:cxnLst>
                  <a:rect l="0" t="0" r="r" b="b"/>
                  <a:pathLst>
                    <a:path w="357" h="769">
                      <a:moveTo>
                        <a:pt x="0" y="0"/>
                      </a:moveTo>
                      <a:cubicBezTo>
                        <a:pt x="2" y="3"/>
                        <a:pt x="12" y="14"/>
                        <a:pt x="17" y="18"/>
                      </a:cubicBezTo>
                      <a:cubicBezTo>
                        <a:pt x="22" y="23"/>
                        <a:pt x="22" y="24"/>
                        <a:pt x="27" y="27"/>
                      </a:cubicBezTo>
                      <a:cubicBezTo>
                        <a:pt x="32" y="31"/>
                        <a:pt x="43" y="34"/>
                        <a:pt x="46" y="39"/>
                      </a:cubicBezTo>
                      <a:cubicBezTo>
                        <a:pt x="50" y="45"/>
                        <a:pt x="44" y="55"/>
                        <a:pt x="48" y="59"/>
                      </a:cubicBezTo>
                      <a:cubicBezTo>
                        <a:pt x="52" y="62"/>
                        <a:pt x="62" y="57"/>
                        <a:pt x="69" y="60"/>
                      </a:cubicBezTo>
                      <a:cubicBezTo>
                        <a:pt x="76" y="63"/>
                        <a:pt x="85" y="73"/>
                        <a:pt x="92" y="74"/>
                      </a:cubicBezTo>
                      <a:cubicBezTo>
                        <a:pt x="98" y="77"/>
                        <a:pt x="105" y="74"/>
                        <a:pt x="109" y="77"/>
                      </a:cubicBezTo>
                      <a:cubicBezTo>
                        <a:pt x="112" y="81"/>
                        <a:pt x="114" y="88"/>
                        <a:pt x="113" y="95"/>
                      </a:cubicBezTo>
                      <a:cubicBezTo>
                        <a:pt x="111" y="102"/>
                        <a:pt x="101" y="113"/>
                        <a:pt x="100" y="120"/>
                      </a:cubicBezTo>
                      <a:cubicBezTo>
                        <a:pt x="99" y="124"/>
                        <a:pt x="103" y="127"/>
                        <a:pt x="106" y="130"/>
                      </a:cubicBezTo>
                      <a:cubicBezTo>
                        <a:pt x="110" y="131"/>
                        <a:pt x="115" y="124"/>
                        <a:pt x="123" y="130"/>
                      </a:cubicBezTo>
                      <a:cubicBezTo>
                        <a:pt x="131" y="134"/>
                        <a:pt x="146" y="147"/>
                        <a:pt x="152" y="156"/>
                      </a:cubicBezTo>
                      <a:cubicBezTo>
                        <a:pt x="158" y="168"/>
                        <a:pt x="156" y="184"/>
                        <a:pt x="161" y="193"/>
                      </a:cubicBezTo>
                      <a:cubicBezTo>
                        <a:pt x="165" y="201"/>
                        <a:pt x="171" y="204"/>
                        <a:pt x="177" y="208"/>
                      </a:cubicBezTo>
                      <a:cubicBezTo>
                        <a:pt x="183" y="211"/>
                        <a:pt x="190" y="208"/>
                        <a:pt x="196" y="215"/>
                      </a:cubicBezTo>
                      <a:cubicBezTo>
                        <a:pt x="202" y="222"/>
                        <a:pt x="207" y="239"/>
                        <a:pt x="211" y="250"/>
                      </a:cubicBezTo>
                      <a:cubicBezTo>
                        <a:pt x="214" y="261"/>
                        <a:pt x="220" y="272"/>
                        <a:pt x="217" y="281"/>
                      </a:cubicBezTo>
                      <a:cubicBezTo>
                        <a:pt x="213" y="289"/>
                        <a:pt x="189" y="292"/>
                        <a:pt x="190" y="300"/>
                      </a:cubicBezTo>
                      <a:cubicBezTo>
                        <a:pt x="190" y="307"/>
                        <a:pt x="211" y="318"/>
                        <a:pt x="221" y="327"/>
                      </a:cubicBezTo>
                      <a:cubicBezTo>
                        <a:pt x="231" y="335"/>
                        <a:pt x="242" y="341"/>
                        <a:pt x="248" y="348"/>
                      </a:cubicBezTo>
                      <a:cubicBezTo>
                        <a:pt x="254" y="354"/>
                        <a:pt x="251" y="363"/>
                        <a:pt x="256" y="368"/>
                      </a:cubicBezTo>
                      <a:cubicBezTo>
                        <a:pt x="261" y="375"/>
                        <a:pt x="274" y="378"/>
                        <a:pt x="277" y="385"/>
                      </a:cubicBezTo>
                      <a:cubicBezTo>
                        <a:pt x="281" y="394"/>
                        <a:pt x="276" y="405"/>
                        <a:pt x="277" y="413"/>
                      </a:cubicBezTo>
                      <a:cubicBezTo>
                        <a:pt x="278" y="420"/>
                        <a:pt x="283" y="423"/>
                        <a:pt x="283" y="430"/>
                      </a:cubicBezTo>
                      <a:cubicBezTo>
                        <a:pt x="284" y="437"/>
                        <a:pt x="283" y="447"/>
                        <a:pt x="281" y="455"/>
                      </a:cubicBezTo>
                      <a:cubicBezTo>
                        <a:pt x="280" y="463"/>
                        <a:pt x="273" y="472"/>
                        <a:pt x="273" y="480"/>
                      </a:cubicBezTo>
                      <a:cubicBezTo>
                        <a:pt x="273" y="487"/>
                        <a:pt x="280" y="491"/>
                        <a:pt x="281" y="501"/>
                      </a:cubicBezTo>
                      <a:cubicBezTo>
                        <a:pt x="283" y="511"/>
                        <a:pt x="279" y="527"/>
                        <a:pt x="281" y="536"/>
                      </a:cubicBezTo>
                      <a:cubicBezTo>
                        <a:pt x="283" y="547"/>
                        <a:pt x="290" y="550"/>
                        <a:pt x="294" y="560"/>
                      </a:cubicBezTo>
                      <a:cubicBezTo>
                        <a:pt x="297" y="569"/>
                        <a:pt x="299" y="585"/>
                        <a:pt x="302" y="593"/>
                      </a:cubicBezTo>
                      <a:cubicBezTo>
                        <a:pt x="306" y="601"/>
                        <a:pt x="311" y="608"/>
                        <a:pt x="315" y="607"/>
                      </a:cubicBezTo>
                      <a:cubicBezTo>
                        <a:pt x="318" y="603"/>
                        <a:pt x="320" y="585"/>
                        <a:pt x="323" y="576"/>
                      </a:cubicBezTo>
                      <a:cubicBezTo>
                        <a:pt x="326" y="568"/>
                        <a:pt x="327" y="561"/>
                        <a:pt x="331" y="555"/>
                      </a:cubicBezTo>
                      <a:cubicBezTo>
                        <a:pt x="336" y="550"/>
                        <a:pt x="346" y="541"/>
                        <a:pt x="350" y="541"/>
                      </a:cubicBezTo>
                      <a:cubicBezTo>
                        <a:pt x="354" y="541"/>
                        <a:pt x="357" y="550"/>
                        <a:pt x="356" y="555"/>
                      </a:cubicBezTo>
                      <a:cubicBezTo>
                        <a:pt x="356" y="561"/>
                        <a:pt x="350" y="565"/>
                        <a:pt x="348" y="571"/>
                      </a:cubicBezTo>
                      <a:cubicBezTo>
                        <a:pt x="346" y="575"/>
                        <a:pt x="347" y="579"/>
                        <a:pt x="346" y="585"/>
                      </a:cubicBezTo>
                      <a:cubicBezTo>
                        <a:pt x="344" y="590"/>
                        <a:pt x="338" y="594"/>
                        <a:pt x="340" y="601"/>
                      </a:cubicBezTo>
                      <a:cubicBezTo>
                        <a:pt x="341" y="610"/>
                        <a:pt x="353" y="621"/>
                        <a:pt x="354" y="631"/>
                      </a:cubicBezTo>
                      <a:cubicBezTo>
                        <a:pt x="356" y="642"/>
                        <a:pt x="350" y="656"/>
                        <a:pt x="348" y="664"/>
                      </a:cubicBezTo>
                      <a:cubicBezTo>
                        <a:pt x="346" y="674"/>
                        <a:pt x="341" y="681"/>
                        <a:pt x="340" y="688"/>
                      </a:cubicBezTo>
                      <a:cubicBezTo>
                        <a:pt x="339" y="695"/>
                        <a:pt x="343" y="699"/>
                        <a:pt x="342" y="705"/>
                      </a:cubicBezTo>
                      <a:cubicBezTo>
                        <a:pt x="340" y="710"/>
                        <a:pt x="334" y="716"/>
                        <a:pt x="331" y="720"/>
                      </a:cubicBezTo>
                      <a:cubicBezTo>
                        <a:pt x="329" y="724"/>
                        <a:pt x="324" y="727"/>
                        <a:pt x="325" y="732"/>
                      </a:cubicBezTo>
                      <a:cubicBezTo>
                        <a:pt x="326" y="737"/>
                        <a:pt x="338" y="741"/>
                        <a:pt x="340" y="746"/>
                      </a:cubicBezTo>
                      <a:cubicBezTo>
                        <a:pt x="341" y="752"/>
                        <a:pt x="336" y="762"/>
                        <a:pt x="333" y="765"/>
                      </a:cubicBezTo>
                      <a:cubicBezTo>
                        <a:pt x="330" y="769"/>
                        <a:pt x="324" y="769"/>
                        <a:pt x="321" y="769"/>
                      </a:cubicBezTo>
                    </a:path>
                  </a:pathLst>
                </a:custGeom>
                <a:noFill/>
                <a:ln w="9525" cmpd="sng">
                  <a:solidFill>
                    <a:srgbClr val="00FFFF"/>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440" name="Freeform 128"/>
                <p:cNvSpPr>
                  <a:spLocks noChangeAspect="1"/>
                </p:cNvSpPr>
                <p:nvPr/>
              </p:nvSpPr>
              <p:spPr bwMode="auto">
                <a:xfrm>
                  <a:off x="4554" y="3178"/>
                  <a:ext cx="91" cy="156"/>
                </a:xfrm>
                <a:custGeom>
                  <a:avLst/>
                  <a:gdLst/>
                  <a:ahLst/>
                  <a:cxnLst>
                    <a:cxn ang="0">
                      <a:pos x="0" y="0"/>
                    </a:cxn>
                    <a:cxn ang="0">
                      <a:pos x="20" y="17"/>
                    </a:cxn>
                    <a:cxn ang="0">
                      <a:pos x="39" y="16"/>
                    </a:cxn>
                    <a:cxn ang="0">
                      <a:pos x="43" y="31"/>
                    </a:cxn>
                    <a:cxn ang="0">
                      <a:pos x="50" y="45"/>
                    </a:cxn>
                    <a:cxn ang="0">
                      <a:pos x="54" y="67"/>
                    </a:cxn>
                    <a:cxn ang="0">
                      <a:pos x="73" y="58"/>
                    </a:cxn>
                    <a:cxn ang="0">
                      <a:pos x="81" y="77"/>
                    </a:cxn>
                    <a:cxn ang="0">
                      <a:pos x="77" y="91"/>
                    </a:cxn>
                    <a:cxn ang="0">
                      <a:pos x="68" y="104"/>
                    </a:cxn>
                    <a:cxn ang="0">
                      <a:pos x="81" y="119"/>
                    </a:cxn>
                    <a:cxn ang="0">
                      <a:pos x="81" y="132"/>
                    </a:cxn>
                    <a:cxn ang="0">
                      <a:pos x="79" y="146"/>
                    </a:cxn>
                    <a:cxn ang="0">
                      <a:pos x="79" y="161"/>
                    </a:cxn>
                    <a:cxn ang="0">
                      <a:pos x="68" y="169"/>
                    </a:cxn>
                    <a:cxn ang="0">
                      <a:pos x="66" y="182"/>
                    </a:cxn>
                    <a:cxn ang="0">
                      <a:pos x="58" y="192"/>
                    </a:cxn>
                    <a:cxn ang="0">
                      <a:pos x="64" y="207"/>
                    </a:cxn>
                    <a:cxn ang="0">
                      <a:pos x="77" y="224"/>
                    </a:cxn>
                    <a:cxn ang="0">
                      <a:pos x="79" y="236"/>
                    </a:cxn>
                    <a:cxn ang="0">
                      <a:pos x="79" y="250"/>
                    </a:cxn>
                    <a:cxn ang="0">
                      <a:pos x="85" y="274"/>
                    </a:cxn>
                    <a:cxn ang="0">
                      <a:pos x="89" y="299"/>
                    </a:cxn>
                    <a:cxn ang="0">
                      <a:pos x="94" y="318"/>
                    </a:cxn>
                    <a:cxn ang="0">
                      <a:pos x="87" y="335"/>
                    </a:cxn>
                    <a:cxn ang="0">
                      <a:pos x="85" y="350"/>
                    </a:cxn>
                    <a:cxn ang="0">
                      <a:pos x="87" y="362"/>
                    </a:cxn>
                    <a:cxn ang="0">
                      <a:pos x="94" y="377"/>
                    </a:cxn>
                    <a:cxn ang="0">
                      <a:pos x="106" y="381"/>
                    </a:cxn>
                    <a:cxn ang="0">
                      <a:pos x="123" y="377"/>
                    </a:cxn>
                    <a:cxn ang="0">
                      <a:pos x="144" y="379"/>
                    </a:cxn>
                    <a:cxn ang="0">
                      <a:pos x="152" y="390"/>
                    </a:cxn>
                    <a:cxn ang="0">
                      <a:pos x="160" y="379"/>
                    </a:cxn>
                    <a:cxn ang="0">
                      <a:pos x="179" y="381"/>
                    </a:cxn>
                    <a:cxn ang="0">
                      <a:pos x="196" y="379"/>
                    </a:cxn>
                    <a:cxn ang="0">
                      <a:pos x="208" y="377"/>
                    </a:cxn>
                    <a:cxn ang="0">
                      <a:pos x="221" y="381"/>
                    </a:cxn>
                    <a:cxn ang="0">
                      <a:pos x="227" y="360"/>
                    </a:cxn>
                  </a:cxnLst>
                  <a:rect l="0" t="0" r="r" b="b"/>
                  <a:pathLst>
                    <a:path w="227" h="390">
                      <a:moveTo>
                        <a:pt x="0" y="0"/>
                      </a:moveTo>
                      <a:cubicBezTo>
                        <a:pt x="2" y="2"/>
                        <a:pt x="14" y="16"/>
                        <a:pt x="20" y="17"/>
                      </a:cubicBezTo>
                      <a:cubicBezTo>
                        <a:pt x="27" y="21"/>
                        <a:pt x="35" y="14"/>
                        <a:pt x="39" y="16"/>
                      </a:cubicBezTo>
                      <a:cubicBezTo>
                        <a:pt x="43" y="17"/>
                        <a:pt x="42" y="28"/>
                        <a:pt x="43" y="31"/>
                      </a:cubicBezTo>
                      <a:cubicBezTo>
                        <a:pt x="45" y="38"/>
                        <a:pt x="48" y="38"/>
                        <a:pt x="50" y="45"/>
                      </a:cubicBezTo>
                      <a:cubicBezTo>
                        <a:pt x="51" y="51"/>
                        <a:pt x="50" y="63"/>
                        <a:pt x="54" y="67"/>
                      </a:cubicBezTo>
                      <a:cubicBezTo>
                        <a:pt x="58" y="69"/>
                        <a:pt x="68" y="56"/>
                        <a:pt x="73" y="58"/>
                      </a:cubicBezTo>
                      <a:cubicBezTo>
                        <a:pt x="77" y="60"/>
                        <a:pt x="80" y="70"/>
                        <a:pt x="81" y="77"/>
                      </a:cubicBezTo>
                      <a:cubicBezTo>
                        <a:pt x="82" y="83"/>
                        <a:pt x="79" y="87"/>
                        <a:pt x="77" y="91"/>
                      </a:cubicBezTo>
                      <a:cubicBezTo>
                        <a:pt x="75" y="95"/>
                        <a:pt x="68" y="98"/>
                        <a:pt x="68" y="104"/>
                      </a:cubicBezTo>
                      <a:cubicBezTo>
                        <a:pt x="69" y="109"/>
                        <a:pt x="79" y="112"/>
                        <a:pt x="81" y="119"/>
                      </a:cubicBezTo>
                      <a:cubicBezTo>
                        <a:pt x="83" y="123"/>
                        <a:pt x="81" y="127"/>
                        <a:pt x="81" y="132"/>
                      </a:cubicBezTo>
                      <a:cubicBezTo>
                        <a:pt x="81" y="136"/>
                        <a:pt x="79" y="141"/>
                        <a:pt x="79" y="146"/>
                      </a:cubicBezTo>
                      <a:cubicBezTo>
                        <a:pt x="79" y="151"/>
                        <a:pt x="81" y="157"/>
                        <a:pt x="79" y="161"/>
                      </a:cubicBezTo>
                      <a:cubicBezTo>
                        <a:pt x="77" y="165"/>
                        <a:pt x="71" y="165"/>
                        <a:pt x="68" y="169"/>
                      </a:cubicBezTo>
                      <a:cubicBezTo>
                        <a:pt x="66" y="172"/>
                        <a:pt x="68" y="178"/>
                        <a:pt x="66" y="182"/>
                      </a:cubicBezTo>
                      <a:cubicBezTo>
                        <a:pt x="65" y="186"/>
                        <a:pt x="58" y="188"/>
                        <a:pt x="58" y="192"/>
                      </a:cubicBezTo>
                      <a:cubicBezTo>
                        <a:pt x="58" y="197"/>
                        <a:pt x="61" y="202"/>
                        <a:pt x="64" y="207"/>
                      </a:cubicBezTo>
                      <a:cubicBezTo>
                        <a:pt x="67" y="211"/>
                        <a:pt x="74" y="218"/>
                        <a:pt x="77" y="224"/>
                      </a:cubicBezTo>
                      <a:cubicBezTo>
                        <a:pt x="79" y="229"/>
                        <a:pt x="79" y="232"/>
                        <a:pt x="79" y="236"/>
                      </a:cubicBezTo>
                      <a:cubicBezTo>
                        <a:pt x="79" y="241"/>
                        <a:pt x="78" y="245"/>
                        <a:pt x="79" y="250"/>
                      </a:cubicBezTo>
                      <a:cubicBezTo>
                        <a:pt x="80" y="257"/>
                        <a:pt x="83" y="266"/>
                        <a:pt x="85" y="274"/>
                      </a:cubicBezTo>
                      <a:cubicBezTo>
                        <a:pt x="87" y="282"/>
                        <a:pt x="88" y="292"/>
                        <a:pt x="89" y="299"/>
                      </a:cubicBezTo>
                      <a:cubicBezTo>
                        <a:pt x="91" y="307"/>
                        <a:pt x="94" y="312"/>
                        <a:pt x="94" y="318"/>
                      </a:cubicBezTo>
                      <a:cubicBezTo>
                        <a:pt x="93" y="324"/>
                        <a:pt x="89" y="330"/>
                        <a:pt x="87" y="335"/>
                      </a:cubicBezTo>
                      <a:cubicBezTo>
                        <a:pt x="86" y="340"/>
                        <a:pt x="85" y="345"/>
                        <a:pt x="85" y="350"/>
                      </a:cubicBezTo>
                      <a:cubicBezTo>
                        <a:pt x="85" y="354"/>
                        <a:pt x="86" y="358"/>
                        <a:pt x="87" y="362"/>
                      </a:cubicBezTo>
                      <a:cubicBezTo>
                        <a:pt x="89" y="367"/>
                        <a:pt x="90" y="374"/>
                        <a:pt x="94" y="377"/>
                      </a:cubicBezTo>
                      <a:cubicBezTo>
                        <a:pt x="97" y="380"/>
                        <a:pt x="101" y="381"/>
                        <a:pt x="106" y="381"/>
                      </a:cubicBezTo>
                      <a:cubicBezTo>
                        <a:pt x="111" y="381"/>
                        <a:pt x="117" y="377"/>
                        <a:pt x="123" y="377"/>
                      </a:cubicBezTo>
                      <a:cubicBezTo>
                        <a:pt x="129" y="377"/>
                        <a:pt x="139" y="377"/>
                        <a:pt x="144" y="379"/>
                      </a:cubicBezTo>
                      <a:cubicBezTo>
                        <a:pt x="149" y="381"/>
                        <a:pt x="149" y="390"/>
                        <a:pt x="152" y="390"/>
                      </a:cubicBezTo>
                      <a:cubicBezTo>
                        <a:pt x="155" y="390"/>
                        <a:pt x="156" y="380"/>
                        <a:pt x="160" y="379"/>
                      </a:cubicBezTo>
                      <a:cubicBezTo>
                        <a:pt x="165" y="378"/>
                        <a:pt x="173" y="381"/>
                        <a:pt x="179" y="381"/>
                      </a:cubicBezTo>
                      <a:cubicBezTo>
                        <a:pt x="185" y="381"/>
                        <a:pt x="191" y="380"/>
                        <a:pt x="196" y="379"/>
                      </a:cubicBezTo>
                      <a:cubicBezTo>
                        <a:pt x="201" y="378"/>
                        <a:pt x="204" y="377"/>
                        <a:pt x="208" y="377"/>
                      </a:cubicBezTo>
                      <a:cubicBezTo>
                        <a:pt x="213" y="377"/>
                        <a:pt x="218" y="384"/>
                        <a:pt x="221" y="381"/>
                      </a:cubicBezTo>
                      <a:cubicBezTo>
                        <a:pt x="224" y="378"/>
                        <a:pt x="226" y="365"/>
                        <a:pt x="227" y="360"/>
                      </a:cubicBezTo>
                    </a:path>
                  </a:pathLst>
                </a:custGeom>
                <a:noFill/>
                <a:ln w="9525" cmpd="sng">
                  <a:solidFill>
                    <a:srgbClr val="00FFFF"/>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441" name="Freeform 129"/>
                <p:cNvSpPr>
                  <a:spLocks noChangeAspect="1"/>
                </p:cNvSpPr>
                <p:nvPr/>
              </p:nvSpPr>
              <p:spPr bwMode="auto">
                <a:xfrm>
                  <a:off x="4635" y="3166"/>
                  <a:ext cx="44" cy="184"/>
                </a:xfrm>
                <a:custGeom>
                  <a:avLst/>
                  <a:gdLst/>
                  <a:ahLst/>
                  <a:cxnLst>
                    <a:cxn ang="0">
                      <a:pos x="11" y="0"/>
                    </a:cxn>
                    <a:cxn ang="0">
                      <a:pos x="17" y="17"/>
                    </a:cxn>
                    <a:cxn ang="0">
                      <a:pos x="10" y="36"/>
                    </a:cxn>
                    <a:cxn ang="0">
                      <a:pos x="16" y="48"/>
                    </a:cxn>
                    <a:cxn ang="0">
                      <a:pos x="28" y="73"/>
                    </a:cxn>
                    <a:cxn ang="0">
                      <a:pos x="28" y="94"/>
                    </a:cxn>
                    <a:cxn ang="0">
                      <a:pos x="21" y="114"/>
                    </a:cxn>
                    <a:cxn ang="0">
                      <a:pos x="25" y="130"/>
                    </a:cxn>
                    <a:cxn ang="0">
                      <a:pos x="42" y="141"/>
                    </a:cxn>
                    <a:cxn ang="0">
                      <a:pos x="24" y="160"/>
                    </a:cxn>
                    <a:cxn ang="0">
                      <a:pos x="11" y="173"/>
                    </a:cxn>
                    <a:cxn ang="0">
                      <a:pos x="3" y="190"/>
                    </a:cxn>
                    <a:cxn ang="0">
                      <a:pos x="3" y="213"/>
                    </a:cxn>
                    <a:cxn ang="0">
                      <a:pos x="25" y="236"/>
                    </a:cxn>
                    <a:cxn ang="0">
                      <a:pos x="31" y="257"/>
                    </a:cxn>
                    <a:cxn ang="0">
                      <a:pos x="33" y="286"/>
                    </a:cxn>
                    <a:cxn ang="0">
                      <a:pos x="41" y="305"/>
                    </a:cxn>
                    <a:cxn ang="0">
                      <a:pos x="35" y="328"/>
                    </a:cxn>
                    <a:cxn ang="0">
                      <a:pos x="31" y="358"/>
                    </a:cxn>
                    <a:cxn ang="0">
                      <a:pos x="25" y="384"/>
                    </a:cxn>
                    <a:cxn ang="0">
                      <a:pos x="31" y="402"/>
                    </a:cxn>
                    <a:cxn ang="0">
                      <a:pos x="49" y="421"/>
                    </a:cxn>
                    <a:cxn ang="0">
                      <a:pos x="63" y="427"/>
                    </a:cxn>
                    <a:cxn ang="0">
                      <a:pos x="77" y="444"/>
                    </a:cxn>
                    <a:cxn ang="0">
                      <a:pos x="88" y="456"/>
                    </a:cxn>
                    <a:cxn ang="0">
                      <a:pos x="109" y="458"/>
                    </a:cxn>
                  </a:cxnLst>
                  <a:rect l="0" t="0" r="r" b="b"/>
                  <a:pathLst>
                    <a:path w="109" h="459">
                      <a:moveTo>
                        <a:pt x="11" y="0"/>
                      </a:moveTo>
                      <a:cubicBezTo>
                        <a:pt x="13" y="3"/>
                        <a:pt x="17" y="11"/>
                        <a:pt x="17" y="17"/>
                      </a:cubicBezTo>
                      <a:cubicBezTo>
                        <a:pt x="17" y="24"/>
                        <a:pt x="10" y="31"/>
                        <a:pt x="10" y="36"/>
                      </a:cubicBezTo>
                      <a:cubicBezTo>
                        <a:pt x="9" y="42"/>
                        <a:pt x="13" y="42"/>
                        <a:pt x="16" y="48"/>
                      </a:cubicBezTo>
                      <a:cubicBezTo>
                        <a:pt x="18" y="53"/>
                        <a:pt x="25" y="64"/>
                        <a:pt x="28" y="73"/>
                      </a:cubicBezTo>
                      <a:cubicBezTo>
                        <a:pt x="31" y="81"/>
                        <a:pt x="29" y="87"/>
                        <a:pt x="28" y="94"/>
                      </a:cubicBezTo>
                      <a:cubicBezTo>
                        <a:pt x="27" y="101"/>
                        <a:pt x="22" y="109"/>
                        <a:pt x="21" y="114"/>
                      </a:cubicBezTo>
                      <a:cubicBezTo>
                        <a:pt x="21" y="120"/>
                        <a:pt x="22" y="124"/>
                        <a:pt x="25" y="130"/>
                      </a:cubicBezTo>
                      <a:cubicBezTo>
                        <a:pt x="29" y="134"/>
                        <a:pt x="42" y="137"/>
                        <a:pt x="42" y="141"/>
                      </a:cubicBezTo>
                      <a:cubicBezTo>
                        <a:pt x="42" y="148"/>
                        <a:pt x="29" y="155"/>
                        <a:pt x="24" y="160"/>
                      </a:cubicBezTo>
                      <a:cubicBezTo>
                        <a:pt x="18" y="165"/>
                        <a:pt x="14" y="169"/>
                        <a:pt x="11" y="173"/>
                      </a:cubicBezTo>
                      <a:cubicBezTo>
                        <a:pt x="8" y="179"/>
                        <a:pt x="4" y="183"/>
                        <a:pt x="3" y="190"/>
                      </a:cubicBezTo>
                      <a:cubicBezTo>
                        <a:pt x="2" y="197"/>
                        <a:pt x="0" y="205"/>
                        <a:pt x="3" y="213"/>
                      </a:cubicBezTo>
                      <a:cubicBezTo>
                        <a:pt x="7" y="220"/>
                        <a:pt x="21" y="229"/>
                        <a:pt x="25" y="236"/>
                      </a:cubicBezTo>
                      <a:cubicBezTo>
                        <a:pt x="31" y="243"/>
                        <a:pt x="29" y="248"/>
                        <a:pt x="31" y="257"/>
                      </a:cubicBezTo>
                      <a:cubicBezTo>
                        <a:pt x="32" y="265"/>
                        <a:pt x="31" y="278"/>
                        <a:pt x="33" y="286"/>
                      </a:cubicBezTo>
                      <a:cubicBezTo>
                        <a:pt x="34" y="294"/>
                        <a:pt x="41" y="298"/>
                        <a:pt x="41" y="305"/>
                      </a:cubicBezTo>
                      <a:cubicBezTo>
                        <a:pt x="41" y="312"/>
                        <a:pt x="35" y="319"/>
                        <a:pt x="35" y="328"/>
                      </a:cubicBezTo>
                      <a:cubicBezTo>
                        <a:pt x="33" y="338"/>
                        <a:pt x="32" y="349"/>
                        <a:pt x="31" y="358"/>
                      </a:cubicBezTo>
                      <a:cubicBezTo>
                        <a:pt x="28" y="367"/>
                        <a:pt x="25" y="375"/>
                        <a:pt x="25" y="384"/>
                      </a:cubicBezTo>
                      <a:cubicBezTo>
                        <a:pt x="25" y="390"/>
                        <a:pt x="27" y="395"/>
                        <a:pt x="31" y="402"/>
                      </a:cubicBezTo>
                      <a:cubicBezTo>
                        <a:pt x="34" y="409"/>
                        <a:pt x="43" y="416"/>
                        <a:pt x="49" y="421"/>
                      </a:cubicBezTo>
                      <a:cubicBezTo>
                        <a:pt x="55" y="425"/>
                        <a:pt x="60" y="423"/>
                        <a:pt x="63" y="427"/>
                      </a:cubicBezTo>
                      <a:cubicBezTo>
                        <a:pt x="69" y="431"/>
                        <a:pt x="71" y="439"/>
                        <a:pt x="77" y="444"/>
                      </a:cubicBezTo>
                      <a:cubicBezTo>
                        <a:pt x="80" y="449"/>
                        <a:pt x="84" y="455"/>
                        <a:pt x="88" y="456"/>
                      </a:cubicBezTo>
                      <a:cubicBezTo>
                        <a:pt x="95" y="459"/>
                        <a:pt x="105" y="458"/>
                        <a:pt x="109" y="458"/>
                      </a:cubicBezTo>
                    </a:path>
                  </a:pathLst>
                </a:custGeom>
                <a:noFill/>
                <a:ln w="9525" cmpd="sng">
                  <a:solidFill>
                    <a:srgbClr val="00FFFF"/>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13442" name="Freeform 130"/>
                <p:cNvSpPr>
                  <a:spLocks noChangeAspect="1"/>
                </p:cNvSpPr>
                <p:nvPr/>
              </p:nvSpPr>
              <p:spPr bwMode="auto">
                <a:xfrm>
                  <a:off x="4716" y="3182"/>
                  <a:ext cx="30" cy="125"/>
                </a:xfrm>
                <a:custGeom>
                  <a:avLst/>
                  <a:gdLst/>
                  <a:ahLst/>
                  <a:cxnLst>
                    <a:cxn ang="0">
                      <a:pos x="13" y="0"/>
                    </a:cxn>
                    <a:cxn ang="0">
                      <a:pos x="15" y="15"/>
                    </a:cxn>
                    <a:cxn ang="0">
                      <a:pos x="11" y="32"/>
                    </a:cxn>
                    <a:cxn ang="0">
                      <a:pos x="5" y="43"/>
                    </a:cxn>
                    <a:cxn ang="0">
                      <a:pos x="1" y="70"/>
                    </a:cxn>
                    <a:cxn ang="0">
                      <a:pos x="11" y="83"/>
                    </a:cxn>
                    <a:cxn ang="0">
                      <a:pos x="23" y="108"/>
                    </a:cxn>
                    <a:cxn ang="0">
                      <a:pos x="32" y="133"/>
                    </a:cxn>
                    <a:cxn ang="0">
                      <a:pos x="48" y="144"/>
                    </a:cxn>
                    <a:cxn ang="0">
                      <a:pos x="65" y="171"/>
                    </a:cxn>
                    <a:cxn ang="0">
                      <a:pos x="55" y="190"/>
                    </a:cxn>
                    <a:cxn ang="0">
                      <a:pos x="40" y="207"/>
                    </a:cxn>
                    <a:cxn ang="0">
                      <a:pos x="42" y="230"/>
                    </a:cxn>
                    <a:cxn ang="0">
                      <a:pos x="55" y="249"/>
                    </a:cxn>
                    <a:cxn ang="0">
                      <a:pos x="59" y="263"/>
                    </a:cxn>
                    <a:cxn ang="0">
                      <a:pos x="65" y="276"/>
                    </a:cxn>
                    <a:cxn ang="0">
                      <a:pos x="71" y="289"/>
                    </a:cxn>
                    <a:cxn ang="0">
                      <a:pos x="73" y="299"/>
                    </a:cxn>
                    <a:cxn ang="0">
                      <a:pos x="73" y="312"/>
                    </a:cxn>
                  </a:cxnLst>
                  <a:rect l="0" t="0" r="r" b="b"/>
                  <a:pathLst>
                    <a:path w="74" h="312">
                      <a:moveTo>
                        <a:pt x="13" y="0"/>
                      </a:moveTo>
                      <a:cubicBezTo>
                        <a:pt x="13" y="2"/>
                        <a:pt x="15" y="10"/>
                        <a:pt x="15" y="15"/>
                      </a:cubicBezTo>
                      <a:cubicBezTo>
                        <a:pt x="15" y="21"/>
                        <a:pt x="13" y="28"/>
                        <a:pt x="11" y="32"/>
                      </a:cubicBezTo>
                      <a:cubicBezTo>
                        <a:pt x="9" y="37"/>
                        <a:pt x="6" y="36"/>
                        <a:pt x="5" y="43"/>
                      </a:cubicBezTo>
                      <a:cubicBezTo>
                        <a:pt x="3" y="49"/>
                        <a:pt x="0" y="63"/>
                        <a:pt x="1" y="70"/>
                      </a:cubicBezTo>
                      <a:cubicBezTo>
                        <a:pt x="2" y="77"/>
                        <a:pt x="7" y="76"/>
                        <a:pt x="11" y="83"/>
                      </a:cubicBezTo>
                      <a:cubicBezTo>
                        <a:pt x="15" y="89"/>
                        <a:pt x="20" y="99"/>
                        <a:pt x="23" y="108"/>
                      </a:cubicBezTo>
                      <a:cubicBezTo>
                        <a:pt x="27" y="116"/>
                        <a:pt x="28" y="127"/>
                        <a:pt x="32" y="133"/>
                      </a:cubicBezTo>
                      <a:cubicBezTo>
                        <a:pt x="36" y="139"/>
                        <a:pt x="43" y="137"/>
                        <a:pt x="48" y="144"/>
                      </a:cubicBezTo>
                      <a:cubicBezTo>
                        <a:pt x="54" y="150"/>
                        <a:pt x="64" y="163"/>
                        <a:pt x="65" y="171"/>
                      </a:cubicBezTo>
                      <a:cubicBezTo>
                        <a:pt x="66" y="179"/>
                        <a:pt x="59" y="184"/>
                        <a:pt x="55" y="190"/>
                      </a:cubicBezTo>
                      <a:cubicBezTo>
                        <a:pt x="50" y="196"/>
                        <a:pt x="42" y="200"/>
                        <a:pt x="40" y="207"/>
                      </a:cubicBezTo>
                      <a:cubicBezTo>
                        <a:pt x="38" y="213"/>
                        <a:pt x="40" y="223"/>
                        <a:pt x="42" y="230"/>
                      </a:cubicBezTo>
                      <a:cubicBezTo>
                        <a:pt x="44" y="237"/>
                        <a:pt x="52" y="243"/>
                        <a:pt x="55" y="249"/>
                      </a:cubicBezTo>
                      <a:cubicBezTo>
                        <a:pt x="57" y="254"/>
                        <a:pt x="57" y="259"/>
                        <a:pt x="59" y="263"/>
                      </a:cubicBezTo>
                      <a:cubicBezTo>
                        <a:pt x="60" y="268"/>
                        <a:pt x="63" y="272"/>
                        <a:pt x="65" y="276"/>
                      </a:cubicBezTo>
                      <a:cubicBezTo>
                        <a:pt x="67" y="280"/>
                        <a:pt x="70" y="285"/>
                        <a:pt x="71" y="289"/>
                      </a:cubicBezTo>
                      <a:cubicBezTo>
                        <a:pt x="73" y="292"/>
                        <a:pt x="73" y="295"/>
                        <a:pt x="73" y="299"/>
                      </a:cubicBezTo>
                      <a:cubicBezTo>
                        <a:pt x="74" y="303"/>
                        <a:pt x="73" y="309"/>
                        <a:pt x="73" y="312"/>
                      </a:cubicBezTo>
                    </a:path>
                  </a:pathLst>
                </a:custGeom>
                <a:noFill/>
                <a:ln w="9525" cmpd="sng">
                  <a:solidFill>
                    <a:srgbClr val="00FFFF"/>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grpSp>
          <p:grpSp>
            <p:nvGrpSpPr>
              <p:cNvPr id="29771" name="Group 131"/>
              <p:cNvGrpSpPr>
                <a:grpSpLocks/>
              </p:cNvGrpSpPr>
              <p:nvPr/>
            </p:nvGrpSpPr>
            <p:grpSpPr bwMode="auto">
              <a:xfrm>
                <a:off x="4350" y="2822"/>
                <a:ext cx="790" cy="322"/>
                <a:chOff x="4350" y="2822"/>
                <a:chExt cx="790" cy="322"/>
              </a:xfrm>
            </p:grpSpPr>
            <p:sp>
              <p:nvSpPr>
                <p:cNvPr id="13444" name="Freeform 132"/>
                <p:cNvSpPr>
                  <a:spLocks/>
                </p:cNvSpPr>
                <p:nvPr/>
              </p:nvSpPr>
              <p:spPr bwMode="auto">
                <a:xfrm>
                  <a:off x="4350" y="3069"/>
                  <a:ext cx="213" cy="75"/>
                </a:xfrm>
                <a:custGeom>
                  <a:avLst/>
                  <a:gdLst/>
                  <a:ahLst/>
                  <a:cxnLst>
                    <a:cxn ang="0">
                      <a:pos x="0" y="0"/>
                    </a:cxn>
                    <a:cxn ang="0">
                      <a:pos x="18" y="5"/>
                    </a:cxn>
                    <a:cxn ang="0">
                      <a:pos x="39" y="6"/>
                    </a:cxn>
                    <a:cxn ang="0">
                      <a:pos x="54" y="13"/>
                    </a:cxn>
                    <a:cxn ang="0">
                      <a:pos x="71" y="17"/>
                    </a:cxn>
                    <a:cxn ang="0">
                      <a:pos x="81" y="21"/>
                    </a:cxn>
                    <a:cxn ang="0">
                      <a:pos x="93" y="28"/>
                    </a:cxn>
                    <a:cxn ang="0">
                      <a:pos x="111" y="41"/>
                    </a:cxn>
                    <a:cxn ang="0">
                      <a:pos x="124" y="39"/>
                    </a:cxn>
                    <a:cxn ang="0">
                      <a:pos x="152" y="45"/>
                    </a:cxn>
                    <a:cxn ang="0">
                      <a:pos x="151" y="24"/>
                    </a:cxn>
                    <a:cxn ang="0">
                      <a:pos x="152" y="13"/>
                    </a:cxn>
                    <a:cxn ang="0">
                      <a:pos x="164" y="14"/>
                    </a:cxn>
                    <a:cxn ang="0">
                      <a:pos x="176" y="27"/>
                    </a:cxn>
                    <a:cxn ang="0">
                      <a:pos x="191" y="35"/>
                    </a:cxn>
                    <a:cxn ang="0">
                      <a:pos x="204" y="43"/>
                    </a:cxn>
                    <a:cxn ang="0">
                      <a:pos x="206" y="56"/>
                    </a:cxn>
                    <a:cxn ang="0">
                      <a:pos x="203" y="78"/>
                    </a:cxn>
                    <a:cxn ang="0">
                      <a:pos x="219" y="92"/>
                    </a:cxn>
                    <a:cxn ang="0">
                      <a:pos x="228" y="96"/>
                    </a:cxn>
                    <a:cxn ang="0">
                      <a:pos x="239" y="91"/>
                    </a:cxn>
                    <a:cxn ang="0">
                      <a:pos x="254" y="89"/>
                    </a:cxn>
                    <a:cxn ang="0">
                      <a:pos x="260" y="102"/>
                    </a:cxn>
                    <a:cxn ang="0">
                      <a:pos x="260" y="119"/>
                    </a:cxn>
                    <a:cxn ang="0">
                      <a:pos x="266" y="142"/>
                    </a:cxn>
                    <a:cxn ang="0">
                      <a:pos x="277" y="157"/>
                    </a:cxn>
                    <a:cxn ang="0">
                      <a:pos x="283" y="168"/>
                    </a:cxn>
                    <a:cxn ang="0">
                      <a:pos x="295" y="156"/>
                    </a:cxn>
                    <a:cxn ang="0">
                      <a:pos x="306" y="166"/>
                    </a:cxn>
                    <a:cxn ang="0">
                      <a:pos x="325" y="165"/>
                    </a:cxn>
                    <a:cxn ang="0">
                      <a:pos x="345" y="174"/>
                    </a:cxn>
                    <a:cxn ang="0">
                      <a:pos x="351" y="186"/>
                    </a:cxn>
                    <a:cxn ang="0">
                      <a:pos x="365" y="178"/>
                    </a:cxn>
                    <a:cxn ang="0">
                      <a:pos x="377" y="169"/>
                    </a:cxn>
                    <a:cxn ang="0">
                      <a:pos x="385" y="162"/>
                    </a:cxn>
                    <a:cxn ang="0">
                      <a:pos x="403" y="154"/>
                    </a:cxn>
                    <a:cxn ang="0">
                      <a:pos x="413" y="152"/>
                    </a:cxn>
                    <a:cxn ang="0">
                      <a:pos x="424" y="162"/>
                    </a:cxn>
                    <a:cxn ang="0">
                      <a:pos x="438" y="163"/>
                    </a:cxn>
                    <a:cxn ang="0">
                      <a:pos x="455" y="170"/>
                    </a:cxn>
                    <a:cxn ang="0">
                      <a:pos x="470" y="176"/>
                    </a:cxn>
                    <a:cxn ang="0">
                      <a:pos x="487" y="179"/>
                    </a:cxn>
                    <a:cxn ang="0">
                      <a:pos x="502" y="176"/>
                    </a:cxn>
                    <a:cxn ang="0">
                      <a:pos x="511" y="180"/>
                    </a:cxn>
                    <a:cxn ang="0">
                      <a:pos x="521" y="183"/>
                    </a:cxn>
                    <a:cxn ang="0">
                      <a:pos x="532" y="180"/>
                    </a:cxn>
                  </a:cxnLst>
                  <a:rect l="0" t="0" r="r" b="b"/>
                  <a:pathLst>
                    <a:path w="532" h="187">
                      <a:moveTo>
                        <a:pt x="0" y="0"/>
                      </a:moveTo>
                      <a:cubicBezTo>
                        <a:pt x="5" y="2"/>
                        <a:pt x="11" y="4"/>
                        <a:pt x="18" y="5"/>
                      </a:cubicBezTo>
                      <a:cubicBezTo>
                        <a:pt x="24" y="6"/>
                        <a:pt x="33" y="5"/>
                        <a:pt x="39" y="6"/>
                      </a:cubicBezTo>
                      <a:cubicBezTo>
                        <a:pt x="45" y="7"/>
                        <a:pt x="48" y="11"/>
                        <a:pt x="54" y="13"/>
                      </a:cubicBezTo>
                      <a:cubicBezTo>
                        <a:pt x="59" y="15"/>
                        <a:pt x="66" y="16"/>
                        <a:pt x="71" y="17"/>
                      </a:cubicBezTo>
                      <a:cubicBezTo>
                        <a:pt x="75" y="19"/>
                        <a:pt x="77" y="19"/>
                        <a:pt x="81" y="21"/>
                      </a:cubicBezTo>
                      <a:cubicBezTo>
                        <a:pt x="84" y="23"/>
                        <a:pt x="88" y="24"/>
                        <a:pt x="93" y="28"/>
                      </a:cubicBezTo>
                      <a:cubicBezTo>
                        <a:pt x="99" y="31"/>
                        <a:pt x="106" y="39"/>
                        <a:pt x="111" y="41"/>
                      </a:cubicBezTo>
                      <a:cubicBezTo>
                        <a:pt x="116" y="43"/>
                        <a:pt x="117" y="38"/>
                        <a:pt x="124" y="39"/>
                      </a:cubicBezTo>
                      <a:cubicBezTo>
                        <a:pt x="130" y="40"/>
                        <a:pt x="148" y="48"/>
                        <a:pt x="152" y="45"/>
                      </a:cubicBezTo>
                      <a:cubicBezTo>
                        <a:pt x="157" y="42"/>
                        <a:pt x="151" y="29"/>
                        <a:pt x="151" y="24"/>
                      </a:cubicBezTo>
                      <a:cubicBezTo>
                        <a:pt x="151" y="18"/>
                        <a:pt x="150" y="14"/>
                        <a:pt x="152" y="13"/>
                      </a:cubicBezTo>
                      <a:cubicBezTo>
                        <a:pt x="154" y="11"/>
                        <a:pt x="160" y="12"/>
                        <a:pt x="164" y="14"/>
                      </a:cubicBezTo>
                      <a:cubicBezTo>
                        <a:pt x="168" y="16"/>
                        <a:pt x="172" y="24"/>
                        <a:pt x="176" y="27"/>
                      </a:cubicBezTo>
                      <a:cubicBezTo>
                        <a:pt x="181" y="31"/>
                        <a:pt x="187" y="33"/>
                        <a:pt x="191" y="35"/>
                      </a:cubicBezTo>
                      <a:cubicBezTo>
                        <a:pt x="196" y="38"/>
                        <a:pt x="202" y="39"/>
                        <a:pt x="204" y="43"/>
                      </a:cubicBezTo>
                      <a:cubicBezTo>
                        <a:pt x="207" y="46"/>
                        <a:pt x="206" y="50"/>
                        <a:pt x="206" y="56"/>
                      </a:cubicBezTo>
                      <a:cubicBezTo>
                        <a:pt x="205" y="62"/>
                        <a:pt x="201" y="71"/>
                        <a:pt x="203" y="78"/>
                      </a:cubicBezTo>
                      <a:cubicBezTo>
                        <a:pt x="206" y="84"/>
                        <a:pt x="215" y="89"/>
                        <a:pt x="219" y="92"/>
                      </a:cubicBezTo>
                      <a:cubicBezTo>
                        <a:pt x="223" y="95"/>
                        <a:pt x="225" y="96"/>
                        <a:pt x="228" y="96"/>
                      </a:cubicBezTo>
                      <a:cubicBezTo>
                        <a:pt x="231" y="96"/>
                        <a:pt x="235" y="92"/>
                        <a:pt x="239" y="91"/>
                      </a:cubicBezTo>
                      <a:cubicBezTo>
                        <a:pt x="243" y="89"/>
                        <a:pt x="251" y="87"/>
                        <a:pt x="254" y="89"/>
                      </a:cubicBezTo>
                      <a:cubicBezTo>
                        <a:pt x="257" y="91"/>
                        <a:pt x="259" y="97"/>
                        <a:pt x="260" y="102"/>
                      </a:cubicBezTo>
                      <a:cubicBezTo>
                        <a:pt x="261" y="107"/>
                        <a:pt x="259" y="112"/>
                        <a:pt x="260" y="119"/>
                      </a:cubicBezTo>
                      <a:cubicBezTo>
                        <a:pt x="261" y="125"/>
                        <a:pt x="263" y="136"/>
                        <a:pt x="266" y="142"/>
                      </a:cubicBezTo>
                      <a:cubicBezTo>
                        <a:pt x="269" y="149"/>
                        <a:pt x="275" y="153"/>
                        <a:pt x="277" y="157"/>
                      </a:cubicBezTo>
                      <a:cubicBezTo>
                        <a:pt x="280" y="162"/>
                        <a:pt x="280" y="168"/>
                        <a:pt x="283" y="168"/>
                      </a:cubicBezTo>
                      <a:cubicBezTo>
                        <a:pt x="286" y="168"/>
                        <a:pt x="291" y="156"/>
                        <a:pt x="295" y="156"/>
                      </a:cubicBezTo>
                      <a:cubicBezTo>
                        <a:pt x="299" y="156"/>
                        <a:pt x="301" y="165"/>
                        <a:pt x="306" y="166"/>
                      </a:cubicBezTo>
                      <a:cubicBezTo>
                        <a:pt x="311" y="168"/>
                        <a:pt x="318" y="164"/>
                        <a:pt x="325" y="165"/>
                      </a:cubicBezTo>
                      <a:cubicBezTo>
                        <a:pt x="332" y="166"/>
                        <a:pt x="341" y="170"/>
                        <a:pt x="345" y="174"/>
                      </a:cubicBezTo>
                      <a:cubicBezTo>
                        <a:pt x="350" y="177"/>
                        <a:pt x="348" y="186"/>
                        <a:pt x="351" y="186"/>
                      </a:cubicBezTo>
                      <a:cubicBezTo>
                        <a:pt x="354" y="187"/>
                        <a:pt x="360" y="181"/>
                        <a:pt x="365" y="178"/>
                      </a:cubicBezTo>
                      <a:cubicBezTo>
                        <a:pt x="369" y="175"/>
                        <a:pt x="374" y="172"/>
                        <a:pt x="377" y="169"/>
                      </a:cubicBezTo>
                      <a:cubicBezTo>
                        <a:pt x="380" y="166"/>
                        <a:pt x="381" y="164"/>
                        <a:pt x="385" y="162"/>
                      </a:cubicBezTo>
                      <a:cubicBezTo>
                        <a:pt x="389" y="159"/>
                        <a:pt x="399" y="156"/>
                        <a:pt x="403" y="154"/>
                      </a:cubicBezTo>
                      <a:cubicBezTo>
                        <a:pt x="408" y="152"/>
                        <a:pt x="409" y="149"/>
                        <a:pt x="413" y="152"/>
                      </a:cubicBezTo>
                      <a:cubicBezTo>
                        <a:pt x="416" y="153"/>
                        <a:pt x="420" y="160"/>
                        <a:pt x="424" y="162"/>
                      </a:cubicBezTo>
                      <a:cubicBezTo>
                        <a:pt x="428" y="164"/>
                        <a:pt x="433" y="162"/>
                        <a:pt x="438" y="163"/>
                      </a:cubicBezTo>
                      <a:cubicBezTo>
                        <a:pt x="443" y="165"/>
                        <a:pt x="449" y="168"/>
                        <a:pt x="455" y="170"/>
                      </a:cubicBezTo>
                      <a:cubicBezTo>
                        <a:pt x="460" y="173"/>
                        <a:pt x="465" y="175"/>
                        <a:pt x="470" y="176"/>
                      </a:cubicBezTo>
                      <a:cubicBezTo>
                        <a:pt x="476" y="178"/>
                        <a:pt x="482" y="179"/>
                        <a:pt x="487" y="179"/>
                      </a:cubicBezTo>
                      <a:cubicBezTo>
                        <a:pt x="493" y="179"/>
                        <a:pt x="498" y="176"/>
                        <a:pt x="502" y="176"/>
                      </a:cubicBezTo>
                      <a:cubicBezTo>
                        <a:pt x="506" y="177"/>
                        <a:pt x="508" y="179"/>
                        <a:pt x="511" y="180"/>
                      </a:cubicBezTo>
                      <a:cubicBezTo>
                        <a:pt x="515" y="181"/>
                        <a:pt x="517" y="182"/>
                        <a:pt x="521" y="183"/>
                      </a:cubicBezTo>
                      <a:cubicBezTo>
                        <a:pt x="524" y="183"/>
                        <a:pt x="530" y="181"/>
                        <a:pt x="532" y="180"/>
                      </a:cubicBezTo>
                    </a:path>
                  </a:pathLst>
                </a:custGeom>
                <a:noFill/>
                <a:ln w="127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45" name="Freeform 133"/>
                <p:cNvSpPr>
                  <a:spLocks/>
                </p:cNvSpPr>
                <p:nvPr/>
              </p:nvSpPr>
              <p:spPr bwMode="auto">
                <a:xfrm>
                  <a:off x="4533" y="3107"/>
                  <a:ext cx="37" cy="34"/>
                </a:xfrm>
                <a:custGeom>
                  <a:avLst/>
                  <a:gdLst/>
                  <a:ahLst/>
                  <a:cxnLst>
                    <a:cxn ang="0">
                      <a:pos x="75" y="84"/>
                    </a:cxn>
                    <a:cxn ang="0">
                      <a:pos x="89" y="77"/>
                    </a:cxn>
                    <a:cxn ang="0">
                      <a:pos x="92" y="72"/>
                    </a:cxn>
                    <a:cxn ang="0">
                      <a:pos x="90" y="64"/>
                    </a:cxn>
                    <a:cxn ang="0">
                      <a:pos x="88" y="55"/>
                    </a:cxn>
                    <a:cxn ang="0">
                      <a:pos x="84" y="50"/>
                    </a:cxn>
                    <a:cxn ang="0">
                      <a:pos x="78" y="46"/>
                    </a:cxn>
                    <a:cxn ang="0">
                      <a:pos x="69" y="45"/>
                    </a:cxn>
                    <a:cxn ang="0">
                      <a:pos x="58" y="34"/>
                    </a:cxn>
                    <a:cxn ang="0">
                      <a:pos x="50" y="26"/>
                    </a:cxn>
                    <a:cxn ang="0">
                      <a:pos x="39" y="25"/>
                    </a:cxn>
                    <a:cxn ang="0">
                      <a:pos x="27" y="21"/>
                    </a:cxn>
                    <a:cxn ang="0">
                      <a:pos x="18" y="18"/>
                    </a:cxn>
                    <a:cxn ang="0">
                      <a:pos x="11" y="17"/>
                    </a:cxn>
                    <a:cxn ang="0">
                      <a:pos x="4" y="13"/>
                    </a:cxn>
                    <a:cxn ang="0">
                      <a:pos x="2" y="5"/>
                    </a:cxn>
                    <a:cxn ang="0">
                      <a:pos x="0" y="0"/>
                    </a:cxn>
                  </a:cxnLst>
                  <a:rect l="0" t="0" r="r" b="b"/>
                  <a:pathLst>
                    <a:path w="92" h="84">
                      <a:moveTo>
                        <a:pt x="75" y="84"/>
                      </a:moveTo>
                      <a:cubicBezTo>
                        <a:pt x="77" y="83"/>
                        <a:pt x="86" y="79"/>
                        <a:pt x="89" y="77"/>
                      </a:cubicBezTo>
                      <a:cubicBezTo>
                        <a:pt x="92" y="75"/>
                        <a:pt x="92" y="74"/>
                        <a:pt x="92" y="72"/>
                      </a:cubicBezTo>
                      <a:cubicBezTo>
                        <a:pt x="92" y="70"/>
                        <a:pt x="90" y="67"/>
                        <a:pt x="90" y="64"/>
                      </a:cubicBezTo>
                      <a:cubicBezTo>
                        <a:pt x="89" y="61"/>
                        <a:pt x="88" y="57"/>
                        <a:pt x="88" y="55"/>
                      </a:cubicBezTo>
                      <a:cubicBezTo>
                        <a:pt x="87" y="52"/>
                        <a:pt x="86" y="52"/>
                        <a:pt x="84" y="50"/>
                      </a:cubicBezTo>
                      <a:cubicBezTo>
                        <a:pt x="83" y="48"/>
                        <a:pt x="80" y="46"/>
                        <a:pt x="78" y="46"/>
                      </a:cubicBezTo>
                      <a:cubicBezTo>
                        <a:pt x="75" y="45"/>
                        <a:pt x="73" y="46"/>
                        <a:pt x="69" y="45"/>
                      </a:cubicBezTo>
                      <a:cubicBezTo>
                        <a:pt x="66" y="43"/>
                        <a:pt x="61" y="37"/>
                        <a:pt x="58" y="34"/>
                      </a:cubicBezTo>
                      <a:cubicBezTo>
                        <a:pt x="55" y="31"/>
                        <a:pt x="53" y="27"/>
                        <a:pt x="50" y="26"/>
                      </a:cubicBezTo>
                      <a:cubicBezTo>
                        <a:pt x="47" y="24"/>
                        <a:pt x="43" y="26"/>
                        <a:pt x="39" y="25"/>
                      </a:cubicBezTo>
                      <a:cubicBezTo>
                        <a:pt x="36" y="24"/>
                        <a:pt x="31" y="22"/>
                        <a:pt x="27" y="21"/>
                      </a:cubicBezTo>
                      <a:cubicBezTo>
                        <a:pt x="24" y="20"/>
                        <a:pt x="21" y="19"/>
                        <a:pt x="18" y="18"/>
                      </a:cubicBezTo>
                      <a:cubicBezTo>
                        <a:pt x="15" y="18"/>
                        <a:pt x="13" y="18"/>
                        <a:pt x="11" y="17"/>
                      </a:cubicBezTo>
                      <a:cubicBezTo>
                        <a:pt x="8" y="16"/>
                        <a:pt x="6" y="15"/>
                        <a:pt x="4" y="13"/>
                      </a:cubicBezTo>
                      <a:cubicBezTo>
                        <a:pt x="3" y="10"/>
                        <a:pt x="3" y="7"/>
                        <a:pt x="2" y="5"/>
                      </a:cubicBezTo>
                      <a:cubicBezTo>
                        <a:pt x="2" y="2"/>
                        <a:pt x="0" y="1"/>
                        <a:pt x="0" y="0"/>
                      </a:cubicBezTo>
                    </a:path>
                  </a:pathLst>
                </a:custGeom>
                <a:noFill/>
                <a:ln w="254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46" name="Freeform 134"/>
                <p:cNvSpPr>
                  <a:spLocks/>
                </p:cNvSpPr>
                <p:nvPr/>
              </p:nvSpPr>
              <p:spPr bwMode="auto">
                <a:xfrm>
                  <a:off x="4495" y="3034"/>
                  <a:ext cx="100" cy="73"/>
                </a:xfrm>
                <a:custGeom>
                  <a:avLst/>
                  <a:gdLst/>
                  <a:ahLst/>
                  <a:cxnLst>
                    <a:cxn ang="0">
                      <a:pos x="95" y="182"/>
                    </a:cxn>
                    <a:cxn ang="0">
                      <a:pos x="91" y="172"/>
                    </a:cxn>
                    <a:cxn ang="0">
                      <a:pos x="83" y="161"/>
                    </a:cxn>
                    <a:cxn ang="0">
                      <a:pos x="63" y="156"/>
                    </a:cxn>
                    <a:cxn ang="0">
                      <a:pos x="38" y="156"/>
                    </a:cxn>
                    <a:cxn ang="0">
                      <a:pos x="27" y="138"/>
                    </a:cxn>
                    <a:cxn ang="0">
                      <a:pos x="14" y="137"/>
                    </a:cxn>
                    <a:cxn ang="0">
                      <a:pos x="13" y="123"/>
                    </a:cxn>
                    <a:cxn ang="0">
                      <a:pos x="6" y="110"/>
                    </a:cxn>
                    <a:cxn ang="0">
                      <a:pos x="7" y="98"/>
                    </a:cxn>
                    <a:cxn ang="0">
                      <a:pos x="6" y="82"/>
                    </a:cxn>
                    <a:cxn ang="0">
                      <a:pos x="0" y="66"/>
                    </a:cxn>
                    <a:cxn ang="0">
                      <a:pos x="7" y="56"/>
                    </a:cxn>
                    <a:cxn ang="0">
                      <a:pos x="14" y="44"/>
                    </a:cxn>
                    <a:cxn ang="0">
                      <a:pos x="37" y="29"/>
                    </a:cxn>
                    <a:cxn ang="0">
                      <a:pos x="44" y="22"/>
                    </a:cxn>
                    <a:cxn ang="0">
                      <a:pos x="56" y="6"/>
                    </a:cxn>
                    <a:cxn ang="0">
                      <a:pos x="67" y="1"/>
                    </a:cxn>
                    <a:cxn ang="0">
                      <a:pos x="77" y="6"/>
                    </a:cxn>
                    <a:cxn ang="0">
                      <a:pos x="91" y="8"/>
                    </a:cxn>
                    <a:cxn ang="0">
                      <a:pos x="102" y="12"/>
                    </a:cxn>
                    <a:cxn ang="0">
                      <a:pos x="127" y="4"/>
                    </a:cxn>
                    <a:cxn ang="0">
                      <a:pos x="140" y="0"/>
                    </a:cxn>
                    <a:cxn ang="0">
                      <a:pos x="152" y="4"/>
                    </a:cxn>
                    <a:cxn ang="0">
                      <a:pos x="162" y="12"/>
                    </a:cxn>
                    <a:cxn ang="0">
                      <a:pos x="169" y="32"/>
                    </a:cxn>
                    <a:cxn ang="0">
                      <a:pos x="182" y="32"/>
                    </a:cxn>
                    <a:cxn ang="0">
                      <a:pos x="202" y="31"/>
                    </a:cxn>
                    <a:cxn ang="0">
                      <a:pos x="224" y="32"/>
                    </a:cxn>
                    <a:cxn ang="0">
                      <a:pos x="243" y="36"/>
                    </a:cxn>
                  </a:cxnLst>
                  <a:rect l="0" t="0" r="r" b="b"/>
                  <a:pathLst>
                    <a:path w="249" h="182">
                      <a:moveTo>
                        <a:pt x="95" y="182"/>
                      </a:moveTo>
                      <a:cubicBezTo>
                        <a:pt x="92" y="180"/>
                        <a:pt x="95" y="176"/>
                        <a:pt x="91" y="172"/>
                      </a:cubicBezTo>
                      <a:cubicBezTo>
                        <a:pt x="91" y="169"/>
                        <a:pt x="87" y="164"/>
                        <a:pt x="83" y="161"/>
                      </a:cubicBezTo>
                      <a:cubicBezTo>
                        <a:pt x="77" y="159"/>
                        <a:pt x="70" y="157"/>
                        <a:pt x="63" y="156"/>
                      </a:cubicBezTo>
                      <a:cubicBezTo>
                        <a:pt x="57" y="156"/>
                        <a:pt x="44" y="159"/>
                        <a:pt x="38" y="156"/>
                      </a:cubicBezTo>
                      <a:cubicBezTo>
                        <a:pt x="32" y="153"/>
                        <a:pt x="31" y="141"/>
                        <a:pt x="27" y="138"/>
                      </a:cubicBezTo>
                      <a:cubicBezTo>
                        <a:pt x="22" y="135"/>
                        <a:pt x="16" y="139"/>
                        <a:pt x="14" y="137"/>
                      </a:cubicBezTo>
                      <a:cubicBezTo>
                        <a:pt x="10" y="134"/>
                        <a:pt x="14" y="127"/>
                        <a:pt x="13" y="123"/>
                      </a:cubicBezTo>
                      <a:cubicBezTo>
                        <a:pt x="10" y="118"/>
                        <a:pt x="7" y="114"/>
                        <a:pt x="6" y="110"/>
                      </a:cubicBezTo>
                      <a:cubicBezTo>
                        <a:pt x="3" y="106"/>
                        <a:pt x="7" y="103"/>
                        <a:pt x="7" y="98"/>
                      </a:cubicBezTo>
                      <a:cubicBezTo>
                        <a:pt x="7" y="94"/>
                        <a:pt x="7" y="87"/>
                        <a:pt x="6" y="82"/>
                      </a:cubicBezTo>
                      <a:cubicBezTo>
                        <a:pt x="3" y="77"/>
                        <a:pt x="0" y="70"/>
                        <a:pt x="0" y="66"/>
                      </a:cubicBezTo>
                      <a:cubicBezTo>
                        <a:pt x="0" y="62"/>
                        <a:pt x="6" y="60"/>
                        <a:pt x="7" y="56"/>
                      </a:cubicBezTo>
                      <a:cubicBezTo>
                        <a:pt x="9" y="53"/>
                        <a:pt x="8" y="48"/>
                        <a:pt x="14" y="44"/>
                      </a:cubicBezTo>
                      <a:cubicBezTo>
                        <a:pt x="17" y="39"/>
                        <a:pt x="31" y="33"/>
                        <a:pt x="37" y="29"/>
                      </a:cubicBezTo>
                      <a:cubicBezTo>
                        <a:pt x="42" y="26"/>
                        <a:pt x="42" y="26"/>
                        <a:pt x="44" y="22"/>
                      </a:cubicBezTo>
                      <a:cubicBezTo>
                        <a:pt x="49" y="19"/>
                        <a:pt x="52" y="9"/>
                        <a:pt x="56" y="6"/>
                      </a:cubicBezTo>
                      <a:cubicBezTo>
                        <a:pt x="60" y="2"/>
                        <a:pt x="63" y="1"/>
                        <a:pt x="67" y="1"/>
                      </a:cubicBezTo>
                      <a:cubicBezTo>
                        <a:pt x="68" y="1"/>
                        <a:pt x="73" y="5"/>
                        <a:pt x="77" y="6"/>
                      </a:cubicBezTo>
                      <a:cubicBezTo>
                        <a:pt x="81" y="7"/>
                        <a:pt x="87" y="7"/>
                        <a:pt x="91" y="8"/>
                      </a:cubicBezTo>
                      <a:cubicBezTo>
                        <a:pt x="95" y="9"/>
                        <a:pt x="97" y="13"/>
                        <a:pt x="102" y="12"/>
                      </a:cubicBezTo>
                      <a:cubicBezTo>
                        <a:pt x="109" y="12"/>
                        <a:pt x="120" y="6"/>
                        <a:pt x="127" y="4"/>
                      </a:cubicBezTo>
                      <a:cubicBezTo>
                        <a:pt x="133" y="2"/>
                        <a:pt x="136" y="0"/>
                        <a:pt x="140" y="0"/>
                      </a:cubicBezTo>
                      <a:cubicBezTo>
                        <a:pt x="144" y="0"/>
                        <a:pt x="151" y="2"/>
                        <a:pt x="152" y="4"/>
                      </a:cubicBezTo>
                      <a:cubicBezTo>
                        <a:pt x="158" y="6"/>
                        <a:pt x="158" y="8"/>
                        <a:pt x="162" y="12"/>
                      </a:cubicBezTo>
                      <a:cubicBezTo>
                        <a:pt x="164" y="17"/>
                        <a:pt x="165" y="29"/>
                        <a:pt x="169" y="32"/>
                      </a:cubicBezTo>
                      <a:cubicBezTo>
                        <a:pt x="172" y="35"/>
                        <a:pt x="176" y="33"/>
                        <a:pt x="182" y="32"/>
                      </a:cubicBezTo>
                      <a:cubicBezTo>
                        <a:pt x="187" y="32"/>
                        <a:pt x="194" y="31"/>
                        <a:pt x="202" y="31"/>
                      </a:cubicBezTo>
                      <a:cubicBezTo>
                        <a:pt x="208" y="31"/>
                        <a:pt x="218" y="31"/>
                        <a:pt x="224" y="32"/>
                      </a:cubicBezTo>
                      <a:cubicBezTo>
                        <a:pt x="232" y="33"/>
                        <a:pt x="249" y="38"/>
                        <a:pt x="243" y="36"/>
                      </a:cubicBezTo>
                    </a:path>
                  </a:pathLst>
                </a:custGeom>
                <a:noFill/>
                <a:ln w="3175"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47" name="Freeform 135"/>
                <p:cNvSpPr>
                  <a:spLocks/>
                </p:cNvSpPr>
                <p:nvPr/>
              </p:nvSpPr>
              <p:spPr bwMode="auto">
                <a:xfrm>
                  <a:off x="4593" y="2981"/>
                  <a:ext cx="62" cy="68"/>
                </a:xfrm>
                <a:custGeom>
                  <a:avLst/>
                  <a:gdLst/>
                  <a:ahLst/>
                  <a:cxnLst>
                    <a:cxn ang="0">
                      <a:pos x="0" y="165"/>
                    </a:cxn>
                    <a:cxn ang="0">
                      <a:pos x="13" y="169"/>
                    </a:cxn>
                    <a:cxn ang="0">
                      <a:pos x="24" y="162"/>
                    </a:cxn>
                    <a:cxn ang="0">
                      <a:pos x="27" y="143"/>
                    </a:cxn>
                    <a:cxn ang="0">
                      <a:pos x="31" y="134"/>
                    </a:cxn>
                    <a:cxn ang="0">
                      <a:pos x="41" y="127"/>
                    </a:cxn>
                    <a:cxn ang="0">
                      <a:pos x="66" y="134"/>
                    </a:cxn>
                    <a:cxn ang="0">
                      <a:pos x="84" y="136"/>
                    </a:cxn>
                    <a:cxn ang="0">
                      <a:pos x="98" y="123"/>
                    </a:cxn>
                    <a:cxn ang="0">
                      <a:pos x="101" y="109"/>
                    </a:cxn>
                    <a:cxn ang="0">
                      <a:pos x="123" y="102"/>
                    </a:cxn>
                    <a:cxn ang="0">
                      <a:pos x="134" y="95"/>
                    </a:cxn>
                    <a:cxn ang="0">
                      <a:pos x="143" y="84"/>
                    </a:cxn>
                    <a:cxn ang="0">
                      <a:pos x="155" y="79"/>
                    </a:cxn>
                    <a:cxn ang="0">
                      <a:pos x="147" y="67"/>
                    </a:cxn>
                    <a:cxn ang="0">
                      <a:pos x="141" y="53"/>
                    </a:cxn>
                    <a:cxn ang="0">
                      <a:pos x="129" y="46"/>
                    </a:cxn>
                    <a:cxn ang="0">
                      <a:pos x="116" y="42"/>
                    </a:cxn>
                    <a:cxn ang="0">
                      <a:pos x="120" y="26"/>
                    </a:cxn>
                    <a:cxn ang="0">
                      <a:pos x="136" y="10"/>
                    </a:cxn>
                    <a:cxn ang="0">
                      <a:pos x="143" y="1"/>
                    </a:cxn>
                    <a:cxn ang="0">
                      <a:pos x="155" y="0"/>
                    </a:cxn>
                  </a:cxnLst>
                  <a:rect l="0" t="0" r="r" b="b"/>
                  <a:pathLst>
                    <a:path w="155" h="169">
                      <a:moveTo>
                        <a:pt x="0" y="165"/>
                      </a:moveTo>
                      <a:cubicBezTo>
                        <a:pt x="3" y="167"/>
                        <a:pt x="6" y="169"/>
                        <a:pt x="13" y="169"/>
                      </a:cubicBezTo>
                      <a:cubicBezTo>
                        <a:pt x="17" y="168"/>
                        <a:pt x="24" y="166"/>
                        <a:pt x="24" y="162"/>
                      </a:cubicBezTo>
                      <a:cubicBezTo>
                        <a:pt x="28" y="157"/>
                        <a:pt x="24" y="149"/>
                        <a:pt x="27" y="143"/>
                      </a:cubicBezTo>
                      <a:cubicBezTo>
                        <a:pt x="28" y="139"/>
                        <a:pt x="28" y="136"/>
                        <a:pt x="31" y="134"/>
                      </a:cubicBezTo>
                      <a:cubicBezTo>
                        <a:pt x="34" y="131"/>
                        <a:pt x="35" y="127"/>
                        <a:pt x="41" y="127"/>
                      </a:cubicBezTo>
                      <a:cubicBezTo>
                        <a:pt x="48" y="127"/>
                        <a:pt x="60" y="132"/>
                        <a:pt x="66" y="134"/>
                      </a:cubicBezTo>
                      <a:cubicBezTo>
                        <a:pt x="74" y="134"/>
                        <a:pt x="78" y="137"/>
                        <a:pt x="84" y="136"/>
                      </a:cubicBezTo>
                      <a:cubicBezTo>
                        <a:pt x="88" y="134"/>
                        <a:pt x="95" y="127"/>
                        <a:pt x="98" y="123"/>
                      </a:cubicBezTo>
                      <a:cubicBezTo>
                        <a:pt x="100" y="119"/>
                        <a:pt x="98" y="113"/>
                        <a:pt x="101" y="109"/>
                      </a:cubicBezTo>
                      <a:cubicBezTo>
                        <a:pt x="105" y="106"/>
                        <a:pt x="120" y="104"/>
                        <a:pt x="123" y="102"/>
                      </a:cubicBezTo>
                      <a:cubicBezTo>
                        <a:pt x="130" y="99"/>
                        <a:pt x="130" y="98"/>
                        <a:pt x="134" y="95"/>
                      </a:cubicBezTo>
                      <a:cubicBezTo>
                        <a:pt x="137" y="93"/>
                        <a:pt x="140" y="88"/>
                        <a:pt x="143" y="84"/>
                      </a:cubicBezTo>
                      <a:cubicBezTo>
                        <a:pt x="144" y="81"/>
                        <a:pt x="151" y="82"/>
                        <a:pt x="155" y="79"/>
                      </a:cubicBezTo>
                      <a:cubicBezTo>
                        <a:pt x="155" y="76"/>
                        <a:pt x="148" y="72"/>
                        <a:pt x="147" y="67"/>
                      </a:cubicBezTo>
                      <a:cubicBezTo>
                        <a:pt x="144" y="63"/>
                        <a:pt x="144" y="58"/>
                        <a:pt x="141" y="53"/>
                      </a:cubicBezTo>
                      <a:cubicBezTo>
                        <a:pt x="137" y="51"/>
                        <a:pt x="133" y="49"/>
                        <a:pt x="129" y="46"/>
                      </a:cubicBezTo>
                      <a:cubicBezTo>
                        <a:pt x="123" y="45"/>
                        <a:pt x="116" y="45"/>
                        <a:pt x="116" y="42"/>
                      </a:cubicBezTo>
                      <a:cubicBezTo>
                        <a:pt x="113" y="38"/>
                        <a:pt x="116" y="31"/>
                        <a:pt x="120" y="26"/>
                      </a:cubicBezTo>
                      <a:cubicBezTo>
                        <a:pt x="123" y="21"/>
                        <a:pt x="133" y="14"/>
                        <a:pt x="136" y="10"/>
                      </a:cubicBezTo>
                      <a:cubicBezTo>
                        <a:pt x="140" y="5"/>
                        <a:pt x="140" y="3"/>
                        <a:pt x="143" y="1"/>
                      </a:cubicBezTo>
                      <a:cubicBezTo>
                        <a:pt x="144" y="1"/>
                        <a:pt x="151" y="0"/>
                        <a:pt x="155" y="0"/>
                      </a:cubicBezTo>
                    </a:path>
                  </a:pathLst>
                </a:custGeom>
                <a:noFill/>
                <a:ln w="381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48" name="Freeform 136"/>
                <p:cNvSpPr>
                  <a:spLocks/>
                </p:cNvSpPr>
                <p:nvPr/>
              </p:nvSpPr>
              <p:spPr bwMode="auto">
                <a:xfrm>
                  <a:off x="4655" y="2892"/>
                  <a:ext cx="69" cy="89"/>
                </a:xfrm>
                <a:custGeom>
                  <a:avLst/>
                  <a:gdLst/>
                  <a:ahLst/>
                  <a:cxnLst>
                    <a:cxn ang="0">
                      <a:pos x="0" y="222"/>
                    </a:cxn>
                    <a:cxn ang="0">
                      <a:pos x="13" y="216"/>
                    </a:cxn>
                    <a:cxn ang="0">
                      <a:pos x="21" y="209"/>
                    </a:cxn>
                    <a:cxn ang="0">
                      <a:pos x="38" y="202"/>
                    </a:cxn>
                    <a:cxn ang="0">
                      <a:pos x="55" y="200"/>
                    </a:cxn>
                    <a:cxn ang="0">
                      <a:pos x="75" y="202"/>
                    </a:cxn>
                    <a:cxn ang="0">
                      <a:pos x="91" y="189"/>
                    </a:cxn>
                    <a:cxn ang="0">
                      <a:pos x="121" y="169"/>
                    </a:cxn>
                    <a:cxn ang="0">
                      <a:pos x="126" y="152"/>
                    </a:cxn>
                    <a:cxn ang="0">
                      <a:pos x="128" y="130"/>
                    </a:cxn>
                    <a:cxn ang="0">
                      <a:pos x="130" y="116"/>
                    </a:cxn>
                    <a:cxn ang="0">
                      <a:pos x="139" y="100"/>
                    </a:cxn>
                    <a:cxn ang="0">
                      <a:pos x="147" y="90"/>
                    </a:cxn>
                    <a:cxn ang="0">
                      <a:pos x="146" y="77"/>
                    </a:cxn>
                    <a:cxn ang="0">
                      <a:pos x="151" y="62"/>
                    </a:cxn>
                    <a:cxn ang="0">
                      <a:pos x="160" y="52"/>
                    </a:cxn>
                    <a:cxn ang="0">
                      <a:pos x="170" y="36"/>
                    </a:cxn>
                    <a:cxn ang="0">
                      <a:pos x="172" y="16"/>
                    </a:cxn>
                    <a:cxn ang="0">
                      <a:pos x="170" y="0"/>
                    </a:cxn>
                  </a:cxnLst>
                  <a:rect l="0" t="0" r="r" b="b"/>
                  <a:pathLst>
                    <a:path w="172" h="222">
                      <a:moveTo>
                        <a:pt x="0" y="222"/>
                      </a:moveTo>
                      <a:cubicBezTo>
                        <a:pt x="4" y="220"/>
                        <a:pt x="9" y="219"/>
                        <a:pt x="13" y="216"/>
                      </a:cubicBezTo>
                      <a:cubicBezTo>
                        <a:pt x="16" y="214"/>
                        <a:pt x="16" y="211"/>
                        <a:pt x="21" y="209"/>
                      </a:cubicBezTo>
                      <a:cubicBezTo>
                        <a:pt x="25" y="206"/>
                        <a:pt x="32" y="204"/>
                        <a:pt x="38" y="202"/>
                      </a:cubicBezTo>
                      <a:cubicBezTo>
                        <a:pt x="43" y="201"/>
                        <a:pt x="49" y="200"/>
                        <a:pt x="55" y="200"/>
                      </a:cubicBezTo>
                      <a:cubicBezTo>
                        <a:pt x="61" y="200"/>
                        <a:pt x="69" y="204"/>
                        <a:pt x="75" y="202"/>
                      </a:cubicBezTo>
                      <a:cubicBezTo>
                        <a:pt x="80" y="200"/>
                        <a:pt x="83" y="194"/>
                        <a:pt x="91" y="189"/>
                      </a:cubicBezTo>
                      <a:cubicBezTo>
                        <a:pt x="98" y="183"/>
                        <a:pt x="116" y="175"/>
                        <a:pt x="121" y="169"/>
                      </a:cubicBezTo>
                      <a:cubicBezTo>
                        <a:pt x="127" y="163"/>
                        <a:pt x="125" y="158"/>
                        <a:pt x="126" y="152"/>
                      </a:cubicBezTo>
                      <a:cubicBezTo>
                        <a:pt x="127" y="144"/>
                        <a:pt x="128" y="136"/>
                        <a:pt x="128" y="130"/>
                      </a:cubicBezTo>
                      <a:cubicBezTo>
                        <a:pt x="129" y="124"/>
                        <a:pt x="128" y="121"/>
                        <a:pt x="130" y="116"/>
                      </a:cubicBezTo>
                      <a:cubicBezTo>
                        <a:pt x="131" y="111"/>
                        <a:pt x="136" y="105"/>
                        <a:pt x="139" y="100"/>
                      </a:cubicBezTo>
                      <a:cubicBezTo>
                        <a:pt x="142" y="96"/>
                        <a:pt x="146" y="94"/>
                        <a:pt x="147" y="90"/>
                      </a:cubicBezTo>
                      <a:cubicBezTo>
                        <a:pt x="148" y="86"/>
                        <a:pt x="145" y="82"/>
                        <a:pt x="146" y="77"/>
                      </a:cubicBezTo>
                      <a:cubicBezTo>
                        <a:pt x="147" y="72"/>
                        <a:pt x="149" y="67"/>
                        <a:pt x="151" y="62"/>
                      </a:cubicBezTo>
                      <a:cubicBezTo>
                        <a:pt x="153" y="58"/>
                        <a:pt x="157" y="57"/>
                        <a:pt x="160" y="52"/>
                      </a:cubicBezTo>
                      <a:cubicBezTo>
                        <a:pt x="162" y="48"/>
                        <a:pt x="167" y="42"/>
                        <a:pt x="170" y="36"/>
                      </a:cubicBezTo>
                      <a:cubicBezTo>
                        <a:pt x="172" y="30"/>
                        <a:pt x="172" y="23"/>
                        <a:pt x="172" y="16"/>
                      </a:cubicBezTo>
                      <a:cubicBezTo>
                        <a:pt x="172" y="10"/>
                        <a:pt x="170" y="3"/>
                        <a:pt x="170" y="0"/>
                      </a:cubicBezTo>
                    </a:path>
                  </a:pathLst>
                </a:custGeom>
                <a:noFill/>
                <a:ln w="4445"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49" name="Freeform 137"/>
                <p:cNvSpPr>
                  <a:spLocks/>
                </p:cNvSpPr>
                <p:nvPr/>
              </p:nvSpPr>
              <p:spPr bwMode="auto">
                <a:xfrm>
                  <a:off x="4718" y="2822"/>
                  <a:ext cx="159" cy="71"/>
                </a:xfrm>
                <a:custGeom>
                  <a:avLst/>
                  <a:gdLst/>
                  <a:ahLst/>
                  <a:cxnLst>
                    <a:cxn ang="0">
                      <a:pos x="12" y="177"/>
                    </a:cxn>
                    <a:cxn ang="0">
                      <a:pos x="12" y="173"/>
                    </a:cxn>
                    <a:cxn ang="0">
                      <a:pos x="7" y="157"/>
                    </a:cxn>
                    <a:cxn ang="0">
                      <a:pos x="8" y="137"/>
                    </a:cxn>
                    <a:cxn ang="0">
                      <a:pos x="10" y="124"/>
                    </a:cxn>
                    <a:cxn ang="0">
                      <a:pos x="1" y="106"/>
                    </a:cxn>
                    <a:cxn ang="0">
                      <a:pos x="1" y="91"/>
                    </a:cxn>
                    <a:cxn ang="0">
                      <a:pos x="12" y="82"/>
                    </a:cxn>
                    <a:cxn ang="0">
                      <a:pos x="27" y="73"/>
                    </a:cxn>
                    <a:cxn ang="0">
                      <a:pos x="28" y="56"/>
                    </a:cxn>
                    <a:cxn ang="0">
                      <a:pos x="28" y="36"/>
                    </a:cxn>
                    <a:cxn ang="0">
                      <a:pos x="46" y="28"/>
                    </a:cxn>
                    <a:cxn ang="0">
                      <a:pos x="56" y="16"/>
                    </a:cxn>
                    <a:cxn ang="0">
                      <a:pos x="73" y="9"/>
                    </a:cxn>
                    <a:cxn ang="0">
                      <a:pos x="91" y="0"/>
                    </a:cxn>
                    <a:cxn ang="0">
                      <a:pos x="116" y="4"/>
                    </a:cxn>
                    <a:cxn ang="0">
                      <a:pos x="133" y="10"/>
                    </a:cxn>
                    <a:cxn ang="0">
                      <a:pos x="149" y="17"/>
                    </a:cxn>
                    <a:cxn ang="0">
                      <a:pos x="159" y="29"/>
                    </a:cxn>
                    <a:cxn ang="0">
                      <a:pos x="183" y="36"/>
                    </a:cxn>
                    <a:cxn ang="0">
                      <a:pos x="195" y="35"/>
                    </a:cxn>
                    <a:cxn ang="0">
                      <a:pos x="218" y="35"/>
                    </a:cxn>
                    <a:cxn ang="0">
                      <a:pos x="232" y="31"/>
                    </a:cxn>
                    <a:cxn ang="0">
                      <a:pos x="259" y="33"/>
                    </a:cxn>
                    <a:cxn ang="0">
                      <a:pos x="275" y="29"/>
                    </a:cxn>
                    <a:cxn ang="0">
                      <a:pos x="296" y="31"/>
                    </a:cxn>
                    <a:cxn ang="0">
                      <a:pos x="304" y="44"/>
                    </a:cxn>
                    <a:cxn ang="0">
                      <a:pos x="323" y="50"/>
                    </a:cxn>
                    <a:cxn ang="0">
                      <a:pos x="348" y="57"/>
                    </a:cxn>
                    <a:cxn ang="0">
                      <a:pos x="362" y="52"/>
                    </a:cxn>
                    <a:cxn ang="0">
                      <a:pos x="380" y="59"/>
                    </a:cxn>
                    <a:cxn ang="0">
                      <a:pos x="391" y="72"/>
                    </a:cxn>
                    <a:cxn ang="0">
                      <a:pos x="394" y="85"/>
                    </a:cxn>
                    <a:cxn ang="0">
                      <a:pos x="386" y="101"/>
                    </a:cxn>
                    <a:cxn ang="0">
                      <a:pos x="396" y="120"/>
                    </a:cxn>
                    <a:cxn ang="0">
                      <a:pos x="380" y="144"/>
                    </a:cxn>
                  </a:cxnLst>
                  <a:rect l="0" t="0" r="r" b="b"/>
                  <a:pathLst>
                    <a:path w="397" h="177">
                      <a:moveTo>
                        <a:pt x="12" y="177"/>
                      </a:moveTo>
                      <a:cubicBezTo>
                        <a:pt x="12" y="176"/>
                        <a:pt x="13" y="176"/>
                        <a:pt x="12" y="173"/>
                      </a:cubicBezTo>
                      <a:cubicBezTo>
                        <a:pt x="11" y="170"/>
                        <a:pt x="8" y="163"/>
                        <a:pt x="7" y="157"/>
                      </a:cubicBezTo>
                      <a:cubicBezTo>
                        <a:pt x="6" y="151"/>
                        <a:pt x="7" y="142"/>
                        <a:pt x="8" y="137"/>
                      </a:cubicBezTo>
                      <a:cubicBezTo>
                        <a:pt x="8" y="131"/>
                        <a:pt x="11" y="129"/>
                        <a:pt x="10" y="124"/>
                      </a:cubicBezTo>
                      <a:cubicBezTo>
                        <a:pt x="8" y="119"/>
                        <a:pt x="3" y="111"/>
                        <a:pt x="1" y="106"/>
                      </a:cubicBezTo>
                      <a:cubicBezTo>
                        <a:pt x="0" y="101"/>
                        <a:pt x="0" y="95"/>
                        <a:pt x="1" y="91"/>
                      </a:cubicBezTo>
                      <a:cubicBezTo>
                        <a:pt x="3" y="87"/>
                        <a:pt x="8" y="85"/>
                        <a:pt x="12" y="82"/>
                      </a:cubicBezTo>
                      <a:cubicBezTo>
                        <a:pt x="16" y="79"/>
                        <a:pt x="25" y="78"/>
                        <a:pt x="27" y="73"/>
                      </a:cubicBezTo>
                      <a:cubicBezTo>
                        <a:pt x="30" y="69"/>
                        <a:pt x="28" y="62"/>
                        <a:pt x="28" y="56"/>
                      </a:cubicBezTo>
                      <a:cubicBezTo>
                        <a:pt x="29" y="50"/>
                        <a:pt x="25" y="41"/>
                        <a:pt x="28" y="36"/>
                      </a:cubicBezTo>
                      <a:cubicBezTo>
                        <a:pt x="31" y="32"/>
                        <a:pt x="42" y="32"/>
                        <a:pt x="46" y="28"/>
                      </a:cubicBezTo>
                      <a:cubicBezTo>
                        <a:pt x="51" y="25"/>
                        <a:pt x="51" y="19"/>
                        <a:pt x="56" y="16"/>
                      </a:cubicBezTo>
                      <a:cubicBezTo>
                        <a:pt x="60" y="12"/>
                        <a:pt x="67" y="11"/>
                        <a:pt x="73" y="9"/>
                      </a:cubicBezTo>
                      <a:cubicBezTo>
                        <a:pt x="79" y="6"/>
                        <a:pt x="84" y="1"/>
                        <a:pt x="91" y="0"/>
                      </a:cubicBezTo>
                      <a:cubicBezTo>
                        <a:pt x="98" y="0"/>
                        <a:pt x="109" y="2"/>
                        <a:pt x="116" y="4"/>
                      </a:cubicBezTo>
                      <a:cubicBezTo>
                        <a:pt x="123" y="5"/>
                        <a:pt x="127" y="8"/>
                        <a:pt x="133" y="10"/>
                      </a:cubicBezTo>
                      <a:cubicBezTo>
                        <a:pt x="139" y="13"/>
                        <a:pt x="145" y="14"/>
                        <a:pt x="149" y="17"/>
                      </a:cubicBezTo>
                      <a:cubicBezTo>
                        <a:pt x="154" y="20"/>
                        <a:pt x="154" y="26"/>
                        <a:pt x="159" y="29"/>
                      </a:cubicBezTo>
                      <a:cubicBezTo>
                        <a:pt x="165" y="32"/>
                        <a:pt x="177" y="35"/>
                        <a:pt x="183" y="36"/>
                      </a:cubicBezTo>
                      <a:cubicBezTo>
                        <a:pt x="189" y="37"/>
                        <a:pt x="190" y="35"/>
                        <a:pt x="195" y="35"/>
                      </a:cubicBezTo>
                      <a:cubicBezTo>
                        <a:pt x="201" y="35"/>
                        <a:pt x="212" y="36"/>
                        <a:pt x="218" y="35"/>
                      </a:cubicBezTo>
                      <a:cubicBezTo>
                        <a:pt x="224" y="35"/>
                        <a:pt x="226" y="32"/>
                        <a:pt x="232" y="31"/>
                      </a:cubicBezTo>
                      <a:cubicBezTo>
                        <a:pt x="239" y="31"/>
                        <a:pt x="251" y="34"/>
                        <a:pt x="259" y="33"/>
                      </a:cubicBezTo>
                      <a:cubicBezTo>
                        <a:pt x="266" y="33"/>
                        <a:pt x="269" y="30"/>
                        <a:pt x="275" y="29"/>
                      </a:cubicBezTo>
                      <a:cubicBezTo>
                        <a:pt x="281" y="29"/>
                        <a:pt x="291" y="29"/>
                        <a:pt x="296" y="31"/>
                      </a:cubicBezTo>
                      <a:cubicBezTo>
                        <a:pt x="301" y="34"/>
                        <a:pt x="300" y="41"/>
                        <a:pt x="304" y="44"/>
                      </a:cubicBezTo>
                      <a:cubicBezTo>
                        <a:pt x="309" y="48"/>
                        <a:pt x="316" y="48"/>
                        <a:pt x="323" y="50"/>
                      </a:cubicBezTo>
                      <a:cubicBezTo>
                        <a:pt x="331" y="52"/>
                        <a:pt x="342" y="57"/>
                        <a:pt x="348" y="57"/>
                      </a:cubicBezTo>
                      <a:cubicBezTo>
                        <a:pt x="354" y="57"/>
                        <a:pt x="357" y="52"/>
                        <a:pt x="362" y="52"/>
                      </a:cubicBezTo>
                      <a:cubicBezTo>
                        <a:pt x="367" y="52"/>
                        <a:pt x="375" y="55"/>
                        <a:pt x="380" y="59"/>
                      </a:cubicBezTo>
                      <a:cubicBezTo>
                        <a:pt x="385" y="62"/>
                        <a:pt x="389" y="68"/>
                        <a:pt x="391" y="72"/>
                      </a:cubicBezTo>
                      <a:cubicBezTo>
                        <a:pt x="393" y="76"/>
                        <a:pt x="394" y="80"/>
                        <a:pt x="394" y="85"/>
                      </a:cubicBezTo>
                      <a:cubicBezTo>
                        <a:pt x="393" y="89"/>
                        <a:pt x="386" y="95"/>
                        <a:pt x="386" y="101"/>
                      </a:cubicBezTo>
                      <a:cubicBezTo>
                        <a:pt x="387" y="106"/>
                        <a:pt x="397" y="112"/>
                        <a:pt x="396" y="120"/>
                      </a:cubicBezTo>
                      <a:cubicBezTo>
                        <a:pt x="395" y="127"/>
                        <a:pt x="383" y="139"/>
                        <a:pt x="380" y="144"/>
                      </a:cubicBezTo>
                    </a:path>
                  </a:pathLst>
                </a:custGeom>
                <a:noFill/>
                <a:ln w="4445"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50" name="Freeform 138"/>
                <p:cNvSpPr>
                  <a:spLocks/>
                </p:cNvSpPr>
                <p:nvPr/>
              </p:nvSpPr>
              <p:spPr bwMode="auto">
                <a:xfrm>
                  <a:off x="4852" y="2879"/>
                  <a:ext cx="20" cy="212"/>
                </a:xfrm>
                <a:custGeom>
                  <a:avLst/>
                  <a:gdLst/>
                  <a:ahLst/>
                  <a:cxnLst>
                    <a:cxn ang="0">
                      <a:pos x="45" y="0"/>
                    </a:cxn>
                    <a:cxn ang="0">
                      <a:pos x="45" y="10"/>
                    </a:cxn>
                    <a:cxn ang="0">
                      <a:pos x="50" y="18"/>
                    </a:cxn>
                    <a:cxn ang="0">
                      <a:pos x="46" y="27"/>
                    </a:cxn>
                    <a:cxn ang="0">
                      <a:pos x="40" y="42"/>
                    </a:cxn>
                    <a:cxn ang="0">
                      <a:pos x="34" y="54"/>
                    </a:cxn>
                    <a:cxn ang="0">
                      <a:pos x="31" y="67"/>
                    </a:cxn>
                    <a:cxn ang="0">
                      <a:pos x="28" y="82"/>
                    </a:cxn>
                    <a:cxn ang="0">
                      <a:pos x="28" y="89"/>
                    </a:cxn>
                    <a:cxn ang="0">
                      <a:pos x="28" y="101"/>
                    </a:cxn>
                    <a:cxn ang="0">
                      <a:pos x="20" y="109"/>
                    </a:cxn>
                    <a:cxn ang="0">
                      <a:pos x="15" y="121"/>
                    </a:cxn>
                    <a:cxn ang="0">
                      <a:pos x="10" y="126"/>
                    </a:cxn>
                    <a:cxn ang="0">
                      <a:pos x="2" y="131"/>
                    </a:cxn>
                    <a:cxn ang="0">
                      <a:pos x="2" y="139"/>
                    </a:cxn>
                    <a:cxn ang="0">
                      <a:pos x="0" y="153"/>
                    </a:cxn>
                    <a:cxn ang="0">
                      <a:pos x="0" y="160"/>
                    </a:cxn>
                    <a:cxn ang="0">
                      <a:pos x="2" y="170"/>
                    </a:cxn>
                    <a:cxn ang="0">
                      <a:pos x="7" y="177"/>
                    </a:cxn>
                    <a:cxn ang="0">
                      <a:pos x="15" y="185"/>
                    </a:cxn>
                    <a:cxn ang="0">
                      <a:pos x="24" y="195"/>
                    </a:cxn>
                    <a:cxn ang="0">
                      <a:pos x="27" y="208"/>
                    </a:cxn>
                    <a:cxn ang="0">
                      <a:pos x="22" y="212"/>
                    </a:cxn>
                    <a:cxn ang="0">
                      <a:pos x="18" y="226"/>
                    </a:cxn>
                    <a:cxn ang="0">
                      <a:pos x="10" y="248"/>
                    </a:cxn>
                    <a:cxn ang="0">
                      <a:pos x="2" y="256"/>
                    </a:cxn>
                    <a:cxn ang="0">
                      <a:pos x="0" y="265"/>
                    </a:cxn>
                    <a:cxn ang="0">
                      <a:pos x="0" y="279"/>
                    </a:cxn>
                    <a:cxn ang="0">
                      <a:pos x="3" y="295"/>
                    </a:cxn>
                    <a:cxn ang="0">
                      <a:pos x="10" y="310"/>
                    </a:cxn>
                    <a:cxn ang="0">
                      <a:pos x="10" y="324"/>
                    </a:cxn>
                    <a:cxn ang="0">
                      <a:pos x="10" y="332"/>
                    </a:cxn>
                    <a:cxn ang="0">
                      <a:pos x="10" y="343"/>
                    </a:cxn>
                    <a:cxn ang="0">
                      <a:pos x="11" y="360"/>
                    </a:cxn>
                    <a:cxn ang="0">
                      <a:pos x="15" y="369"/>
                    </a:cxn>
                    <a:cxn ang="0">
                      <a:pos x="15" y="383"/>
                    </a:cxn>
                    <a:cxn ang="0">
                      <a:pos x="21" y="395"/>
                    </a:cxn>
                    <a:cxn ang="0">
                      <a:pos x="27" y="408"/>
                    </a:cxn>
                    <a:cxn ang="0">
                      <a:pos x="28" y="419"/>
                    </a:cxn>
                    <a:cxn ang="0">
                      <a:pos x="28" y="430"/>
                    </a:cxn>
                    <a:cxn ang="0">
                      <a:pos x="25" y="438"/>
                    </a:cxn>
                    <a:cxn ang="0">
                      <a:pos x="21" y="446"/>
                    </a:cxn>
                    <a:cxn ang="0">
                      <a:pos x="10" y="463"/>
                    </a:cxn>
                    <a:cxn ang="0">
                      <a:pos x="7" y="474"/>
                    </a:cxn>
                    <a:cxn ang="0">
                      <a:pos x="4" y="495"/>
                    </a:cxn>
                    <a:cxn ang="0">
                      <a:pos x="4" y="513"/>
                    </a:cxn>
                    <a:cxn ang="0">
                      <a:pos x="4" y="525"/>
                    </a:cxn>
                    <a:cxn ang="0">
                      <a:pos x="13" y="529"/>
                    </a:cxn>
                  </a:cxnLst>
                  <a:rect l="0" t="0" r="r" b="b"/>
                  <a:pathLst>
                    <a:path w="50" h="529">
                      <a:moveTo>
                        <a:pt x="45" y="0"/>
                      </a:moveTo>
                      <a:cubicBezTo>
                        <a:pt x="45" y="1"/>
                        <a:pt x="43" y="7"/>
                        <a:pt x="45" y="10"/>
                      </a:cubicBezTo>
                      <a:cubicBezTo>
                        <a:pt x="45" y="13"/>
                        <a:pt x="50" y="15"/>
                        <a:pt x="50" y="18"/>
                      </a:cubicBezTo>
                      <a:cubicBezTo>
                        <a:pt x="50" y="20"/>
                        <a:pt x="47" y="23"/>
                        <a:pt x="46" y="27"/>
                      </a:cubicBezTo>
                      <a:cubicBezTo>
                        <a:pt x="45" y="31"/>
                        <a:pt x="43" y="37"/>
                        <a:pt x="40" y="42"/>
                      </a:cubicBezTo>
                      <a:cubicBezTo>
                        <a:pt x="38" y="46"/>
                        <a:pt x="35" y="50"/>
                        <a:pt x="34" y="54"/>
                      </a:cubicBezTo>
                      <a:cubicBezTo>
                        <a:pt x="32" y="58"/>
                        <a:pt x="31" y="62"/>
                        <a:pt x="31" y="67"/>
                      </a:cubicBezTo>
                      <a:cubicBezTo>
                        <a:pt x="29" y="72"/>
                        <a:pt x="29" y="79"/>
                        <a:pt x="28" y="82"/>
                      </a:cubicBezTo>
                      <a:cubicBezTo>
                        <a:pt x="28" y="86"/>
                        <a:pt x="29" y="85"/>
                        <a:pt x="28" y="89"/>
                      </a:cubicBezTo>
                      <a:cubicBezTo>
                        <a:pt x="28" y="92"/>
                        <a:pt x="28" y="97"/>
                        <a:pt x="28" y="101"/>
                      </a:cubicBezTo>
                      <a:cubicBezTo>
                        <a:pt x="25" y="104"/>
                        <a:pt x="21" y="106"/>
                        <a:pt x="20" y="109"/>
                      </a:cubicBezTo>
                      <a:cubicBezTo>
                        <a:pt x="17" y="113"/>
                        <a:pt x="17" y="119"/>
                        <a:pt x="15" y="121"/>
                      </a:cubicBezTo>
                      <a:cubicBezTo>
                        <a:pt x="14" y="124"/>
                        <a:pt x="13" y="125"/>
                        <a:pt x="10" y="126"/>
                      </a:cubicBezTo>
                      <a:cubicBezTo>
                        <a:pt x="7" y="128"/>
                        <a:pt x="3" y="129"/>
                        <a:pt x="2" y="131"/>
                      </a:cubicBezTo>
                      <a:cubicBezTo>
                        <a:pt x="0" y="133"/>
                        <a:pt x="3" y="136"/>
                        <a:pt x="2" y="139"/>
                      </a:cubicBezTo>
                      <a:cubicBezTo>
                        <a:pt x="2" y="143"/>
                        <a:pt x="0" y="149"/>
                        <a:pt x="0" y="153"/>
                      </a:cubicBezTo>
                      <a:cubicBezTo>
                        <a:pt x="0" y="156"/>
                        <a:pt x="0" y="157"/>
                        <a:pt x="0" y="160"/>
                      </a:cubicBezTo>
                      <a:cubicBezTo>
                        <a:pt x="0" y="163"/>
                        <a:pt x="0" y="168"/>
                        <a:pt x="2" y="170"/>
                      </a:cubicBezTo>
                      <a:cubicBezTo>
                        <a:pt x="3" y="173"/>
                        <a:pt x="6" y="174"/>
                        <a:pt x="7" y="177"/>
                      </a:cubicBezTo>
                      <a:cubicBezTo>
                        <a:pt x="10" y="179"/>
                        <a:pt x="13" y="182"/>
                        <a:pt x="15" y="185"/>
                      </a:cubicBezTo>
                      <a:cubicBezTo>
                        <a:pt x="17" y="188"/>
                        <a:pt x="21" y="192"/>
                        <a:pt x="24" y="195"/>
                      </a:cubicBezTo>
                      <a:cubicBezTo>
                        <a:pt x="25" y="199"/>
                        <a:pt x="27" y="205"/>
                        <a:pt x="27" y="208"/>
                      </a:cubicBezTo>
                      <a:cubicBezTo>
                        <a:pt x="25" y="211"/>
                        <a:pt x="24" y="209"/>
                        <a:pt x="22" y="212"/>
                      </a:cubicBezTo>
                      <a:cubicBezTo>
                        <a:pt x="21" y="216"/>
                        <a:pt x="21" y="221"/>
                        <a:pt x="18" y="226"/>
                      </a:cubicBezTo>
                      <a:cubicBezTo>
                        <a:pt x="17" y="232"/>
                        <a:pt x="14" y="243"/>
                        <a:pt x="10" y="248"/>
                      </a:cubicBezTo>
                      <a:cubicBezTo>
                        <a:pt x="7" y="253"/>
                        <a:pt x="3" y="254"/>
                        <a:pt x="2" y="256"/>
                      </a:cubicBezTo>
                      <a:cubicBezTo>
                        <a:pt x="0" y="259"/>
                        <a:pt x="0" y="260"/>
                        <a:pt x="0" y="265"/>
                      </a:cubicBezTo>
                      <a:cubicBezTo>
                        <a:pt x="0" y="268"/>
                        <a:pt x="0" y="274"/>
                        <a:pt x="0" y="279"/>
                      </a:cubicBezTo>
                      <a:cubicBezTo>
                        <a:pt x="0" y="284"/>
                        <a:pt x="2" y="290"/>
                        <a:pt x="3" y="295"/>
                      </a:cubicBezTo>
                      <a:cubicBezTo>
                        <a:pt x="4" y="300"/>
                        <a:pt x="10" y="305"/>
                        <a:pt x="10" y="310"/>
                      </a:cubicBezTo>
                      <a:cubicBezTo>
                        <a:pt x="11" y="315"/>
                        <a:pt x="10" y="320"/>
                        <a:pt x="10" y="324"/>
                      </a:cubicBezTo>
                      <a:cubicBezTo>
                        <a:pt x="10" y="328"/>
                        <a:pt x="10" y="329"/>
                        <a:pt x="10" y="332"/>
                      </a:cubicBezTo>
                      <a:cubicBezTo>
                        <a:pt x="10" y="336"/>
                        <a:pt x="10" y="338"/>
                        <a:pt x="10" y="343"/>
                      </a:cubicBezTo>
                      <a:cubicBezTo>
                        <a:pt x="10" y="347"/>
                        <a:pt x="10" y="355"/>
                        <a:pt x="11" y="360"/>
                      </a:cubicBezTo>
                      <a:cubicBezTo>
                        <a:pt x="13" y="364"/>
                        <a:pt x="14" y="365"/>
                        <a:pt x="15" y="369"/>
                      </a:cubicBezTo>
                      <a:cubicBezTo>
                        <a:pt x="15" y="373"/>
                        <a:pt x="14" y="379"/>
                        <a:pt x="15" y="383"/>
                      </a:cubicBezTo>
                      <a:cubicBezTo>
                        <a:pt x="17" y="387"/>
                        <a:pt x="20" y="391"/>
                        <a:pt x="21" y="395"/>
                      </a:cubicBezTo>
                      <a:cubicBezTo>
                        <a:pt x="24" y="399"/>
                        <a:pt x="24" y="404"/>
                        <a:pt x="27" y="408"/>
                      </a:cubicBezTo>
                      <a:cubicBezTo>
                        <a:pt x="28" y="412"/>
                        <a:pt x="27" y="416"/>
                        <a:pt x="28" y="419"/>
                      </a:cubicBezTo>
                      <a:cubicBezTo>
                        <a:pt x="28" y="423"/>
                        <a:pt x="28" y="427"/>
                        <a:pt x="28" y="430"/>
                      </a:cubicBezTo>
                      <a:cubicBezTo>
                        <a:pt x="27" y="433"/>
                        <a:pt x="27" y="436"/>
                        <a:pt x="25" y="438"/>
                      </a:cubicBezTo>
                      <a:cubicBezTo>
                        <a:pt x="24" y="441"/>
                        <a:pt x="24" y="441"/>
                        <a:pt x="21" y="446"/>
                      </a:cubicBezTo>
                      <a:cubicBezTo>
                        <a:pt x="20" y="450"/>
                        <a:pt x="13" y="459"/>
                        <a:pt x="10" y="463"/>
                      </a:cubicBezTo>
                      <a:cubicBezTo>
                        <a:pt x="7" y="468"/>
                        <a:pt x="7" y="469"/>
                        <a:pt x="7" y="474"/>
                      </a:cubicBezTo>
                      <a:cubicBezTo>
                        <a:pt x="6" y="479"/>
                        <a:pt x="6" y="489"/>
                        <a:pt x="4" y="495"/>
                      </a:cubicBezTo>
                      <a:cubicBezTo>
                        <a:pt x="4" y="502"/>
                        <a:pt x="4" y="508"/>
                        <a:pt x="4" y="513"/>
                      </a:cubicBezTo>
                      <a:cubicBezTo>
                        <a:pt x="4" y="518"/>
                        <a:pt x="3" y="523"/>
                        <a:pt x="4" y="525"/>
                      </a:cubicBezTo>
                      <a:cubicBezTo>
                        <a:pt x="7" y="528"/>
                        <a:pt x="10" y="529"/>
                        <a:pt x="13" y="529"/>
                      </a:cubicBezTo>
                    </a:path>
                  </a:pathLst>
                </a:custGeom>
                <a:noFill/>
                <a:ln w="4445"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51" name="Freeform 139"/>
                <p:cNvSpPr>
                  <a:spLocks/>
                </p:cNvSpPr>
                <p:nvPr/>
              </p:nvSpPr>
              <p:spPr bwMode="auto">
                <a:xfrm>
                  <a:off x="4858" y="3064"/>
                  <a:ext cx="59" cy="27"/>
                </a:xfrm>
                <a:custGeom>
                  <a:avLst/>
                  <a:gdLst/>
                  <a:ahLst/>
                  <a:cxnLst>
                    <a:cxn ang="0">
                      <a:pos x="0" y="67"/>
                    </a:cxn>
                    <a:cxn ang="0">
                      <a:pos x="10" y="67"/>
                    </a:cxn>
                    <a:cxn ang="0">
                      <a:pos x="27" y="64"/>
                    </a:cxn>
                    <a:cxn ang="0">
                      <a:pos x="40" y="57"/>
                    </a:cxn>
                    <a:cxn ang="0">
                      <a:pos x="54" y="48"/>
                    </a:cxn>
                    <a:cxn ang="0">
                      <a:pos x="66" y="40"/>
                    </a:cxn>
                    <a:cxn ang="0">
                      <a:pos x="80" y="35"/>
                    </a:cxn>
                    <a:cxn ang="0">
                      <a:pos x="86" y="34"/>
                    </a:cxn>
                    <a:cxn ang="0">
                      <a:pos x="98" y="28"/>
                    </a:cxn>
                    <a:cxn ang="0">
                      <a:pos x="109" y="15"/>
                    </a:cxn>
                    <a:cxn ang="0">
                      <a:pos x="119" y="9"/>
                    </a:cxn>
                    <a:cxn ang="0">
                      <a:pos x="121" y="2"/>
                    </a:cxn>
                    <a:cxn ang="0">
                      <a:pos x="130" y="0"/>
                    </a:cxn>
                    <a:cxn ang="0">
                      <a:pos x="137" y="0"/>
                    </a:cxn>
                    <a:cxn ang="0">
                      <a:pos x="147" y="0"/>
                    </a:cxn>
                  </a:cxnLst>
                  <a:rect l="0" t="0" r="r" b="b"/>
                  <a:pathLst>
                    <a:path w="147" h="67">
                      <a:moveTo>
                        <a:pt x="0" y="67"/>
                      </a:moveTo>
                      <a:cubicBezTo>
                        <a:pt x="2" y="67"/>
                        <a:pt x="5" y="67"/>
                        <a:pt x="10" y="67"/>
                      </a:cubicBezTo>
                      <a:cubicBezTo>
                        <a:pt x="14" y="66"/>
                        <a:pt x="22" y="65"/>
                        <a:pt x="27" y="64"/>
                      </a:cubicBezTo>
                      <a:cubicBezTo>
                        <a:pt x="32" y="62"/>
                        <a:pt x="35" y="60"/>
                        <a:pt x="40" y="57"/>
                      </a:cubicBezTo>
                      <a:cubicBezTo>
                        <a:pt x="44" y="55"/>
                        <a:pt x="49" y="50"/>
                        <a:pt x="54" y="48"/>
                      </a:cubicBezTo>
                      <a:cubicBezTo>
                        <a:pt x="58" y="45"/>
                        <a:pt x="61" y="42"/>
                        <a:pt x="66" y="40"/>
                      </a:cubicBezTo>
                      <a:cubicBezTo>
                        <a:pt x="70" y="38"/>
                        <a:pt x="76" y="36"/>
                        <a:pt x="80" y="35"/>
                      </a:cubicBezTo>
                      <a:cubicBezTo>
                        <a:pt x="83" y="34"/>
                        <a:pt x="84" y="35"/>
                        <a:pt x="86" y="34"/>
                      </a:cubicBezTo>
                      <a:cubicBezTo>
                        <a:pt x="89" y="33"/>
                        <a:pt x="94" y="31"/>
                        <a:pt x="98" y="28"/>
                      </a:cubicBezTo>
                      <a:cubicBezTo>
                        <a:pt x="101" y="25"/>
                        <a:pt x="105" y="19"/>
                        <a:pt x="109" y="15"/>
                      </a:cubicBezTo>
                      <a:cubicBezTo>
                        <a:pt x="113" y="12"/>
                        <a:pt x="117" y="12"/>
                        <a:pt x="119" y="9"/>
                      </a:cubicBezTo>
                      <a:cubicBezTo>
                        <a:pt x="121" y="7"/>
                        <a:pt x="119" y="3"/>
                        <a:pt x="121" y="2"/>
                      </a:cubicBezTo>
                      <a:cubicBezTo>
                        <a:pt x="123" y="0"/>
                        <a:pt x="127" y="0"/>
                        <a:pt x="130" y="0"/>
                      </a:cubicBezTo>
                      <a:cubicBezTo>
                        <a:pt x="132" y="0"/>
                        <a:pt x="134" y="0"/>
                        <a:pt x="137" y="0"/>
                      </a:cubicBezTo>
                      <a:cubicBezTo>
                        <a:pt x="140" y="0"/>
                        <a:pt x="145" y="0"/>
                        <a:pt x="147" y="0"/>
                      </a:cubicBezTo>
                    </a:path>
                  </a:pathLst>
                </a:custGeom>
                <a:noFill/>
                <a:ln w="508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52" name="Freeform 140"/>
                <p:cNvSpPr>
                  <a:spLocks/>
                </p:cNvSpPr>
                <p:nvPr/>
              </p:nvSpPr>
              <p:spPr bwMode="auto">
                <a:xfrm>
                  <a:off x="4917" y="3056"/>
                  <a:ext cx="97" cy="19"/>
                </a:xfrm>
                <a:custGeom>
                  <a:avLst/>
                  <a:gdLst/>
                  <a:ahLst/>
                  <a:cxnLst>
                    <a:cxn ang="0">
                      <a:pos x="0" y="21"/>
                    </a:cxn>
                    <a:cxn ang="0">
                      <a:pos x="4" y="24"/>
                    </a:cxn>
                    <a:cxn ang="0">
                      <a:pos x="10" y="32"/>
                    </a:cxn>
                    <a:cxn ang="0">
                      <a:pos x="22" y="34"/>
                    </a:cxn>
                    <a:cxn ang="0">
                      <a:pos x="37" y="36"/>
                    </a:cxn>
                    <a:cxn ang="0">
                      <a:pos x="47" y="43"/>
                    </a:cxn>
                    <a:cxn ang="0">
                      <a:pos x="62" y="47"/>
                    </a:cxn>
                    <a:cxn ang="0">
                      <a:pos x="75" y="39"/>
                    </a:cxn>
                    <a:cxn ang="0">
                      <a:pos x="87" y="36"/>
                    </a:cxn>
                    <a:cxn ang="0">
                      <a:pos x="98" y="31"/>
                    </a:cxn>
                    <a:cxn ang="0">
                      <a:pos x="106" y="22"/>
                    </a:cxn>
                    <a:cxn ang="0">
                      <a:pos x="115" y="20"/>
                    </a:cxn>
                    <a:cxn ang="0">
                      <a:pos x="127" y="22"/>
                    </a:cxn>
                    <a:cxn ang="0">
                      <a:pos x="139" y="19"/>
                    </a:cxn>
                    <a:cxn ang="0">
                      <a:pos x="157" y="17"/>
                    </a:cxn>
                    <a:cxn ang="0">
                      <a:pos x="182" y="17"/>
                    </a:cxn>
                    <a:cxn ang="0">
                      <a:pos x="194" y="17"/>
                    </a:cxn>
                    <a:cxn ang="0">
                      <a:pos x="211" y="15"/>
                    </a:cxn>
                    <a:cxn ang="0">
                      <a:pos x="228" y="14"/>
                    </a:cxn>
                    <a:cxn ang="0">
                      <a:pos x="236" y="6"/>
                    </a:cxn>
                    <a:cxn ang="0">
                      <a:pos x="242" y="0"/>
                    </a:cxn>
                  </a:cxnLst>
                  <a:rect l="0" t="0" r="r" b="b"/>
                  <a:pathLst>
                    <a:path w="242" h="47">
                      <a:moveTo>
                        <a:pt x="0" y="21"/>
                      </a:moveTo>
                      <a:cubicBezTo>
                        <a:pt x="0" y="22"/>
                        <a:pt x="2" y="22"/>
                        <a:pt x="4" y="24"/>
                      </a:cubicBezTo>
                      <a:cubicBezTo>
                        <a:pt x="6" y="26"/>
                        <a:pt x="7" y="30"/>
                        <a:pt x="10" y="32"/>
                      </a:cubicBezTo>
                      <a:cubicBezTo>
                        <a:pt x="13" y="33"/>
                        <a:pt x="18" y="34"/>
                        <a:pt x="22" y="34"/>
                      </a:cubicBezTo>
                      <a:cubicBezTo>
                        <a:pt x="27" y="35"/>
                        <a:pt x="33" y="35"/>
                        <a:pt x="37" y="36"/>
                      </a:cubicBezTo>
                      <a:cubicBezTo>
                        <a:pt x="41" y="38"/>
                        <a:pt x="43" y="41"/>
                        <a:pt x="47" y="43"/>
                      </a:cubicBezTo>
                      <a:cubicBezTo>
                        <a:pt x="51" y="45"/>
                        <a:pt x="58" y="47"/>
                        <a:pt x="62" y="47"/>
                      </a:cubicBezTo>
                      <a:cubicBezTo>
                        <a:pt x="67" y="46"/>
                        <a:pt x="71" y="41"/>
                        <a:pt x="75" y="39"/>
                      </a:cubicBezTo>
                      <a:cubicBezTo>
                        <a:pt x="79" y="37"/>
                        <a:pt x="84" y="38"/>
                        <a:pt x="87" y="36"/>
                      </a:cubicBezTo>
                      <a:cubicBezTo>
                        <a:pt x="91" y="35"/>
                        <a:pt x="94" y="33"/>
                        <a:pt x="98" y="31"/>
                      </a:cubicBezTo>
                      <a:cubicBezTo>
                        <a:pt x="101" y="28"/>
                        <a:pt x="103" y="24"/>
                        <a:pt x="106" y="22"/>
                      </a:cubicBezTo>
                      <a:cubicBezTo>
                        <a:pt x="109" y="21"/>
                        <a:pt x="111" y="20"/>
                        <a:pt x="115" y="20"/>
                      </a:cubicBezTo>
                      <a:cubicBezTo>
                        <a:pt x="118" y="20"/>
                        <a:pt x="123" y="22"/>
                        <a:pt x="127" y="22"/>
                      </a:cubicBezTo>
                      <a:cubicBezTo>
                        <a:pt x="131" y="22"/>
                        <a:pt x="134" y="20"/>
                        <a:pt x="139" y="19"/>
                      </a:cubicBezTo>
                      <a:cubicBezTo>
                        <a:pt x="144" y="18"/>
                        <a:pt x="150" y="18"/>
                        <a:pt x="157" y="17"/>
                      </a:cubicBezTo>
                      <a:cubicBezTo>
                        <a:pt x="164" y="17"/>
                        <a:pt x="175" y="17"/>
                        <a:pt x="182" y="17"/>
                      </a:cubicBezTo>
                      <a:cubicBezTo>
                        <a:pt x="188" y="17"/>
                        <a:pt x="189" y="18"/>
                        <a:pt x="194" y="17"/>
                      </a:cubicBezTo>
                      <a:cubicBezTo>
                        <a:pt x="199" y="17"/>
                        <a:pt x="206" y="15"/>
                        <a:pt x="211" y="15"/>
                      </a:cubicBezTo>
                      <a:cubicBezTo>
                        <a:pt x="217" y="14"/>
                        <a:pt x="224" y="15"/>
                        <a:pt x="228" y="14"/>
                      </a:cubicBezTo>
                      <a:cubicBezTo>
                        <a:pt x="232" y="12"/>
                        <a:pt x="233" y="9"/>
                        <a:pt x="236" y="6"/>
                      </a:cubicBezTo>
                      <a:cubicBezTo>
                        <a:pt x="238" y="4"/>
                        <a:pt x="241" y="1"/>
                        <a:pt x="242" y="0"/>
                      </a:cubicBezTo>
                    </a:path>
                  </a:pathLst>
                </a:custGeom>
                <a:noFill/>
                <a:ln w="508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53" name="Freeform 141"/>
                <p:cNvSpPr>
                  <a:spLocks/>
                </p:cNvSpPr>
                <p:nvPr/>
              </p:nvSpPr>
              <p:spPr bwMode="auto">
                <a:xfrm>
                  <a:off x="5014" y="3009"/>
                  <a:ext cx="36" cy="47"/>
                </a:xfrm>
                <a:custGeom>
                  <a:avLst/>
                  <a:gdLst/>
                  <a:ahLst/>
                  <a:cxnLst>
                    <a:cxn ang="0">
                      <a:pos x="0" y="117"/>
                    </a:cxn>
                    <a:cxn ang="0">
                      <a:pos x="1" y="111"/>
                    </a:cxn>
                    <a:cxn ang="0">
                      <a:pos x="2" y="104"/>
                    </a:cxn>
                    <a:cxn ang="0">
                      <a:pos x="4" y="98"/>
                    </a:cxn>
                    <a:cxn ang="0">
                      <a:pos x="11" y="86"/>
                    </a:cxn>
                    <a:cxn ang="0">
                      <a:pos x="13" y="82"/>
                    </a:cxn>
                    <a:cxn ang="0">
                      <a:pos x="16" y="76"/>
                    </a:cxn>
                    <a:cxn ang="0">
                      <a:pos x="21" y="72"/>
                    </a:cxn>
                    <a:cxn ang="0">
                      <a:pos x="30" y="69"/>
                    </a:cxn>
                    <a:cxn ang="0">
                      <a:pos x="34" y="61"/>
                    </a:cxn>
                    <a:cxn ang="0">
                      <a:pos x="36" y="53"/>
                    </a:cxn>
                    <a:cxn ang="0">
                      <a:pos x="48" y="44"/>
                    </a:cxn>
                    <a:cxn ang="0">
                      <a:pos x="60" y="32"/>
                    </a:cxn>
                    <a:cxn ang="0">
                      <a:pos x="73" y="19"/>
                    </a:cxn>
                    <a:cxn ang="0">
                      <a:pos x="83" y="8"/>
                    </a:cxn>
                    <a:cxn ang="0">
                      <a:pos x="89" y="0"/>
                    </a:cxn>
                  </a:cxnLst>
                  <a:rect l="0" t="0" r="r" b="b"/>
                  <a:pathLst>
                    <a:path w="89" h="117">
                      <a:moveTo>
                        <a:pt x="0" y="117"/>
                      </a:moveTo>
                      <a:cubicBezTo>
                        <a:pt x="0" y="116"/>
                        <a:pt x="1" y="113"/>
                        <a:pt x="1" y="111"/>
                      </a:cubicBezTo>
                      <a:cubicBezTo>
                        <a:pt x="1" y="109"/>
                        <a:pt x="1" y="106"/>
                        <a:pt x="2" y="104"/>
                      </a:cubicBezTo>
                      <a:cubicBezTo>
                        <a:pt x="2" y="102"/>
                        <a:pt x="3" y="101"/>
                        <a:pt x="4" y="98"/>
                      </a:cubicBezTo>
                      <a:cubicBezTo>
                        <a:pt x="6" y="95"/>
                        <a:pt x="9" y="89"/>
                        <a:pt x="11" y="86"/>
                      </a:cubicBezTo>
                      <a:cubicBezTo>
                        <a:pt x="12" y="83"/>
                        <a:pt x="12" y="83"/>
                        <a:pt x="13" y="82"/>
                      </a:cubicBezTo>
                      <a:cubicBezTo>
                        <a:pt x="14" y="80"/>
                        <a:pt x="15" y="77"/>
                        <a:pt x="16" y="76"/>
                      </a:cubicBezTo>
                      <a:cubicBezTo>
                        <a:pt x="18" y="74"/>
                        <a:pt x="19" y="73"/>
                        <a:pt x="21" y="72"/>
                      </a:cubicBezTo>
                      <a:cubicBezTo>
                        <a:pt x="23" y="71"/>
                        <a:pt x="28" y="71"/>
                        <a:pt x="30" y="69"/>
                      </a:cubicBezTo>
                      <a:cubicBezTo>
                        <a:pt x="32" y="68"/>
                        <a:pt x="33" y="64"/>
                        <a:pt x="34" y="61"/>
                      </a:cubicBezTo>
                      <a:cubicBezTo>
                        <a:pt x="35" y="58"/>
                        <a:pt x="34" y="55"/>
                        <a:pt x="36" y="53"/>
                      </a:cubicBezTo>
                      <a:cubicBezTo>
                        <a:pt x="38" y="50"/>
                        <a:pt x="43" y="48"/>
                        <a:pt x="48" y="44"/>
                      </a:cubicBezTo>
                      <a:cubicBezTo>
                        <a:pt x="52" y="41"/>
                        <a:pt x="56" y="36"/>
                        <a:pt x="60" y="32"/>
                      </a:cubicBezTo>
                      <a:cubicBezTo>
                        <a:pt x="64" y="28"/>
                        <a:pt x="69" y="23"/>
                        <a:pt x="73" y="19"/>
                      </a:cubicBezTo>
                      <a:cubicBezTo>
                        <a:pt x="77" y="15"/>
                        <a:pt x="81" y="11"/>
                        <a:pt x="83" y="8"/>
                      </a:cubicBezTo>
                      <a:cubicBezTo>
                        <a:pt x="86" y="5"/>
                        <a:pt x="88" y="1"/>
                        <a:pt x="89" y="0"/>
                      </a:cubicBezTo>
                    </a:path>
                  </a:pathLst>
                </a:custGeom>
                <a:noFill/>
                <a:ln w="5715"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54" name="Freeform 142"/>
                <p:cNvSpPr>
                  <a:spLocks/>
                </p:cNvSpPr>
                <p:nvPr/>
              </p:nvSpPr>
              <p:spPr bwMode="auto">
                <a:xfrm>
                  <a:off x="5050" y="2916"/>
                  <a:ext cx="90" cy="93"/>
                </a:xfrm>
                <a:custGeom>
                  <a:avLst/>
                  <a:gdLst/>
                  <a:ahLst/>
                  <a:cxnLst>
                    <a:cxn ang="0">
                      <a:pos x="0" y="232"/>
                    </a:cxn>
                    <a:cxn ang="0">
                      <a:pos x="6" y="218"/>
                    </a:cxn>
                    <a:cxn ang="0">
                      <a:pos x="14" y="205"/>
                    </a:cxn>
                    <a:cxn ang="0">
                      <a:pos x="33" y="189"/>
                    </a:cxn>
                    <a:cxn ang="0">
                      <a:pos x="37" y="175"/>
                    </a:cxn>
                    <a:cxn ang="0">
                      <a:pos x="48" y="159"/>
                    </a:cxn>
                    <a:cxn ang="0">
                      <a:pos x="49" y="149"/>
                    </a:cxn>
                    <a:cxn ang="0">
                      <a:pos x="60" y="136"/>
                    </a:cxn>
                    <a:cxn ang="0">
                      <a:pos x="80" y="123"/>
                    </a:cxn>
                    <a:cxn ang="0">
                      <a:pos x="84" y="109"/>
                    </a:cxn>
                    <a:cxn ang="0">
                      <a:pos x="101" y="98"/>
                    </a:cxn>
                    <a:cxn ang="0">
                      <a:pos x="111" y="83"/>
                    </a:cxn>
                    <a:cxn ang="0">
                      <a:pos x="126" y="73"/>
                    </a:cxn>
                    <a:cxn ang="0">
                      <a:pos x="139" y="73"/>
                    </a:cxn>
                    <a:cxn ang="0">
                      <a:pos x="155" y="60"/>
                    </a:cxn>
                    <a:cxn ang="0">
                      <a:pos x="162" y="53"/>
                    </a:cxn>
                    <a:cxn ang="0">
                      <a:pos x="163" y="43"/>
                    </a:cxn>
                    <a:cxn ang="0">
                      <a:pos x="169" y="32"/>
                    </a:cxn>
                    <a:cxn ang="0">
                      <a:pos x="185" y="26"/>
                    </a:cxn>
                    <a:cxn ang="0">
                      <a:pos x="193" y="15"/>
                    </a:cxn>
                    <a:cxn ang="0">
                      <a:pos x="201" y="9"/>
                    </a:cxn>
                    <a:cxn ang="0">
                      <a:pos x="211" y="4"/>
                    </a:cxn>
                    <a:cxn ang="0">
                      <a:pos x="218" y="1"/>
                    </a:cxn>
                    <a:cxn ang="0">
                      <a:pos x="224" y="0"/>
                    </a:cxn>
                  </a:cxnLst>
                  <a:rect l="0" t="0" r="r" b="b"/>
                  <a:pathLst>
                    <a:path w="224" h="232">
                      <a:moveTo>
                        <a:pt x="0" y="232"/>
                      </a:moveTo>
                      <a:cubicBezTo>
                        <a:pt x="0" y="230"/>
                        <a:pt x="3" y="222"/>
                        <a:pt x="6" y="218"/>
                      </a:cubicBezTo>
                      <a:cubicBezTo>
                        <a:pt x="8" y="213"/>
                        <a:pt x="8" y="210"/>
                        <a:pt x="14" y="205"/>
                      </a:cubicBezTo>
                      <a:cubicBezTo>
                        <a:pt x="17" y="201"/>
                        <a:pt x="28" y="194"/>
                        <a:pt x="33" y="189"/>
                      </a:cubicBezTo>
                      <a:cubicBezTo>
                        <a:pt x="37" y="184"/>
                        <a:pt x="34" y="180"/>
                        <a:pt x="37" y="175"/>
                      </a:cubicBezTo>
                      <a:cubicBezTo>
                        <a:pt x="38" y="170"/>
                        <a:pt x="45" y="163"/>
                        <a:pt x="48" y="159"/>
                      </a:cubicBezTo>
                      <a:cubicBezTo>
                        <a:pt x="49" y="154"/>
                        <a:pt x="46" y="153"/>
                        <a:pt x="49" y="149"/>
                      </a:cubicBezTo>
                      <a:cubicBezTo>
                        <a:pt x="51" y="145"/>
                        <a:pt x="56" y="140"/>
                        <a:pt x="60" y="136"/>
                      </a:cubicBezTo>
                      <a:cubicBezTo>
                        <a:pt x="66" y="132"/>
                        <a:pt x="77" y="127"/>
                        <a:pt x="80" y="123"/>
                      </a:cubicBezTo>
                      <a:cubicBezTo>
                        <a:pt x="84" y="118"/>
                        <a:pt x="81" y="113"/>
                        <a:pt x="84" y="109"/>
                      </a:cubicBezTo>
                      <a:cubicBezTo>
                        <a:pt x="88" y="104"/>
                        <a:pt x="97" y="102"/>
                        <a:pt x="101" y="98"/>
                      </a:cubicBezTo>
                      <a:cubicBezTo>
                        <a:pt x="104" y="93"/>
                        <a:pt x="106" y="87"/>
                        <a:pt x="111" y="83"/>
                      </a:cubicBezTo>
                      <a:cubicBezTo>
                        <a:pt x="116" y="79"/>
                        <a:pt x="120" y="75"/>
                        <a:pt x="126" y="73"/>
                      </a:cubicBezTo>
                      <a:cubicBezTo>
                        <a:pt x="130" y="72"/>
                        <a:pt x="134" y="75"/>
                        <a:pt x="139" y="73"/>
                      </a:cubicBezTo>
                      <a:cubicBezTo>
                        <a:pt x="144" y="71"/>
                        <a:pt x="152" y="63"/>
                        <a:pt x="155" y="60"/>
                      </a:cubicBezTo>
                      <a:cubicBezTo>
                        <a:pt x="158" y="57"/>
                        <a:pt x="161" y="56"/>
                        <a:pt x="162" y="53"/>
                      </a:cubicBezTo>
                      <a:cubicBezTo>
                        <a:pt x="163" y="51"/>
                        <a:pt x="162" y="47"/>
                        <a:pt x="163" y="43"/>
                      </a:cubicBezTo>
                      <a:cubicBezTo>
                        <a:pt x="165" y="40"/>
                        <a:pt x="166" y="35"/>
                        <a:pt x="169" y="32"/>
                      </a:cubicBezTo>
                      <a:cubicBezTo>
                        <a:pt x="172" y="29"/>
                        <a:pt x="180" y="29"/>
                        <a:pt x="185" y="26"/>
                      </a:cubicBezTo>
                      <a:cubicBezTo>
                        <a:pt x="188" y="23"/>
                        <a:pt x="190" y="18"/>
                        <a:pt x="193" y="15"/>
                      </a:cubicBezTo>
                      <a:cubicBezTo>
                        <a:pt x="196" y="12"/>
                        <a:pt x="199" y="11"/>
                        <a:pt x="201" y="9"/>
                      </a:cubicBezTo>
                      <a:cubicBezTo>
                        <a:pt x="204" y="7"/>
                        <a:pt x="208" y="5"/>
                        <a:pt x="211" y="4"/>
                      </a:cubicBezTo>
                      <a:cubicBezTo>
                        <a:pt x="214" y="2"/>
                        <a:pt x="215" y="2"/>
                        <a:pt x="218" y="1"/>
                      </a:cubicBezTo>
                      <a:cubicBezTo>
                        <a:pt x="220" y="0"/>
                        <a:pt x="224" y="0"/>
                        <a:pt x="224" y="0"/>
                      </a:cubicBezTo>
                    </a:path>
                  </a:pathLst>
                </a:custGeom>
                <a:noFill/>
                <a:ln w="635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grpSp>
          <p:sp>
            <p:nvSpPr>
              <p:cNvPr id="13455" name="Freeform 143"/>
              <p:cNvSpPr>
                <a:spLocks/>
              </p:cNvSpPr>
              <p:nvPr/>
            </p:nvSpPr>
            <p:spPr bwMode="auto">
              <a:xfrm>
                <a:off x="4457" y="3379"/>
                <a:ext cx="78" cy="86"/>
              </a:xfrm>
              <a:custGeom>
                <a:avLst/>
                <a:gdLst/>
                <a:ahLst/>
                <a:cxnLst>
                  <a:cxn ang="0">
                    <a:pos x="0" y="0"/>
                  </a:cxn>
                  <a:cxn ang="0">
                    <a:pos x="2" y="7"/>
                  </a:cxn>
                  <a:cxn ang="0">
                    <a:pos x="2" y="21"/>
                  </a:cxn>
                  <a:cxn ang="0">
                    <a:pos x="0" y="42"/>
                  </a:cxn>
                  <a:cxn ang="0">
                    <a:pos x="8" y="52"/>
                  </a:cxn>
                  <a:cxn ang="0">
                    <a:pos x="11" y="62"/>
                  </a:cxn>
                  <a:cxn ang="0">
                    <a:pos x="17" y="74"/>
                  </a:cxn>
                  <a:cxn ang="0">
                    <a:pos x="22" y="88"/>
                  </a:cxn>
                  <a:cxn ang="0">
                    <a:pos x="26" y="95"/>
                  </a:cxn>
                  <a:cxn ang="0">
                    <a:pos x="39" y="109"/>
                  </a:cxn>
                  <a:cxn ang="0">
                    <a:pos x="48" y="129"/>
                  </a:cxn>
                  <a:cxn ang="0">
                    <a:pos x="58" y="116"/>
                  </a:cxn>
                  <a:cxn ang="0">
                    <a:pos x="63" y="98"/>
                  </a:cxn>
                  <a:cxn ang="0">
                    <a:pos x="72" y="91"/>
                  </a:cxn>
                  <a:cxn ang="0">
                    <a:pos x="76" y="81"/>
                  </a:cxn>
                  <a:cxn ang="0">
                    <a:pos x="72" y="66"/>
                  </a:cxn>
                  <a:cxn ang="0">
                    <a:pos x="79" y="56"/>
                  </a:cxn>
                  <a:cxn ang="0">
                    <a:pos x="79" y="48"/>
                  </a:cxn>
                  <a:cxn ang="0">
                    <a:pos x="83" y="35"/>
                  </a:cxn>
                  <a:cxn ang="0">
                    <a:pos x="93" y="30"/>
                  </a:cxn>
                  <a:cxn ang="0">
                    <a:pos x="98" y="34"/>
                  </a:cxn>
                  <a:cxn ang="0">
                    <a:pos x="97" y="49"/>
                  </a:cxn>
                  <a:cxn ang="0">
                    <a:pos x="100" y="67"/>
                  </a:cxn>
                  <a:cxn ang="0">
                    <a:pos x="102" y="81"/>
                  </a:cxn>
                  <a:cxn ang="0">
                    <a:pos x="103" y="98"/>
                  </a:cxn>
                  <a:cxn ang="0">
                    <a:pos x="97" y="112"/>
                  </a:cxn>
                  <a:cxn ang="0">
                    <a:pos x="97" y="123"/>
                  </a:cxn>
                  <a:cxn ang="0">
                    <a:pos x="97" y="137"/>
                  </a:cxn>
                  <a:cxn ang="0">
                    <a:pos x="94" y="150"/>
                  </a:cxn>
                  <a:cxn ang="0">
                    <a:pos x="89" y="158"/>
                  </a:cxn>
                  <a:cxn ang="0">
                    <a:pos x="91" y="171"/>
                  </a:cxn>
                  <a:cxn ang="0">
                    <a:pos x="92" y="183"/>
                  </a:cxn>
                  <a:cxn ang="0">
                    <a:pos x="91" y="190"/>
                  </a:cxn>
                  <a:cxn ang="0">
                    <a:pos x="95" y="208"/>
                  </a:cxn>
                  <a:cxn ang="0">
                    <a:pos x="115" y="211"/>
                  </a:cxn>
                  <a:cxn ang="0">
                    <a:pos x="125" y="214"/>
                  </a:cxn>
                  <a:cxn ang="0">
                    <a:pos x="140" y="211"/>
                  </a:cxn>
                  <a:cxn ang="0">
                    <a:pos x="148" y="204"/>
                  </a:cxn>
                  <a:cxn ang="0">
                    <a:pos x="154" y="197"/>
                  </a:cxn>
                  <a:cxn ang="0">
                    <a:pos x="172" y="190"/>
                  </a:cxn>
                  <a:cxn ang="0">
                    <a:pos x="186" y="190"/>
                  </a:cxn>
                  <a:cxn ang="0">
                    <a:pos x="194" y="183"/>
                  </a:cxn>
                </a:cxnLst>
                <a:rect l="0" t="0" r="r" b="b"/>
                <a:pathLst>
                  <a:path w="194" h="215">
                    <a:moveTo>
                      <a:pt x="0" y="0"/>
                    </a:moveTo>
                    <a:cubicBezTo>
                      <a:pt x="0" y="0"/>
                      <a:pt x="2" y="3"/>
                      <a:pt x="2" y="7"/>
                    </a:cubicBezTo>
                    <a:cubicBezTo>
                      <a:pt x="2" y="10"/>
                      <a:pt x="2" y="16"/>
                      <a:pt x="2" y="21"/>
                    </a:cubicBezTo>
                    <a:cubicBezTo>
                      <a:pt x="2" y="27"/>
                      <a:pt x="0" y="38"/>
                      <a:pt x="0" y="42"/>
                    </a:cubicBezTo>
                    <a:cubicBezTo>
                      <a:pt x="1" y="45"/>
                      <a:pt x="6" y="49"/>
                      <a:pt x="8" y="52"/>
                    </a:cubicBezTo>
                    <a:cubicBezTo>
                      <a:pt x="10" y="55"/>
                      <a:pt x="9" y="56"/>
                      <a:pt x="11" y="62"/>
                    </a:cubicBezTo>
                    <a:cubicBezTo>
                      <a:pt x="12" y="63"/>
                      <a:pt x="15" y="69"/>
                      <a:pt x="17" y="74"/>
                    </a:cubicBezTo>
                    <a:cubicBezTo>
                      <a:pt x="19" y="77"/>
                      <a:pt x="20" y="84"/>
                      <a:pt x="22" y="88"/>
                    </a:cubicBezTo>
                    <a:cubicBezTo>
                      <a:pt x="24" y="91"/>
                      <a:pt x="24" y="91"/>
                      <a:pt x="26" y="95"/>
                    </a:cubicBezTo>
                    <a:cubicBezTo>
                      <a:pt x="29" y="98"/>
                      <a:pt x="36" y="105"/>
                      <a:pt x="39" y="109"/>
                    </a:cubicBezTo>
                    <a:cubicBezTo>
                      <a:pt x="43" y="116"/>
                      <a:pt x="46" y="127"/>
                      <a:pt x="48" y="129"/>
                    </a:cubicBezTo>
                    <a:cubicBezTo>
                      <a:pt x="51" y="130"/>
                      <a:pt x="55" y="120"/>
                      <a:pt x="58" y="116"/>
                    </a:cubicBezTo>
                    <a:cubicBezTo>
                      <a:pt x="60" y="109"/>
                      <a:pt x="60" y="104"/>
                      <a:pt x="63" y="98"/>
                    </a:cubicBezTo>
                    <a:cubicBezTo>
                      <a:pt x="66" y="95"/>
                      <a:pt x="70" y="95"/>
                      <a:pt x="72" y="91"/>
                    </a:cubicBezTo>
                    <a:cubicBezTo>
                      <a:pt x="73" y="91"/>
                      <a:pt x="76" y="84"/>
                      <a:pt x="76" y="81"/>
                    </a:cubicBezTo>
                    <a:cubicBezTo>
                      <a:pt x="76" y="77"/>
                      <a:pt x="72" y="70"/>
                      <a:pt x="72" y="66"/>
                    </a:cubicBezTo>
                    <a:cubicBezTo>
                      <a:pt x="72" y="63"/>
                      <a:pt x="78" y="60"/>
                      <a:pt x="79" y="56"/>
                    </a:cubicBezTo>
                    <a:cubicBezTo>
                      <a:pt x="80" y="55"/>
                      <a:pt x="78" y="52"/>
                      <a:pt x="79" y="48"/>
                    </a:cubicBezTo>
                    <a:cubicBezTo>
                      <a:pt x="80" y="42"/>
                      <a:pt x="81" y="38"/>
                      <a:pt x="83" y="35"/>
                    </a:cubicBezTo>
                    <a:cubicBezTo>
                      <a:pt x="85" y="34"/>
                      <a:pt x="90" y="30"/>
                      <a:pt x="93" y="30"/>
                    </a:cubicBezTo>
                    <a:cubicBezTo>
                      <a:pt x="96" y="30"/>
                      <a:pt x="97" y="30"/>
                      <a:pt x="98" y="34"/>
                    </a:cubicBezTo>
                    <a:cubicBezTo>
                      <a:pt x="99" y="38"/>
                      <a:pt x="97" y="45"/>
                      <a:pt x="97" y="49"/>
                    </a:cubicBezTo>
                    <a:cubicBezTo>
                      <a:pt x="97" y="56"/>
                      <a:pt x="99" y="62"/>
                      <a:pt x="100" y="67"/>
                    </a:cubicBezTo>
                    <a:cubicBezTo>
                      <a:pt x="101" y="73"/>
                      <a:pt x="102" y="77"/>
                      <a:pt x="102" y="81"/>
                    </a:cubicBezTo>
                    <a:cubicBezTo>
                      <a:pt x="102" y="88"/>
                      <a:pt x="104" y="95"/>
                      <a:pt x="103" y="98"/>
                    </a:cubicBezTo>
                    <a:cubicBezTo>
                      <a:pt x="102" y="105"/>
                      <a:pt x="97" y="109"/>
                      <a:pt x="97" y="112"/>
                    </a:cubicBezTo>
                    <a:cubicBezTo>
                      <a:pt x="96" y="116"/>
                      <a:pt x="97" y="120"/>
                      <a:pt x="97" y="123"/>
                    </a:cubicBezTo>
                    <a:cubicBezTo>
                      <a:pt x="97" y="129"/>
                      <a:pt x="97" y="133"/>
                      <a:pt x="97" y="137"/>
                    </a:cubicBezTo>
                    <a:cubicBezTo>
                      <a:pt x="97" y="141"/>
                      <a:pt x="95" y="144"/>
                      <a:pt x="94" y="150"/>
                    </a:cubicBezTo>
                    <a:cubicBezTo>
                      <a:pt x="93" y="154"/>
                      <a:pt x="90" y="157"/>
                      <a:pt x="89" y="158"/>
                    </a:cubicBezTo>
                    <a:cubicBezTo>
                      <a:pt x="88" y="164"/>
                      <a:pt x="90" y="165"/>
                      <a:pt x="91" y="171"/>
                    </a:cubicBezTo>
                    <a:cubicBezTo>
                      <a:pt x="92" y="172"/>
                      <a:pt x="92" y="179"/>
                      <a:pt x="92" y="183"/>
                    </a:cubicBezTo>
                    <a:cubicBezTo>
                      <a:pt x="92" y="186"/>
                      <a:pt x="91" y="187"/>
                      <a:pt x="91" y="190"/>
                    </a:cubicBezTo>
                    <a:cubicBezTo>
                      <a:pt x="91" y="196"/>
                      <a:pt x="91" y="204"/>
                      <a:pt x="95" y="208"/>
                    </a:cubicBezTo>
                    <a:cubicBezTo>
                      <a:pt x="98" y="211"/>
                      <a:pt x="110" y="211"/>
                      <a:pt x="115" y="211"/>
                    </a:cubicBezTo>
                    <a:cubicBezTo>
                      <a:pt x="120" y="214"/>
                      <a:pt x="121" y="214"/>
                      <a:pt x="125" y="214"/>
                    </a:cubicBezTo>
                    <a:cubicBezTo>
                      <a:pt x="129" y="214"/>
                      <a:pt x="136" y="215"/>
                      <a:pt x="140" y="211"/>
                    </a:cubicBezTo>
                    <a:cubicBezTo>
                      <a:pt x="144" y="211"/>
                      <a:pt x="146" y="208"/>
                      <a:pt x="148" y="204"/>
                    </a:cubicBezTo>
                    <a:cubicBezTo>
                      <a:pt x="151" y="201"/>
                      <a:pt x="150" y="197"/>
                      <a:pt x="154" y="197"/>
                    </a:cubicBezTo>
                    <a:cubicBezTo>
                      <a:pt x="158" y="196"/>
                      <a:pt x="167" y="193"/>
                      <a:pt x="172" y="190"/>
                    </a:cubicBezTo>
                    <a:cubicBezTo>
                      <a:pt x="178" y="190"/>
                      <a:pt x="182" y="193"/>
                      <a:pt x="186" y="190"/>
                    </a:cubicBezTo>
                    <a:cubicBezTo>
                      <a:pt x="190" y="190"/>
                      <a:pt x="194" y="186"/>
                      <a:pt x="194" y="183"/>
                    </a:cubicBezTo>
                  </a:path>
                </a:pathLst>
              </a:custGeom>
              <a:noFill/>
              <a:ln w="254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56" name="Freeform 144"/>
              <p:cNvSpPr>
                <a:spLocks/>
              </p:cNvSpPr>
              <p:nvPr/>
            </p:nvSpPr>
            <p:spPr bwMode="auto">
              <a:xfrm>
                <a:off x="4389" y="3177"/>
                <a:ext cx="57" cy="151"/>
              </a:xfrm>
              <a:custGeom>
                <a:avLst/>
                <a:gdLst/>
                <a:ahLst/>
                <a:cxnLst>
                  <a:cxn ang="0">
                    <a:pos x="0" y="0"/>
                  </a:cxn>
                  <a:cxn ang="0">
                    <a:pos x="9" y="5"/>
                  </a:cxn>
                  <a:cxn ang="0">
                    <a:pos x="21" y="12"/>
                  </a:cxn>
                  <a:cxn ang="0">
                    <a:pos x="25" y="17"/>
                  </a:cxn>
                  <a:cxn ang="0">
                    <a:pos x="34" y="17"/>
                  </a:cxn>
                  <a:cxn ang="0">
                    <a:pos x="44" y="25"/>
                  </a:cxn>
                  <a:cxn ang="0">
                    <a:pos x="52" y="28"/>
                  </a:cxn>
                  <a:cxn ang="0">
                    <a:pos x="67" y="33"/>
                  </a:cxn>
                  <a:cxn ang="0">
                    <a:pos x="71" y="43"/>
                  </a:cxn>
                  <a:cxn ang="0">
                    <a:pos x="81" y="58"/>
                  </a:cxn>
                  <a:cxn ang="0">
                    <a:pos x="87" y="69"/>
                  </a:cxn>
                  <a:cxn ang="0">
                    <a:pos x="91" y="74"/>
                  </a:cxn>
                  <a:cxn ang="0">
                    <a:pos x="91" y="84"/>
                  </a:cxn>
                  <a:cxn ang="0">
                    <a:pos x="91" y="91"/>
                  </a:cxn>
                  <a:cxn ang="0">
                    <a:pos x="91" y="100"/>
                  </a:cxn>
                  <a:cxn ang="0">
                    <a:pos x="94" y="109"/>
                  </a:cxn>
                  <a:cxn ang="0">
                    <a:pos x="102" y="118"/>
                  </a:cxn>
                  <a:cxn ang="0">
                    <a:pos x="107" y="127"/>
                  </a:cxn>
                  <a:cxn ang="0">
                    <a:pos x="110" y="132"/>
                  </a:cxn>
                  <a:cxn ang="0">
                    <a:pos x="115" y="139"/>
                  </a:cxn>
                  <a:cxn ang="0">
                    <a:pos x="122" y="140"/>
                  </a:cxn>
                  <a:cxn ang="0">
                    <a:pos x="123" y="148"/>
                  </a:cxn>
                  <a:cxn ang="0">
                    <a:pos x="128" y="156"/>
                  </a:cxn>
                  <a:cxn ang="0">
                    <a:pos x="115" y="156"/>
                  </a:cxn>
                  <a:cxn ang="0">
                    <a:pos x="102" y="157"/>
                  </a:cxn>
                  <a:cxn ang="0">
                    <a:pos x="102" y="160"/>
                  </a:cxn>
                  <a:cxn ang="0">
                    <a:pos x="104" y="176"/>
                  </a:cxn>
                  <a:cxn ang="0">
                    <a:pos x="118" y="186"/>
                  </a:cxn>
                  <a:cxn ang="0">
                    <a:pos x="120" y="197"/>
                  </a:cxn>
                  <a:cxn ang="0">
                    <a:pos x="125" y="213"/>
                  </a:cxn>
                  <a:cxn ang="0">
                    <a:pos x="136" y="220"/>
                  </a:cxn>
                  <a:cxn ang="0">
                    <a:pos x="131" y="229"/>
                  </a:cxn>
                  <a:cxn ang="0">
                    <a:pos x="127" y="246"/>
                  </a:cxn>
                  <a:cxn ang="0">
                    <a:pos x="134" y="255"/>
                  </a:cxn>
                  <a:cxn ang="0">
                    <a:pos x="133" y="261"/>
                  </a:cxn>
                  <a:cxn ang="0">
                    <a:pos x="134" y="277"/>
                  </a:cxn>
                  <a:cxn ang="0">
                    <a:pos x="141" y="299"/>
                  </a:cxn>
                  <a:cxn ang="0">
                    <a:pos x="136" y="315"/>
                  </a:cxn>
                  <a:cxn ang="0">
                    <a:pos x="134" y="326"/>
                  </a:cxn>
                  <a:cxn ang="0">
                    <a:pos x="135" y="339"/>
                  </a:cxn>
                  <a:cxn ang="0">
                    <a:pos x="137" y="358"/>
                  </a:cxn>
                  <a:cxn ang="0">
                    <a:pos x="136" y="364"/>
                  </a:cxn>
                  <a:cxn ang="0">
                    <a:pos x="140" y="371"/>
                  </a:cxn>
                  <a:cxn ang="0">
                    <a:pos x="142" y="377"/>
                  </a:cxn>
                </a:cxnLst>
                <a:rect l="0" t="0" r="r" b="b"/>
                <a:pathLst>
                  <a:path w="142" h="377">
                    <a:moveTo>
                      <a:pt x="0" y="0"/>
                    </a:moveTo>
                    <a:cubicBezTo>
                      <a:pt x="1" y="0"/>
                      <a:pt x="5" y="3"/>
                      <a:pt x="9" y="5"/>
                    </a:cubicBezTo>
                    <a:cubicBezTo>
                      <a:pt x="12" y="7"/>
                      <a:pt x="18" y="10"/>
                      <a:pt x="21" y="12"/>
                    </a:cubicBezTo>
                    <a:cubicBezTo>
                      <a:pt x="23" y="13"/>
                      <a:pt x="23" y="16"/>
                      <a:pt x="25" y="17"/>
                    </a:cubicBezTo>
                    <a:cubicBezTo>
                      <a:pt x="27" y="18"/>
                      <a:pt x="32" y="15"/>
                      <a:pt x="34" y="17"/>
                    </a:cubicBezTo>
                    <a:cubicBezTo>
                      <a:pt x="37" y="19"/>
                      <a:pt x="41" y="24"/>
                      <a:pt x="44" y="25"/>
                    </a:cubicBezTo>
                    <a:cubicBezTo>
                      <a:pt x="46" y="27"/>
                      <a:pt x="48" y="27"/>
                      <a:pt x="52" y="28"/>
                    </a:cubicBezTo>
                    <a:cubicBezTo>
                      <a:pt x="56" y="29"/>
                      <a:pt x="64" y="30"/>
                      <a:pt x="67" y="33"/>
                    </a:cubicBezTo>
                    <a:cubicBezTo>
                      <a:pt x="69" y="36"/>
                      <a:pt x="68" y="38"/>
                      <a:pt x="71" y="43"/>
                    </a:cubicBezTo>
                    <a:cubicBezTo>
                      <a:pt x="74" y="48"/>
                      <a:pt x="79" y="53"/>
                      <a:pt x="81" y="58"/>
                    </a:cubicBezTo>
                    <a:cubicBezTo>
                      <a:pt x="84" y="63"/>
                      <a:pt x="85" y="66"/>
                      <a:pt x="87" y="69"/>
                    </a:cubicBezTo>
                    <a:cubicBezTo>
                      <a:pt x="89" y="72"/>
                      <a:pt x="91" y="72"/>
                      <a:pt x="91" y="74"/>
                    </a:cubicBezTo>
                    <a:cubicBezTo>
                      <a:pt x="92" y="76"/>
                      <a:pt x="91" y="81"/>
                      <a:pt x="91" y="84"/>
                    </a:cubicBezTo>
                    <a:cubicBezTo>
                      <a:pt x="91" y="87"/>
                      <a:pt x="91" y="89"/>
                      <a:pt x="91" y="91"/>
                    </a:cubicBezTo>
                    <a:cubicBezTo>
                      <a:pt x="91" y="94"/>
                      <a:pt x="91" y="97"/>
                      <a:pt x="91" y="100"/>
                    </a:cubicBezTo>
                    <a:cubicBezTo>
                      <a:pt x="91" y="103"/>
                      <a:pt x="92" y="106"/>
                      <a:pt x="94" y="109"/>
                    </a:cubicBezTo>
                    <a:cubicBezTo>
                      <a:pt x="96" y="112"/>
                      <a:pt x="101" y="116"/>
                      <a:pt x="102" y="118"/>
                    </a:cubicBezTo>
                    <a:cubicBezTo>
                      <a:pt x="104" y="121"/>
                      <a:pt x="106" y="125"/>
                      <a:pt x="107" y="127"/>
                    </a:cubicBezTo>
                    <a:cubicBezTo>
                      <a:pt x="108" y="129"/>
                      <a:pt x="109" y="130"/>
                      <a:pt x="110" y="132"/>
                    </a:cubicBezTo>
                    <a:cubicBezTo>
                      <a:pt x="111" y="134"/>
                      <a:pt x="113" y="138"/>
                      <a:pt x="115" y="139"/>
                    </a:cubicBezTo>
                    <a:cubicBezTo>
                      <a:pt x="117" y="140"/>
                      <a:pt x="121" y="138"/>
                      <a:pt x="122" y="140"/>
                    </a:cubicBezTo>
                    <a:cubicBezTo>
                      <a:pt x="123" y="142"/>
                      <a:pt x="122" y="145"/>
                      <a:pt x="123" y="148"/>
                    </a:cubicBezTo>
                    <a:cubicBezTo>
                      <a:pt x="124" y="152"/>
                      <a:pt x="129" y="156"/>
                      <a:pt x="128" y="156"/>
                    </a:cubicBezTo>
                    <a:cubicBezTo>
                      <a:pt x="127" y="157"/>
                      <a:pt x="120" y="156"/>
                      <a:pt x="115" y="156"/>
                    </a:cubicBezTo>
                    <a:cubicBezTo>
                      <a:pt x="111" y="156"/>
                      <a:pt x="104" y="156"/>
                      <a:pt x="102" y="157"/>
                    </a:cubicBezTo>
                    <a:cubicBezTo>
                      <a:pt x="101" y="158"/>
                      <a:pt x="102" y="157"/>
                      <a:pt x="102" y="160"/>
                    </a:cubicBezTo>
                    <a:cubicBezTo>
                      <a:pt x="102" y="163"/>
                      <a:pt x="102" y="171"/>
                      <a:pt x="104" y="176"/>
                    </a:cubicBezTo>
                    <a:cubicBezTo>
                      <a:pt x="107" y="181"/>
                      <a:pt x="115" y="182"/>
                      <a:pt x="118" y="186"/>
                    </a:cubicBezTo>
                    <a:cubicBezTo>
                      <a:pt x="121" y="190"/>
                      <a:pt x="119" y="193"/>
                      <a:pt x="120" y="197"/>
                    </a:cubicBezTo>
                    <a:cubicBezTo>
                      <a:pt x="121" y="202"/>
                      <a:pt x="122" y="209"/>
                      <a:pt x="125" y="213"/>
                    </a:cubicBezTo>
                    <a:cubicBezTo>
                      <a:pt x="127" y="217"/>
                      <a:pt x="136" y="217"/>
                      <a:pt x="136" y="220"/>
                    </a:cubicBezTo>
                    <a:cubicBezTo>
                      <a:pt x="137" y="222"/>
                      <a:pt x="133" y="224"/>
                      <a:pt x="131" y="229"/>
                    </a:cubicBezTo>
                    <a:cubicBezTo>
                      <a:pt x="129" y="233"/>
                      <a:pt x="126" y="241"/>
                      <a:pt x="127" y="246"/>
                    </a:cubicBezTo>
                    <a:cubicBezTo>
                      <a:pt x="128" y="250"/>
                      <a:pt x="133" y="252"/>
                      <a:pt x="134" y="255"/>
                    </a:cubicBezTo>
                    <a:cubicBezTo>
                      <a:pt x="135" y="258"/>
                      <a:pt x="133" y="258"/>
                      <a:pt x="133" y="261"/>
                    </a:cubicBezTo>
                    <a:cubicBezTo>
                      <a:pt x="133" y="265"/>
                      <a:pt x="133" y="271"/>
                      <a:pt x="134" y="277"/>
                    </a:cubicBezTo>
                    <a:cubicBezTo>
                      <a:pt x="135" y="284"/>
                      <a:pt x="141" y="293"/>
                      <a:pt x="141" y="299"/>
                    </a:cubicBezTo>
                    <a:cubicBezTo>
                      <a:pt x="141" y="307"/>
                      <a:pt x="137" y="311"/>
                      <a:pt x="136" y="315"/>
                    </a:cubicBezTo>
                    <a:cubicBezTo>
                      <a:pt x="136" y="320"/>
                      <a:pt x="134" y="323"/>
                      <a:pt x="134" y="326"/>
                    </a:cubicBezTo>
                    <a:cubicBezTo>
                      <a:pt x="134" y="330"/>
                      <a:pt x="134" y="334"/>
                      <a:pt x="135" y="339"/>
                    </a:cubicBezTo>
                    <a:cubicBezTo>
                      <a:pt x="136" y="345"/>
                      <a:pt x="137" y="354"/>
                      <a:pt x="137" y="358"/>
                    </a:cubicBezTo>
                    <a:cubicBezTo>
                      <a:pt x="137" y="362"/>
                      <a:pt x="136" y="363"/>
                      <a:pt x="136" y="364"/>
                    </a:cubicBezTo>
                    <a:cubicBezTo>
                      <a:pt x="136" y="366"/>
                      <a:pt x="139" y="369"/>
                      <a:pt x="140" y="371"/>
                    </a:cubicBezTo>
                    <a:cubicBezTo>
                      <a:pt x="141" y="373"/>
                      <a:pt x="142" y="377"/>
                      <a:pt x="142" y="377"/>
                    </a:cubicBezTo>
                  </a:path>
                </a:pathLst>
              </a:custGeom>
              <a:noFill/>
              <a:ln w="1905"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57" name="Freeform 145"/>
              <p:cNvSpPr>
                <a:spLocks/>
              </p:cNvSpPr>
              <p:nvPr/>
            </p:nvSpPr>
            <p:spPr bwMode="auto">
              <a:xfrm>
                <a:off x="4447" y="3328"/>
                <a:ext cx="11" cy="51"/>
              </a:xfrm>
              <a:custGeom>
                <a:avLst/>
                <a:gdLst/>
                <a:ahLst/>
                <a:cxnLst>
                  <a:cxn ang="0">
                    <a:pos x="0" y="0"/>
                  </a:cxn>
                  <a:cxn ang="0">
                    <a:pos x="0" y="8"/>
                  </a:cxn>
                  <a:cxn ang="0">
                    <a:pos x="2" y="19"/>
                  </a:cxn>
                  <a:cxn ang="0">
                    <a:pos x="2" y="32"/>
                  </a:cxn>
                  <a:cxn ang="0">
                    <a:pos x="4" y="59"/>
                  </a:cxn>
                  <a:cxn ang="0">
                    <a:pos x="7" y="83"/>
                  </a:cxn>
                  <a:cxn ang="0">
                    <a:pos x="9" y="100"/>
                  </a:cxn>
                  <a:cxn ang="0">
                    <a:pos x="18" y="112"/>
                  </a:cxn>
                  <a:cxn ang="0">
                    <a:pos x="17" y="119"/>
                  </a:cxn>
                  <a:cxn ang="0">
                    <a:pos x="27" y="127"/>
                  </a:cxn>
                </a:cxnLst>
                <a:rect l="0" t="0" r="r" b="b"/>
                <a:pathLst>
                  <a:path w="27" h="127">
                    <a:moveTo>
                      <a:pt x="0" y="0"/>
                    </a:moveTo>
                    <a:cubicBezTo>
                      <a:pt x="0" y="0"/>
                      <a:pt x="0" y="4"/>
                      <a:pt x="0" y="8"/>
                    </a:cubicBezTo>
                    <a:cubicBezTo>
                      <a:pt x="0" y="11"/>
                      <a:pt x="1" y="15"/>
                      <a:pt x="2" y="19"/>
                    </a:cubicBezTo>
                    <a:cubicBezTo>
                      <a:pt x="3" y="23"/>
                      <a:pt x="2" y="25"/>
                      <a:pt x="2" y="32"/>
                    </a:cubicBezTo>
                    <a:cubicBezTo>
                      <a:pt x="2" y="38"/>
                      <a:pt x="3" y="50"/>
                      <a:pt x="4" y="59"/>
                    </a:cubicBezTo>
                    <a:cubicBezTo>
                      <a:pt x="5" y="67"/>
                      <a:pt x="6" y="76"/>
                      <a:pt x="7" y="83"/>
                    </a:cubicBezTo>
                    <a:cubicBezTo>
                      <a:pt x="8" y="89"/>
                      <a:pt x="7" y="96"/>
                      <a:pt x="9" y="100"/>
                    </a:cubicBezTo>
                    <a:cubicBezTo>
                      <a:pt x="11" y="105"/>
                      <a:pt x="16" y="109"/>
                      <a:pt x="18" y="112"/>
                    </a:cubicBezTo>
                    <a:cubicBezTo>
                      <a:pt x="20" y="115"/>
                      <a:pt x="16" y="116"/>
                      <a:pt x="17" y="119"/>
                    </a:cubicBezTo>
                    <a:cubicBezTo>
                      <a:pt x="18" y="121"/>
                      <a:pt x="25" y="125"/>
                      <a:pt x="27" y="127"/>
                    </a:cubicBezTo>
                  </a:path>
                </a:pathLst>
              </a:custGeom>
              <a:noFill/>
              <a:ln w="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58" name="Freeform 146"/>
              <p:cNvSpPr>
                <a:spLocks/>
              </p:cNvSpPr>
              <p:nvPr/>
            </p:nvSpPr>
            <p:spPr bwMode="auto">
              <a:xfrm>
                <a:off x="4153" y="3082"/>
                <a:ext cx="236" cy="95"/>
              </a:xfrm>
              <a:custGeom>
                <a:avLst/>
                <a:gdLst/>
                <a:ahLst/>
                <a:cxnLst>
                  <a:cxn ang="0">
                    <a:pos x="0" y="12"/>
                  </a:cxn>
                  <a:cxn ang="0">
                    <a:pos x="31" y="8"/>
                  </a:cxn>
                  <a:cxn ang="0">
                    <a:pos x="50" y="10"/>
                  </a:cxn>
                  <a:cxn ang="0">
                    <a:pos x="70" y="19"/>
                  </a:cxn>
                  <a:cxn ang="0">
                    <a:pos x="88" y="24"/>
                  </a:cxn>
                  <a:cxn ang="0">
                    <a:pos x="101" y="29"/>
                  </a:cxn>
                  <a:cxn ang="0">
                    <a:pos x="110" y="33"/>
                  </a:cxn>
                  <a:cxn ang="0">
                    <a:pos x="137" y="32"/>
                  </a:cxn>
                  <a:cxn ang="0">
                    <a:pos x="158" y="33"/>
                  </a:cxn>
                  <a:cxn ang="0">
                    <a:pos x="170" y="39"/>
                  </a:cxn>
                  <a:cxn ang="0">
                    <a:pos x="179" y="50"/>
                  </a:cxn>
                  <a:cxn ang="0">
                    <a:pos x="198" y="56"/>
                  </a:cxn>
                  <a:cxn ang="0">
                    <a:pos x="212" y="52"/>
                  </a:cxn>
                  <a:cxn ang="0">
                    <a:pos x="221" y="44"/>
                  </a:cxn>
                  <a:cxn ang="0">
                    <a:pos x="229" y="38"/>
                  </a:cxn>
                  <a:cxn ang="0">
                    <a:pos x="242" y="42"/>
                  </a:cxn>
                  <a:cxn ang="0">
                    <a:pos x="260" y="48"/>
                  </a:cxn>
                  <a:cxn ang="0">
                    <a:pos x="275" y="44"/>
                  </a:cxn>
                  <a:cxn ang="0">
                    <a:pos x="286" y="33"/>
                  </a:cxn>
                  <a:cxn ang="0">
                    <a:pos x="296" y="24"/>
                  </a:cxn>
                  <a:cxn ang="0">
                    <a:pos x="310" y="11"/>
                  </a:cxn>
                  <a:cxn ang="0">
                    <a:pos x="324" y="10"/>
                  </a:cxn>
                  <a:cxn ang="0">
                    <a:pos x="339" y="0"/>
                  </a:cxn>
                  <a:cxn ang="0">
                    <a:pos x="359" y="0"/>
                  </a:cxn>
                  <a:cxn ang="0">
                    <a:pos x="381" y="4"/>
                  </a:cxn>
                  <a:cxn ang="0">
                    <a:pos x="394" y="18"/>
                  </a:cxn>
                  <a:cxn ang="0">
                    <a:pos x="402" y="33"/>
                  </a:cxn>
                  <a:cxn ang="0">
                    <a:pos x="416" y="33"/>
                  </a:cxn>
                  <a:cxn ang="0">
                    <a:pos x="434" y="47"/>
                  </a:cxn>
                  <a:cxn ang="0">
                    <a:pos x="444" y="65"/>
                  </a:cxn>
                  <a:cxn ang="0">
                    <a:pos x="458" y="84"/>
                  </a:cxn>
                  <a:cxn ang="0">
                    <a:pos x="472" y="108"/>
                  </a:cxn>
                  <a:cxn ang="0">
                    <a:pos x="490" y="111"/>
                  </a:cxn>
                  <a:cxn ang="0">
                    <a:pos x="512" y="121"/>
                  </a:cxn>
                  <a:cxn ang="0">
                    <a:pos x="519" y="132"/>
                  </a:cxn>
                  <a:cxn ang="0">
                    <a:pos x="536" y="147"/>
                  </a:cxn>
                  <a:cxn ang="0">
                    <a:pos x="543" y="163"/>
                  </a:cxn>
                  <a:cxn ang="0">
                    <a:pos x="557" y="171"/>
                  </a:cxn>
                  <a:cxn ang="0">
                    <a:pos x="564" y="183"/>
                  </a:cxn>
                  <a:cxn ang="0">
                    <a:pos x="575" y="195"/>
                  </a:cxn>
                  <a:cxn ang="0">
                    <a:pos x="585" y="211"/>
                  </a:cxn>
                  <a:cxn ang="0">
                    <a:pos x="585" y="226"/>
                  </a:cxn>
                  <a:cxn ang="0">
                    <a:pos x="585" y="231"/>
                  </a:cxn>
                  <a:cxn ang="0">
                    <a:pos x="590" y="237"/>
                  </a:cxn>
                </a:cxnLst>
                <a:rect l="0" t="0" r="r" b="b"/>
                <a:pathLst>
                  <a:path w="590" h="237">
                    <a:moveTo>
                      <a:pt x="0" y="12"/>
                    </a:moveTo>
                    <a:cubicBezTo>
                      <a:pt x="10" y="10"/>
                      <a:pt x="23" y="8"/>
                      <a:pt x="31" y="8"/>
                    </a:cubicBezTo>
                    <a:cubicBezTo>
                      <a:pt x="38" y="8"/>
                      <a:pt x="45" y="8"/>
                      <a:pt x="50" y="10"/>
                    </a:cubicBezTo>
                    <a:cubicBezTo>
                      <a:pt x="57" y="12"/>
                      <a:pt x="63" y="17"/>
                      <a:pt x="70" y="19"/>
                    </a:cubicBezTo>
                    <a:cubicBezTo>
                      <a:pt x="76" y="21"/>
                      <a:pt x="82" y="22"/>
                      <a:pt x="88" y="24"/>
                    </a:cubicBezTo>
                    <a:cubicBezTo>
                      <a:pt x="94" y="25"/>
                      <a:pt x="96" y="27"/>
                      <a:pt x="101" y="29"/>
                    </a:cubicBezTo>
                    <a:cubicBezTo>
                      <a:pt x="105" y="31"/>
                      <a:pt x="105" y="33"/>
                      <a:pt x="110" y="33"/>
                    </a:cubicBezTo>
                    <a:cubicBezTo>
                      <a:pt x="116" y="33"/>
                      <a:pt x="130" y="32"/>
                      <a:pt x="137" y="32"/>
                    </a:cubicBezTo>
                    <a:cubicBezTo>
                      <a:pt x="144" y="32"/>
                      <a:pt x="152" y="32"/>
                      <a:pt x="158" y="33"/>
                    </a:cubicBezTo>
                    <a:cubicBezTo>
                      <a:pt x="163" y="34"/>
                      <a:pt x="166" y="37"/>
                      <a:pt x="170" y="39"/>
                    </a:cubicBezTo>
                    <a:cubicBezTo>
                      <a:pt x="175" y="42"/>
                      <a:pt x="175" y="47"/>
                      <a:pt x="179" y="50"/>
                    </a:cubicBezTo>
                    <a:cubicBezTo>
                      <a:pt x="183" y="52"/>
                      <a:pt x="193" y="56"/>
                      <a:pt x="198" y="56"/>
                    </a:cubicBezTo>
                    <a:cubicBezTo>
                      <a:pt x="204" y="56"/>
                      <a:pt x="208" y="54"/>
                      <a:pt x="212" y="52"/>
                    </a:cubicBezTo>
                    <a:cubicBezTo>
                      <a:pt x="215" y="51"/>
                      <a:pt x="218" y="46"/>
                      <a:pt x="221" y="44"/>
                    </a:cubicBezTo>
                    <a:cubicBezTo>
                      <a:pt x="223" y="42"/>
                      <a:pt x="226" y="38"/>
                      <a:pt x="229" y="38"/>
                    </a:cubicBezTo>
                    <a:cubicBezTo>
                      <a:pt x="233" y="38"/>
                      <a:pt x="237" y="40"/>
                      <a:pt x="242" y="42"/>
                    </a:cubicBezTo>
                    <a:cubicBezTo>
                      <a:pt x="247" y="44"/>
                      <a:pt x="254" y="48"/>
                      <a:pt x="260" y="48"/>
                    </a:cubicBezTo>
                    <a:cubicBezTo>
                      <a:pt x="264" y="48"/>
                      <a:pt x="271" y="47"/>
                      <a:pt x="275" y="44"/>
                    </a:cubicBezTo>
                    <a:cubicBezTo>
                      <a:pt x="281" y="41"/>
                      <a:pt x="283" y="37"/>
                      <a:pt x="286" y="33"/>
                    </a:cubicBezTo>
                    <a:cubicBezTo>
                      <a:pt x="290" y="29"/>
                      <a:pt x="292" y="27"/>
                      <a:pt x="296" y="24"/>
                    </a:cubicBezTo>
                    <a:cubicBezTo>
                      <a:pt x="300" y="20"/>
                      <a:pt x="304" y="13"/>
                      <a:pt x="310" y="11"/>
                    </a:cubicBezTo>
                    <a:cubicBezTo>
                      <a:pt x="314" y="8"/>
                      <a:pt x="320" y="12"/>
                      <a:pt x="324" y="10"/>
                    </a:cubicBezTo>
                    <a:cubicBezTo>
                      <a:pt x="328" y="8"/>
                      <a:pt x="334" y="2"/>
                      <a:pt x="339" y="0"/>
                    </a:cubicBezTo>
                    <a:cubicBezTo>
                      <a:pt x="345" y="0"/>
                      <a:pt x="352" y="0"/>
                      <a:pt x="359" y="0"/>
                    </a:cubicBezTo>
                    <a:cubicBezTo>
                      <a:pt x="367" y="1"/>
                      <a:pt x="377" y="1"/>
                      <a:pt x="381" y="4"/>
                    </a:cubicBezTo>
                    <a:cubicBezTo>
                      <a:pt x="388" y="7"/>
                      <a:pt x="389" y="13"/>
                      <a:pt x="394" y="18"/>
                    </a:cubicBezTo>
                    <a:cubicBezTo>
                      <a:pt x="396" y="23"/>
                      <a:pt x="398" y="30"/>
                      <a:pt x="402" y="33"/>
                    </a:cubicBezTo>
                    <a:cubicBezTo>
                      <a:pt x="405" y="36"/>
                      <a:pt x="409" y="31"/>
                      <a:pt x="416" y="33"/>
                    </a:cubicBezTo>
                    <a:cubicBezTo>
                      <a:pt x="420" y="35"/>
                      <a:pt x="430" y="41"/>
                      <a:pt x="434" y="47"/>
                    </a:cubicBezTo>
                    <a:cubicBezTo>
                      <a:pt x="438" y="52"/>
                      <a:pt x="441" y="58"/>
                      <a:pt x="444" y="65"/>
                    </a:cubicBezTo>
                    <a:cubicBezTo>
                      <a:pt x="448" y="71"/>
                      <a:pt x="454" y="77"/>
                      <a:pt x="458" y="84"/>
                    </a:cubicBezTo>
                    <a:cubicBezTo>
                      <a:pt x="462" y="92"/>
                      <a:pt x="466" y="104"/>
                      <a:pt x="472" y="108"/>
                    </a:cubicBezTo>
                    <a:cubicBezTo>
                      <a:pt x="477" y="113"/>
                      <a:pt x="483" y="109"/>
                      <a:pt x="490" y="111"/>
                    </a:cubicBezTo>
                    <a:cubicBezTo>
                      <a:pt x="497" y="113"/>
                      <a:pt x="508" y="118"/>
                      <a:pt x="512" y="121"/>
                    </a:cubicBezTo>
                    <a:cubicBezTo>
                      <a:pt x="516" y="125"/>
                      <a:pt x="515" y="127"/>
                      <a:pt x="519" y="132"/>
                    </a:cubicBezTo>
                    <a:cubicBezTo>
                      <a:pt x="523" y="136"/>
                      <a:pt x="533" y="142"/>
                      <a:pt x="536" y="147"/>
                    </a:cubicBezTo>
                    <a:cubicBezTo>
                      <a:pt x="540" y="153"/>
                      <a:pt x="540" y="159"/>
                      <a:pt x="543" y="163"/>
                    </a:cubicBezTo>
                    <a:cubicBezTo>
                      <a:pt x="547" y="167"/>
                      <a:pt x="553" y="168"/>
                      <a:pt x="557" y="171"/>
                    </a:cubicBezTo>
                    <a:cubicBezTo>
                      <a:pt x="561" y="173"/>
                      <a:pt x="561" y="179"/>
                      <a:pt x="564" y="183"/>
                    </a:cubicBezTo>
                    <a:cubicBezTo>
                      <a:pt x="567" y="186"/>
                      <a:pt x="572" y="190"/>
                      <a:pt x="575" y="195"/>
                    </a:cubicBezTo>
                    <a:cubicBezTo>
                      <a:pt x="579" y="199"/>
                      <a:pt x="583" y="205"/>
                      <a:pt x="585" y="211"/>
                    </a:cubicBezTo>
                    <a:cubicBezTo>
                      <a:pt x="586" y="216"/>
                      <a:pt x="585" y="223"/>
                      <a:pt x="585" y="226"/>
                    </a:cubicBezTo>
                    <a:cubicBezTo>
                      <a:pt x="585" y="230"/>
                      <a:pt x="585" y="229"/>
                      <a:pt x="585" y="231"/>
                    </a:cubicBezTo>
                    <a:cubicBezTo>
                      <a:pt x="585" y="233"/>
                      <a:pt x="587" y="236"/>
                      <a:pt x="590" y="237"/>
                    </a:cubicBezTo>
                  </a:path>
                </a:pathLst>
              </a:custGeom>
              <a:noFill/>
              <a:ln w="127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59" name="Freeform 147"/>
              <p:cNvSpPr>
                <a:spLocks/>
              </p:cNvSpPr>
              <p:nvPr/>
            </p:nvSpPr>
            <p:spPr bwMode="auto">
              <a:xfrm>
                <a:off x="4707" y="3244"/>
                <a:ext cx="150" cy="93"/>
              </a:xfrm>
              <a:custGeom>
                <a:avLst/>
                <a:gdLst/>
                <a:ahLst/>
                <a:cxnLst>
                  <a:cxn ang="0">
                    <a:pos x="0" y="232"/>
                  </a:cxn>
                  <a:cxn ang="0">
                    <a:pos x="8" y="225"/>
                  </a:cxn>
                  <a:cxn ang="0">
                    <a:pos x="15" y="215"/>
                  </a:cxn>
                  <a:cxn ang="0">
                    <a:pos x="33" y="205"/>
                  </a:cxn>
                  <a:cxn ang="0">
                    <a:pos x="44" y="199"/>
                  </a:cxn>
                  <a:cxn ang="0">
                    <a:pos x="51" y="186"/>
                  </a:cxn>
                  <a:cxn ang="0">
                    <a:pos x="58" y="175"/>
                  </a:cxn>
                  <a:cxn ang="0">
                    <a:pos x="76" y="164"/>
                  </a:cxn>
                  <a:cxn ang="0">
                    <a:pos x="93" y="158"/>
                  </a:cxn>
                  <a:cxn ang="0">
                    <a:pos x="108" y="147"/>
                  </a:cxn>
                  <a:cxn ang="0">
                    <a:pos x="125" y="145"/>
                  </a:cxn>
                  <a:cxn ang="0">
                    <a:pos x="148" y="144"/>
                  </a:cxn>
                  <a:cxn ang="0">
                    <a:pos x="158" y="138"/>
                  </a:cxn>
                  <a:cxn ang="0">
                    <a:pos x="167" y="126"/>
                  </a:cxn>
                  <a:cxn ang="0">
                    <a:pos x="173" y="112"/>
                  </a:cxn>
                  <a:cxn ang="0">
                    <a:pos x="181" y="100"/>
                  </a:cxn>
                  <a:cxn ang="0">
                    <a:pos x="197" y="78"/>
                  </a:cxn>
                  <a:cxn ang="0">
                    <a:pos x="205" y="60"/>
                  </a:cxn>
                  <a:cxn ang="0">
                    <a:pos x="216" y="40"/>
                  </a:cxn>
                  <a:cxn ang="0">
                    <a:pos x="221" y="26"/>
                  </a:cxn>
                  <a:cxn ang="0">
                    <a:pos x="241" y="17"/>
                  </a:cxn>
                  <a:cxn ang="0">
                    <a:pos x="262" y="17"/>
                  </a:cxn>
                  <a:cxn ang="0">
                    <a:pos x="295" y="14"/>
                  </a:cxn>
                  <a:cxn ang="0">
                    <a:pos x="310" y="8"/>
                  </a:cxn>
                  <a:cxn ang="0">
                    <a:pos x="330" y="2"/>
                  </a:cxn>
                  <a:cxn ang="0">
                    <a:pos x="359" y="0"/>
                  </a:cxn>
                  <a:cxn ang="0">
                    <a:pos x="374" y="0"/>
                  </a:cxn>
                </a:cxnLst>
                <a:rect l="0" t="0" r="r" b="b"/>
                <a:pathLst>
                  <a:path w="374" h="232">
                    <a:moveTo>
                      <a:pt x="0" y="232"/>
                    </a:moveTo>
                    <a:cubicBezTo>
                      <a:pt x="0" y="231"/>
                      <a:pt x="5" y="227"/>
                      <a:pt x="8" y="225"/>
                    </a:cubicBezTo>
                    <a:cubicBezTo>
                      <a:pt x="10" y="222"/>
                      <a:pt x="11" y="218"/>
                      <a:pt x="15" y="215"/>
                    </a:cubicBezTo>
                    <a:cubicBezTo>
                      <a:pt x="19" y="212"/>
                      <a:pt x="28" y="208"/>
                      <a:pt x="33" y="205"/>
                    </a:cubicBezTo>
                    <a:cubicBezTo>
                      <a:pt x="37" y="202"/>
                      <a:pt x="41" y="201"/>
                      <a:pt x="44" y="199"/>
                    </a:cubicBezTo>
                    <a:cubicBezTo>
                      <a:pt x="46" y="196"/>
                      <a:pt x="48" y="190"/>
                      <a:pt x="51" y="186"/>
                    </a:cubicBezTo>
                    <a:cubicBezTo>
                      <a:pt x="54" y="183"/>
                      <a:pt x="54" y="179"/>
                      <a:pt x="58" y="175"/>
                    </a:cubicBezTo>
                    <a:cubicBezTo>
                      <a:pt x="63" y="172"/>
                      <a:pt x="70" y="167"/>
                      <a:pt x="76" y="164"/>
                    </a:cubicBezTo>
                    <a:cubicBezTo>
                      <a:pt x="81" y="161"/>
                      <a:pt x="88" y="160"/>
                      <a:pt x="93" y="158"/>
                    </a:cubicBezTo>
                    <a:cubicBezTo>
                      <a:pt x="99" y="155"/>
                      <a:pt x="104" y="149"/>
                      <a:pt x="108" y="147"/>
                    </a:cubicBezTo>
                    <a:cubicBezTo>
                      <a:pt x="113" y="146"/>
                      <a:pt x="118" y="146"/>
                      <a:pt x="125" y="145"/>
                    </a:cubicBezTo>
                    <a:cubicBezTo>
                      <a:pt x="131" y="144"/>
                      <a:pt x="142" y="145"/>
                      <a:pt x="148" y="144"/>
                    </a:cubicBezTo>
                    <a:cubicBezTo>
                      <a:pt x="153" y="143"/>
                      <a:pt x="154" y="141"/>
                      <a:pt x="158" y="138"/>
                    </a:cubicBezTo>
                    <a:cubicBezTo>
                      <a:pt x="162" y="135"/>
                      <a:pt x="164" y="131"/>
                      <a:pt x="167" y="126"/>
                    </a:cubicBezTo>
                    <a:cubicBezTo>
                      <a:pt x="170" y="121"/>
                      <a:pt x="171" y="117"/>
                      <a:pt x="173" y="112"/>
                    </a:cubicBezTo>
                    <a:cubicBezTo>
                      <a:pt x="174" y="107"/>
                      <a:pt x="177" y="106"/>
                      <a:pt x="181" y="100"/>
                    </a:cubicBezTo>
                    <a:cubicBezTo>
                      <a:pt x="185" y="94"/>
                      <a:pt x="193" y="84"/>
                      <a:pt x="197" y="78"/>
                    </a:cubicBezTo>
                    <a:cubicBezTo>
                      <a:pt x="200" y="71"/>
                      <a:pt x="201" y="66"/>
                      <a:pt x="205" y="60"/>
                    </a:cubicBezTo>
                    <a:cubicBezTo>
                      <a:pt x="209" y="53"/>
                      <a:pt x="213" y="46"/>
                      <a:pt x="216" y="40"/>
                    </a:cubicBezTo>
                    <a:cubicBezTo>
                      <a:pt x="219" y="35"/>
                      <a:pt x="218" y="29"/>
                      <a:pt x="221" y="26"/>
                    </a:cubicBezTo>
                    <a:cubicBezTo>
                      <a:pt x="225" y="22"/>
                      <a:pt x="234" y="18"/>
                      <a:pt x="241" y="17"/>
                    </a:cubicBezTo>
                    <a:cubicBezTo>
                      <a:pt x="247" y="16"/>
                      <a:pt x="253" y="17"/>
                      <a:pt x="262" y="17"/>
                    </a:cubicBezTo>
                    <a:cubicBezTo>
                      <a:pt x="271" y="17"/>
                      <a:pt x="287" y="16"/>
                      <a:pt x="295" y="14"/>
                    </a:cubicBezTo>
                    <a:cubicBezTo>
                      <a:pt x="303" y="13"/>
                      <a:pt x="304" y="10"/>
                      <a:pt x="310" y="8"/>
                    </a:cubicBezTo>
                    <a:cubicBezTo>
                      <a:pt x="315" y="6"/>
                      <a:pt x="322" y="3"/>
                      <a:pt x="330" y="2"/>
                    </a:cubicBezTo>
                    <a:cubicBezTo>
                      <a:pt x="339" y="1"/>
                      <a:pt x="351" y="0"/>
                      <a:pt x="359" y="0"/>
                    </a:cubicBezTo>
                    <a:cubicBezTo>
                      <a:pt x="366" y="0"/>
                      <a:pt x="372" y="0"/>
                      <a:pt x="374" y="0"/>
                    </a:cubicBezTo>
                  </a:path>
                </a:pathLst>
              </a:custGeom>
              <a:noFill/>
              <a:ln w="4445"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60" name="Freeform 148"/>
              <p:cNvSpPr>
                <a:spLocks/>
              </p:cNvSpPr>
              <p:nvPr/>
            </p:nvSpPr>
            <p:spPr bwMode="auto">
              <a:xfrm>
                <a:off x="4536" y="3358"/>
                <a:ext cx="106" cy="119"/>
              </a:xfrm>
              <a:custGeom>
                <a:avLst/>
                <a:gdLst/>
                <a:ahLst/>
                <a:cxnLst>
                  <a:cxn ang="0">
                    <a:pos x="0" y="235"/>
                  </a:cxn>
                  <a:cxn ang="0">
                    <a:pos x="8" y="232"/>
                  </a:cxn>
                  <a:cxn ang="0">
                    <a:pos x="22" y="227"/>
                  </a:cxn>
                  <a:cxn ang="0">
                    <a:pos x="37" y="232"/>
                  </a:cxn>
                  <a:cxn ang="0">
                    <a:pos x="43" y="238"/>
                  </a:cxn>
                  <a:cxn ang="0">
                    <a:pos x="40" y="255"/>
                  </a:cxn>
                  <a:cxn ang="0">
                    <a:pos x="36" y="264"/>
                  </a:cxn>
                  <a:cxn ang="0">
                    <a:pos x="30" y="272"/>
                  </a:cxn>
                  <a:cxn ang="0">
                    <a:pos x="33" y="293"/>
                  </a:cxn>
                  <a:cxn ang="0">
                    <a:pos x="46" y="297"/>
                  </a:cxn>
                  <a:cxn ang="0">
                    <a:pos x="59" y="292"/>
                  </a:cxn>
                  <a:cxn ang="0">
                    <a:pos x="61" y="282"/>
                  </a:cxn>
                  <a:cxn ang="0">
                    <a:pos x="72" y="273"/>
                  </a:cxn>
                  <a:cxn ang="0">
                    <a:pos x="84" y="264"/>
                  </a:cxn>
                  <a:cxn ang="0">
                    <a:pos x="90" y="259"/>
                  </a:cxn>
                  <a:cxn ang="0">
                    <a:pos x="102" y="257"/>
                  </a:cxn>
                  <a:cxn ang="0">
                    <a:pos x="110" y="262"/>
                  </a:cxn>
                  <a:cxn ang="0">
                    <a:pos x="119" y="269"/>
                  </a:cxn>
                  <a:cxn ang="0">
                    <a:pos x="133" y="258"/>
                  </a:cxn>
                  <a:cxn ang="0">
                    <a:pos x="145" y="249"/>
                  </a:cxn>
                  <a:cxn ang="0">
                    <a:pos x="150" y="237"/>
                  </a:cxn>
                  <a:cxn ang="0">
                    <a:pos x="151" y="226"/>
                  </a:cxn>
                  <a:cxn ang="0">
                    <a:pos x="149" y="216"/>
                  </a:cxn>
                  <a:cxn ang="0">
                    <a:pos x="150" y="206"/>
                  </a:cxn>
                  <a:cxn ang="0">
                    <a:pos x="145" y="195"/>
                  </a:cxn>
                  <a:cxn ang="0">
                    <a:pos x="139" y="185"/>
                  </a:cxn>
                  <a:cxn ang="0">
                    <a:pos x="139" y="175"/>
                  </a:cxn>
                  <a:cxn ang="0">
                    <a:pos x="140" y="164"/>
                  </a:cxn>
                  <a:cxn ang="0">
                    <a:pos x="138" y="152"/>
                  </a:cxn>
                  <a:cxn ang="0">
                    <a:pos x="138" y="146"/>
                  </a:cxn>
                  <a:cxn ang="0">
                    <a:pos x="146" y="144"/>
                  </a:cxn>
                  <a:cxn ang="0">
                    <a:pos x="155" y="139"/>
                  </a:cxn>
                  <a:cxn ang="0">
                    <a:pos x="165" y="129"/>
                  </a:cxn>
                  <a:cxn ang="0">
                    <a:pos x="169" y="118"/>
                  </a:cxn>
                  <a:cxn ang="0">
                    <a:pos x="182" y="108"/>
                  </a:cxn>
                  <a:cxn ang="0">
                    <a:pos x="192" y="98"/>
                  </a:cxn>
                  <a:cxn ang="0">
                    <a:pos x="199" y="91"/>
                  </a:cxn>
                  <a:cxn ang="0">
                    <a:pos x="199" y="80"/>
                  </a:cxn>
                  <a:cxn ang="0">
                    <a:pos x="196" y="69"/>
                  </a:cxn>
                  <a:cxn ang="0">
                    <a:pos x="193" y="57"/>
                  </a:cxn>
                  <a:cxn ang="0">
                    <a:pos x="206" y="45"/>
                  </a:cxn>
                  <a:cxn ang="0">
                    <a:pos x="218" y="43"/>
                  </a:cxn>
                  <a:cxn ang="0">
                    <a:pos x="226" y="27"/>
                  </a:cxn>
                  <a:cxn ang="0">
                    <a:pos x="228" y="12"/>
                  </a:cxn>
                  <a:cxn ang="0">
                    <a:pos x="231" y="3"/>
                  </a:cxn>
                  <a:cxn ang="0">
                    <a:pos x="243" y="6"/>
                  </a:cxn>
                  <a:cxn ang="0">
                    <a:pos x="249" y="8"/>
                  </a:cxn>
                  <a:cxn ang="0">
                    <a:pos x="255" y="5"/>
                  </a:cxn>
                  <a:cxn ang="0">
                    <a:pos x="260" y="1"/>
                  </a:cxn>
                  <a:cxn ang="0">
                    <a:pos x="264" y="0"/>
                  </a:cxn>
                </a:cxnLst>
                <a:rect l="0" t="0" r="r" b="b"/>
                <a:pathLst>
                  <a:path w="264" h="297">
                    <a:moveTo>
                      <a:pt x="0" y="235"/>
                    </a:moveTo>
                    <a:cubicBezTo>
                      <a:pt x="1" y="233"/>
                      <a:pt x="4" y="233"/>
                      <a:pt x="8" y="232"/>
                    </a:cubicBezTo>
                    <a:cubicBezTo>
                      <a:pt x="11" y="231"/>
                      <a:pt x="17" y="227"/>
                      <a:pt x="22" y="227"/>
                    </a:cubicBezTo>
                    <a:cubicBezTo>
                      <a:pt x="26" y="227"/>
                      <a:pt x="34" y="230"/>
                      <a:pt x="37" y="232"/>
                    </a:cubicBezTo>
                    <a:cubicBezTo>
                      <a:pt x="41" y="233"/>
                      <a:pt x="43" y="234"/>
                      <a:pt x="43" y="238"/>
                    </a:cubicBezTo>
                    <a:cubicBezTo>
                      <a:pt x="43" y="242"/>
                      <a:pt x="41" y="250"/>
                      <a:pt x="40" y="255"/>
                    </a:cubicBezTo>
                    <a:cubicBezTo>
                      <a:pt x="39" y="259"/>
                      <a:pt x="38" y="261"/>
                      <a:pt x="36" y="264"/>
                    </a:cubicBezTo>
                    <a:cubicBezTo>
                      <a:pt x="35" y="267"/>
                      <a:pt x="31" y="268"/>
                      <a:pt x="30" y="272"/>
                    </a:cubicBezTo>
                    <a:cubicBezTo>
                      <a:pt x="29" y="277"/>
                      <a:pt x="30" y="289"/>
                      <a:pt x="33" y="293"/>
                    </a:cubicBezTo>
                    <a:cubicBezTo>
                      <a:pt x="35" y="297"/>
                      <a:pt x="41" y="297"/>
                      <a:pt x="46" y="297"/>
                    </a:cubicBezTo>
                    <a:cubicBezTo>
                      <a:pt x="50" y="297"/>
                      <a:pt x="56" y="295"/>
                      <a:pt x="59" y="292"/>
                    </a:cubicBezTo>
                    <a:cubicBezTo>
                      <a:pt x="61" y="289"/>
                      <a:pt x="60" y="285"/>
                      <a:pt x="61" y="282"/>
                    </a:cubicBezTo>
                    <a:cubicBezTo>
                      <a:pt x="63" y="279"/>
                      <a:pt x="68" y="276"/>
                      <a:pt x="72" y="273"/>
                    </a:cubicBezTo>
                    <a:cubicBezTo>
                      <a:pt x="75" y="271"/>
                      <a:pt x="81" y="266"/>
                      <a:pt x="84" y="264"/>
                    </a:cubicBezTo>
                    <a:cubicBezTo>
                      <a:pt x="86" y="262"/>
                      <a:pt x="87" y="260"/>
                      <a:pt x="90" y="259"/>
                    </a:cubicBezTo>
                    <a:cubicBezTo>
                      <a:pt x="93" y="259"/>
                      <a:pt x="98" y="257"/>
                      <a:pt x="102" y="257"/>
                    </a:cubicBezTo>
                    <a:cubicBezTo>
                      <a:pt x="106" y="257"/>
                      <a:pt x="108" y="260"/>
                      <a:pt x="110" y="262"/>
                    </a:cubicBezTo>
                    <a:cubicBezTo>
                      <a:pt x="113" y="264"/>
                      <a:pt x="115" y="270"/>
                      <a:pt x="119" y="269"/>
                    </a:cubicBezTo>
                    <a:cubicBezTo>
                      <a:pt x="122" y="268"/>
                      <a:pt x="129" y="260"/>
                      <a:pt x="133" y="258"/>
                    </a:cubicBezTo>
                    <a:cubicBezTo>
                      <a:pt x="138" y="255"/>
                      <a:pt x="143" y="253"/>
                      <a:pt x="145" y="249"/>
                    </a:cubicBezTo>
                    <a:cubicBezTo>
                      <a:pt x="148" y="246"/>
                      <a:pt x="149" y="241"/>
                      <a:pt x="150" y="237"/>
                    </a:cubicBezTo>
                    <a:cubicBezTo>
                      <a:pt x="151" y="233"/>
                      <a:pt x="151" y="230"/>
                      <a:pt x="151" y="226"/>
                    </a:cubicBezTo>
                    <a:cubicBezTo>
                      <a:pt x="151" y="222"/>
                      <a:pt x="149" y="220"/>
                      <a:pt x="149" y="216"/>
                    </a:cubicBezTo>
                    <a:cubicBezTo>
                      <a:pt x="149" y="212"/>
                      <a:pt x="151" y="209"/>
                      <a:pt x="150" y="206"/>
                    </a:cubicBezTo>
                    <a:cubicBezTo>
                      <a:pt x="149" y="202"/>
                      <a:pt x="146" y="199"/>
                      <a:pt x="145" y="195"/>
                    </a:cubicBezTo>
                    <a:cubicBezTo>
                      <a:pt x="143" y="192"/>
                      <a:pt x="140" y="189"/>
                      <a:pt x="139" y="185"/>
                    </a:cubicBezTo>
                    <a:cubicBezTo>
                      <a:pt x="138" y="181"/>
                      <a:pt x="139" y="179"/>
                      <a:pt x="139" y="175"/>
                    </a:cubicBezTo>
                    <a:cubicBezTo>
                      <a:pt x="139" y="171"/>
                      <a:pt x="140" y="168"/>
                      <a:pt x="140" y="164"/>
                    </a:cubicBezTo>
                    <a:cubicBezTo>
                      <a:pt x="140" y="160"/>
                      <a:pt x="138" y="155"/>
                      <a:pt x="138" y="152"/>
                    </a:cubicBezTo>
                    <a:cubicBezTo>
                      <a:pt x="138" y="149"/>
                      <a:pt x="137" y="147"/>
                      <a:pt x="138" y="146"/>
                    </a:cubicBezTo>
                    <a:cubicBezTo>
                      <a:pt x="139" y="145"/>
                      <a:pt x="144" y="145"/>
                      <a:pt x="146" y="144"/>
                    </a:cubicBezTo>
                    <a:cubicBezTo>
                      <a:pt x="149" y="143"/>
                      <a:pt x="152" y="142"/>
                      <a:pt x="155" y="139"/>
                    </a:cubicBezTo>
                    <a:cubicBezTo>
                      <a:pt x="158" y="136"/>
                      <a:pt x="163" y="133"/>
                      <a:pt x="165" y="129"/>
                    </a:cubicBezTo>
                    <a:cubicBezTo>
                      <a:pt x="167" y="126"/>
                      <a:pt x="166" y="122"/>
                      <a:pt x="169" y="118"/>
                    </a:cubicBezTo>
                    <a:cubicBezTo>
                      <a:pt x="171" y="115"/>
                      <a:pt x="179" y="112"/>
                      <a:pt x="182" y="108"/>
                    </a:cubicBezTo>
                    <a:cubicBezTo>
                      <a:pt x="186" y="104"/>
                      <a:pt x="189" y="101"/>
                      <a:pt x="192" y="98"/>
                    </a:cubicBezTo>
                    <a:cubicBezTo>
                      <a:pt x="194" y="95"/>
                      <a:pt x="198" y="94"/>
                      <a:pt x="199" y="91"/>
                    </a:cubicBezTo>
                    <a:cubicBezTo>
                      <a:pt x="200" y="89"/>
                      <a:pt x="199" y="84"/>
                      <a:pt x="199" y="80"/>
                    </a:cubicBezTo>
                    <a:cubicBezTo>
                      <a:pt x="199" y="77"/>
                      <a:pt x="197" y="73"/>
                      <a:pt x="196" y="69"/>
                    </a:cubicBezTo>
                    <a:cubicBezTo>
                      <a:pt x="195" y="65"/>
                      <a:pt x="191" y="61"/>
                      <a:pt x="193" y="57"/>
                    </a:cubicBezTo>
                    <a:cubicBezTo>
                      <a:pt x="194" y="53"/>
                      <a:pt x="202" y="47"/>
                      <a:pt x="206" y="45"/>
                    </a:cubicBezTo>
                    <a:cubicBezTo>
                      <a:pt x="209" y="43"/>
                      <a:pt x="214" y="46"/>
                      <a:pt x="218" y="43"/>
                    </a:cubicBezTo>
                    <a:cubicBezTo>
                      <a:pt x="221" y="40"/>
                      <a:pt x="224" y="32"/>
                      <a:pt x="226" y="27"/>
                    </a:cubicBezTo>
                    <a:cubicBezTo>
                      <a:pt x="228" y="23"/>
                      <a:pt x="227" y="16"/>
                      <a:pt x="228" y="12"/>
                    </a:cubicBezTo>
                    <a:cubicBezTo>
                      <a:pt x="229" y="9"/>
                      <a:pt x="229" y="4"/>
                      <a:pt x="231" y="3"/>
                    </a:cubicBezTo>
                    <a:cubicBezTo>
                      <a:pt x="234" y="2"/>
                      <a:pt x="241" y="5"/>
                      <a:pt x="243" y="6"/>
                    </a:cubicBezTo>
                    <a:cubicBezTo>
                      <a:pt x="246" y="7"/>
                      <a:pt x="247" y="8"/>
                      <a:pt x="249" y="8"/>
                    </a:cubicBezTo>
                    <a:cubicBezTo>
                      <a:pt x="251" y="8"/>
                      <a:pt x="253" y="6"/>
                      <a:pt x="255" y="5"/>
                    </a:cubicBezTo>
                    <a:cubicBezTo>
                      <a:pt x="256" y="4"/>
                      <a:pt x="258" y="2"/>
                      <a:pt x="260" y="1"/>
                    </a:cubicBezTo>
                    <a:cubicBezTo>
                      <a:pt x="262" y="0"/>
                      <a:pt x="264" y="0"/>
                      <a:pt x="264" y="0"/>
                    </a:cubicBezTo>
                  </a:path>
                </a:pathLst>
              </a:custGeom>
              <a:noFill/>
              <a:ln w="3175"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61" name="Freeform 149"/>
              <p:cNvSpPr>
                <a:spLocks/>
              </p:cNvSpPr>
              <p:nvPr/>
            </p:nvSpPr>
            <p:spPr bwMode="auto">
              <a:xfrm>
                <a:off x="4642" y="3337"/>
                <a:ext cx="65" cy="21"/>
              </a:xfrm>
              <a:custGeom>
                <a:avLst/>
                <a:gdLst/>
                <a:ahLst/>
                <a:cxnLst>
                  <a:cxn ang="0">
                    <a:pos x="0" y="52"/>
                  </a:cxn>
                  <a:cxn ang="0">
                    <a:pos x="14" y="49"/>
                  </a:cxn>
                  <a:cxn ang="0">
                    <a:pos x="27" y="38"/>
                  </a:cxn>
                  <a:cxn ang="0">
                    <a:pos x="43" y="31"/>
                  </a:cxn>
                  <a:cxn ang="0">
                    <a:pos x="56" y="33"/>
                  </a:cxn>
                  <a:cxn ang="0">
                    <a:pos x="72" y="35"/>
                  </a:cxn>
                  <a:cxn ang="0">
                    <a:pos x="83" y="31"/>
                  </a:cxn>
                  <a:cxn ang="0">
                    <a:pos x="101" y="25"/>
                  </a:cxn>
                  <a:cxn ang="0">
                    <a:pos x="111" y="18"/>
                  </a:cxn>
                  <a:cxn ang="0">
                    <a:pos x="141" y="21"/>
                  </a:cxn>
                  <a:cxn ang="0">
                    <a:pos x="149" y="18"/>
                  </a:cxn>
                  <a:cxn ang="0">
                    <a:pos x="150" y="12"/>
                  </a:cxn>
                  <a:cxn ang="0">
                    <a:pos x="162" y="0"/>
                  </a:cxn>
                </a:cxnLst>
                <a:rect l="0" t="0" r="r" b="b"/>
                <a:pathLst>
                  <a:path w="162" h="52">
                    <a:moveTo>
                      <a:pt x="0" y="52"/>
                    </a:moveTo>
                    <a:cubicBezTo>
                      <a:pt x="2" y="51"/>
                      <a:pt x="10" y="52"/>
                      <a:pt x="14" y="49"/>
                    </a:cubicBezTo>
                    <a:cubicBezTo>
                      <a:pt x="19" y="46"/>
                      <a:pt x="23" y="41"/>
                      <a:pt x="27" y="38"/>
                    </a:cubicBezTo>
                    <a:cubicBezTo>
                      <a:pt x="32" y="35"/>
                      <a:pt x="38" y="32"/>
                      <a:pt x="43" y="31"/>
                    </a:cubicBezTo>
                    <a:cubicBezTo>
                      <a:pt x="47" y="30"/>
                      <a:pt x="51" y="32"/>
                      <a:pt x="56" y="33"/>
                    </a:cubicBezTo>
                    <a:cubicBezTo>
                      <a:pt x="60" y="34"/>
                      <a:pt x="68" y="35"/>
                      <a:pt x="72" y="35"/>
                    </a:cubicBezTo>
                    <a:cubicBezTo>
                      <a:pt x="77" y="35"/>
                      <a:pt x="79" y="33"/>
                      <a:pt x="83" y="31"/>
                    </a:cubicBezTo>
                    <a:cubicBezTo>
                      <a:pt x="88" y="29"/>
                      <a:pt x="96" y="27"/>
                      <a:pt x="101" y="25"/>
                    </a:cubicBezTo>
                    <a:cubicBezTo>
                      <a:pt x="106" y="23"/>
                      <a:pt x="105" y="19"/>
                      <a:pt x="111" y="18"/>
                    </a:cubicBezTo>
                    <a:cubicBezTo>
                      <a:pt x="118" y="17"/>
                      <a:pt x="134" y="21"/>
                      <a:pt x="141" y="21"/>
                    </a:cubicBezTo>
                    <a:cubicBezTo>
                      <a:pt x="147" y="21"/>
                      <a:pt x="147" y="19"/>
                      <a:pt x="149" y="18"/>
                    </a:cubicBezTo>
                    <a:cubicBezTo>
                      <a:pt x="151" y="17"/>
                      <a:pt x="148" y="15"/>
                      <a:pt x="150" y="12"/>
                    </a:cubicBezTo>
                    <a:cubicBezTo>
                      <a:pt x="152" y="10"/>
                      <a:pt x="159" y="2"/>
                      <a:pt x="162" y="0"/>
                    </a:cubicBezTo>
                  </a:path>
                </a:pathLst>
              </a:custGeom>
              <a:noFill/>
              <a:ln w="381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grpSp>
            <p:nvGrpSpPr>
              <p:cNvPr id="29779" name="Group 150"/>
              <p:cNvGrpSpPr>
                <a:grpSpLocks/>
              </p:cNvGrpSpPr>
              <p:nvPr/>
            </p:nvGrpSpPr>
            <p:grpSpPr bwMode="auto">
              <a:xfrm>
                <a:off x="4597" y="3501"/>
                <a:ext cx="418" cy="117"/>
                <a:chOff x="4597" y="3501"/>
                <a:chExt cx="418" cy="117"/>
              </a:xfrm>
            </p:grpSpPr>
            <p:sp>
              <p:nvSpPr>
                <p:cNvPr id="13463" name="Freeform 151"/>
                <p:cNvSpPr>
                  <a:spLocks/>
                </p:cNvSpPr>
                <p:nvPr/>
              </p:nvSpPr>
              <p:spPr bwMode="auto">
                <a:xfrm>
                  <a:off x="4597" y="3528"/>
                  <a:ext cx="59" cy="42"/>
                </a:xfrm>
                <a:custGeom>
                  <a:avLst/>
                  <a:gdLst/>
                  <a:ahLst/>
                  <a:cxnLst>
                    <a:cxn ang="0">
                      <a:pos x="0" y="60"/>
                    </a:cxn>
                    <a:cxn ang="0">
                      <a:pos x="0" y="70"/>
                    </a:cxn>
                    <a:cxn ang="0">
                      <a:pos x="6" y="81"/>
                    </a:cxn>
                    <a:cxn ang="0">
                      <a:pos x="8" y="94"/>
                    </a:cxn>
                    <a:cxn ang="0">
                      <a:pos x="13" y="102"/>
                    </a:cxn>
                    <a:cxn ang="0">
                      <a:pos x="22" y="98"/>
                    </a:cxn>
                    <a:cxn ang="0">
                      <a:pos x="36" y="91"/>
                    </a:cxn>
                    <a:cxn ang="0">
                      <a:pos x="45" y="91"/>
                    </a:cxn>
                    <a:cxn ang="0">
                      <a:pos x="50" y="80"/>
                    </a:cxn>
                    <a:cxn ang="0">
                      <a:pos x="50" y="67"/>
                    </a:cxn>
                    <a:cxn ang="0">
                      <a:pos x="51" y="56"/>
                    </a:cxn>
                    <a:cxn ang="0">
                      <a:pos x="65" y="52"/>
                    </a:cxn>
                    <a:cxn ang="0">
                      <a:pos x="74" y="38"/>
                    </a:cxn>
                    <a:cxn ang="0">
                      <a:pos x="96" y="31"/>
                    </a:cxn>
                    <a:cxn ang="0">
                      <a:pos x="105" y="24"/>
                    </a:cxn>
                    <a:cxn ang="0">
                      <a:pos x="113" y="17"/>
                    </a:cxn>
                    <a:cxn ang="0">
                      <a:pos x="123" y="14"/>
                    </a:cxn>
                    <a:cxn ang="0">
                      <a:pos x="132" y="7"/>
                    </a:cxn>
                    <a:cxn ang="0">
                      <a:pos x="147" y="0"/>
                    </a:cxn>
                  </a:cxnLst>
                  <a:rect l="0" t="0" r="r" b="b"/>
                  <a:pathLst>
                    <a:path w="147" h="105">
                      <a:moveTo>
                        <a:pt x="0" y="60"/>
                      </a:moveTo>
                      <a:cubicBezTo>
                        <a:pt x="0" y="63"/>
                        <a:pt x="0" y="67"/>
                        <a:pt x="0" y="70"/>
                      </a:cubicBezTo>
                      <a:cubicBezTo>
                        <a:pt x="1" y="74"/>
                        <a:pt x="5" y="77"/>
                        <a:pt x="6" y="81"/>
                      </a:cubicBezTo>
                      <a:cubicBezTo>
                        <a:pt x="7" y="84"/>
                        <a:pt x="7" y="91"/>
                        <a:pt x="8" y="94"/>
                      </a:cubicBezTo>
                      <a:cubicBezTo>
                        <a:pt x="9" y="98"/>
                        <a:pt x="11" y="102"/>
                        <a:pt x="13" y="102"/>
                      </a:cubicBezTo>
                      <a:cubicBezTo>
                        <a:pt x="16" y="105"/>
                        <a:pt x="19" y="100"/>
                        <a:pt x="22" y="98"/>
                      </a:cubicBezTo>
                      <a:cubicBezTo>
                        <a:pt x="26" y="95"/>
                        <a:pt x="33" y="93"/>
                        <a:pt x="36" y="91"/>
                      </a:cubicBezTo>
                      <a:cubicBezTo>
                        <a:pt x="40" y="91"/>
                        <a:pt x="44" y="94"/>
                        <a:pt x="45" y="91"/>
                      </a:cubicBezTo>
                      <a:cubicBezTo>
                        <a:pt x="47" y="91"/>
                        <a:pt x="49" y="84"/>
                        <a:pt x="50" y="80"/>
                      </a:cubicBezTo>
                      <a:cubicBezTo>
                        <a:pt x="51" y="77"/>
                        <a:pt x="50" y="72"/>
                        <a:pt x="50" y="67"/>
                      </a:cubicBezTo>
                      <a:cubicBezTo>
                        <a:pt x="50" y="65"/>
                        <a:pt x="48" y="60"/>
                        <a:pt x="51" y="56"/>
                      </a:cubicBezTo>
                      <a:cubicBezTo>
                        <a:pt x="54" y="52"/>
                        <a:pt x="61" y="52"/>
                        <a:pt x="65" y="52"/>
                      </a:cubicBezTo>
                      <a:cubicBezTo>
                        <a:pt x="68" y="49"/>
                        <a:pt x="68" y="41"/>
                        <a:pt x="74" y="38"/>
                      </a:cubicBezTo>
                      <a:cubicBezTo>
                        <a:pt x="80" y="34"/>
                        <a:pt x="91" y="31"/>
                        <a:pt x="96" y="31"/>
                      </a:cubicBezTo>
                      <a:cubicBezTo>
                        <a:pt x="102" y="28"/>
                        <a:pt x="103" y="28"/>
                        <a:pt x="105" y="24"/>
                      </a:cubicBezTo>
                      <a:cubicBezTo>
                        <a:pt x="108" y="24"/>
                        <a:pt x="110" y="17"/>
                        <a:pt x="113" y="17"/>
                      </a:cubicBezTo>
                      <a:cubicBezTo>
                        <a:pt x="115" y="14"/>
                        <a:pt x="120" y="16"/>
                        <a:pt x="123" y="14"/>
                      </a:cubicBezTo>
                      <a:cubicBezTo>
                        <a:pt x="126" y="13"/>
                        <a:pt x="128" y="10"/>
                        <a:pt x="132" y="7"/>
                      </a:cubicBezTo>
                      <a:cubicBezTo>
                        <a:pt x="136" y="3"/>
                        <a:pt x="144" y="0"/>
                        <a:pt x="147" y="0"/>
                      </a:cubicBezTo>
                    </a:path>
                  </a:pathLst>
                </a:custGeom>
                <a:noFill/>
                <a:ln w="127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64" name="Freeform 152"/>
                <p:cNvSpPr>
                  <a:spLocks/>
                </p:cNvSpPr>
                <p:nvPr/>
              </p:nvSpPr>
              <p:spPr bwMode="auto">
                <a:xfrm>
                  <a:off x="4657" y="3502"/>
                  <a:ext cx="86" cy="26"/>
                </a:xfrm>
                <a:custGeom>
                  <a:avLst/>
                  <a:gdLst/>
                  <a:ahLst/>
                  <a:cxnLst>
                    <a:cxn ang="0">
                      <a:pos x="0" y="64"/>
                    </a:cxn>
                    <a:cxn ang="0">
                      <a:pos x="6" y="64"/>
                    </a:cxn>
                    <a:cxn ang="0">
                      <a:pos x="17" y="63"/>
                    </a:cxn>
                    <a:cxn ang="0">
                      <a:pos x="24" y="60"/>
                    </a:cxn>
                    <a:cxn ang="0">
                      <a:pos x="35" y="51"/>
                    </a:cxn>
                    <a:cxn ang="0">
                      <a:pos x="44" y="42"/>
                    </a:cxn>
                    <a:cxn ang="0">
                      <a:pos x="52" y="33"/>
                    </a:cxn>
                    <a:cxn ang="0">
                      <a:pos x="66" y="35"/>
                    </a:cxn>
                    <a:cxn ang="0">
                      <a:pos x="79" y="39"/>
                    </a:cxn>
                    <a:cxn ang="0">
                      <a:pos x="90" y="49"/>
                    </a:cxn>
                    <a:cxn ang="0">
                      <a:pos x="98" y="53"/>
                    </a:cxn>
                    <a:cxn ang="0">
                      <a:pos x="108" y="56"/>
                    </a:cxn>
                    <a:cxn ang="0">
                      <a:pos x="115" y="60"/>
                    </a:cxn>
                    <a:cxn ang="0">
                      <a:pos x="132" y="56"/>
                    </a:cxn>
                    <a:cxn ang="0">
                      <a:pos x="143" y="60"/>
                    </a:cxn>
                    <a:cxn ang="0">
                      <a:pos x="156" y="50"/>
                    </a:cxn>
                    <a:cxn ang="0">
                      <a:pos x="151" y="39"/>
                    </a:cxn>
                    <a:cxn ang="0">
                      <a:pos x="151" y="31"/>
                    </a:cxn>
                    <a:cxn ang="0">
                      <a:pos x="174" y="24"/>
                    </a:cxn>
                    <a:cxn ang="0">
                      <a:pos x="189" y="22"/>
                    </a:cxn>
                    <a:cxn ang="0">
                      <a:pos x="195" y="7"/>
                    </a:cxn>
                    <a:cxn ang="0">
                      <a:pos x="215" y="0"/>
                    </a:cxn>
                  </a:cxnLst>
                  <a:rect l="0" t="0" r="r" b="b"/>
                  <a:pathLst>
                    <a:path w="215" h="64">
                      <a:moveTo>
                        <a:pt x="0" y="64"/>
                      </a:moveTo>
                      <a:cubicBezTo>
                        <a:pt x="0" y="64"/>
                        <a:pt x="2" y="64"/>
                        <a:pt x="6" y="64"/>
                      </a:cubicBezTo>
                      <a:cubicBezTo>
                        <a:pt x="9" y="64"/>
                        <a:pt x="15" y="64"/>
                        <a:pt x="17" y="63"/>
                      </a:cubicBezTo>
                      <a:cubicBezTo>
                        <a:pt x="20" y="62"/>
                        <a:pt x="22" y="61"/>
                        <a:pt x="24" y="60"/>
                      </a:cubicBezTo>
                      <a:cubicBezTo>
                        <a:pt x="27" y="58"/>
                        <a:pt x="31" y="54"/>
                        <a:pt x="35" y="51"/>
                      </a:cubicBezTo>
                      <a:cubicBezTo>
                        <a:pt x="37" y="49"/>
                        <a:pt x="41" y="44"/>
                        <a:pt x="44" y="42"/>
                      </a:cubicBezTo>
                      <a:cubicBezTo>
                        <a:pt x="47" y="38"/>
                        <a:pt x="48" y="35"/>
                        <a:pt x="52" y="33"/>
                      </a:cubicBezTo>
                      <a:cubicBezTo>
                        <a:pt x="56" y="32"/>
                        <a:pt x="62" y="35"/>
                        <a:pt x="66" y="35"/>
                      </a:cubicBezTo>
                      <a:cubicBezTo>
                        <a:pt x="70" y="36"/>
                        <a:pt x="75" y="38"/>
                        <a:pt x="79" y="39"/>
                      </a:cubicBezTo>
                      <a:cubicBezTo>
                        <a:pt x="82" y="42"/>
                        <a:pt x="86" y="47"/>
                        <a:pt x="90" y="49"/>
                      </a:cubicBezTo>
                      <a:cubicBezTo>
                        <a:pt x="94" y="50"/>
                        <a:pt x="96" y="52"/>
                        <a:pt x="98" y="53"/>
                      </a:cubicBezTo>
                      <a:cubicBezTo>
                        <a:pt x="101" y="54"/>
                        <a:pt x="104" y="56"/>
                        <a:pt x="108" y="56"/>
                      </a:cubicBezTo>
                      <a:cubicBezTo>
                        <a:pt x="111" y="57"/>
                        <a:pt x="112" y="60"/>
                        <a:pt x="115" y="60"/>
                      </a:cubicBezTo>
                      <a:cubicBezTo>
                        <a:pt x="120" y="60"/>
                        <a:pt x="126" y="56"/>
                        <a:pt x="132" y="56"/>
                      </a:cubicBezTo>
                      <a:cubicBezTo>
                        <a:pt x="136" y="56"/>
                        <a:pt x="140" y="60"/>
                        <a:pt x="143" y="60"/>
                      </a:cubicBezTo>
                      <a:cubicBezTo>
                        <a:pt x="147" y="58"/>
                        <a:pt x="155" y="53"/>
                        <a:pt x="156" y="50"/>
                      </a:cubicBezTo>
                      <a:cubicBezTo>
                        <a:pt x="157" y="47"/>
                        <a:pt x="154" y="42"/>
                        <a:pt x="151" y="39"/>
                      </a:cubicBezTo>
                      <a:cubicBezTo>
                        <a:pt x="150" y="36"/>
                        <a:pt x="149" y="35"/>
                        <a:pt x="151" y="31"/>
                      </a:cubicBezTo>
                      <a:cubicBezTo>
                        <a:pt x="156" y="28"/>
                        <a:pt x="167" y="26"/>
                        <a:pt x="174" y="24"/>
                      </a:cubicBezTo>
                      <a:cubicBezTo>
                        <a:pt x="180" y="24"/>
                        <a:pt x="186" y="24"/>
                        <a:pt x="189" y="22"/>
                      </a:cubicBezTo>
                      <a:cubicBezTo>
                        <a:pt x="193" y="20"/>
                        <a:pt x="190" y="11"/>
                        <a:pt x="195" y="7"/>
                      </a:cubicBezTo>
                      <a:cubicBezTo>
                        <a:pt x="197" y="3"/>
                        <a:pt x="209" y="0"/>
                        <a:pt x="215" y="0"/>
                      </a:cubicBezTo>
                    </a:path>
                  </a:pathLst>
                </a:custGeom>
                <a:noFill/>
                <a:ln w="381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65" name="Freeform 153"/>
                <p:cNvSpPr>
                  <a:spLocks/>
                </p:cNvSpPr>
                <p:nvPr/>
              </p:nvSpPr>
              <p:spPr bwMode="auto">
                <a:xfrm>
                  <a:off x="4743" y="3501"/>
                  <a:ext cx="187" cy="76"/>
                </a:xfrm>
                <a:custGeom>
                  <a:avLst/>
                  <a:gdLst/>
                  <a:ahLst/>
                  <a:cxnLst>
                    <a:cxn ang="0">
                      <a:pos x="0" y="0"/>
                    </a:cxn>
                    <a:cxn ang="0">
                      <a:pos x="7" y="2"/>
                    </a:cxn>
                    <a:cxn ang="0">
                      <a:pos x="12" y="14"/>
                    </a:cxn>
                    <a:cxn ang="0">
                      <a:pos x="23" y="24"/>
                    </a:cxn>
                    <a:cxn ang="0">
                      <a:pos x="34" y="27"/>
                    </a:cxn>
                    <a:cxn ang="0">
                      <a:pos x="41" y="38"/>
                    </a:cxn>
                    <a:cxn ang="0">
                      <a:pos x="48" y="49"/>
                    </a:cxn>
                    <a:cxn ang="0">
                      <a:pos x="54" y="73"/>
                    </a:cxn>
                    <a:cxn ang="0">
                      <a:pos x="62" y="81"/>
                    </a:cxn>
                    <a:cxn ang="0">
                      <a:pos x="74" y="90"/>
                    </a:cxn>
                    <a:cxn ang="0">
                      <a:pos x="81" y="104"/>
                    </a:cxn>
                    <a:cxn ang="0">
                      <a:pos x="79" y="116"/>
                    </a:cxn>
                    <a:cxn ang="0">
                      <a:pos x="69" y="123"/>
                    </a:cxn>
                    <a:cxn ang="0">
                      <a:pos x="79" y="136"/>
                    </a:cxn>
                    <a:cxn ang="0">
                      <a:pos x="96" y="148"/>
                    </a:cxn>
                    <a:cxn ang="0">
                      <a:pos x="104" y="158"/>
                    </a:cxn>
                    <a:cxn ang="0">
                      <a:pos x="119" y="168"/>
                    </a:cxn>
                    <a:cxn ang="0">
                      <a:pos x="133" y="154"/>
                    </a:cxn>
                    <a:cxn ang="0">
                      <a:pos x="151" y="144"/>
                    </a:cxn>
                    <a:cxn ang="0">
                      <a:pos x="156" y="130"/>
                    </a:cxn>
                    <a:cxn ang="0">
                      <a:pos x="173" y="129"/>
                    </a:cxn>
                    <a:cxn ang="0">
                      <a:pos x="189" y="137"/>
                    </a:cxn>
                    <a:cxn ang="0">
                      <a:pos x="204" y="147"/>
                    </a:cxn>
                    <a:cxn ang="0">
                      <a:pos x="209" y="158"/>
                    </a:cxn>
                    <a:cxn ang="0">
                      <a:pos x="221" y="168"/>
                    </a:cxn>
                    <a:cxn ang="0">
                      <a:pos x="233" y="162"/>
                    </a:cxn>
                    <a:cxn ang="0">
                      <a:pos x="253" y="158"/>
                    </a:cxn>
                    <a:cxn ang="0">
                      <a:pos x="269" y="154"/>
                    </a:cxn>
                    <a:cxn ang="0">
                      <a:pos x="275" y="144"/>
                    </a:cxn>
                    <a:cxn ang="0">
                      <a:pos x="281" y="155"/>
                    </a:cxn>
                    <a:cxn ang="0">
                      <a:pos x="290" y="168"/>
                    </a:cxn>
                    <a:cxn ang="0">
                      <a:pos x="296" y="178"/>
                    </a:cxn>
                    <a:cxn ang="0">
                      <a:pos x="314" y="187"/>
                    </a:cxn>
                    <a:cxn ang="0">
                      <a:pos x="335" y="185"/>
                    </a:cxn>
                    <a:cxn ang="0">
                      <a:pos x="344" y="169"/>
                    </a:cxn>
                    <a:cxn ang="0">
                      <a:pos x="367" y="171"/>
                    </a:cxn>
                    <a:cxn ang="0">
                      <a:pos x="373" y="180"/>
                    </a:cxn>
                    <a:cxn ang="0">
                      <a:pos x="389" y="180"/>
                    </a:cxn>
                    <a:cxn ang="0">
                      <a:pos x="407" y="176"/>
                    </a:cxn>
                    <a:cxn ang="0">
                      <a:pos x="418" y="182"/>
                    </a:cxn>
                    <a:cxn ang="0">
                      <a:pos x="435" y="176"/>
                    </a:cxn>
                    <a:cxn ang="0">
                      <a:pos x="452" y="172"/>
                    </a:cxn>
                    <a:cxn ang="0">
                      <a:pos x="467" y="169"/>
                    </a:cxn>
                  </a:cxnLst>
                  <a:rect l="0" t="0" r="r" b="b"/>
                  <a:pathLst>
                    <a:path w="467" h="190">
                      <a:moveTo>
                        <a:pt x="0" y="0"/>
                      </a:moveTo>
                      <a:cubicBezTo>
                        <a:pt x="0" y="0"/>
                        <a:pt x="5" y="0"/>
                        <a:pt x="7" y="2"/>
                      </a:cubicBezTo>
                      <a:cubicBezTo>
                        <a:pt x="9" y="3"/>
                        <a:pt x="10" y="10"/>
                        <a:pt x="12" y="14"/>
                      </a:cubicBezTo>
                      <a:cubicBezTo>
                        <a:pt x="15" y="17"/>
                        <a:pt x="19" y="24"/>
                        <a:pt x="23" y="24"/>
                      </a:cubicBezTo>
                      <a:cubicBezTo>
                        <a:pt x="26" y="28"/>
                        <a:pt x="31" y="24"/>
                        <a:pt x="34" y="27"/>
                      </a:cubicBezTo>
                      <a:cubicBezTo>
                        <a:pt x="36" y="28"/>
                        <a:pt x="38" y="35"/>
                        <a:pt x="41" y="38"/>
                      </a:cubicBezTo>
                      <a:cubicBezTo>
                        <a:pt x="44" y="42"/>
                        <a:pt x="46" y="45"/>
                        <a:pt x="48" y="49"/>
                      </a:cubicBezTo>
                      <a:cubicBezTo>
                        <a:pt x="50" y="56"/>
                        <a:pt x="52" y="67"/>
                        <a:pt x="54" y="73"/>
                      </a:cubicBezTo>
                      <a:cubicBezTo>
                        <a:pt x="56" y="77"/>
                        <a:pt x="58" y="77"/>
                        <a:pt x="62" y="81"/>
                      </a:cubicBezTo>
                      <a:cubicBezTo>
                        <a:pt x="66" y="84"/>
                        <a:pt x="71" y="87"/>
                        <a:pt x="74" y="90"/>
                      </a:cubicBezTo>
                      <a:cubicBezTo>
                        <a:pt x="77" y="94"/>
                        <a:pt x="81" y="101"/>
                        <a:pt x="81" y="104"/>
                      </a:cubicBezTo>
                      <a:cubicBezTo>
                        <a:pt x="82" y="108"/>
                        <a:pt x="81" y="112"/>
                        <a:pt x="79" y="116"/>
                      </a:cubicBezTo>
                      <a:cubicBezTo>
                        <a:pt x="77" y="118"/>
                        <a:pt x="69" y="119"/>
                        <a:pt x="69" y="123"/>
                      </a:cubicBezTo>
                      <a:cubicBezTo>
                        <a:pt x="69" y="127"/>
                        <a:pt x="74" y="130"/>
                        <a:pt x="79" y="136"/>
                      </a:cubicBezTo>
                      <a:cubicBezTo>
                        <a:pt x="83" y="141"/>
                        <a:pt x="92" y="144"/>
                        <a:pt x="96" y="148"/>
                      </a:cubicBezTo>
                      <a:cubicBezTo>
                        <a:pt x="101" y="151"/>
                        <a:pt x="101" y="155"/>
                        <a:pt x="104" y="158"/>
                      </a:cubicBezTo>
                      <a:cubicBezTo>
                        <a:pt x="108" y="162"/>
                        <a:pt x="115" y="168"/>
                        <a:pt x="119" y="168"/>
                      </a:cubicBezTo>
                      <a:cubicBezTo>
                        <a:pt x="124" y="165"/>
                        <a:pt x="128" y="157"/>
                        <a:pt x="133" y="154"/>
                      </a:cubicBezTo>
                      <a:cubicBezTo>
                        <a:pt x="139" y="150"/>
                        <a:pt x="147" y="148"/>
                        <a:pt x="151" y="144"/>
                      </a:cubicBezTo>
                      <a:cubicBezTo>
                        <a:pt x="154" y="141"/>
                        <a:pt x="152" y="134"/>
                        <a:pt x="156" y="130"/>
                      </a:cubicBezTo>
                      <a:cubicBezTo>
                        <a:pt x="160" y="129"/>
                        <a:pt x="167" y="127"/>
                        <a:pt x="173" y="129"/>
                      </a:cubicBezTo>
                      <a:cubicBezTo>
                        <a:pt x="178" y="129"/>
                        <a:pt x="184" y="134"/>
                        <a:pt x="189" y="137"/>
                      </a:cubicBezTo>
                      <a:cubicBezTo>
                        <a:pt x="195" y="140"/>
                        <a:pt x="200" y="143"/>
                        <a:pt x="204" y="147"/>
                      </a:cubicBezTo>
                      <a:cubicBezTo>
                        <a:pt x="208" y="151"/>
                        <a:pt x="207" y="155"/>
                        <a:pt x="209" y="158"/>
                      </a:cubicBezTo>
                      <a:cubicBezTo>
                        <a:pt x="212" y="164"/>
                        <a:pt x="218" y="168"/>
                        <a:pt x="221" y="168"/>
                      </a:cubicBezTo>
                      <a:cubicBezTo>
                        <a:pt x="225" y="168"/>
                        <a:pt x="228" y="162"/>
                        <a:pt x="233" y="162"/>
                      </a:cubicBezTo>
                      <a:cubicBezTo>
                        <a:pt x="239" y="161"/>
                        <a:pt x="247" y="158"/>
                        <a:pt x="253" y="158"/>
                      </a:cubicBezTo>
                      <a:cubicBezTo>
                        <a:pt x="258" y="158"/>
                        <a:pt x="266" y="155"/>
                        <a:pt x="269" y="154"/>
                      </a:cubicBezTo>
                      <a:cubicBezTo>
                        <a:pt x="273" y="151"/>
                        <a:pt x="273" y="144"/>
                        <a:pt x="275" y="144"/>
                      </a:cubicBezTo>
                      <a:cubicBezTo>
                        <a:pt x="277" y="144"/>
                        <a:pt x="279" y="151"/>
                        <a:pt x="281" y="155"/>
                      </a:cubicBezTo>
                      <a:cubicBezTo>
                        <a:pt x="284" y="158"/>
                        <a:pt x="287" y="164"/>
                        <a:pt x="290" y="168"/>
                      </a:cubicBezTo>
                      <a:cubicBezTo>
                        <a:pt x="292" y="171"/>
                        <a:pt x="292" y="172"/>
                        <a:pt x="296" y="178"/>
                      </a:cubicBezTo>
                      <a:cubicBezTo>
                        <a:pt x="300" y="180"/>
                        <a:pt x="307" y="187"/>
                        <a:pt x="314" y="187"/>
                      </a:cubicBezTo>
                      <a:cubicBezTo>
                        <a:pt x="320" y="190"/>
                        <a:pt x="330" y="187"/>
                        <a:pt x="335" y="185"/>
                      </a:cubicBezTo>
                      <a:cubicBezTo>
                        <a:pt x="339" y="182"/>
                        <a:pt x="338" y="172"/>
                        <a:pt x="344" y="169"/>
                      </a:cubicBezTo>
                      <a:cubicBezTo>
                        <a:pt x="349" y="168"/>
                        <a:pt x="362" y="169"/>
                        <a:pt x="367" y="171"/>
                      </a:cubicBezTo>
                      <a:cubicBezTo>
                        <a:pt x="372" y="172"/>
                        <a:pt x="370" y="179"/>
                        <a:pt x="373" y="180"/>
                      </a:cubicBezTo>
                      <a:cubicBezTo>
                        <a:pt x="377" y="180"/>
                        <a:pt x="384" y="180"/>
                        <a:pt x="389" y="180"/>
                      </a:cubicBezTo>
                      <a:cubicBezTo>
                        <a:pt x="395" y="179"/>
                        <a:pt x="402" y="176"/>
                        <a:pt x="407" y="176"/>
                      </a:cubicBezTo>
                      <a:cubicBezTo>
                        <a:pt x="411" y="176"/>
                        <a:pt x="413" y="182"/>
                        <a:pt x="418" y="182"/>
                      </a:cubicBezTo>
                      <a:cubicBezTo>
                        <a:pt x="422" y="182"/>
                        <a:pt x="430" y="178"/>
                        <a:pt x="435" y="176"/>
                      </a:cubicBezTo>
                      <a:cubicBezTo>
                        <a:pt x="441" y="172"/>
                        <a:pt x="446" y="172"/>
                        <a:pt x="452" y="172"/>
                      </a:cubicBezTo>
                      <a:cubicBezTo>
                        <a:pt x="457" y="172"/>
                        <a:pt x="465" y="171"/>
                        <a:pt x="467" y="169"/>
                      </a:cubicBezTo>
                    </a:path>
                  </a:pathLst>
                </a:custGeom>
                <a:noFill/>
                <a:ln w="508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66" name="Freeform 154"/>
                <p:cNvSpPr>
                  <a:spLocks/>
                </p:cNvSpPr>
                <p:nvPr/>
              </p:nvSpPr>
              <p:spPr bwMode="auto">
                <a:xfrm>
                  <a:off x="4930" y="3569"/>
                  <a:ext cx="85" cy="49"/>
                </a:xfrm>
                <a:custGeom>
                  <a:avLst/>
                  <a:gdLst/>
                  <a:ahLst/>
                  <a:cxnLst>
                    <a:cxn ang="0">
                      <a:pos x="0" y="0"/>
                    </a:cxn>
                    <a:cxn ang="0">
                      <a:pos x="10" y="5"/>
                    </a:cxn>
                    <a:cxn ang="0">
                      <a:pos x="15" y="20"/>
                    </a:cxn>
                    <a:cxn ang="0">
                      <a:pos x="23" y="31"/>
                    </a:cxn>
                    <a:cxn ang="0">
                      <a:pos x="43" y="34"/>
                    </a:cxn>
                    <a:cxn ang="0">
                      <a:pos x="64" y="37"/>
                    </a:cxn>
                    <a:cxn ang="0">
                      <a:pos x="78" y="32"/>
                    </a:cxn>
                    <a:cxn ang="0">
                      <a:pos x="92" y="26"/>
                    </a:cxn>
                    <a:cxn ang="0">
                      <a:pos x="101" y="29"/>
                    </a:cxn>
                    <a:cxn ang="0">
                      <a:pos x="116" y="26"/>
                    </a:cxn>
                    <a:cxn ang="0">
                      <a:pos x="124" y="20"/>
                    </a:cxn>
                    <a:cxn ang="0">
                      <a:pos x="135" y="23"/>
                    </a:cxn>
                    <a:cxn ang="0">
                      <a:pos x="143" y="34"/>
                    </a:cxn>
                    <a:cxn ang="0">
                      <a:pos x="149" y="47"/>
                    </a:cxn>
                    <a:cxn ang="0">
                      <a:pos x="155" y="57"/>
                    </a:cxn>
                    <a:cxn ang="0">
                      <a:pos x="166" y="61"/>
                    </a:cxn>
                    <a:cxn ang="0">
                      <a:pos x="173" y="72"/>
                    </a:cxn>
                    <a:cxn ang="0">
                      <a:pos x="178" y="82"/>
                    </a:cxn>
                    <a:cxn ang="0">
                      <a:pos x="184" y="93"/>
                    </a:cxn>
                    <a:cxn ang="0">
                      <a:pos x="192" y="102"/>
                    </a:cxn>
                    <a:cxn ang="0">
                      <a:pos x="203" y="108"/>
                    </a:cxn>
                    <a:cxn ang="0">
                      <a:pos x="212" y="122"/>
                    </a:cxn>
                  </a:cxnLst>
                  <a:rect l="0" t="0" r="r" b="b"/>
                  <a:pathLst>
                    <a:path w="212" h="122">
                      <a:moveTo>
                        <a:pt x="0" y="0"/>
                      </a:moveTo>
                      <a:cubicBezTo>
                        <a:pt x="1" y="0"/>
                        <a:pt x="7" y="1"/>
                        <a:pt x="10" y="5"/>
                      </a:cubicBezTo>
                      <a:cubicBezTo>
                        <a:pt x="12" y="9"/>
                        <a:pt x="13" y="15"/>
                        <a:pt x="15" y="20"/>
                      </a:cubicBezTo>
                      <a:cubicBezTo>
                        <a:pt x="17" y="25"/>
                        <a:pt x="19" y="29"/>
                        <a:pt x="23" y="31"/>
                      </a:cubicBezTo>
                      <a:cubicBezTo>
                        <a:pt x="28" y="33"/>
                        <a:pt x="36" y="33"/>
                        <a:pt x="43" y="34"/>
                      </a:cubicBezTo>
                      <a:cubicBezTo>
                        <a:pt x="49" y="35"/>
                        <a:pt x="58" y="37"/>
                        <a:pt x="64" y="37"/>
                      </a:cubicBezTo>
                      <a:cubicBezTo>
                        <a:pt x="70" y="37"/>
                        <a:pt x="73" y="34"/>
                        <a:pt x="78" y="32"/>
                      </a:cubicBezTo>
                      <a:cubicBezTo>
                        <a:pt x="82" y="30"/>
                        <a:pt x="88" y="26"/>
                        <a:pt x="92" y="26"/>
                      </a:cubicBezTo>
                      <a:cubicBezTo>
                        <a:pt x="95" y="26"/>
                        <a:pt x="97" y="29"/>
                        <a:pt x="101" y="29"/>
                      </a:cubicBezTo>
                      <a:cubicBezTo>
                        <a:pt x="105" y="29"/>
                        <a:pt x="112" y="27"/>
                        <a:pt x="116" y="26"/>
                      </a:cubicBezTo>
                      <a:cubicBezTo>
                        <a:pt x="119" y="24"/>
                        <a:pt x="121" y="20"/>
                        <a:pt x="124" y="20"/>
                      </a:cubicBezTo>
                      <a:cubicBezTo>
                        <a:pt x="127" y="20"/>
                        <a:pt x="132" y="21"/>
                        <a:pt x="135" y="23"/>
                      </a:cubicBezTo>
                      <a:cubicBezTo>
                        <a:pt x="138" y="25"/>
                        <a:pt x="140" y="30"/>
                        <a:pt x="143" y="34"/>
                      </a:cubicBezTo>
                      <a:cubicBezTo>
                        <a:pt x="146" y="38"/>
                        <a:pt x="147" y="43"/>
                        <a:pt x="149" y="47"/>
                      </a:cubicBezTo>
                      <a:cubicBezTo>
                        <a:pt x="151" y="51"/>
                        <a:pt x="152" y="55"/>
                        <a:pt x="155" y="57"/>
                      </a:cubicBezTo>
                      <a:cubicBezTo>
                        <a:pt x="158" y="59"/>
                        <a:pt x="163" y="58"/>
                        <a:pt x="166" y="61"/>
                      </a:cubicBezTo>
                      <a:cubicBezTo>
                        <a:pt x="169" y="64"/>
                        <a:pt x="171" y="68"/>
                        <a:pt x="173" y="72"/>
                      </a:cubicBezTo>
                      <a:cubicBezTo>
                        <a:pt x="175" y="76"/>
                        <a:pt x="176" y="79"/>
                        <a:pt x="178" y="82"/>
                      </a:cubicBezTo>
                      <a:cubicBezTo>
                        <a:pt x="180" y="85"/>
                        <a:pt x="182" y="90"/>
                        <a:pt x="184" y="93"/>
                      </a:cubicBezTo>
                      <a:cubicBezTo>
                        <a:pt x="186" y="95"/>
                        <a:pt x="189" y="99"/>
                        <a:pt x="192" y="102"/>
                      </a:cubicBezTo>
                      <a:cubicBezTo>
                        <a:pt x="195" y="105"/>
                        <a:pt x="199" y="105"/>
                        <a:pt x="203" y="108"/>
                      </a:cubicBezTo>
                      <a:cubicBezTo>
                        <a:pt x="207" y="112"/>
                        <a:pt x="211" y="121"/>
                        <a:pt x="212" y="122"/>
                      </a:cubicBezTo>
                    </a:path>
                  </a:pathLst>
                </a:custGeom>
                <a:noFill/>
                <a:ln w="635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grpSp>
          <p:sp>
            <p:nvSpPr>
              <p:cNvPr id="13467" name="Freeform 155"/>
              <p:cNvSpPr>
                <a:spLocks/>
              </p:cNvSpPr>
              <p:nvPr/>
            </p:nvSpPr>
            <p:spPr bwMode="auto">
              <a:xfrm>
                <a:off x="4266" y="3144"/>
                <a:ext cx="105" cy="66"/>
              </a:xfrm>
              <a:custGeom>
                <a:avLst/>
                <a:gdLst/>
                <a:ahLst/>
                <a:cxnLst>
                  <a:cxn ang="0">
                    <a:pos x="0" y="0"/>
                  </a:cxn>
                  <a:cxn ang="0">
                    <a:pos x="12" y="9"/>
                  </a:cxn>
                  <a:cxn ang="0">
                    <a:pos x="40" y="7"/>
                  </a:cxn>
                  <a:cxn ang="0">
                    <a:pos x="53" y="3"/>
                  </a:cxn>
                  <a:cxn ang="0">
                    <a:pos x="71" y="7"/>
                  </a:cxn>
                  <a:cxn ang="0">
                    <a:pos x="81" y="14"/>
                  </a:cxn>
                  <a:cxn ang="0">
                    <a:pos x="93" y="23"/>
                  </a:cxn>
                  <a:cxn ang="0">
                    <a:pos x="104" y="37"/>
                  </a:cxn>
                  <a:cxn ang="0">
                    <a:pos x="122" y="52"/>
                  </a:cxn>
                  <a:cxn ang="0">
                    <a:pos x="137" y="52"/>
                  </a:cxn>
                  <a:cxn ang="0">
                    <a:pos x="153" y="63"/>
                  </a:cxn>
                  <a:cxn ang="0">
                    <a:pos x="153" y="76"/>
                  </a:cxn>
                  <a:cxn ang="0">
                    <a:pos x="170" y="80"/>
                  </a:cxn>
                  <a:cxn ang="0">
                    <a:pos x="179" y="90"/>
                  </a:cxn>
                  <a:cxn ang="0">
                    <a:pos x="189" y="87"/>
                  </a:cxn>
                  <a:cxn ang="0">
                    <a:pos x="207" y="98"/>
                  </a:cxn>
                  <a:cxn ang="0">
                    <a:pos x="217" y="101"/>
                  </a:cxn>
                  <a:cxn ang="0">
                    <a:pos x="223" y="112"/>
                  </a:cxn>
                  <a:cxn ang="0">
                    <a:pos x="231" y="133"/>
                  </a:cxn>
                  <a:cxn ang="0">
                    <a:pos x="242" y="139"/>
                  </a:cxn>
                  <a:cxn ang="0">
                    <a:pos x="250" y="148"/>
                  </a:cxn>
                  <a:cxn ang="0">
                    <a:pos x="262" y="165"/>
                  </a:cxn>
                </a:cxnLst>
                <a:rect l="0" t="0" r="r" b="b"/>
                <a:pathLst>
                  <a:path w="262" h="165">
                    <a:moveTo>
                      <a:pt x="0" y="0"/>
                    </a:moveTo>
                    <a:cubicBezTo>
                      <a:pt x="2" y="3"/>
                      <a:pt x="6" y="7"/>
                      <a:pt x="12" y="9"/>
                    </a:cubicBezTo>
                    <a:cubicBezTo>
                      <a:pt x="19" y="10"/>
                      <a:pt x="34" y="9"/>
                      <a:pt x="40" y="7"/>
                    </a:cubicBezTo>
                    <a:cubicBezTo>
                      <a:pt x="46" y="7"/>
                      <a:pt x="47" y="3"/>
                      <a:pt x="53" y="3"/>
                    </a:cubicBezTo>
                    <a:cubicBezTo>
                      <a:pt x="58" y="3"/>
                      <a:pt x="67" y="6"/>
                      <a:pt x="71" y="7"/>
                    </a:cubicBezTo>
                    <a:cubicBezTo>
                      <a:pt x="76" y="10"/>
                      <a:pt x="78" y="10"/>
                      <a:pt x="81" y="14"/>
                    </a:cubicBezTo>
                    <a:cubicBezTo>
                      <a:pt x="85" y="17"/>
                      <a:pt x="90" y="17"/>
                      <a:pt x="93" y="23"/>
                    </a:cubicBezTo>
                    <a:cubicBezTo>
                      <a:pt x="97" y="24"/>
                      <a:pt x="99" y="31"/>
                      <a:pt x="104" y="37"/>
                    </a:cubicBezTo>
                    <a:cubicBezTo>
                      <a:pt x="108" y="41"/>
                      <a:pt x="116" y="49"/>
                      <a:pt x="122" y="52"/>
                    </a:cubicBezTo>
                    <a:cubicBezTo>
                      <a:pt x="127" y="55"/>
                      <a:pt x="131" y="49"/>
                      <a:pt x="137" y="52"/>
                    </a:cubicBezTo>
                    <a:cubicBezTo>
                      <a:pt x="142" y="52"/>
                      <a:pt x="150" y="60"/>
                      <a:pt x="153" y="63"/>
                    </a:cubicBezTo>
                    <a:cubicBezTo>
                      <a:pt x="156" y="67"/>
                      <a:pt x="150" y="74"/>
                      <a:pt x="153" y="76"/>
                    </a:cubicBezTo>
                    <a:cubicBezTo>
                      <a:pt x="156" y="77"/>
                      <a:pt x="165" y="77"/>
                      <a:pt x="170" y="80"/>
                    </a:cubicBezTo>
                    <a:cubicBezTo>
                      <a:pt x="174" y="81"/>
                      <a:pt x="176" y="88"/>
                      <a:pt x="179" y="90"/>
                    </a:cubicBezTo>
                    <a:cubicBezTo>
                      <a:pt x="182" y="91"/>
                      <a:pt x="185" y="84"/>
                      <a:pt x="189" y="87"/>
                    </a:cubicBezTo>
                    <a:cubicBezTo>
                      <a:pt x="194" y="88"/>
                      <a:pt x="202" y="95"/>
                      <a:pt x="207" y="98"/>
                    </a:cubicBezTo>
                    <a:cubicBezTo>
                      <a:pt x="211" y="101"/>
                      <a:pt x="214" y="98"/>
                      <a:pt x="217" y="101"/>
                    </a:cubicBezTo>
                    <a:cubicBezTo>
                      <a:pt x="220" y="102"/>
                      <a:pt x="221" y="105"/>
                      <a:pt x="223" y="112"/>
                    </a:cubicBezTo>
                    <a:cubicBezTo>
                      <a:pt x="225" y="116"/>
                      <a:pt x="228" y="127"/>
                      <a:pt x="231" y="133"/>
                    </a:cubicBezTo>
                    <a:cubicBezTo>
                      <a:pt x="233" y="137"/>
                      <a:pt x="239" y="137"/>
                      <a:pt x="242" y="139"/>
                    </a:cubicBezTo>
                    <a:cubicBezTo>
                      <a:pt x="244" y="141"/>
                      <a:pt x="246" y="144"/>
                      <a:pt x="250" y="148"/>
                    </a:cubicBezTo>
                    <a:cubicBezTo>
                      <a:pt x="254" y="151"/>
                      <a:pt x="260" y="162"/>
                      <a:pt x="262" y="165"/>
                    </a:cubicBezTo>
                  </a:path>
                </a:pathLst>
              </a:custGeom>
              <a:noFill/>
              <a:ln w="127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68" name="Freeform 156"/>
              <p:cNvSpPr>
                <a:spLocks/>
              </p:cNvSpPr>
              <p:nvPr/>
            </p:nvSpPr>
            <p:spPr bwMode="auto">
              <a:xfrm>
                <a:off x="4372" y="3209"/>
                <a:ext cx="57" cy="142"/>
              </a:xfrm>
              <a:custGeom>
                <a:avLst/>
                <a:gdLst/>
                <a:ahLst/>
                <a:cxnLst>
                  <a:cxn ang="0">
                    <a:pos x="0" y="0"/>
                  </a:cxn>
                  <a:cxn ang="0">
                    <a:pos x="6" y="13"/>
                  </a:cxn>
                  <a:cxn ang="0">
                    <a:pos x="10" y="23"/>
                  </a:cxn>
                  <a:cxn ang="0">
                    <a:pos x="13" y="37"/>
                  </a:cxn>
                  <a:cxn ang="0">
                    <a:pos x="18" y="48"/>
                  </a:cxn>
                  <a:cxn ang="0">
                    <a:pos x="20" y="59"/>
                  </a:cxn>
                  <a:cxn ang="0">
                    <a:pos x="21" y="73"/>
                  </a:cxn>
                  <a:cxn ang="0">
                    <a:pos x="19" y="94"/>
                  </a:cxn>
                  <a:cxn ang="0">
                    <a:pos x="29" y="105"/>
                  </a:cxn>
                  <a:cxn ang="0">
                    <a:pos x="35" y="120"/>
                  </a:cxn>
                  <a:cxn ang="0">
                    <a:pos x="37" y="140"/>
                  </a:cxn>
                  <a:cxn ang="0">
                    <a:pos x="55" y="158"/>
                  </a:cxn>
                  <a:cxn ang="0">
                    <a:pos x="62" y="171"/>
                  </a:cxn>
                  <a:cxn ang="0">
                    <a:pos x="74" y="187"/>
                  </a:cxn>
                  <a:cxn ang="0">
                    <a:pos x="91" y="206"/>
                  </a:cxn>
                  <a:cxn ang="0">
                    <a:pos x="90" y="218"/>
                  </a:cxn>
                  <a:cxn ang="0">
                    <a:pos x="99" y="231"/>
                  </a:cxn>
                  <a:cxn ang="0">
                    <a:pos x="107" y="240"/>
                  </a:cxn>
                  <a:cxn ang="0">
                    <a:pos x="114" y="250"/>
                  </a:cxn>
                  <a:cxn ang="0">
                    <a:pos x="118" y="271"/>
                  </a:cxn>
                  <a:cxn ang="0">
                    <a:pos x="126" y="278"/>
                  </a:cxn>
                  <a:cxn ang="0">
                    <a:pos x="133" y="296"/>
                  </a:cxn>
                  <a:cxn ang="0">
                    <a:pos x="136" y="307"/>
                  </a:cxn>
                  <a:cxn ang="0">
                    <a:pos x="140" y="329"/>
                  </a:cxn>
                  <a:cxn ang="0">
                    <a:pos x="140" y="345"/>
                  </a:cxn>
                  <a:cxn ang="0">
                    <a:pos x="142" y="352"/>
                  </a:cxn>
                  <a:cxn ang="0">
                    <a:pos x="142" y="351"/>
                  </a:cxn>
                </a:cxnLst>
                <a:rect l="0" t="0" r="r" b="b"/>
                <a:pathLst>
                  <a:path w="142" h="355">
                    <a:moveTo>
                      <a:pt x="0" y="0"/>
                    </a:moveTo>
                    <a:cubicBezTo>
                      <a:pt x="0" y="0"/>
                      <a:pt x="4" y="10"/>
                      <a:pt x="6" y="13"/>
                    </a:cubicBezTo>
                    <a:cubicBezTo>
                      <a:pt x="8" y="17"/>
                      <a:pt x="9" y="17"/>
                      <a:pt x="10" y="23"/>
                    </a:cubicBezTo>
                    <a:cubicBezTo>
                      <a:pt x="11" y="24"/>
                      <a:pt x="12" y="31"/>
                      <a:pt x="13" y="37"/>
                    </a:cubicBezTo>
                    <a:cubicBezTo>
                      <a:pt x="14" y="38"/>
                      <a:pt x="17" y="44"/>
                      <a:pt x="18" y="48"/>
                    </a:cubicBezTo>
                    <a:cubicBezTo>
                      <a:pt x="19" y="51"/>
                      <a:pt x="20" y="55"/>
                      <a:pt x="20" y="59"/>
                    </a:cubicBezTo>
                    <a:cubicBezTo>
                      <a:pt x="20" y="63"/>
                      <a:pt x="21" y="67"/>
                      <a:pt x="21" y="73"/>
                    </a:cubicBezTo>
                    <a:cubicBezTo>
                      <a:pt x="21" y="77"/>
                      <a:pt x="18" y="88"/>
                      <a:pt x="19" y="94"/>
                    </a:cubicBezTo>
                    <a:cubicBezTo>
                      <a:pt x="20" y="98"/>
                      <a:pt x="26" y="102"/>
                      <a:pt x="29" y="105"/>
                    </a:cubicBezTo>
                    <a:cubicBezTo>
                      <a:pt x="32" y="111"/>
                      <a:pt x="34" y="115"/>
                      <a:pt x="35" y="120"/>
                    </a:cubicBezTo>
                    <a:cubicBezTo>
                      <a:pt x="36" y="127"/>
                      <a:pt x="34" y="133"/>
                      <a:pt x="37" y="140"/>
                    </a:cubicBezTo>
                    <a:cubicBezTo>
                      <a:pt x="41" y="146"/>
                      <a:pt x="50" y="153"/>
                      <a:pt x="55" y="158"/>
                    </a:cubicBezTo>
                    <a:cubicBezTo>
                      <a:pt x="60" y="164"/>
                      <a:pt x="60" y="165"/>
                      <a:pt x="62" y="171"/>
                    </a:cubicBezTo>
                    <a:cubicBezTo>
                      <a:pt x="65" y="176"/>
                      <a:pt x="69" y="182"/>
                      <a:pt x="74" y="187"/>
                    </a:cubicBezTo>
                    <a:cubicBezTo>
                      <a:pt x="78" y="193"/>
                      <a:pt x="88" y="201"/>
                      <a:pt x="91" y="206"/>
                    </a:cubicBezTo>
                    <a:cubicBezTo>
                      <a:pt x="94" y="211"/>
                      <a:pt x="89" y="215"/>
                      <a:pt x="90" y="218"/>
                    </a:cubicBezTo>
                    <a:cubicBezTo>
                      <a:pt x="91" y="222"/>
                      <a:pt x="97" y="227"/>
                      <a:pt x="99" y="231"/>
                    </a:cubicBezTo>
                    <a:cubicBezTo>
                      <a:pt x="102" y="234"/>
                      <a:pt x="104" y="236"/>
                      <a:pt x="107" y="240"/>
                    </a:cubicBezTo>
                    <a:cubicBezTo>
                      <a:pt x="110" y="243"/>
                      <a:pt x="112" y="243"/>
                      <a:pt x="114" y="250"/>
                    </a:cubicBezTo>
                    <a:cubicBezTo>
                      <a:pt x="116" y="256"/>
                      <a:pt x="116" y="267"/>
                      <a:pt x="118" y="271"/>
                    </a:cubicBezTo>
                    <a:cubicBezTo>
                      <a:pt x="120" y="276"/>
                      <a:pt x="123" y="273"/>
                      <a:pt x="126" y="278"/>
                    </a:cubicBezTo>
                    <a:cubicBezTo>
                      <a:pt x="129" y="283"/>
                      <a:pt x="131" y="292"/>
                      <a:pt x="133" y="296"/>
                    </a:cubicBezTo>
                    <a:cubicBezTo>
                      <a:pt x="135" y="301"/>
                      <a:pt x="135" y="301"/>
                      <a:pt x="136" y="307"/>
                    </a:cubicBezTo>
                    <a:cubicBezTo>
                      <a:pt x="136" y="312"/>
                      <a:pt x="139" y="322"/>
                      <a:pt x="140" y="329"/>
                    </a:cubicBezTo>
                    <a:cubicBezTo>
                      <a:pt x="141" y="335"/>
                      <a:pt x="140" y="342"/>
                      <a:pt x="140" y="345"/>
                    </a:cubicBezTo>
                    <a:cubicBezTo>
                      <a:pt x="140" y="349"/>
                      <a:pt x="142" y="352"/>
                      <a:pt x="142" y="352"/>
                    </a:cubicBezTo>
                    <a:cubicBezTo>
                      <a:pt x="142" y="355"/>
                      <a:pt x="142" y="351"/>
                      <a:pt x="142" y="351"/>
                    </a:cubicBezTo>
                  </a:path>
                </a:pathLst>
              </a:custGeom>
              <a:noFill/>
              <a:ln w="254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69" name="Freeform 157"/>
              <p:cNvSpPr>
                <a:spLocks/>
              </p:cNvSpPr>
              <p:nvPr/>
            </p:nvSpPr>
            <p:spPr bwMode="auto">
              <a:xfrm>
                <a:off x="4171" y="3150"/>
                <a:ext cx="255" cy="221"/>
              </a:xfrm>
              <a:custGeom>
                <a:avLst/>
                <a:gdLst/>
                <a:ahLst/>
                <a:cxnLst>
                  <a:cxn ang="0">
                    <a:pos x="62" y="13"/>
                  </a:cxn>
                  <a:cxn ang="0">
                    <a:pos x="45" y="2"/>
                  </a:cxn>
                  <a:cxn ang="0">
                    <a:pos x="29" y="0"/>
                  </a:cxn>
                  <a:cxn ang="0">
                    <a:pos x="19" y="2"/>
                  </a:cxn>
                  <a:cxn ang="0">
                    <a:pos x="12" y="17"/>
                  </a:cxn>
                  <a:cxn ang="0">
                    <a:pos x="23" y="31"/>
                  </a:cxn>
                  <a:cxn ang="0">
                    <a:pos x="23" y="42"/>
                  </a:cxn>
                  <a:cxn ang="0">
                    <a:pos x="28" y="54"/>
                  </a:cxn>
                  <a:cxn ang="0">
                    <a:pos x="15" y="64"/>
                  </a:cxn>
                  <a:cxn ang="0">
                    <a:pos x="0" y="71"/>
                  </a:cxn>
                  <a:cxn ang="0">
                    <a:pos x="11" y="88"/>
                  </a:cxn>
                  <a:cxn ang="0">
                    <a:pos x="17" y="105"/>
                  </a:cxn>
                  <a:cxn ang="0">
                    <a:pos x="27" y="121"/>
                  </a:cxn>
                  <a:cxn ang="0">
                    <a:pos x="27" y="136"/>
                  </a:cxn>
                  <a:cxn ang="0">
                    <a:pos x="45" y="147"/>
                  </a:cxn>
                  <a:cxn ang="0">
                    <a:pos x="65" y="160"/>
                  </a:cxn>
                  <a:cxn ang="0">
                    <a:pos x="73" y="151"/>
                  </a:cxn>
                  <a:cxn ang="0">
                    <a:pos x="91" y="144"/>
                  </a:cxn>
                  <a:cxn ang="0">
                    <a:pos x="109" y="141"/>
                  </a:cxn>
                  <a:cxn ang="0">
                    <a:pos x="129" y="141"/>
                  </a:cxn>
                  <a:cxn ang="0">
                    <a:pos x="147" y="141"/>
                  </a:cxn>
                  <a:cxn ang="0">
                    <a:pos x="165" y="147"/>
                  </a:cxn>
                  <a:cxn ang="0">
                    <a:pos x="188" y="154"/>
                  </a:cxn>
                  <a:cxn ang="0">
                    <a:pos x="213" y="157"/>
                  </a:cxn>
                  <a:cxn ang="0">
                    <a:pos x="232" y="154"/>
                  </a:cxn>
                  <a:cxn ang="0">
                    <a:pos x="247" y="157"/>
                  </a:cxn>
                  <a:cxn ang="0">
                    <a:pos x="261" y="161"/>
                  </a:cxn>
                  <a:cxn ang="0">
                    <a:pos x="271" y="168"/>
                  </a:cxn>
                  <a:cxn ang="0">
                    <a:pos x="287" y="169"/>
                  </a:cxn>
                  <a:cxn ang="0">
                    <a:pos x="278" y="180"/>
                  </a:cxn>
                  <a:cxn ang="0">
                    <a:pos x="291" y="197"/>
                  </a:cxn>
                  <a:cxn ang="0">
                    <a:pos x="299" y="206"/>
                  </a:cxn>
                  <a:cxn ang="0">
                    <a:pos x="318" y="197"/>
                  </a:cxn>
                  <a:cxn ang="0">
                    <a:pos x="336" y="201"/>
                  </a:cxn>
                  <a:cxn ang="0">
                    <a:pos x="362" y="211"/>
                  </a:cxn>
                  <a:cxn ang="0">
                    <a:pos x="369" y="223"/>
                  </a:cxn>
                  <a:cxn ang="0">
                    <a:pos x="376" y="232"/>
                  </a:cxn>
                  <a:cxn ang="0">
                    <a:pos x="394" y="225"/>
                  </a:cxn>
                  <a:cxn ang="0">
                    <a:pos x="411" y="232"/>
                  </a:cxn>
                  <a:cxn ang="0">
                    <a:pos x="425" y="235"/>
                  </a:cxn>
                  <a:cxn ang="0">
                    <a:pos x="440" y="243"/>
                  </a:cxn>
                  <a:cxn ang="0">
                    <a:pos x="446" y="257"/>
                  </a:cxn>
                  <a:cxn ang="0">
                    <a:pos x="448" y="270"/>
                  </a:cxn>
                  <a:cxn ang="0">
                    <a:pos x="457" y="279"/>
                  </a:cxn>
                  <a:cxn ang="0">
                    <a:pos x="471" y="288"/>
                  </a:cxn>
                  <a:cxn ang="0">
                    <a:pos x="479" y="306"/>
                  </a:cxn>
                  <a:cxn ang="0">
                    <a:pos x="494" y="316"/>
                  </a:cxn>
                  <a:cxn ang="0">
                    <a:pos x="510" y="317"/>
                  </a:cxn>
                  <a:cxn ang="0">
                    <a:pos x="525" y="336"/>
                  </a:cxn>
                  <a:cxn ang="0">
                    <a:pos x="539" y="353"/>
                  </a:cxn>
                  <a:cxn ang="0">
                    <a:pos x="538" y="372"/>
                  </a:cxn>
                  <a:cxn ang="0">
                    <a:pos x="548" y="390"/>
                  </a:cxn>
                  <a:cxn ang="0">
                    <a:pos x="564" y="399"/>
                  </a:cxn>
                  <a:cxn ang="0">
                    <a:pos x="574" y="409"/>
                  </a:cxn>
                  <a:cxn ang="0">
                    <a:pos x="582" y="422"/>
                  </a:cxn>
                  <a:cxn ang="0">
                    <a:pos x="588" y="437"/>
                  </a:cxn>
                  <a:cxn ang="0">
                    <a:pos x="595" y="453"/>
                  </a:cxn>
                  <a:cxn ang="0">
                    <a:pos x="607" y="469"/>
                  </a:cxn>
                  <a:cxn ang="0">
                    <a:pos x="620" y="486"/>
                  </a:cxn>
                  <a:cxn ang="0">
                    <a:pos x="626" y="497"/>
                  </a:cxn>
                  <a:cxn ang="0">
                    <a:pos x="625" y="511"/>
                  </a:cxn>
                  <a:cxn ang="0">
                    <a:pos x="627" y="531"/>
                  </a:cxn>
                  <a:cxn ang="0">
                    <a:pos x="637" y="552"/>
                  </a:cxn>
                </a:cxnLst>
                <a:rect l="0" t="0" r="r" b="b"/>
                <a:pathLst>
                  <a:path w="637" h="552">
                    <a:moveTo>
                      <a:pt x="62" y="13"/>
                    </a:moveTo>
                    <a:cubicBezTo>
                      <a:pt x="59" y="12"/>
                      <a:pt x="50" y="4"/>
                      <a:pt x="45" y="2"/>
                    </a:cubicBezTo>
                    <a:cubicBezTo>
                      <a:pt x="39" y="0"/>
                      <a:pt x="34" y="0"/>
                      <a:pt x="29" y="0"/>
                    </a:cubicBezTo>
                    <a:cubicBezTo>
                      <a:pt x="24" y="0"/>
                      <a:pt x="22" y="0"/>
                      <a:pt x="19" y="2"/>
                    </a:cubicBezTo>
                    <a:cubicBezTo>
                      <a:pt x="16" y="5"/>
                      <a:pt x="11" y="12"/>
                      <a:pt x="12" y="17"/>
                    </a:cubicBezTo>
                    <a:cubicBezTo>
                      <a:pt x="13" y="22"/>
                      <a:pt x="22" y="27"/>
                      <a:pt x="23" y="31"/>
                    </a:cubicBezTo>
                    <a:cubicBezTo>
                      <a:pt x="25" y="35"/>
                      <a:pt x="23" y="38"/>
                      <a:pt x="23" y="42"/>
                    </a:cubicBezTo>
                    <a:cubicBezTo>
                      <a:pt x="24" y="46"/>
                      <a:pt x="29" y="51"/>
                      <a:pt x="28" y="54"/>
                    </a:cubicBezTo>
                    <a:cubicBezTo>
                      <a:pt x="27" y="58"/>
                      <a:pt x="20" y="62"/>
                      <a:pt x="15" y="64"/>
                    </a:cubicBezTo>
                    <a:cubicBezTo>
                      <a:pt x="11" y="67"/>
                      <a:pt x="1" y="67"/>
                      <a:pt x="0" y="71"/>
                    </a:cubicBezTo>
                    <a:cubicBezTo>
                      <a:pt x="0" y="75"/>
                      <a:pt x="8" y="82"/>
                      <a:pt x="11" y="88"/>
                    </a:cubicBezTo>
                    <a:cubicBezTo>
                      <a:pt x="13" y="93"/>
                      <a:pt x="14" y="100"/>
                      <a:pt x="17" y="105"/>
                    </a:cubicBezTo>
                    <a:cubicBezTo>
                      <a:pt x="20" y="111"/>
                      <a:pt x="25" y="116"/>
                      <a:pt x="27" y="121"/>
                    </a:cubicBezTo>
                    <a:cubicBezTo>
                      <a:pt x="29" y="126"/>
                      <a:pt x="24" y="131"/>
                      <a:pt x="27" y="136"/>
                    </a:cubicBezTo>
                    <a:cubicBezTo>
                      <a:pt x="30" y="141"/>
                      <a:pt x="38" y="143"/>
                      <a:pt x="45" y="147"/>
                    </a:cubicBezTo>
                    <a:cubicBezTo>
                      <a:pt x="51" y="151"/>
                      <a:pt x="60" y="159"/>
                      <a:pt x="65" y="160"/>
                    </a:cubicBezTo>
                    <a:cubicBezTo>
                      <a:pt x="70" y="161"/>
                      <a:pt x="69" y="154"/>
                      <a:pt x="73" y="151"/>
                    </a:cubicBezTo>
                    <a:cubicBezTo>
                      <a:pt x="78" y="148"/>
                      <a:pt x="85" y="146"/>
                      <a:pt x="91" y="144"/>
                    </a:cubicBezTo>
                    <a:cubicBezTo>
                      <a:pt x="96" y="142"/>
                      <a:pt x="103" y="141"/>
                      <a:pt x="109" y="141"/>
                    </a:cubicBezTo>
                    <a:cubicBezTo>
                      <a:pt x="116" y="141"/>
                      <a:pt x="122" y="141"/>
                      <a:pt x="129" y="141"/>
                    </a:cubicBezTo>
                    <a:cubicBezTo>
                      <a:pt x="135" y="141"/>
                      <a:pt x="141" y="141"/>
                      <a:pt x="147" y="141"/>
                    </a:cubicBezTo>
                    <a:cubicBezTo>
                      <a:pt x="153" y="142"/>
                      <a:pt x="159" y="145"/>
                      <a:pt x="165" y="147"/>
                    </a:cubicBezTo>
                    <a:cubicBezTo>
                      <a:pt x="172" y="149"/>
                      <a:pt x="179" y="153"/>
                      <a:pt x="188" y="154"/>
                    </a:cubicBezTo>
                    <a:cubicBezTo>
                      <a:pt x="196" y="156"/>
                      <a:pt x="206" y="157"/>
                      <a:pt x="213" y="157"/>
                    </a:cubicBezTo>
                    <a:cubicBezTo>
                      <a:pt x="221" y="157"/>
                      <a:pt x="226" y="154"/>
                      <a:pt x="232" y="154"/>
                    </a:cubicBezTo>
                    <a:cubicBezTo>
                      <a:pt x="237" y="154"/>
                      <a:pt x="243" y="156"/>
                      <a:pt x="247" y="157"/>
                    </a:cubicBezTo>
                    <a:cubicBezTo>
                      <a:pt x="252" y="158"/>
                      <a:pt x="258" y="159"/>
                      <a:pt x="261" y="161"/>
                    </a:cubicBezTo>
                    <a:cubicBezTo>
                      <a:pt x="265" y="163"/>
                      <a:pt x="267" y="167"/>
                      <a:pt x="271" y="168"/>
                    </a:cubicBezTo>
                    <a:cubicBezTo>
                      <a:pt x="276" y="169"/>
                      <a:pt x="286" y="167"/>
                      <a:pt x="287" y="169"/>
                    </a:cubicBezTo>
                    <a:cubicBezTo>
                      <a:pt x="288" y="171"/>
                      <a:pt x="277" y="176"/>
                      <a:pt x="278" y="180"/>
                    </a:cubicBezTo>
                    <a:cubicBezTo>
                      <a:pt x="279" y="185"/>
                      <a:pt x="287" y="193"/>
                      <a:pt x="291" y="197"/>
                    </a:cubicBezTo>
                    <a:cubicBezTo>
                      <a:pt x="294" y="202"/>
                      <a:pt x="294" y="206"/>
                      <a:pt x="299" y="206"/>
                    </a:cubicBezTo>
                    <a:cubicBezTo>
                      <a:pt x="304" y="206"/>
                      <a:pt x="312" y="198"/>
                      <a:pt x="318" y="197"/>
                    </a:cubicBezTo>
                    <a:cubicBezTo>
                      <a:pt x="325" y="196"/>
                      <a:pt x="329" y="199"/>
                      <a:pt x="336" y="201"/>
                    </a:cubicBezTo>
                    <a:cubicBezTo>
                      <a:pt x="343" y="203"/>
                      <a:pt x="356" y="207"/>
                      <a:pt x="362" y="211"/>
                    </a:cubicBezTo>
                    <a:cubicBezTo>
                      <a:pt x="367" y="215"/>
                      <a:pt x="367" y="219"/>
                      <a:pt x="369" y="223"/>
                    </a:cubicBezTo>
                    <a:cubicBezTo>
                      <a:pt x="371" y="227"/>
                      <a:pt x="372" y="232"/>
                      <a:pt x="376" y="232"/>
                    </a:cubicBezTo>
                    <a:cubicBezTo>
                      <a:pt x="379" y="232"/>
                      <a:pt x="389" y="225"/>
                      <a:pt x="394" y="225"/>
                    </a:cubicBezTo>
                    <a:cubicBezTo>
                      <a:pt x="400" y="225"/>
                      <a:pt x="406" y="230"/>
                      <a:pt x="411" y="232"/>
                    </a:cubicBezTo>
                    <a:cubicBezTo>
                      <a:pt x="415" y="233"/>
                      <a:pt x="420" y="233"/>
                      <a:pt x="425" y="235"/>
                    </a:cubicBezTo>
                    <a:cubicBezTo>
                      <a:pt x="430" y="237"/>
                      <a:pt x="437" y="239"/>
                      <a:pt x="440" y="243"/>
                    </a:cubicBezTo>
                    <a:cubicBezTo>
                      <a:pt x="444" y="246"/>
                      <a:pt x="445" y="253"/>
                      <a:pt x="446" y="257"/>
                    </a:cubicBezTo>
                    <a:cubicBezTo>
                      <a:pt x="447" y="262"/>
                      <a:pt x="446" y="266"/>
                      <a:pt x="448" y="270"/>
                    </a:cubicBezTo>
                    <a:cubicBezTo>
                      <a:pt x="449" y="273"/>
                      <a:pt x="453" y="276"/>
                      <a:pt x="457" y="279"/>
                    </a:cubicBezTo>
                    <a:cubicBezTo>
                      <a:pt x="461" y="282"/>
                      <a:pt x="467" y="283"/>
                      <a:pt x="471" y="288"/>
                    </a:cubicBezTo>
                    <a:cubicBezTo>
                      <a:pt x="474" y="293"/>
                      <a:pt x="475" y="301"/>
                      <a:pt x="479" y="306"/>
                    </a:cubicBezTo>
                    <a:cubicBezTo>
                      <a:pt x="483" y="310"/>
                      <a:pt x="488" y="314"/>
                      <a:pt x="494" y="316"/>
                    </a:cubicBezTo>
                    <a:cubicBezTo>
                      <a:pt x="499" y="318"/>
                      <a:pt x="505" y="313"/>
                      <a:pt x="510" y="317"/>
                    </a:cubicBezTo>
                    <a:cubicBezTo>
                      <a:pt x="516" y="321"/>
                      <a:pt x="520" y="331"/>
                      <a:pt x="525" y="336"/>
                    </a:cubicBezTo>
                    <a:cubicBezTo>
                      <a:pt x="530" y="342"/>
                      <a:pt x="537" y="348"/>
                      <a:pt x="539" y="353"/>
                    </a:cubicBezTo>
                    <a:cubicBezTo>
                      <a:pt x="541" y="359"/>
                      <a:pt x="536" y="365"/>
                      <a:pt x="538" y="372"/>
                    </a:cubicBezTo>
                    <a:cubicBezTo>
                      <a:pt x="540" y="378"/>
                      <a:pt x="543" y="386"/>
                      <a:pt x="548" y="390"/>
                    </a:cubicBezTo>
                    <a:cubicBezTo>
                      <a:pt x="553" y="395"/>
                      <a:pt x="559" y="396"/>
                      <a:pt x="564" y="399"/>
                    </a:cubicBezTo>
                    <a:cubicBezTo>
                      <a:pt x="568" y="401"/>
                      <a:pt x="571" y="405"/>
                      <a:pt x="574" y="409"/>
                    </a:cubicBezTo>
                    <a:cubicBezTo>
                      <a:pt x="577" y="412"/>
                      <a:pt x="580" y="417"/>
                      <a:pt x="582" y="422"/>
                    </a:cubicBezTo>
                    <a:cubicBezTo>
                      <a:pt x="584" y="426"/>
                      <a:pt x="586" y="432"/>
                      <a:pt x="588" y="437"/>
                    </a:cubicBezTo>
                    <a:cubicBezTo>
                      <a:pt x="590" y="441"/>
                      <a:pt x="592" y="448"/>
                      <a:pt x="595" y="453"/>
                    </a:cubicBezTo>
                    <a:cubicBezTo>
                      <a:pt x="598" y="459"/>
                      <a:pt x="602" y="464"/>
                      <a:pt x="607" y="469"/>
                    </a:cubicBezTo>
                    <a:cubicBezTo>
                      <a:pt x="612" y="475"/>
                      <a:pt x="617" y="481"/>
                      <a:pt x="620" y="486"/>
                    </a:cubicBezTo>
                    <a:cubicBezTo>
                      <a:pt x="623" y="490"/>
                      <a:pt x="625" y="493"/>
                      <a:pt x="626" y="497"/>
                    </a:cubicBezTo>
                    <a:cubicBezTo>
                      <a:pt x="626" y="501"/>
                      <a:pt x="625" y="505"/>
                      <a:pt x="625" y="511"/>
                    </a:cubicBezTo>
                    <a:cubicBezTo>
                      <a:pt x="625" y="516"/>
                      <a:pt x="626" y="525"/>
                      <a:pt x="627" y="531"/>
                    </a:cubicBezTo>
                    <a:cubicBezTo>
                      <a:pt x="629" y="538"/>
                      <a:pt x="635" y="548"/>
                      <a:pt x="637" y="552"/>
                    </a:cubicBezTo>
                  </a:path>
                </a:pathLst>
              </a:custGeom>
              <a:noFill/>
              <a:ln w="127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70" name="Freeform 158"/>
              <p:cNvSpPr>
                <a:spLocks/>
              </p:cNvSpPr>
              <p:nvPr/>
            </p:nvSpPr>
            <p:spPr bwMode="auto">
              <a:xfrm>
                <a:off x="4423" y="3371"/>
                <a:ext cx="19" cy="183"/>
              </a:xfrm>
              <a:custGeom>
                <a:avLst/>
                <a:gdLst/>
                <a:ahLst/>
                <a:cxnLst>
                  <a:cxn ang="0">
                    <a:pos x="9" y="0"/>
                  </a:cxn>
                  <a:cxn ang="0">
                    <a:pos x="13" y="9"/>
                  </a:cxn>
                  <a:cxn ang="0">
                    <a:pos x="15" y="22"/>
                  </a:cxn>
                  <a:cxn ang="0">
                    <a:pos x="15" y="31"/>
                  </a:cxn>
                  <a:cxn ang="0">
                    <a:pos x="22" y="55"/>
                  </a:cxn>
                  <a:cxn ang="0">
                    <a:pos x="24" y="75"/>
                  </a:cxn>
                  <a:cxn ang="0">
                    <a:pos x="29" y="95"/>
                  </a:cxn>
                  <a:cxn ang="0">
                    <a:pos x="31" y="115"/>
                  </a:cxn>
                  <a:cxn ang="0">
                    <a:pos x="32" y="133"/>
                  </a:cxn>
                  <a:cxn ang="0">
                    <a:pos x="32" y="151"/>
                  </a:cxn>
                  <a:cxn ang="0">
                    <a:pos x="33" y="163"/>
                  </a:cxn>
                  <a:cxn ang="0">
                    <a:pos x="26" y="178"/>
                  </a:cxn>
                  <a:cxn ang="0">
                    <a:pos x="22" y="191"/>
                  </a:cxn>
                  <a:cxn ang="0">
                    <a:pos x="27" y="205"/>
                  </a:cxn>
                  <a:cxn ang="0">
                    <a:pos x="27" y="220"/>
                  </a:cxn>
                  <a:cxn ang="0">
                    <a:pos x="22" y="244"/>
                  </a:cxn>
                  <a:cxn ang="0">
                    <a:pos x="22" y="254"/>
                  </a:cxn>
                  <a:cxn ang="0">
                    <a:pos x="22" y="266"/>
                  </a:cxn>
                  <a:cxn ang="0">
                    <a:pos x="27" y="280"/>
                  </a:cxn>
                  <a:cxn ang="0">
                    <a:pos x="27" y="297"/>
                  </a:cxn>
                  <a:cxn ang="0">
                    <a:pos x="26" y="307"/>
                  </a:cxn>
                  <a:cxn ang="0">
                    <a:pos x="20" y="332"/>
                  </a:cxn>
                  <a:cxn ang="0">
                    <a:pos x="24" y="345"/>
                  </a:cxn>
                  <a:cxn ang="0">
                    <a:pos x="27" y="361"/>
                  </a:cxn>
                  <a:cxn ang="0">
                    <a:pos x="33" y="371"/>
                  </a:cxn>
                  <a:cxn ang="0">
                    <a:pos x="37" y="378"/>
                  </a:cxn>
                  <a:cxn ang="0">
                    <a:pos x="37" y="390"/>
                  </a:cxn>
                  <a:cxn ang="0">
                    <a:pos x="34" y="401"/>
                  </a:cxn>
                  <a:cxn ang="0">
                    <a:pos x="44" y="412"/>
                  </a:cxn>
                  <a:cxn ang="0">
                    <a:pos x="45" y="420"/>
                  </a:cxn>
                  <a:cxn ang="0">
                    <a:pos x="26" y="423"/>
                  </a:cxn>
                  <a:cxn ang="0">
                    <a:pos x="11" y="435"/>
                  </a:cxn>
                  <a:cxn ang="0">
                    <a:pos x="2" y="446"/>
                  </a:cxn>
                  <a:cxn ang="0">
                    <a:pos x="0" y="457"/>
                  </a:cxn>
                </a:cxnLst>
                <a:rect l="0" t="0" r="r" b="b"/>
                <a:pathLst>
                  <a:path w="47" h="457">
                    <a:moveTo>
                      <a:pt x="9" y="0"/>
                    </a:moveTo>
                    <a:cubicBezTo>
                      <a:pt x="10" y="1"/>
                      <a:pt x="12" y="5"/>
                      <a:pt x="13" y="9"/>
                    </a:cubicBezTo>
                    <a:cubicBezTo>
                      <a:pt x="14" y="12"/>
                      <a:pt x="15" y="18"/>
                      <a:pt x="15" y="22"/>
                    </a:cubicBezTo>
                    <a:cubicBezTo>
                      <a:pt x="15" y="25"/>
                      <a:pt x="14" y="25"/>
                      <a:pt x="15" y="31"/>
                    </a:cubicBezTo>
                    <a:cubicBezTo>
                      <a:pt x="16" y="37"/>
                      <a:pt x="21" y="48"/>
                      <a:pt x="22" y="55"/>
                    </a:cubicBezTo>
                    <a:cubicBezTo>
                      <a:pt x="24" y="63"/>
                      <a:pt x="23" y="68"/>
                      <a:pt x="24" y="75"/>
                    </a:cubicBezTo>
                    <a:cubicBezTo>
                      <a:pt x="25" y="81"/>
                      <a:pt x="28" y="89"/>
                      <a:pt x="29" y="95"/>
                    </a:cubicBezTo>
                    <a:cubicBezTo>
                      <a:pt x="30" y="102"/>
                      <a:pt x="31" y="108"/>
                      <a:pt x="31" y="115"/>
                    </a:cubicBezTo>
                    <a:cubicBezTo>
                      <a:pt x="31" y="121"/>
                      <a:pt x="32" y="128"/>
                      <a:pt x="32" y="133"/>
                    </a:cubicBezTo>
                    <a:cubicBezTo>
                      <a:pt x="32" y="139"/>
                      <a:pt x="32" y="146"/>
                      <a:pt x="32" y="151"/>
                    </a:cubicBezTo>
                    <a:cubicBezTo>
                      <a:pt x="32" y="155"/>
                      <a:pt x="34" y="158"/>
                      <a:pt x="33" y="163"/>
                    </a:cubicBezTo>
                    <a:cubicBezTo>
                      <a:pt x="32" y="167"/>
                      <a:pt x="28" y="173"/>
                      <a:pt x="26" y="178"/>
                    </a:cubicBezTo>
                    <a:cubicBezTo>
                      <a:pt x="24" y="182"/>
                      <a:pt x="22" y="186"/>
                      <a:pt x="22" y="191"/>
                    </a:cubicBezTo>
                    <a:cubicBezTo>
                      <a:pt x="22" y="195"/>
                      <a:pt x="26" y="200"/>
                      <a:pt x="27" y="205"/>
                    </a:cubicBezTo>
                    <a:cubicBezTo>
                      <a:pt x="28" y="209"/>
                      <a:pt x="28" y="214"/>
                      <a:pt x="27" y="220"/>
                    </a:cubicBezTo>
                    <a:cubicBezTo>
                      <a:pt x="26" y="227"/>
                      <a:pt x="23" y="238"/>
                      <a:pt x="22" y="244"/>
                    </a:cubicBezTo>
                    <a:cubicBezTo>
                      <a:pt x="22" y="249"/>
                      <a:pt x="22" y="250"/>
                      <a:pt x="22" y="254"/>
                    </a:cubicBezTo>
                    <a:cubicBezTo>
                      <a:pt x="22" y="257"/>
                      <a:pt x="22" y="261"/>
                      <a:pt x="22" y="266"/>
                    </a:cubicBezTo>
                    <a:cubicBezTo>
                      <a:pt x="23" y="270"/>
                      <a:pt x="26" y="274"/>
                      <a:pt x="27" y="280"/>
                    </a:cubicBezTo>
                    <a:cubicBezTo>
                      <a:pt x="28" y="285"/>
                      <a:pt x="27" y="293"/>
                      <a:pt x="27" y="297"/>
                    </a:cubicBezTo>
                    <a:cubicBezTo>
                      <a:pt x="27" y="302"/>
                      <a:pt x="27" y="301"/>
                      <a:pt x="26" y="307"/>
                    </a:cubicBezTo>
                    <a:cubicBezTo>
                      <a:pt x="25" y="312"/>
                      <a:pt x="20" y="325"/>
                      <a:pt x="20" y="332"/>
                    </a:cubicBezTo>
                    <a:cubicBezTo>
                      <a:pt x="20" y="338"/>
                      <a:pt x="23" y="340"/>
                      <a:pt x="24" y="345"/>
                    </a:cubicBezTo>
                    <a:cubicBezTo>
                      <a:pt x="25" y="349"/>
                      <a:pt x="26" y="357"/>
                      <a:pt x="27" y="361"/>
                    </a:cubicBezTo>
                    <a:cubicBezTo>
                      <a:pt x="28" y="366"/>
                      <a:pt x="31" y="368"/>
                      <a:pt x="33" y="371"/>
                    </a:cubicBezTo>
                    <a:cubicBezTo>
                      <a:pt x="34" y="373"/>
                      <a:pt x="36" y="375"/>
                      <a:pt x="37" y="378"/>
                    </a:cubicBezTo>
                    <a:cubicBezTo>
                      <a:pt x="38" y="381"/>
                      <a:pt x="38" y="386"/>
                      <a:pt x="37" y="390"/>
                    </a:cubicBezTo>
                    <a:cubicBezTo>
                      <a:pt x="36" y="394"/>
                      <a:pt x="33" y="398"/>
                      <a:pt x="34" y="401"/>
                    </a:cubicBezTo>
                    <a:cubicBezTo>
                      <a:pt x="34" y="405"/>
                      <a:pt x="42" y="409"/>
                      <a:pt x="44" y="412"/>
                    </a:cubicBezTo>
                    <a:cubicBezTo>
                      <a:pt x="45" y="414"/>
                      <a:pt x="47" y="418"/>
                      <a:pt x="45" y="420"/>
                    </a:cubicBezTo>
                    <a:cubicBezTo>
                      <a:pt x="42" y="422"/>
                      <a:pt x="32" y="420"/>
                      <a:pt x="26" y="423"/>
                    </a:cubicBezTo>
                    <a:cubicBezTo>
                      <a:pt x="21" y="425"/>
                      <a:pt x="14" y="431"/>
                      <a:pt x="11" y="435"/>
                    </a:cubicBezTo>
                    <a:cubicBezTo>
                      <a:pt x="7" y="438"/>
                      <a:pt x="4" y="442"/>
                      <a:pt x="2" y="446"/>
                    </a:cubicBezTo>
                    <a:cubicBezTo>
                      <a:pt x="0" y="450"/>
                      <a:pt x="0" y="455"/>
                      <a:pt x="0" y="457"/>
                    </a:cubicBezTo>
                  </a:path>
                </a:pathLst>
              </a:custGeom>
              <a:noFill/>
              <a:ln w="381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471" name="Freeform 159"/>
              <p:cNvSpPr>
                <a:spLocks/>
              </p:cNvSpPr>
              <p:nvPr/>
            </p:nvSpPr>
            <p:spPr bwMode="auto">
              <a:xfrm>
                <a:off x="4428" y="3351"/>
                <a:ext cx="95" cy="328"/>
              </a:xfrm>
              <a:custGeom>
                <a:avLst/>
                <a:gdLst/>
                <a:ahLst/>
                <a:cxnLst>
                  <a:cxn ang="0">
                    <a:pos x="0" y="0"/>
                  </a:cxn>
                  <a:cxn ang="0">
                    <a:pos x="1" y="11"/>
                  </a:cxn>
                  <a:cxn ang="0">
                    <a:pos x="11" y="25"/>
                  </a:cxn>
                  <a:cxn ang="0">
                    <a:pos x="17" y="38"/>
                  </a:cxn>
                  <a:cxn ang="0">
                    <a:pos x="18" y="60"/>
                  </a:cxn>
                  <a:cxn ang="0">
                    <a:pos x="24" y="83"/>
                  </a:cxn>
                  <a:cxn ang="0">
                    <a:pos x="35" y="103"/>
                  </a:cxn>
                  <a:cxn ang="0">
                    <a:pos x="35" y="123"/>
                  </a:cxn>
                  <a:cxn ang="0">
                    <a:pos x="32" y="134"/>
                  </a:cxn>
                  <a:cxn ang="0">
                    <a:pos x="35" y="148"/>
                  </a:cxn>
                  <a:cxn ang="0">
                    <a:pos x="38" y="159"/>
                  </a:cxn>
                  <a:cxn ang="0">
                    <a:pos x="43" y="174"/>
                  </a:cxn>
                  <a:cxn ang="0">
                    <a:pos x="43" y="188"/>
                  </a:cxn>
                  <a:cxn ang="0">
                    <a:pos x="45" y="200"/>
                  </a:cxn>
                  <a:cxn ang="0">
                    <a:pos x="45" y="217"/>
                  </a:cxn>
                  <a:cxn ang="0">
                    <a:pos x="39" y="232"/>
                  </a:cxn>
                  <a:cxn ang="0">
                    <a:pos x="36" y="246"/>
                  </a:cxn>
                  <a:cxn ang="0">
                    <a:pos x="38" y="263"/>
                  </a:cxn>
                  <a:cxn ang="0">
                    <a:pos x="34" y="287"/>
                  </a:cxn>
                  <a:cxn ang="0">
                    <a:pos x="38" y="318"/>
                  </a:cxn>
                  <a:cxn ang="0">
                    <a:pos x="47" y="330"/>
                  </a:cxn>
                  <a:cxn ang="0">
                    <a:pos x="54" y="341"/>
                  </a:cxn>
                  <a:cxn ang="0">
                    <a:pos x="54" y="356"/>
                  </a:cxn>
                  <a:cxn ang="0">
                    <a:pos x="55" y="369"/>
                  </a:cxn>
                  <a:cxn ang="0">
                    <a:pos x="67" y="386"/>
                  </a:cxn>
                  <a:cxn ang="0">
                    <a:pos x="72" y="396"/>
                  </a:cxn>
                  <a:cxn ang="0">
                    <a:pos x="81" y="404"/>
                  </a:cxn>
                  <a:cxn ang="0">
                    <a:pos x="95" y="418"/>
                  </a:cxn>
                  <a:cxn ang="0">
                    <a:pos x="108" y="436"/>
                  </a:cxn>
                  <a:cxn ang="0">
                    <a:pos x="125" y="438"/>
                  </a:cxn>
                  <a:cxn ang="0">
                    <a:pos x="146" y="441"/>
                  </a:cxn>
                  <a:cxn ang="0">
                    <a:pos x="162" y="447"/>
                  </a:cxn>
                  <a:cxn ang="0">
                    <a:pos x="167" y="461"/>
                  </a:cxn>
                  <a:cxn ang="0">
                    <a:pos x="168" y="476"/>
                  </a:cxn>
                  <a:cxn ang="0">
                    <a:pos x="172" y="489"/>
                  </a:cxn>
                  <a:cxn ang="0">
                    <a:pos x="169" y="502"/>
                  </a:cxn>
                  <a:cxn ang="0">
                    <a:pos x="161" y="512"/>
                  </a:cxn>
                  <a:cxn ang="0">
                    <a:pos x="149" y="534"/>
                  </a:cxn>
                  <a:cxn ang="0">
                    <a:pos x="140" y="542"/>
                  </a:cxn>
                  <a:cxn ang="0">
                    <a:pos x="131" y="556"/>
                  </a:cxn>
                  <a:cxn ang="0">
                    <a:pos x="130" y="573"/>
                  </a:cxn>
                  <a:cxn ang="0">
                    <a:pos x="123" y="591"/>
                  </a:cxn>
                  <a:cxn ang="0">
                    <a:pos x="126" y="604"/>
                  </a:cxn>
                  <a:cxn ang="0">
                    <a:pos x="134" y="626"/>
                  </a:cxn>
                  <a:cxn ang="0">
                    <a:pos x="146" y="642"/>
                  </a:cxn>
                  <a:cxn ang="0">
                    <a:pos x="150" y="668"/>
                  </a:cxn>
                  <a:cxn ang="0">
                    <a:pos x="174" y="691"/>
                  </a:cxn>
                  <a:cxn ang="0">
                    <a:pos x="175" y="712"/>
                  </a:cxn>
                  <a:cxn ang="0">
                    <a:pos x="186" y="718"/>
                  </a:cxn>
                  <a:cxn ang="0">
                    <a:pos x="180" y="732"/>
                  </a:cxn>
                  <a:cxn ang="0">
                    <a:pos x="198" y="734"/>
                  </a:cxn>
                  <a:cxn ang="0">
                    <a:pos x="200" y="751"/>
                  </a:cxn>
                  <a:cxn ang="0">
                    <a:pos x="215" y="764"/>
                  </a:cxn>
                  <a:cxn ang="0">
                    <a:pos x="226" y="772"/>
                  </a:cxn>
                  <a:cxn ang="0">
                    <a:pos x="231" y="792"/>
                  </a:cxn>
                  <a:cxn ang="0">
                    <a:pos x="237" y="819"/>
                  </a:cxn>
                </a:cxnLst>
                <a:rect l="0" t="0" r="r" b="b"/>
                <a:pathLst>
                  <a:path w="237" h="819">
                    <a:moveTo>
                      <a:pt x="0" y="0"/>
                    </a:moveTo>
                    <a:cubicBezTo>
                      <a:pt x="0" y="0"/>
                      <a:pt x="0" y="6"/>
                      <a:pt x="1" y="11"/>
                    </a:cubicBezTo>
                    <a:cubicBezTo>
                      <a:pt x="3" y="15"/>
                      <a:pt x="8" y="21"/>
                      <a:pt x="11" y="25"/>
                    </a:cubicBezTo>
                    <a:cubicBezTo>
                      <a:pt x="13" y="30"/>
                      <a:pt x="16" y="33"/>
                      <a:pt x="17" y="38"/>
                    </a:cubicBezTo>
                    <a:cubicBezTo>
                      <a:pt x="18" y="44"/>
                      <a:pt x="17" y="52"/>
                      <a:pt x="18" y="60"/>
                    </a:cubicBezTo>
                    <a:cubicBezTo>
                      <a:pt x="19" y="67"/>
                      <a:pt x="22" y="76"/>
                      <a:pt x="24" y="83"/>
                    </a:cubicBezTo>
                    <a:cubicBezTo>
                      <a:pt x="27" y="90"/>
                      <a:pt x="34" y="97"/>
                      <a:pt x="35" y="103"/>
                    </a:cubicBezTo>
                    <a:cubicBezTo>
                      <a:pt x="37" y="110"/>
                      <a:pt x="36" y="118"/>
                      <a:pt x="35" y="123"/>
                    </a:cubicBezTo>
                    <a:cubicBezTo>
                      <a:pt x="35" y="127"/>
                      <a:pt x="32" y="130"/>
                      <a:pt x="32" y="134"/>
                    </a:cubicBezTo>
                    <a:cubicBezTo>
                      <a:pt x="32" y="138"/>
                      <a:pt x="34" y="144"/>
                      <a:pt x="35" y="148"/>
                    </a:cubicBezTo>
                    <a:cubicBezTo>
                      <a:pt x="35" y="152"/>
                      <a:pt x="37" y="154"/>
                      <a:pt x="38" y="159"/>
                    </a:cubicBezTo>
                    <a:cubicBezTo>
                      <a:pt x="39" y="164"/>
                      <a:pt x="42" y="169"/>
                      <a:pt x="43" y="174"/>
                    </a:cubicBezTo>
                    <a:cubicBezTo>
                      <a:pt x="44" y="179"/>
                      <a:pt x="43" y="183"/>
                      <a:pt x="43" y="188"/>
                    </a:cubicBezTo>
                    <a:cubicBezTo>
                      <a:pt x="43" y="192"/>
                      <a:pt x="45" y="195"/>
                      <a:pt x="45" y="200"/>
                    </a:cubicBezTo>
                    <a:cubicBezTo>
                      <a:pt x="45" y="205"/>
                      <a:pt x="46" y="211"/>
                      <a:pt x="45" y="217"/>
                    </a:cubicBezTo>
                    <a:cubicBezTo>
                      <a:pt x="44" y="222"/>
                      <a:pt x="40" y="228"/>
                      <a:pt x="39" y="232"/>
                    </a:cubicBezTo>
                    <a:cubicBezTo>
                      <a:pt x="38" y="237"/>
                      <a:pt x="36" y="242"/>
                      <a:pt x="36" y="246"/>
                    </a:cubicBezTo>
                    <a:cubicBezTo>
                      <a:pt x="36" y="251"/>
                      <a:pt x="38" y="256"/>
                      <a:pt x="38" y="263"/>
                    </a:cubicBezTo>
                    <a:cubicBezTo>
                      <a:pt x="38" y="269"/>
                      <a:pt x="34" y="278"/>
                      <a:pt x="34" y="287"/>
                    </a:cubicBezTo>
                    <a:cubicBezTo>
                      <a:pt x="34" y="296"/>
                      <a:pt x="36" y="310"/>
                      <a:pt x="38" y="318"/>
                    </a:cubicBezTo>
                    <a:cubicBezTo>
                      <a:pt x="40" y="325"/>
                      <a:pt x="44" y="326"/>
                      <a:pt x="47" y="330"/>
                    </a:cubicBezTo>
                    <a:cubicBezTo>
                      <a:pt x="49" y="333"/>
                      <a:pt x="53" y="336"/>
                      <a:pt x="54" y="341"/>
                    </a:cubicBezTo>
                    <a:cubicBezTo>
                      <a:pt x="55" y="346"/>
                      <a:pt x="54" y="351"/>
                      <a:pt x="54" y="356"/>
                    </a:cubicBezTo>
                    <a:cubicBezTo>
                      <a:pt x="54" y="360"/>
                      <a:pt x="53" y="364"/>
                      <a:pt x="55" y="369"/>
                    </a:cubicBezTo>
                    <a:cubicBezTo>
                      <a:pt x="57" y="373"/>
                      <a:pt x="64" y="382"/>
                      <a:pt x="67" y="386"/>
                    </a:cubicBezTo>
                    <a:cubicBezTo>
                      <a:pt x="70" y="391"/>
                      <a:pt x="71" y="393"/>
                      <a:pt x="72" y="396"/>
                    </a:cubicBezTo>
                    <a:cubicBezTo>
                      <a:pt x="74" y="398"/>
                      <a:pt x="77" y="400"/>
                      <a:pt x="81" y="404"/>
                    </a:cubicBezTo>
                    <a:cubicBezTo>
                      <a:pt x="84" y="408"/>
                      <a:pt x="91" y="412"/>
                      <a:pt x="95" y="418"/>
                    </a:cubicBezTo>
                    <a:cubicBezTo>
                      <a:pt x="100" y="424"/>
                      <a:pt x="104" y="432"/>
                      <a:pt x="108" y="436"/>
                    </a:cubicBezTo>
                    <a:cubicBezTo>
                      <a:pt x="113" y="439"/>
                      <a:pt x="119" y="437"/>
                      <a:pt x="125" y="438"/>
                    </a:cubicBezTo>
                    <a:cubicBezTo>
                      <a:pt x="131" y="439"/>
                      <a:pt x="140" y="440"/>
                      <a:pt x="146" y="441"/>
                    </a:cubicBezTo>
                    <a:cubicBezTo>
                      <a:pt x="153" y="442"/>
                      <a:pt x="158" y="444"/>
                      <a:pt x="162" y="447"/>
                    </a:cubicBezTo>
                    <a:cubicBezTo>
                      <a:pt x="166" y="449"/>
                      <a:pt x="166" y="456"/>
                      <a:pt x="167" y="461"/>
                    </a:cubicBezTo>
                    <a:cubicBezTo>
                      <a:pt x="167" y="465"/>
                      <a:pt x="167" y="472"/>
                      <a:pt x="168" y="476"/>
                    </a:cubicBezTo>
                    <a:cubicBezTo>
                      <a:pt x="169" y="481"/>
                      <a:pt x="172" y="485"/>
                      <a:pt x="172" y="489"/>
                    </a:cubicBezTo>
                    <a:cubicBezTo>
                      <a:pt x="172" y="494"/>
                      <a:pt x="171" y="499"/>
                      <a:pt x="169" y="502"/>
                    </a:cubicBezTo>
                    <a:cubicBezTo>
                      <a:pt x="167" y="506"/>
                      <a:pt x="165" y="506"/>
                      <a:pt x="161" y="512"/>
                    </a:cubicBezTo>
                    <a:cubicBezTo>
                      <a:pt x="157" y="517"/>
                      <a:pt x="153" y="529"/>
                      <a:pt x="149" y="534"/>
                    </a:cubicBezTo>
                    <a:cubicBezTo>
                      <a:pt x="145" y="539"/>
                      <a:pt x="143" y="539"/>
                      <a:pt x="140" y="542"/>
                    </a:cubicBezTo>
                    <a:cubicBezTo>
                      <a:pt x="137" y="546"/>
                      <a:pt x="133" y="552"/>
                      <a:pt x="131" y="556"/>
                    </a:cubicBezTo>
                    <a:cubicBezTo>
                      <a:pt x="130" y="561"/>
                      <a:pt x="131" y="567"/>
                      <a:pt x="130" y="573"/>
                    </a:cubicBezTo>
                    <a:cubicBezTo>
                      <a:pt x="129" y="578"/>
                      <a:pt x="124" y="586"/>
                      <a:pt x="123" y="591"/>
                    </a:cubicBezTo>
                    <a:cubicBezTo>
                      <a:pt x="122" y="597"/>
                      <a:pt x="124" y="599"/>
                      <a:pt x="126" y="604"/>
                    </a:cubicBezTo>
                    <a:cubicBezTo>
                      <a:pt x="128" y="610"/>
                      <a:pt x="131" y="619"/>
                      <a:pt x="134" y="626"/>
                    </a:cubicBezTo>
                    <a:cubicBezTo>
                      <a:pt x="138" y="632"/>
                      <a:pt x="143" y="635"/>
                      <a:pt x="146" y="642"/>
                    </a:cubicBezTo>
                    <a:cubicBezTo>
                      <a:pt x="149" y="650"/>
                      <a:pt x="145" y="660"/>
                      <a:pt x="150" y="668"/>
                    </a:cubicBezTo>
                    <a:cubicBezTo>
                      <a:pt x="155" y="677"/>
                      <a:pt x="169" y="683"/>
                      <a:pt x="174" y="691"/>
                    </a:cubicBezTo>
                    <a:cubicBezTo>
                      <a:pt x="179" y="698"/>
                      <a:pt x="173" y="707"/>
                      <a:pt x="175" y="712"/>
                    </a:cubicBezTo>
                    <a:cubicBezTo>
                      <a:pt x="177" y="717"/>
                      <a:pt x="185" y="715"/>
                      <a:pt x="186" y="718"/>
                    </a:cubicBezTo>
                    <a:cubicBezTo>
                      <a:pt x="187" y="720"/>
                      <a:pt x="179" y="729"/>
                      <a:pt x="180" y="732"/>
                    </a:cubicBezTo>
                    <a:cubicBezTo>
                      <a:pt x="182" y="734"/>
                      <a:pt x="195" y="732"/>
                      <a:pt x="198" y="734"/>
                    </a:cubicBezTo>
                    <a:cubicBezTo>
                      <a:pt x="201" y="737"/>
                      <a:pt x="197" y="746"/>
                      <a:pt x="200" y="751"/>
                    </a:cubicBezTo>
                    <a:cubicBezTo>
                      <a:pt x="203" y="756"/>
                      <a:pt x="210" y="760"/>
                      <a:pt x="215" y="764"/>
                    </a:cubicBezTo>
                    <a:cubicBezTo>
                      <a:pt x="219" y="768"/>
                      <a:pt x="223" y="768"/>
                      <a:pt x="226" y="772"/>
                    </a:cubicBezTo>
                    <a:cubicBezTo>
                      <a:pt x="228" y="777"/>
                      <a:pt x="229" y="784"/>
                      <a:pt x="231" y="792"/>
                    </a:cubicBezTo>
                    <a:cubicBezTo>
                      <a:pt x="233" y="799"/>
                      <a:pt x="236" y="814"/>
                      <a:pt x="237" y="819"/>
                    </a:cubicBezTo>
                  </a:path>
                </a:pathLst>
              </a:custGeom>
              <a:noFill/>
              <a:ln w="381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grpSp>
        <p:grpSp>
          <p:nvGrpSpPr>
            <p:cNvPr id="29705" name="Group 160"/>
            <p:cNvGrpSpPr>
              <a:grpSpLocks/>
            </p:cNvGrpSpPr>
            <p:nvPr/>
          </p:nvGrpSpPr>
          <p:grpSpPr bwMode="auto">
            <a:xfrm>
              <a:off x="4791" y="2700"/>
              <a:ext cx="508" cy="1092"/>
              <a:chOff x="4791" y="2700"/>
              <a:chExt cx="508" cy="1092"/>
            </a:xfrm>
          </p:grpSpPr>
          <p:sp>
            <p:nvSpPr>
              <p:cNvPr id="13473" name="Freeform 161"/>
              <p:cNvSpPr>
                <a:spLocks noChangeAspect="1" noChangeArrowheads="1"/>
              </p:cNvSpPr>
              <p:nvPr/>
            </p:nvSpPr>
            <p:spPr bwMode="auto">
              <a:xfrm>
                <a:off x="4944" y="2700"/>
                <a:ext cx="200" cy="294"/>
              </a:xfrm>
              <a:custGeom>
                <a:avLst/>
                <a:gdLst/>
                <a:ahLst/>
                <a:cxnLst>
                  <a:cxn ang="0">
                    <a:pos x="468" y="282"/>
                  </a:cxn>
                  <a:cxn ang="0">
                    <a:pos x="452" y="307"/>
                  </a:cxn>
                  <a:cxn ang="0">
                    <a:pos x="452" y="333"/>
                  </a:cxn>
                  <a:cxn ang="0">
                    <a:pos x="437" y="354"/>
                  </a:cxn>
                  <a:cxn ang="0">
                    <a:pos x="402" y="363"/>
                  </a:cxn>
                  <a:cxn ang="0">
                    <a:pos x="375" y="366"/>
                  </a:cxn>
                  <a:cxn ang="0">
                    <a:pos x="342" y="370"/>
                  </a:cxn>
                  <a:cxn ang="0">
                    <a:pos x="332" y="405"/>
                  </a:cxn>
                  <a:cxn ang="0">
                    <a:pos x="338" y="435"/>
                  </a:cxn>
                  <a:cxn ang="0">
                    <a:pos x="359" y="462"/>
                  </a:cxn>
                  <a:cxn ang="0">
                    <a:pos x="356" y="488"/>
                  </a:cxn>
                  <a:cxn ang="0">
                    <a:pos x="327" y="518"/>
                  </a:cxn>
                  <a:cxn ang="0">
                    <a:pos x="284" y="526"/>
                  </a:cxn>
                  <a:cxn ang="0">
                    <a:pos x="268" y="552"/>
                  </a:cxn>
                  <a:cxn ang="0">
                    <a:pos x="252" y="563"/>
                  </a:cxn>
                  <a:cxn ang="0">
                    <a:pos x="240" y="582"/>
                  </a:cxn>
                  <a:cxn ang="0">
                    <a:pos x="215" y="604"/>
                  </a:cxn>
                  <a:cxn ang="0">
                    <a:pos x="206" y="640"/>
                  </a:cxn>
                  <a:cxn ang="0">
                    <a:pos x="183" y="664"/>
                  </a:cxn>
                  <a:cxn ang="0">
                    <a:pos x="179" y="694"/>
                  </a:cxn>
                  <a:cxn ang="0">
                    <a:pos x="194" y="718"/>
                  </a:cxn>
                  <a:cxn ang="0">
                    <a:pos x="169" y="723"/>
                  </a:cxn>
                  <a:cxn ang="0">
                    <a:pos x="120" y="733"/>
                  </a:cxn>
                  <a:cxn ang="0">
                    <a:pos x="80" y="720"/>
                  </a:cxn>
                  <a:cxn ang="0">
                    <a:pos x="31" y="709"/>
                  </a:cxn>
                  <a:cxn ang="0">
                    <a:pos x="31" y="664"/>
                  </a:cxn>
                  <a:cxn ang="0">
                    <a:pos x="42" y="615"/>
                  </a:cxn>
                  <a:cxn ang="0">
                    <a:pos x="59" y="572"/>
                  </a:cxn>
                  <a:cxn ang="0">
                    <a:pos x="31" y="538"/>
                  </a:cxn>
                  <a:cxn ang="0">
                    <a:pos x="14" y="463"/>
                  </a:cxn>
                  <a:cxn ang="0">
                    <a:pos x="52" y="418"/>
                  </a:cxn>
                  <a:cxn ang="0">
                    <a:pos x="63" y="403"/>
                  </a:cxn>
                  <a:cxn ang="0">
                    <a:pos x="69" y="363"/>
                  </a:cxn>
                  <a:cxn ang="0">
                    <a:pos x="35" y="330"/>
                  </a:cxn>
                  <a:cxn ang="0">
                    <a:pos x="42" y="294"/>
                  </a:cxn>
                  <a:cxn ang="0">
                    <a:pos x="37" y="266"/>
                  </a:cxn>
                  <a:cxn ang="0">
                    <a:pos x="21" y="240"/>
                  </a:cxn>
                  <a:cxn ang="0">
                    <a:pos x="3" y="195"/>
                  </a:cxn>
                  <a:cxn ang="0">
                    <a:pos x="17" y="141"/>
                  </a:cxn>
                  <a:cxn ang="0">
                    <a:pos x="42" y="84"/>
                  </a:cxn>
                  <a:cxn ang="0">
                    <a:pos x="73" y="136"/>
                  </a:cxn>
                  <a:cxn ang="0">
                    <a:pos x="116" y="121"/>
                  </a:cxn>
                  <a:cxn ang="0">
                    <a:pos x="188" y="76"/>
                  </a:cxn>
                  <a:cxn ang="0">
                    <a:pos x="228" y="68"/>
                  </a:cxn>
                  <a:cxn ang="0">
                    <a:pos x="229" y="26"/>
                  </a:cxn>
                  <a:cxn ang="0">
                    <a:pos x="289" y="1"/>
                  </a:cxn>
                  <a:cxn ang="0">
                    <a:pos x="324" y="51"/>
                  </a:cxn>
                  <a:cxn ang="0">
                    <a:pos x="356" y="128"/>
                  </a:cxn>
                  <a:cxn ang="0">
                    <a:pos x="427" y="121"/>
                  </a:cxn>
                  <a:cxn ang="0">
                    <a:pos x="407" y="169"/>
                  </a:cxn>
                  <a:cxn ang="0">
                    <a:pos x="427" y="193"/>
                  </a:cxn>
                  <a:cxn ang="0">
                    <a:pos x="474" y="218"/>
                  </a:cxn>
                  <a:cxn ang="0">
                    <a:pos x="495" y="256"/>
                  </a:cxn>
                  <a:cxn ang="0">
                    <a:pos x="476" y="268"/>
                  </a:cxn>
                </a:cxnLst>
                <a:rect l="0" t="0" r="r" b="b"/>
                <a:pathLst>
                  <a:path w="500" h="735">
                    <a:moveTo>
                      <a:pt x="476" y="268"/>
                    </a:moveTo>
                    <a:lnTo>
                      <a:pt x="475" y="273"/>
                    </a:lnTo>
                    <a:lnTo>
                      <a:pt x="471" y="273"/>
                    </a:lnTo>
                    <a:lnTo>
                      <a:pt x="471" y="278"/>
                    </a:lnTo>
                    <a:lnTo>
                      <a:pt x="468" y="282"/>
                    </a:lnTo>
                    <a:lnTo>
                      <a:pt x="464" y="284"/>
                    </a:lnTo>
                    <a:lnTo>
                      <a:pt x="464" y="291"/>
                    </a:lnTo>
                    <a:lnTo>
                      <a:pt x="464" y="297"/>
                    </a:lnTo>
                    <a:lnTo>
                      <a:pt x="458" y="303"/>
                    </a:lnTo>
                    <a:lnTo>
                      <a:pt x="452" y="307"/>
                    </a:lnTo>
                    <a:lnTo>
                      <a:pt x="458" y="312"/>
                    </a:lnTo>
                    <a:lnTo>
                      <a:pt x="458" y="315"/>
                    </a:lnTo>
                    <a:lnTo>
                      <a:pt x="458" y="320"/>
                    </a:lnTo>
                    <a:lnTo>
                      <a:pt x="458" y="326"/>
                    </a:lnTo>
                    <a:lnTo>
                      <a:pt x="452" y="333"/>
                    </a:lnTo>
                    <a:lnTo>
                      <a:pt x="451" y="337"/>
                    </a:lnTo>
                    <a:lnTo>
                      <a:pt x="448" y="343"/>
                    </a:lnTo>
                    <a:lnTo>
                      <a:pt x="444" y="349"/>
                    </a:lnTo>
                    <a:lnTo>
                      <a:pt x="443" y="354"/>
                    </a:lnTo>
                    <a:lnTo>
                      <a:pt x="437" y="354"/>
                    </a:lnTo>
                    <a:lnTo>
                      <a:pt x="429" y="360"/>
                    </a:lnTo>
                    <a:lnTo>
                      <a:pt x="420" y="360"/>
                    </a:lnTo>
                    <a:lnTo>
                      <a:pt x="412" y="358"/>
                    </a:lnTo>
                    <a:lnTo>
                      <a:pt x="408" y="360"/>
                    </a:lnTo>
                    <a:lnTo>
                      <a:pt x="402" y="363"/>
                    </a:lnTo>
                    <a:lnTo>
                      <a:pt x="400" y="368"/>
                    </a:lnTo>
                    <a:lnTo>
                      <a:pt x="395" y="370"/>
                    </a:lnTo>
                    <a:lnTo>
                      <a:pt x="387" y="372"/>
                    </a:lnTo>
                    <a:lnTo>
                      <a:pt x="379" y="370"/>
                    </a:lnTo>
                    <a:lnTo>
                      <a:pt x="375" y="366"/>
                    </a:lnTo>
                    <a:lnTo>
                      <a:pt x="367" y="366"/>
                    </a:lnTo>
                    <a:lnTo>
                      <a:pt x="363" y="366"/>
                    </a:lnTo>
                    <a:lnTo>
                      <a:pt x="355" y="368"/>
                    </a:lnTo>
                    <a:lnTo>
                      <a:pt x="347" y="368"/>
                    </a:lnTo>
                    <a:lnTo>
                      <a:pt x="342" y="370"/>
                    </a:lnTo>
                    <a:lnTo>
                      <a:pt x="332" y="372"/>
                    </a:lnTo>
                    <a:lnTo>
                      <a:pt x="331" y="376"/>
                    </a:lnTo>
                    <a:lnTo>
                      <a:pt x="331" y="382"/>
                    </a:lnTo>
                    <a:lnTo>
                      <a:pt x="331" y="391"/>
                    </a:lnTo>
                    <a:lnTo>
                      <a:pt x="332" y="405"/>
                    </a:lnTo>
                    <a:lnTo>
                      <a:pt x="331" y="412"/>
                    </a:lnTo>
                    <a:lnTo>
                      <a:pt x="331" y="418"/>
                    </a:lnTo>
                    <a:lnTo>
                      <a:pt x="331" y="427"/>
                    </a:lnTo>
                    <a:lnTo>
                      <a:pt x="335" y="432"/>
                    </a:lnTo>
                    <a:lnTo>
                      <a:pt x="338" y="435"/>
                    </a:lnTo>
                    <a:lnTo>
                      <a:pt x="341" y="440"/>
                    </a:lnTo>
                    <a:lnTo>
                      <a:pt x="341" y="450"/>
                    </a:lnTo>
                    <a:lnTo>
                      <a:pt x="342" y="453"/>
                    </a:lnTo>
                    <a:lnTo>
                      <a:pt x="348" y="462"/>
                    </a:lnTo>
                    <a:lnTo>
                      <a:pt x="359" y="462"/>
                    </a:lnTo>
                    <a:lnTo>
                      <a:pt x="367" y="465"/>
                    </a:lnTo>
                    <a:lnTo>
                      <a:pt x="365" y="472"/>
                    </a:lnTo>
                    <a:lnTo>
                      <a:pt x="363" y="476"/>
                    </a:lnTo>
                    <a:lnTo>
                      <a:pt x="363" y="483"/>
                    </a:lnTo>
                    <a:lnTo>
                      <a:pt x="356" y="488"/>
                    </a:lnTo>
                    <a:lnTo>
                      <a:pt x="349" y="494"/>
                    </a:lnTo>
                    <a:lnTo>
                      <a:pt x="344" y="498"/>
                    </a:lnTo>
                    <a:lnTo>
                      <a:pt x="338" y="511"/>
                    </a:lnTo>
                    <a:lnTo>
                      <a:pt x="335" y="518"/>
                    </a:lnTo>
                    <a:lnTo>
                      <a:pt x="327" y="518"/>
                    </a:lnTo>
                    <a:lnTo>
                      <a:pt x="314" y="521"/>
                    </a:lnTo>
                    <a:lnTo>
                      <a:pt x="302" y="523"/>
                    </a:lnTo>
                    <a:lnTo>
                      <a:pt x="295" y="525"/>
                    </a:lnTo>
                    <a:lnTo>
                      <a:pt x="291" y="525"/>
                    </a:lnTo>
                    <a:lnTo>
                      <a:pt x="284" y="526"/>
                    </a:lnTo>
                    <a:lnTo>
                      <a:pt x="278" y="536"/>
                    </a:lnTo>
                    <a:lnTo>
                      <a:pt x="277" y="538"/>
                    </a:lnTo>
                    <a:lnTo>
                      <a:pt x="275" y="544"/>
                    </a:lnTo>
                    <a:lnTo>
                      <a:pt x="270" y="548"/>
                    </a:lnTo>
                    <a:lnTo>
                      <a:pt x="268" y="552"/>
                    </a:lnTo>
                    <a:lnTo>
                      <a:pt x="268" y="556"/>
                    </a:lnTo>
                    <a:lnTo>
                      <a:pt x="266" y="561"/>
                    </a:lnTo>
                    <a:lnTo>
                      <a:pt x="261" y="561"/>
                    </a:lnTo>
                    <a:lnTo>
                      <a:pt x="256" y="563"/>
                    </a:lnTo>
                    <a:lnTo>
                      <a:pt x="252" y="563"/>
                    </a:lnTo>
                    <a:lnTo>
                      <a:pt x="245" y="563"/>
                    </a:lnTo>
                    <a:lnTo>
                      <a:pt x="246" y="567"/>
                    </a:lnTo>
                    <a:lnTo>
                      <a:pt x="245" y="571"/>
                    </a:lnTo>
                    <a:lnTo>
                      <a:pt x="245" y="574"/>
                    </a:lnTo>
                    <a:lnTo>
                      <a:pt x="240" y="582"/>
                    </a:lnTo>
                    <a:lnTo>
                      <a:pt x="232" y="586"/>
                    </a:lnTo>
                    <a:lnTo>
                      <a:pt x="222" y="590"/>
                    </a:lnTo>
                    <a:lnTo>
                      <a:pt x="218" y="594"/>
                    </a:lnTo>
                    <a:lnTo>
                      <a:pt x="215" y="601"/>
                    </a:lnTo>
                    <a:lnTo>
                      <a:pt x="215" y="604"/>
                    </a:lnTo>
                    <a:lnTo>
                      <a:pt x="212" y="613"/>
                    </a:lnTo>
                    <a:lnTo>
                      <a:pt x="211" y="622"/>
                    </a:lnTo>
                    <a:lnTo>
                      <a:pt x="210" y="628"/>
                    </a:lnTo>
                    <a:lnTo>
                      <a:pt x="208" y="632"/>
                    </a:lnTo>
                    <a:lnTo>
                      <a:pt x="206" y="640"/>
                    </a:lnTo>
                    <a:lnTo>
                      <a:pt x="206" y="646"/>
                    </a:lnTo>
                    <a:lnTo>
                      <a:pt x="201" y="649"/>
                    </a:lnTo>
                    <a:lnTo>
                      <a:pt x="193" y="655"/>
                    </a:lnTo>
                    <a:lnTo>
                      <a:pt x="187" y="658"/>
                    </a:lnTo>
                    <a:lnTo>
                      <a:pt x="183" y="664"/>
                    </a:lnTo>
                    <a:lnTo>
                      <a:pt x="183" y="671"/>
                    </a:lnTo>
                    <a:lnTo>
                      <a:pt x="180" y="674"/>
                    </a:lnTo>
                    <a:lnTo>
                      <a:pt x="180" y="678"/>
                    </a:lnTo>
                    <a:lnTo>
                      <a:pt x="179" y="684"/>
                    </a:lnTo>
                    <a:lnTo>
                      <a:pt x="179" y="694"/>
                    </a:lnTo>
                    <a:lnTo>
                      <a:pt x="183" y="699"/>
                    </a:lnTo>
                    <a:lnTo>
                      <a:pt x="187" y="703"/>
                    </a:lnTo>
                    <a:lnTo>
                      <a:pt x="187" y="708"/>
                    </a:lnTo>
                    <a:lnTo>
                      <a:pt x="193" y="712"/>
                    </a:lnTo>
                    <a:lnTo>
                      <a:pt x="194" y="718"/>
                    </a:lnTo>
                    <a:lnTo>
                      <a:pt x="194" y="722"/>
                    </a:lnTo>
                    <a:lnTo>
                      <a:pt x="193" y="728"/>
                    </a:lnTo>
                    <a:lnTo>
                      <a:pt x="183" y="728"/>
                    </a:lnTo>
                    <a:lnTo>
                      <a:pt x="178" y="723"/>
                    </a:lnTo>
                    <a:lnTo>
                      <a:pt x="169" y="723"/>
                    </a:lnTo>
                    <a:lnTo>
                      <a:pt x="161" y="726"/>
                    </a:lnTo>
                    <a:lnTo>
                      <a:pt x="151" y="735"/>
                    </a:lnTo>
                    <a:lnTo>
                      <a:pt x="144" y="730"/>
                    </a:lnTo>
                    <a:lnTo>
                      <a:pt x="137" y="728"/>
                    </a:lnTo>
                    <a:lnTo>
                      <a:pt x="120" y="733"/>
                    </a:lnTo>
                    <a:lnTo>
                      <a:pt x="109" y="728"/>
                    </a:lnTo>
                    <a:lnTo>
                      <a:pt x="101" y="727"/>
                    </a:lnTo>
                    <a:lnTo>
                      <a:pt x="95" y="724"/>
                    </a:lnTo>
                    <a:lnTo>
                      <a:pt x="84" y="722"/>
                    </a:lnTo>
                    <a:lnTo>
                      <a:pt x="80" y="720"/>
                    </a:lnTo>
                    <a:lnTo>
                      <a:pt x="69" y="717"/>
                    </a:lnTo>
                    <a:lnTo>
                      <a:pt x="66" y="715"/>
                    </a:lnTo>
                    <a:lnTo>
                      <a:pt x="55" y="718"/>
                    </a:lnTo>
                    <a:lnTo>
                      <a:pt x="42" y="716"/>
                    </a:lnTo>
                    <a:lnTo>
                      <a:pt x="31" y="709"/>
                    </a:lnTo>
                    <a:lnTo>
                      <a:pt x="24" y="701"/>
                    </a:lnTo>
                    <a:lnTo>
                      <a:pt x="21" y="693"/>
                    </a:lnTo>
                    <a:lnTo>
                      <a:pt x="20" y="686"/>
                    </a:lnTo>
                    <a:lnTo>
                      <a:pt x="24" y="671"/>
                    </a:lnTo>
                    <a:lnTo>
                      <a:pt x="31" y="664"/>
                    </a:lnTo>
                    <a:lnTo>
                      <a:pt x="35" y="658"/>
                    </a:lnTo>
                    <a:lnTo>
                      <a:pt x="35" y="645"/>
                    </a:lnTo>
                    <a:lnTo>
                      <a:pt x="35" y="634"/>
                    </a:lnTo>
                    <a:lnTo>
                      <a:pt x="42" y="627"/>
                    </a:lnTo>
                    <a:lnTo>
                      <a:pt x="42" y="615"/>
                    </a:lnTo>
                    <a:lnTo>
                      <a:pt x="44" y="610"/>
                    </a:lnTo>
                    <a:lnTo>
                      <a:pt x="49" y="603"/>
                    </a:lnTo>
                    <a:lnTo>
                      <a:pt x="52" y="589"/>
                    </a:lnTo>
                    <a:lnTo>
                      <a:pt x="57" y="580"/>
                    </a:lnTo>
                    <a:lnTo>
                      <a:pt x="59" y="572"/>
                    </a:lnTo>
                    <a:lnTo>
                      <a:pt x="56" y="566"/>
                    </a:lnTo>
                    <a:lnTo>
                      <a:pt x="52" y="560"/>
                    </a:lnTo>
                    <a:lnTo>
                      <a:pt x="48" y="554"/>
                    </a:lnTo>
                    <a:lnTo>
                      <a:pt x="38" y="544"/>
                    </a:lnTo>
                    <a:lnTo>
                      <a:pt x="31" y="538"/>
                    </a:lnTo>
                    <a:lnTo>
                      <a:pt x="28" y="523"/>
                    </a:lnTo>
                    <a:lnTo>
                      <a:pt x="9" y="516"/>
                    </a:lnTo>
                    <a:lnTo>
                      <a:pt x="0" y="506"/>
                    </a:lnTo>
                    <a:lnTo>
                      <a:pt x="7" y="481"/>
                    </a:lnTo>
                    <a:lnTo>
                      <a:pt x="14" y="463"/>
                    </a:lnTo>
                    <a:lnTo>
                      <a:pt x="17" y="442"/>
                    </a:lnTo>
                    <a:lnTo>
                      <a:pt x="21" y="428"/>
                    </a:lnTo>
                    <a:lnTo>
                      <a:pt x="27" y="424"/>
                    </a:lnTo>
                    <a:lnTo>
                      <a:pt x="35" y="421"/>
                    </a:lnTo>
                    <a:lnTo>
                      <a:pt x="52" y="418"/>
                    </a:lnTo>
                    <a:lnTo>
                      <a:pt x="55" y="417"/>
                    </a:lnTo>
                    <a:lnTo>
                      <a:pt x="57" y="416"/>
                    </a:lnTo>
                    <a:lnTo>
                      <a:pt x="57" y="416"/>
                    </a:lnTo>
                    <a:lnTo>
                      <a:pt x="63" y="409"/>
                    </a:lnTo>
                    <a:lnTo>
                      <a:pt x="63" y="403"/>
                    </a:lnTo>
                    <a:lnTo>
                      <a:pt x="66" y="393"/>
                    </a:lnTo>
                    <a:lnTo>
                      <a:pt x="67" y="382"/>
                    </a:lnTo>
                    <a:lnTo>
                      <a:pt x="68" y="376"/>
                    </a:lnTo>
                    <a:lnTo>
                      <a:pt x="69" y="370"/>
                    </a:lnTo>
                    <a:lnTo>
                      <a:pt x="69" y="363"/>
                    </a:lnTo>
                    <a:lnTo>
                      <a:pt x="62" y="357"/>
                    </a:lnTo>
                    <a:lnTo>
                      <a:pt x="60" y="349"/>
                    </a:lnTo>
                    <a:lnTo>
                      <a:pt x="56" y="336"/>
                    </a:lnTo>
                    <a:lnTo>
                      <a:pt x="42" y="331"/>
                    </a:lnTo>
                    <a:lnTo>
                      <a:pt x="35" y="330"/>
                    </a:lnTo>
                    <a:lnTo>
                      <a:pt x="31" y="328"/>
                    </a:lnTo>
                    <a:lnTo>
                      <a:pt x="21" y="324"/>
                    </a:lnTo>
                    <a:lnTo>
                      <a:pt x="28" y="303"/>
                    </a:lnTo>
                    <a:lnTo>
                      <a:pt x="31" y="300"/>
                    </a:lnTo>
                    <a:lnTo>
                      <a:pt x="42" y="294"/>
                    </a:lnTo>
                    <a:lnTo>
                      <a:pt x="52" y="290"/>
                    </a:lnTo>
                    <a:lnTo>
                      <a:pt x="55" y="283"/>
                    </a:lnTo>
                    <a:lnTo>
                      <a:pt x="44" y="280"/>
                    </a:lnTo>
                    <a:lnTo>
                      <a:pt x="38" y="273"/>
                    </a:lnTo>
                    <a:lnTo>
                      <a:pt x="37" y="266"/>
                    </a:lnTo>
                    <a:lnTo>
                      <a:pt x="35" y="255"/>
                    </a:lnTo>
                    <a:lnTo>
                      <a:pt x="24" y="243"/>
                    </a:lnTo>
                    <a:lnTo>
                      <a:pt x="21" y="241"/>
                    </a:lnTo>
                    <a:lnTo>
                      <a:pt x="21" y="241"/>
                    </a:lnTo>
                    <a:lnTo>
                      <a:pt x="21" y="240"/>
                    </a:lnTo>
                    <a:lnTo>
                      <a:pt x="20" y="232"/>
                    </a:lnTo>
                    <a:lnTo>
                      <a:pt x="13" y="224"/>
                    </a:lnTo>
                    <a:lnTo>
                      <a:pt x="7" y="218"/>
                    </a:lnTo>
                    <a:lnTo>
                      <a:pt x="0" y="206"/>
                    </a:lnTo>
                    <a:lnTo>
                      <a:pt x="3" y="195"/>
                    </a:lnTo>
                    <a:lnTo>
                      <a:pt x="3" y="187"/>
                    </a:lnTo>
                    <a:lnTo>
                      <a:pt x="0" y="179"/>
                    </a:lnTo>
                    <a:lnTo>
                      <a:pt x="0" y="165"/>
                    </a:lnTo>
                    <a:lnTo>
                      <a:pt x="6" y="151"/>
                    </a:lnTo>
                    <a:lnTo>
                      <a:pt x="17" y="141"/>
                    </a:lnTo>
                    <a:lnTo>
                      <a:pt x="21" y="132"/>
                    </a:lnTo>
                    <a:lnTo>
                      <a:pt x="24" y="112"/>
                    </a:lnTo>
                    <a:lnTo>
                      <a:pt x="31" y="105"/>
                    </a:lnTo>
                    <a:lnTo>
                      <a:pt x="31" y="93"/>
                    </a:lnTo>
                    <a:lnTo>
                      <a:pt x="42" y="84"/>
                    </a:lnTo>
                    <a:lnTo>
                      <a:pt x="56" y="84"/>
                    </a:lnTo>
                    <a:lnTo>
                      <a:pt x="67" y="88"/>
                    </a:lnTo>
                    <a:lnTo>
                      <a:pt x="69" y="106"/>
                    </a:lnTo>
                    <a:lnTo>
                      <a:pt x="73" y="123"/>
                    </a:lnTo>
                    <a:lnTo>
                      <a:pt x="73" y="136"/>
                    </a:lnTo>
                    <a:lnTo>
                      <a:pt x="84" y="144"/>
                    </a:lnTo>
                    <a:lnTo>
                      <a:pt x="95" y="142"/>
                    </a:lnTo>
                    <a:lnTo>
                      <a:pt x="102" y="139"/>
                    </a:lnTo>
                    <a:lnTo>
                      <a:pt x="112" y="128"/>
                    </a:lnTo>
                    <a:lnTo>
                      <a:pt x="116" y="121"/>
                    </a:lnTo>
                    <a:lnTo>
                      <a:pt x="127" y="109"/>
                    </a:lnTo>
                    <a:lnTo>
                      <a:pt x="144" y="94"/>
                    </a:lnTo>
                    <a:lnTo>
                      <a:pt x="164" y="98"/>
                    </a:lnTo>
                    <a:lnTo>
                      <a:pt x="176" y="93"/>
                    </a:lnTo>
                    <a:lnTo>
                      <a:pt x="188" y="76"/>
                    </a:lnTo>
                    <a:lnTo>
                      <a:pt x="200" y="76"/>
                    </a:lnTo>
                    <a:lnTo>
                      <a:pt x="208" y="84"/>
                    </a:lnTo>
                    <a:lnTo>
                      <a:pt x="222" y="84"/>
                    </a:lnTo>
                    <a:lnTo>
                      <a:pt x="224" y="81"/>
                    </a:lnTo>
                    <a:lnTo>
                      <a:pt x="228" y="68"/>
                    </a:lnTo>
                    <a:lnTo>
                      <a:pt x="229" y="61"/>
                    </a:lnTo>
                    <a:lnTo>
                      <a:pt x="224" y="54"/>
                    </a:lnTo>
                    <a:lnTo>
                      <a:pt x="221" y="40"/>
                    </a:lnTo>
                    <a:lnTo>
                      <a:pt x="224" y="31"/>
                    </a:lnTo>
                    <a:lnTo>
                      <a:pt x="229" y="26"/>
                    </a:lnTo>
                    <a:lnTo>
                      <a:pt x="248" y="19"/>
                    </a:lnTo>
                    <a:lnTo>
                      <a:pt x="260" y="19"/>
                    </a:lnTo>
                    <a:lnTo>
                      <a:pt x="268" y="4"/>
                    </a:lnTo>
                    <a:lnTo>
                      <a:pt x="280" y="0"/>
                    </a:lnTo>
                    <a:lnTo>
                      <a:pt x="289" y="1"/>
                    </a:lnTo>
                    <a:lnTo>
                      <a:pt x="301" y="16"/>
                    </a:lnTo>
                    <a:lnTo>
                      <a:pt x="307" y="33"/>
                    </a:lnTo>
                    <a:lnTo>
                      <a:pt x="309" y="37"/>
                    </a:lnTo>
                    <a:lnTo>
                      <a:pt x="319" y="45"/>
                    </a:lnTo>
                    <a:lnTo>
                      <a:pt x="324" y="51"/>
                    </a:lnTo>
                    <a:lnTo>
                      <a:pt x="332" y="61"/>
                    </a:lnTo>
                    <a:lnTo>
                      <a:pt x="332" y="91"/>
                    </a:lnTo>
                    <a:lnTo>
                      <a:pt x="338" y="94"/>
                    </a:lnTo>
                    <a:lnTo>
                      <a:pt x="348" y="111"/>
                    </a:lnTo>
                    <a:lnTo>
                      <a:pt x="356" y="128"/>
                    </a:lnTo>
                    <a:lnTo>
                      <a:pt x="367" y="132"/>
                    </a:lnTo>
                    <a:lnTo>
                      <a:pt x="388" y="130"/>
                    </a:lnTo>
                    <a:lnTo>
                      <a:pt x="404" y="127"/>
                    </a:lnTo>
                    <a:lnTo>
                      <a:pt x="421" y="121"/>
                    </a:lnTo>
                    <a:lnTo>
                      <a:pt x="427" y="121"/>
                    </a:lnTo>
                    <a:lnTo>
                      <a:pt x="423" y="127"/>
                    </a:lnTo>
                    <a:lnTo>
                      <a:pt x="422" y="134"/>
                    </a:lnTo>
                    <a:lnTo>
                      <a:pt x="414" y="146"/>
                    </a:lnTo>
                    <a:lnTo>
                      <a:pt x="416" y="160"/>
                    </a:lnTo>
                    <a:lnTo>
                      <a:pt x="407" y="169"/>
                    </a:lnTo>
                    <a:lnTo>
                      <a:pt x="404" y="171"/>
                    </a:lnTo>
                    <a:lnTo>
                      <a:pt x="404" y="174"/>
                    </a:lnTo>
                    <a:lnTo>
                      <a:pt x="409" y="183"/>
                    </a:lnTo>
                    <a:lnTo>
                      <a:pt x="419" y="190"/>
                    </a:lnTo>
                    <a:lnTo>
                      <a:pt x="427" y="193"/>
                    </a:lnTo>
                    <a:lnTo>
                      <a:pt x="434" y="193"/>
                    </a:lnTo>
                    <a:lnTo>
                      <a:pt x="449" y="202"/>
                    </a:lnTo>
                    <a:lnTo>
                      <a:pt x="452" y="206"/>
                    </a:lnTo>
                    <a:lnTo>
                      <a:pt x="469" y="211"/>
                    </a:lnTo>
                    <a:lnTo>
                      <a:pt x="474" y="218"/>
                    </a:lnTo>
                    <a:lnTo>
                      <a:pt x="480" y="225"/>
                    </a:lnTo>
                    <a:lnTo>
                      <a:pt x="487" y="234"/>
                    </a:lnTo>
                    <a:lnTo>
                      <a:pt x="492" y="246"/>
                    </a:lnTo>
                    <a:lnTo>
                      <a:pt x="500" y="255"/>
                    </a:lnTo>
                    <a:lnTo>
                      <a:pt x="495" y="256"/>
                    </a:lnTo>
                    <a:lnTo>
                      <a:pt x="488" y="260"/>
                    </a:lnTo>
                    <a:lnTo>
                      <a:pt x="485" y="261"/>
                    </a:lnTo>
                    <a:lnTo>
                      <a:pt x="479" y="262"/>
                    </a:lnTo>
                    <a:lnTo>
                      <a:pt x="476" y="268"/>
                    </a:lnTo>
                    <a:lnTo>
                      <a:pt x="476" y="268"/>
                    </a:lnTo>
                    <a:lnTo>
                      <a:pt x="476" y="268"/>
                    </a:lnTo>
                    <a:lnTo>
                      <a:pt x="476" y="268"/>
                    </a:lnTo>
                    <a:lnTo>
                      <a:pt x="476" y="268"/>
                    </a:lnTo>
                    <a:close/>
                  </a:path>
                </a:pathLst>
              </a:custGeom>
              <a:solidFill>
                <a:srgbClr val="FF00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74" name="Freeform 162"/>
              <p:cNvSpPr>
                <a:spLocks noChangeAspect="1" noChangeArrowheads="1"/>
              </p:cNvSpPr>
              <p:nvPr/>
            </p:nvSpPr>
            <p:spPr bwMode="auto">
              <a:xfrm>
                <a:off x="5043" y="3583"/>
                <a:ext cx="7" cy="11"/>
              </a:xfrm>
              <a:custGeom>
                <a:avLst/>
                <a:gdLst/>
                <a:ahLst/>
                <a:cxnLst>
                  <a:cxn ang="0">
                    <a:pos x="6" y="0"/>
                  </a:cxn>
                  <a:cxn ang="0">
                    <a:pos x="3" y="1"/>
                  </a:cxn>
                  <a:cxn ang="0">
                    <a:pos x="0" y="4"/>
                  </a:cxn>
                  <a:cxn ang="0">
                    <a:pos x="0" y="8"/>
                  </a:cxn>
                  <a:cxn ang="0">
                    <a:pos x="0" y="13"/>
                  </a:cxn>
                  <a:cxn ang="0">
                    <a:pos x="0" y="19"/>
                  </a:cxn>
                  <a:cxn ang="0">
                    <a:pos x="1" y="22"/>
                  </a:cxn>
                  <a:cxn ang="0">
                    <a:pos x="3" y="25"/>
                  </a:cxn>
                  <a:cxn ang="0">
                    <a:pos x="8" y="26"/>
                  </a:cxn>
                  <a:cxn ang="0">
                    <a:pos x="12" y="27"/>
                  </a:cxn>
                  <a:cxn ang="0">
                    <a:pos x="13" y="25"/>
                  </a:cxn>
                  <a:cxn ang="0">
                    <a:pos x="15" y="20"/>
                  </a:cxn>
                  <a:cxn ang="0">
                    <a:pos x="17" y="16"/>
                  </a:cxn>
                  <a:cxn ang="0">
                    <a:pos x="17" y="14"/>
                  </a:cxn>
                  <a:cxn ang="0">
                    <a:pos x="17" y="8"/>
                  </a:cxn>
                  <a:cxn ang="0">
                    <a:pos x="15" y="4"/>
                  </a:cxn>
                  <a:cxn ang="0">
                    <a:pos x="13" y="2"/>
                  </a:cxn>
                  <a:cxn ang="0">
                    <a:pos x="10" y="0"/>
                  </a:cxn>
                  <a:cxn ang="0">
                    <a:pos x="6" y="0"/>
                  </a:cxn>
                  <a:cxn ang="0">
                    <a:pos x="6" y="0"/>
                  </a:cxn>
                  <a:cxn ang="0">
                    <a:pos x="6" y="0"/>
                  </a:cxn>
                  <a:cxn ang="0">
                    <a:pos x="6" y="0"/>
                  </a:cxn>
                  <a:cxn ang="0">
                    <a:pos x="6" y="0"/>
                  </a:cxn>
                </a:cxnLst>
                <a:rect l="0" t="0" r="r" b="b"/>
                <a:pathLst>
                  <a:path w="17" h="27">
                    <a:moveTo>
                      <a:pt x="6" y="0"/>
                    </a:moveTo>
                    <a:lnTo>
                      <a:pt x="3" y="1"/>
                    </a:lnTo>
                    <a:lnTo>
                      <a:pt x="0" y="4"/>
                    </a:lnTo>
                    <a:lnTo>
                      <a:pt x="0" y="8"/>
                    </a:lnTo>
                    <a:lnTo>
                      <a:pt x="0" y="13"/>
                    </a:lnTo>
                    <a:lnTo>
                      <a:pt x="0" y="19"/>
                    </a:lnTo>
                    <a:lnTo>
                      <a:pt x="1" y="22"/>
                    </a:lnTo>
                    <a:lnTo>
                      <a:pt x="3" y="25"/>
                    </a:lnTo>
                    <a:lnTo>
                      <a:pt x="8" y="26"/>
                    </a:lnTo>
                    <a:lnTo>
                      <a:pt x="12" y="27"/>
                    </a:lnTo>
                    <a:lnTo>
                      <a:pt x="13" y="25"/>
                    </a:lnTo>
                    <a:lnTo>
                      <a:pt x="15" y="20"/>
                    </a:lnTo>
                    <a:lnTo>
                      <a:pt x="17" y="16"/>
                    </a:lnTo>
                    <a:lnTo>
                      <a:pt x="17" y="14"/>
                    </a:lnTo>
                    <a:lnTo>
                      <a:pt x="17" y="8"/>
                    </a:lnTo>
                    <a:lnTo>
                      <a:pt x="15" y="4"/>
                    </a:lnTo>
                    <a:lnTo>
                      <a:pt x="13" y="2"/>
                    </a:lnTo>
                    <a:lnTo>
                      <a:pt x="10" y="0"/>
                    </a:lnTo>
                    <a:lnTo>
                      <a:pt x="6" y="0"/>
                    </a:lnTo>
                    <a:lnTo>
                      <a:pt x="6" y="0"/>
                    </a:lnTo>
                    <a:lnTo>
                      <a:pt x="6" y="0"/>
                    </a:lnTo>
                    <a:lnTo>
                      <a:pt x="6" y="0"/>
                    </a:lnTo>
                    <a:lnTo>
                      <a:pt x="6" y="0"/>
                    </a:lnTo>
                    <a:close/>
                  </a:path>
                </a:pathLst>
              </a:custGeom>
              <a:solidFill>
                <a:srgbClr val="FFCCFF"/>
              </a:solidFill>
              <a:ln w="3175">
                <a:noFill/>
                <a:round/>
                <a:headEnd/>
                <a:tailEnd/>
              </a:ln>
              <a:effectLst/>
            </p:spPr>
            <p:txBody>
              <a:bodyPr/>
              <a:lstStyle/>
              <a:p>
                <a:pPr>
                  <a:buClr>
                    <a:srgbClr val="000000"/>
                  </a:buClr>
                  <a:buSzPct val="100000"/>
                  <a:defRPr/>
                </a:pPr>
                <a:endParaRPr lang="zh-CN" altLang="en-US">
                  <a:latin typeface="+mj-lt"/>
                </a:endParaRPr>
              </a:p>
            </p:txBody>
          </p:sp>
          <p:sp>
            <p:nvSpPr>
              <p:cNvPr id="13475" name="Freeform 163"/>
              <p:cNvSpPr>
                <a:spLocks noChangeAspect="1" noChangeArrowheads="1"/>
              </p:cNvSpPr>
              <p:nvPr/>
            </p:nvSpPr>
            <p:spPr bwMode="auto">
              <a:xfrm>
                <a:off x="5043" y="2812"/>
                <a:ext cx="16" cy="19"/>
              </a:xfrm>
              <a:custGeom>
                <a:avLst/>
                <a:gdLst/>
                <a:ahLst/>
                <a:cxnLst>
                  <a:cxn ang="0">
                    <a:pos x="5" y="5"/>
                  </a:cxn>
                  <a:cxn ang="0">
                    <a:pos x="12" y="3"/>
                  </a:cxn>
                  <a:cxn ang="0">
                    <a:pos x="20" y="1"/>
                  </a:cxn>
                  <a:cxn ang="0">
                    <a:pos x="25" y="1"/>
                  </a:cxn>
                  <a:cxn ang="0">
                    <a:pos x="30" y="0"/>
                  </a:cxn>
                  <a:cxn ang="0">
                    <a:pos x="34" y="4"/>
                  </a:cxn>
                  <a:cxn ang="0">
                    <a:pos x="36" y="7"/>
                  </a:cxn>
                  <a:cxn ang="0">
                    <a:pos x="36" y="16"/>
                  </a:cxn>
                  <a:cxn ang="0">
                    <a:pos x="38" y="25"/>
                  </a:cxn>
                  <a:cxn ang="0">
                    <a:pos x="39" y="31"/>
                  </a:cxn>
                  <a:cxn ang="0">
                    <a:pos x="38" y="37"/>
                  </a:cxn>
                  <a:cxn ang="0">
                    <a:pos x="38" y="39"/>
                  </a:cxn>
                  <a:cxn ang="0">
                    <a:pos x="38" y="41"/>
                  </a:cxn>
                  <a:cxn ang="0">
                    <a:pos x="33" y="47"/>
                  </a:cxn>
                  <a:cxn ang="0">
                    <a:pos x="23" y="45"/>
                  </a:cxn>
                  <a:cxn ang="0">
                    <a:pos x="19" y="45"/>
                  </a:cxn>
                  <a:cxn ang="0">
                    <a:pos x="15" y="47"/>
                  </a:cxn>
                  <a:cxn ang="0">
                    <a:pos x="15" y="42"/>
                  </a:cxn>
                  <a:cxn ang="0">
                    <a:pos x="14" y="35"/>
                  </a:cxn>
                  <a:cxn ang="0">
                    <a:pos x="11" y="28"/>
                  </a:cxn>
                  <a:cxn ang="0">
                    <a:pos x="8" y="24"/>
                  </a:cxn>
                  <a:cxn ang="0">
                    <a:pos x="4" y="21"/>
                  </a:cxn>
                  <a:cxn ang="0">
                    <a:pos x="2" y="16"/>
                  </a:cxn>
                  <a:cxn ang="0">
                    <a:pos x="0" y="11"/>
                  </a:cxn>
                  <a:cxn ang="0">
                    <a:pos x="2" y="5"/>
                  </a:cxn>
                  <a:cxn ang="0">
                    <a:pos x="5" y="5"/>
                  </a:cxn>
                  <a:cxn ang="0">
                    <a:pos x="5" y="5"/>
                  </a:cxn>
                  <a:cxn ang="0">
                    <a:pos x="5" y="5"/>
                  </a:cxn>
                  <a:cxn ang="0">
                    <a:pos x="5" y="5"/>
                  </a:cxn>
                  <a:cxn ang="0">
                    <a:pos x="5" y="5"/>
                  </a:cxn>
                </a:cxnLst>
                <a:rect l="0" t="0" r="r" b="b"/>
                <a:pathLst>
                  <a:path w="39" h="47">
                    <a:moveTo>
                      <a:pt x="5" y="5"/>
                    </a:moveTo>
                    <a:lnTo>
                      <a:pt x="12" y="3"/>
                    </a:lnTo>
                    <a:lnTo>
                      <a:pt x="20" y="1"/>
                    </a:lnTo>
                    <a:lnTo>
                      <a:pt x="25" y="1"/>
                    </a:lnTo>
                    <a:lnTo>
                      <a:pt x="30" y="0"/>
                    </a:lnTo>
                    <a:lnTo>
                      <a:pt x="34" y="4"/>
                    </a:lnTo>
                    <a:lnTo>
                      <a:pt x="36" y="7"/>
                    </a:lnTo>
                    <a:lnTo>
                      <a:pt x="36" y="16"/>
                    </a:lnTo>
                    <a:lnTo>
                      <a:pt x="38" y="25"/>
                    </a:lnTo>
                    <a:lnTo>
                      <a:pt x="39" y="31"/>
                    </a:lnTo>
                    <a:lnTo>
                      <a:pt x="38" y="37"/>
                    </a:lnTo>
                    <a:lnTo>
                      <a:pt x="38" y="39"/>
                    </a:lnTo>
                    <a:lnTo>
                      <a:pt x="38" y="41"/>
                    </a:lnTo>
                    <a:lnTo>
                      <a:pt x="33" y="47"/>
                    </a:lnTo>
                    <a:lnTo>
                      <a:pt x="23" y="45"/>
                    </a:lnTo>
                    <a:lnTo>
                      <a:pt x="19" y="45"/>
                    </a:lnTo>
                    <a:lnTo>
                      <a:pt x="15" y="47"/>
                    </a:lnTo>
                    <a:lnTo>
                      <a:pt x="15" y="42"/>
                    </a:lnTo>
                    <a:lnTo>
                      <a:pt x="14" y="35"/>
                    </a:lnTo>
                    <a:lnTo>
                      <a:pt x="11" y="28"/>
                    </a:lnTo>
                    <a:lnTo>
                      <a:pt x="8" y="24"/>
                    </a:lnTo>
                    <a:lnTo>
                      <a:pt x="4" y="21"/>
                    </a:lnTo>
                    <a:lnTo>
                      <a:pt x="2" y="16"/>
                    </a:lnTo>
                    <a:lnTo>
                      <a:pt x="0" y="11"/>
                    </a:lnTo>
                    <a:lnTo>
                      <a:pt x="2" y="5"/>
                    </a:lnTo>
                    <a:lnTo>
                      <a:pt x="5" y="5"/>
                    </a:lnTo>
                    <a:lnTo>
                      <a:pt x="5" y="5"/>
                    </a:lnTo>
                    <a:lnTo>
                      <a:pt x="5" y="5"/>
                    </a:lnTo>
                    <a:lnTo>
                      <a:pt x="5" y="5"/>
                    </a:lnTo>
                    <a:lnTo>
                      <a:pt x="5" y="5"/>
                    </a:lnTo>
                    <a:close/>
                  </a:path>
                </a:pathLst>
              </a:custGeom>
              <a:solidFill>
                <a:srgbClr val="FF00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76" name="Freeform 164"/>
              <p:cNvSpPr>
                <a:spLocks noChangeAspect="1" noChangeArrowheads="1"/>
              </p:cNvSpPr>
              <p:nvPr/>
            </p:nvSpPr>
            <p:spPr bwMode="auto">
              <a:xfrm>
                <a:off x="5254" y="3141"/>
                <a:ext cx="24" cy="12"/>
              </a:xfrm>
              <a:custGeom>
                <a:avLst/>
                <a:gdLst/>
                <a:ahLst/>
                <a:cxnLst>
                  <a:cxn ang="0">
                    <a:pos x="0" y="0"/>
                  </a:cxn>
                  <a:cxn ang="0">
                    <a:pos x="10" y="1"/>
                  </a:cxn>
                  <a:cxn ang="0">
                    <a:pos x="16" y="2"/>
                  </a:cxn>
                  <a:cxn ang="0">
                    <a:pos x="21" y="6"/>
                  </a:cxn>
                  <a:cxn ang="0">
                    <a:pos x="28" y="8"/>
                  </a:cxn>
                  <a:cxn ang="0">
                    <a:pos x="35" y="10"/>
                  </a:cxn>
                  <a:cxn ang="0">
                    <a:pos x="42" y="13"/>
                  </a:cxn>
                  <a:cxn ang="0">
                    <a:pos x="49" y="15"/>
                  </a:cxn>
                  <a:cxn ang="0">
                    <a:pos x="55" y="20"/>
                  </a:cxn>
                  <a:cxn ang="0">
                    <a:pos x="56" y="21"/>
                  </a:cxn>
                  <a:cxn ang="0">
                    <a:pos x="56" y="22"/>
                  </a:cxn>
                  <a:cxn ang="0">
                    <a:pos x="56" y="22"/>
                  </a:cxn>
                  <a:cxn ang="0">
                    <a:pos x="60" y="25"/>
                  </a:cxn>
                  <a:cxn ang="0">
                    <a:pos x="56" y="26"/>
                  </a:cxn>
                  <a:cxn ang="0">
                    <a:pos x="55" y="29"/>
                  </a:cxn>
                  <a:cxn ang="0">
                    <a:pos x="49" y="29"/>
                  </a:cxn>
                  <a:cxn ang="0">
                    <a:pos x="45" y="29"/>
                  </a:cxn>
                  <a:cxn ang="0">
                    <a:pos x="35" y="27"/>
                  </a:cxn>
                  <a:cxn ang="0">
                    <a:pos x="31" y="25"/>
                  </a:cxn>
                  <a:cxn ang="0">
                    <a:pos x="24" y="23"/>
                  </a:cxn>
                  <a:cxn ang="0">
                    <a:pos x="20" y="21"/>
                  </a:cxn>
                  <a:cxn ang="0">
                    <a:pos x="16" y="18"/>
                  </a:cxn>
                  <a:cxn ang="0">
                    <a:pos x="9" y="13"/>
                  </a:cxn>
                  <a:cxn ang="0">
                    <a:pos x="3" y="8"/>
                  </a:cxn>
                  <a:cxn ang="0">
                    <a:pos x="0" y="0"/>
                  </a:cxn>
                  <a:cxn ang="0">
                    <a:pos x="0" y="0"/>
                  </a:cxn>
                  <a:cxn ang="0">
                    <a:pos x="0" y="0"/>
                  </a:cxn>
                  <a:cxn ang="0">
                    <a:pos x="0" y="0"/>
                  </a:cxn>
                </a:cxnLst>
                <a:rect l="0" t="0" r="r" b="b"/>
                <a:pathLst>
                  <a:path w="59" h="29">
                    <a:moveTo>
                      <a:pt x="0" y="0"/>
                    </a:moveTo>
                    <a:lnTo>
                      <a:pt x="10" y="1"/>
                    </a:lnTo>
                    <a:lnTo>
                      <a:pt x="16" y="2"/>
                    </a:lnTo>
                    <a:lnTo>
                      <a:pt x="21" y="6"/>
                    </a:lnTo>
                    <a:lnTo>
                      <a:pt x="28" y="8"/>
                    </a:lnTo>
                    <a:lnTo>
                      <a:pt x="35" y="10"/>
                    </a:lnTo>
                    <a:lnTo>
                      <a:pt x="42" y="13"/>
                    </a:lnTo>
                    <a:lnTo>
                      <a:pt x="49" y="15"/>
                    </a:lnTo>
                    <a:cubicBezTo>
                      <a:pt x="52" y="16"/>
                      <a:pt x="52" y="19"/>
                      <a:pt x="55" y="20"/>
                    </a:cubicBezTo>
                    <a:lnTo>
                      <a:pt x="56" y="21"/>
                    </a:lnTo>
                    <a:lnTo>
                      <a:pt x="56" y="22"/>
                    </a:lnTo>
                    <a:lnTo>
                      <a:pt x="56" y="22"/>
                    </a:lnTo>
                    <a:lnTo>
                      <a:pt x="60" y="25"/>
                    </a:lnTo>
                    <a:lnTo>
                      <a:pt x="56" y="26"/>
                    </a:lnTo>
                    <a:lnTo>
                      <a:pt x="55" y="29"/>
                    </a:lnTo>
                    <a:lnTo>
                      <a:pt x="49" y="29"/>
                    </a:lnTo>
                    <a:lnTo>
                      <a:pt x="45" y="29"/>
                    </a:lnTo>
                    <a:lnTo>
                      <a:pt x="35" y="27"/>
                    </a:lnTo>
                    <a:lnTo>
                      <a:pt x="31" y="25"/>
                    </a:lnTo>
                    <a:lnTo>
                      <a:pt x="24" y="23"/>
                    </a:lnTo>
                    <a:lnTo>
                      <a:pt x="20" y="21"/>
                    </a:lnTo>
                    <a:lnTo>
                      <a:pt x="16" y="18"/>
                    </a:lnTo>
                    <a:lnTo>
                      <a:pt x="9" y="13"/>
                    </a:lnTo>
                    <a:lnTo>
                      <a:pt x="3" y="8"/>
                    </a:lnTo>
                    <a:lnTo>
                      <a:pt x="0" y="0"/>
                    </a:lnTo>
                    <a:lnTo>
                      <a:pt x="0" y="0"/>
                    </a:lnTo>
                    <a:lnTo>
                      <a:pt x="0" y="0"/>
                    </a:lnTo>
                    <a:lnTo>
                      <a:pt x="0" y="0"/>
                    </a:lnTo>
                    <a:close/>
                  </a:path>
                </a:pathLst>
              </a:custGeom>
              <a:solidFill>
                <a:srgbClr val="CCFFFF"/>
              </a:solidFill>
              <a:ln w="3175">
                <a:noFill/>
                <a:round/>
                <a:headEnd/>
                <a:tailEnd/>
              </a:ln>
              <a:effectLst/>
            </p:spPr>
            <p:txBody>
              <a:bodyPr/>
              <a:lstStyle/>
              <a:p>
                <a:pPr>
                  <a:buClr>
                    <a:srgbClr val="000000"/>
                  </a:buClr>
                  <a:buSzPct val="100000"/>
                  <a:defRPr/>
                </a:pPr>
                <a:endParaRPr lang="zh-CN" altLang="en-US">
                  <a:latin typeface="+mj-lt"/>
                </a:endParaRPr>
              </a:p>
            </p:txBody>
          </p:sp>
          <p:sp>
            <p:nvSpPr>
              <p:cNvPr id="13477" name="Freeform 165"/>
              <p:cNvSpPr>
                <a:spLocks noChangeAspect="1" noChangeArrowheads="1"/>
              </p:cNvSpPr>
              <p:nvPr/>
            </p:nvSpPr>
            <p:spPr bwMode="auto">
              <a:xfrm>
                <a:off x="4791" y="3130"/>
                <a:ext cx="290" cy="181"/>
              </a:xfrm>
              <a:custGeom>
                <a:avLst/>
                <a:gdLst/>
                <a:ahLst/>
                <a:cxnLst>
                  <a:cxn ang="0">
                    <a:pos x="690" y="324"/>
                  </a:cxn>
                  <a:cxn ang="0">
                    <a:pos x="661" y="333"/>
                  </a:cxn>
                  <a:cxn ang="0">
                    <a:pos x="627" y="351"/>
                  </a:cxn>
                  <a:cxn ang="0">
                    <a:pos x="604" y="384"/>
                  </a:cxn>
                  <a:cxn ang="0">
                    <a:pos x="567" y="390"/>
                  </a:cxn>
                  <a:cxn ang="0">
                    <a:pos x="536" y="415"/>
                  </a:cxn>
                  <a:cxn ang="0">
                    <a:pos x="500" y="411"/>
                  </a:cxn>
                  <a:cxn ang="0">
                    <a:pos x="502" y="371"/>
                  </a:cxn>
                  <a:cxn ang="0">
                    <a:pos x="469" y="358"/>
                  </a:cxn>
                  <a:cxn ang="0">
                    <a:pos x="446" y="390"/>
                  </a:cxn>
                  <a:cxn ang="0">
                    <a:pos x="417" y="360"/>
                  </a:cxn>
                  <a:cxn ang="0">
                    <a:pos x="382" y="378"/>
                  </a:cxn>
                  <a:cxn ang="0">
                    <a:pos x="342" y="365"/>
                  </a:cxn>
                  <a:cxn ang="0">
                    <a:pos x="290" y="356"/>
                  </a:cxn>
                  <a:cxn ang="0">
                    <a:pos x="227" y="339"/>
                  </a:cxn>
                  <a:cxn ang="0">
                    <a:pos x="198" y="360"/>
                  </a:cxn>
                  <a:cxn ang="0">
                    <a:pos x="200" y="390"/>
                  </a:cxn>
                  <a:cxn ang="0">
                    <a:pos x="163" y="386"/>
                  </a:cxn>
                  <a:cxn ang="0">
                    <a:pos x="119" y="401"/>
                  </a:cxn>
                  <a:cxn ang="0">
                    <a:pos x="94" y="439"/>
                  </a:cxn>
                  <a:cxn ang="0">
                    <a:pos x="66" y="444"/>
                  </a:cxn>
                  <a:cxn ang="0">
                    <a:pos x="54" y="413"/>
                  </a:cxn>
                  <a:cxn ang="0">
                    <a:pos x="33" y="398"/>
                  </a:cxn>
                  <a:cxn ang="0">
                    <a:pos x="16" y="371"/>
                  </a:cxn>
                  <a:cxn ang="0">
                    <a:pos x="10" y="331"/>
                  </a:cxn>
                  <a:cxn ang="0">
                    <a:pos x="12" y="313"/>
                  </a:cxn>
                  <a:cxn ang="0">
                    <a:pos x="55" y="299"/>
                  </a:cxn>
                  <a:cxn ang="0">
                    <a:pos x="100" y="293"/>
                  </a:cxn>
                  <a:cxn ang="0">
                    <a:pos x="128" y="264"/>
                  </a:cxn>
                  <a:cxn ang="0">
                    <a:pos x="160" y="252"/>
                  </a:cxn>
                  <a:cxn ang="0">
                    <a:pos x="153" y="199"/>
                  </a:cxn>
                  <a:cxn ang="0">
                    <a:pos x="138" y="170"/>
                  </a:cxn>
                  <a:cxn ang="0">
                    <a:pos x="107" y="157"/>
                  </a:cxn>
                  <a:cxn ang="0">
                    <a:pos x="98" y="119"/>
                  </a:cxn>
                  <a:cxn ang="0">
                    <a:pos x="111" y="77"/>
                  </a:cxn>
                  <a:cxn ang="0">
                    <a:pos x="138" y="45"/>
                  </a:cxn>
                  <a:cxn ang="0">
                    <a:pos x="104" y="22"/>
                  </a:cxn>
                  <a:cxn ang="0">
                    <a:pos x="110" y="6"/>
                  </a:cxn>
                  <a:cxn ang="0">
                    <a:pos x="168" y="13"/>
                  </a:cxn>
                  <a:cxn ang="0">
                    <a:pos x="198" y="7"/>
                  </a:cxn>
                  <a:cxn ang="0">
                    <a:pos x="228" y="8"/>
                  </a:cxn>
                  <a:cxn ang="0">
                    <a:pos x="248" y="34"/>
                  </a:cxn>
                  <a:cxn ang="0">
                    <a:pos x="284" y="63"/>
                  </a:cxn>
                  <a:cxn ang="0">
                    <a:pos x="323" y="79"/>
                  </a:cxn>
                  <a:cxn ang="0">
                    <a:pos x="390" y="78"/>
                  </a:cxn>
                  <a:cxn ang="0">
                    <a:pos x="415" y="70"/>
                  </a:cxn>
                  <a:cxn ang="0">
                    <a:pos x="455" y="76"/>
                  </a:cxn>
                  <a:cxn ang="0">
                    <a:pos x="478" y="77"/>
                  </a:cxn>
                  <a:cxn ang="0">
                    <a:pos x="493" y="125"/>
                  </a:cxn>
                  <a:cxn ang="0">
                    <a:pos x="533" y="128"/>
                  </a:cxn>
                  <a:cxn ang="0">
                    <a:pos x="562" y="149"/>
                  </a:cxn>
                  <a:cxn ang="0">
                    <a:pos x="612" y="141"/>
                  </a:cxn>
                  <a:cxn ang="0">
                    <a:pos x="636" y="154"/>
                  </a:cxn>
                  <a:cxn ang="0">
                    <a:pos x="672" y="174"/>
                  </a:cxn>
                  <a:cxn ang="0">
                    <a:pos x="698" y="195"/>
                  </a:cxn>
                  <a:cxn ang="0">
                    <a:pos x="693" y="232"/>
                  </a:cxn>
                  <a:cxn ang="0">
                    <a:pos x="705" y="273"/>
                  </a:cxn>
                  <a:cxn ang="0">
                    <a:pos x="718" y="305"/>
                  </a:cxn>
                  <a:cxn ang="0">
                    <a:pos x="724" y="320"/>
                  </a:cxn>
                </a:cxnLst>
                <a:rect l="0" t="0" r="r" b="b"/>
                <a:pathLst>
                  <a:path w="724" h="452">
                    <a:moveTo>
                      <a:pt x="724" y="320"/>
                    </a:moveTo>
                    <a:lnTo>
                      <a:pt x="718" y="323"/>
                    </a:lnTo>
                    <a:lnTo>
                      <a:pt x="711" y="328"/>
                    </a:lnTo>
                    <a:lnTo>
                      <a:pt x="698" y="326"/>
                    </a:lnTo>
                    <a:lnTo>
                      <a:pt x="690" y="324"/>
                    </a:lnTo>
                    <a:lnTo>
                      <a:pt x="686" y="320"/>
                    </a:lnTo>
                    <a:lnTo>
                      <a:pt x="677" y="320"/>
                    </a:lnTo>
                    <a:lnTo>
                      <a:pt x="669" y="320"/>
                    </a:lnTo>
                    <a:lnTo>
                      <a:pt x="661" y="326"/>
                    </a:lnTo>
                    <a:lnTo>
                      <a:pt x="661" y="333"/>
                    </a:lnTo>
                    <a:lnTo>
                      <a:pt x="661" y="339"/>
                    </a:lnTo>
                    <a:lnTo>
                      <a:pt x="654" y="343"/>
                    </a:lnTo>
                    <a:lnTo>
                      <a:pt x="650" y="349"/>
                    </a:lnTo>
                    <a:lnTo>
                      <a:pt x="634" y="349"/>
                    </a:lnTo>
                    <a:lnTo>
                      <a:pt x="627" y="351"/>
                    </a:lnTo>
                    <a:lnTo>
                      <a:pt x="621" y="358"/>
                    </a:lnTo>
                    <a:lnTo>
                      <a:pt x="617" y="367"/>
                    </a:lnTo>
                    <a:lnTo>
                      <a:pt x="611" y="369"/>
                    </a:lnTo>
                    <a:lnTo>
                      <a:pt x="609" y="378"/>
                    </a:lnTo>
                    <a:lnTo>
                      <a:pt x="604" y="384"/>
                    </a:lnTo>
                    <a:lnTo>
                      <a:pt x="598" y="384"/>
                    </a:lnTo>
                    <a:lnTo>
                      <a:pt x="590" y="384"/>
                    </a:lnTo>
                    <a:lnTo>
                      <a:pt x="579" y="388"/>
                    </a:lnTo>
                    <a:lnTo>
                      <a:pt x="575" y="392"/>
                    </a:lnTo>
                    <a:lnTo>
                      <a:pt x="567" y="390"/>
                    </a:lnTo>
                    <a:lnTo>
                      <a:pt x="561" y="392"/>
                    </a:lnTo>
                    <a:lnTo>
                      <a:pt x="556" y="397"/>
                    </a:lnTo>
                    <a:lnTo>
                      <a:pt x="554" y="403"/>
                    </a:lnTo>
                    <a:lnTo>
                      <a:pt x="542" y="407"/>
                    </a:lnTo>
                    <a:lnTo>
                      <a:pt x="536" y="415"/>
                    </a:lnTo>
                    <a:lnTo>
                      <a:pt x="532" y="422"/>
                    </a:lnTo>
                    <a:lnTo>
                      <a:pt x="517" y="426"/>
                    </a:lnTo>
                    <a:lnTo>
                      <a:pt x="509" y="424"/>
                    </a:lnTo>
                    <a:lnTo>
                      <a:pt x="504" y="418"/>
                    </a:lnTo>
                    <a:lnTo>
                      <a:pt x="500" y="411"/>
                    </a:lnTo>
                    <a:lnTo>
                      <a:pt x="494" y="403"/>
                    </a:lnTo>
                    <a:lnTo>
                      <a:pt x="500" y="397"/>
                    </a:lnTo>
                    <a:lnTo>
                      <a:pt x="504" y="388"/>
                    </a:lnTo>
                    <a:lnTo>
                      <a:pt x="504" y="382"/>
                    </a:lnTo>
                    <a:lnTo>
                      <a:pt x="502" y="371"/>
                    </a:lnTo>
                    <a:lnTo>
                      <a:pt x="498" y="367"/>
                    </a:lnTo>
                    <a:lnTo>
                      <a:pt x="490" y="363"/>
                    </a:lnTo>
                    <a:lnTo>
                      <a:pt x="486" y="358"/>
                    </a:lnTo>
                    <a:lnTo>
                      <a:pt x="475" y="354"/>
                    </a:lnTo>
                    <a:lnTo>
                      <a:pt x="469" y="358"/>
                    </a:lnTo>
                    <a:lnTo>
                      <a:pt x="463" y="365"/>
                    </a:lnTo>
                    <a:lnTo>
                      <a:pt x="459" y="373"/>
                    </a:lnTo>
                    <a:lnTo>
                      <a:pt x="457" y="380"/>
                    </a:lnTo>
                    <a:lnTo>
                      <a:pt x="452" y="390"/>
                    </a:lnTo>
                    <a:lnTo>
                      <a:pt x="446" y="390"/>
                    </a:lnTo>
                    <a:lnTo>
                      <a:pt x="432" y="386"/>
                    </a:lnTo>
                    <a:lnTo>
                      <a:pt x="427" y="380"/>
                    </a:lnTo>
                    <a:lnTo>
                      <a:pt x="429" y="367"/>
                    </a:lnTo>
                    <a:lnTo>
                      <a:pt x="425" y="358"/>
                    </a:lnTo>
                    <a:lnTo>
                      <a:pt x="417" y="360"/>
                    </a:lnTo>
                    <a:lnTo>
                      <a:pt x="411" y="365"/>
                    </a:lnTo>
                    <a:lnTo>
                      <a:pt x="407" y="369"/>
                    </a:lnTo>
                    <a:lnTo>
                      <a:pt x="402" y="373"/>
                    </a:lnTo>
                    <a:lnTo>
                      <a:pt x="392" y="378"/>
                    </a:lnTo>
                    <a:lnTo>
                      <a:pt x="382" y="378"/>
                    </a:lnTo>
                    <a:lnTo>
                      <a:pt x="375" y="384"/>
                    </a:lnTo>
                    <a:lnTo>
                      <a:pt x="367" y="382"/>
                    </a:lnTo>
                    <a:lnTo>
                      <a:pt x="359" y="376"/>
                    </a:lnTo>
                    <a:lnTo>
                      <a:pt x="348" y="373"/>
                    </a:lnTo>
                    <a:lnTo>
                      <a:pt x="342" y="365"/>
                    </a:lnTo>
                    <a:lnTo>
                      <a:pt x="336" y="363"/>
                    </a:lnTo>
                    <a:lnTo>
                      <a:pt x="327" y="360"/>
                    </a:lnTo>
                    <a:lnTo>
                      <a:pt x="317" y="360"/>
                    </a:lnTo>
                    <a:lnTo>
                      <a:pt x="307" y="360"/>
                    </a:lnTo>
                    <a:lnTo>
                      <a:pt x="290" y="356"/>
                    </a:lnTo>
                    <a:lnTo>
                      <a:pt x="279" y="351"/>
                    </a:lnTo>
                    <a:lnTo>
                      <a:pt x="267" y="347"/>
                    </a:lnTo>
                    <a:lnTo>
                      <a:pt x="255" y="345"/>
                    </a:lnTo>
                    <a:lnTo>
                      <a:pt x="238" y="339"/>
                    </a:lnTo>
                    <a:lnTo>
                      <a:pt x="227" y="339"/>
                    </a:lnTo>
                    <a:lnTo>
                      <a:pt x="219" y="339"/>
                    </a:lnTo>
                    <a:lnTo>
                      <a:pt x="209" y="343"/>
                    </a:lnTo>
                    <a:lnTo>
                      <a:pt x="196" y="349"/>
                    </a:lnTo>
                    <a:lnTo>
                      <a:pt x="192" y="354"/>
                    </a:lnTo>
                    <a:lnTo>
                      <a:pt x="198" y="360"/>
                    </a:lnTo>
                    <a:lnTo>
                      <a:pt x="205" y="365"/>
                    </a:lnTo>
                    <a:lnTo>
                      <a:pt x="209" y="373"/>
                    </a:lnTo>
                    <a:lnTo>
                      <a:pt x="211" y="380"/>
                    </a:lnTo>
                    <a:lnTo>
                      <a:pt x="207" y="386"/>
                    </a:lnTo>
                    <a:lnTo>
                      <a:pt x="200" y="390"/>
                    </a:lnTo>
                    <a:lnTo>
                      <a:pt x="188" y="390"/>
                    </a:lnTo>
                    <a:lnTo>
                      <a:pt x="180" y="390"/>
                    </a:lnTo>
                    <a:lnTo>
                      <a:pt x="171" y="394"/>
                    </a:lnTo>
                    <a:lnTo>
                      <a:pt x="167" y="390"/>
                    </a:lnTo>
                    <a:lnTo>
                      <a:pt x="163" y="386"/>
                    </a:lnTo>
                    <a:lnTo>
                      <a:pt x="155" y="384"/>
                    </a:lnTo>
                    <a:lnTo>
                      <a:pt x="144" y="384"/>
                    </a:lnTo>
                    <a:lnTo>
                      <a:pt x="136" y="386"/>
                    </a:lnTo>
                    <a:lnTo>
                      <a:pt x="125" y="392"/>
                    </a:lnTo>
                    <a:lnTo>
                      <a:pt x="119" y="401"/>
                    </a:lnTo>
                    <a:lnTo>
                      <a:pt x="113" y="407"/>
                    </a:lnTo>
                    <a:lnTo>
                      <a:pt x="102" y="415"/>
                    </a:lnTo>
                    <a:lnTo>
                      <a:pt x="99" y="422"/>
                    </a:lnTo>
                    <a:lnTo>
                      <a:pt x="98" y="432"/>
                    </a:lnTo>
                    <a:lnTo>
                      <a:pt x="94" y="439"/>
                    </a:lnTo>
                    <a:lnTo>
                      <a:pt x="91" y="449"/>
                    </a:lnTo>
                    <a:lnTo>
                      <a:pt x="90" y="452"/>
                    </a:lnTo>
                    <a:lnTo>
                      <a:pt x="76" y="452"/>
                    </a:lnTo>
                    <a:lnTo>
                      <a:pt x="69" y="449"/>
                    </a:lnTo>
                    <a:lnTo>
                      <a:pt x="66" y="444"/>
                    </a:lnTo>
                    <a:lnTo>
                      <a:pt x="62" y="439"/>
                    </a:lnTo>
                    <a:lnTo>
                      <a:pt x="57" y="432"/>
                    </a:lnTo>
                    <a:lnTo>
                      <a:pt x="54" y="425"/>
                    </a:lnTo>
                    <a:lnTo>
                      <a:pt x="53" y="421"/>
                    </a:lnTo>
                    <a:lnTo>
                      <a:pt x="54" y="413"/>
                    </a:lnTo>
                    <a:lnTo>
                      <a:pt x="54" y="407"/>
                    </a:lnTo>
                    <a:lnTo>
                      <a:pt x="49" y="406"/>
                    </a:lnTo>
                    <a:lnTo>
                      <a:pt x="45" y="404"/>
                    </a:lnTo>
                    <a:lnTo>
                      <a:pt x="38" y="401"/>
                    </a:lnTo>
                    <a:lnTo>
                      <a:pt x="33" y="398"/>
                    </a:lnTo>
                    <a:lnTo>
                      <a:pt x="31" y="393"/>
                    </a:lnTo>
                    <a:lnTo>
                      <a:pt x="24" y="385"/>
                    </a:lnTo>
                    <a:lnTo>
                      <a:pt x="20" y="381"/>
                    </a:lnTo>
                    <a:lnTo>
                      <a:pt x="19" y="375"/>
                    </a:lnTo>
                    <a:lnTo>
                      <a:pt x="16" y="371"/>
                    </a:lnTo>
                    <a:lnTo>
                      <a:pt x="15" y="361"/>
                    </a:lnTo>
                    <a:lnTo>
                      <a:pt x="15" y="353"/>
                    </a:lnTo>
                    <a:lnTo>
                      <a:pt x="15" y="345"/>
                    </a:lnTo>
                    <a:lnTo>
                      <a:pt x="15" y="334"/>
                    </a:lnTo>
                    <a:lnTo>
                      <a:pt x="10" y="331"/>
                    </a:lnTo>
                    <a:lnTo>
                      <a:pt x="3" y="328"/>
                    </a:lnTo>
                    <a:lnTo>
                      <a:pt x="0" y="323"/>
                    </a:lnTo>
                    <a:lnTo>
                      <a:pt x="0" y="318"/>
                    </a:lnTo>
                    <a:lnTo>
                      <a:pt x="4" y="314"/>
                    </a:lnTo>
                    <a:lnTo>
                      <a:pt x="12" y="313"/>
                    </a:lnTo>
                    <a:lnTo>
                      <a:pt x="20" y="311"/>
                    </a:lnTo>
                    <a:lnTo>
                      <a:pt x="31" y="307"/>
                    </a:lnTo>
                    <a:lnTo>
                      <a:pt x="39" y="305"/>
                    </a:lnTo>
                    <a:lnTo>
                      <a:pt x="46" y="301"/>
                    </a:lnTo>
                    <a:lnTo>
                      <a:pt x="55" y="299"/>
                    </a:lnTo>
                    <a:lnTo>
                      <a:pt x="61" y="298"/>
                    </a:lnTo>
                    <a:lnTo>
                      <a:pt x="71" y="299"/>
                    </a:lnTo>
                    <a:lnTo>
                      <a:pt x="80" y="299"/>
                    </a:lnTo>
                    <a:lnTo>
                      <a:pt x="90" y="298"/>
                    </a:lnTo>
                    <a:lnTo>
                      <a:pt x="100" y="293"/>
                    </a:lnTo>
                    <a:lnTo>
                      <a:pt x="108" y="287"/>
                    </a:lnTo>
                    <a:lnTo>
                      <a:pt x="116" y="281"/>
                    </a:lnTo>
                    <a:lnTo>
                      <a:pt x="120" y="277"/>
                    </a:lnTo>
                    <a:lnTo>
                      <a:pt x="123" y="269"/>
                    </a:lnTo>
                    <a:lnTo>
                      <a:pt x="128" y="264"/>
                    </a:lnTo>
                    <a:lnTo>
                      <a:pt x="134" y="261"/>
                    </a:lnTo>
                    <a:lnTo>
                      <a:pt x="144" y="265"/>
                    </a:lnTo>
                    <a:lnTo>
                      <a:pt x="151" y="266"/>
                    </a:lnTo>
                    <a:lnTo>
                      <a:pt x="157" y="260"/>
                    </a:lnTo>
                    <a:lnTo>
                      <a:pt x="160" y="252"/>
                    </a:lnTo>
                    <a:lnTo>
                      <a:pt x="161" y="242"/>
                    </a:lnTo>
                    <a:lnTo>
                      <a:pt x="160" y="229"/>
                    </a:lnTo>
                    <a:lnTo>
                      <a:pt x="159" y="219"/>
                    </a:lnTo>
                    <a:lnTo>
                      <a:pt x="158" y="214"/>
                    </a:lnTo>
                    <a:lnTo>
                      <a:pt x="153" y="199"/>
                    </a:lnTo>
                    <a:lnTo>
                      <a:pt x="151" y="195"/>
                    </a:lnTo>
                    <a:lnTo>
                      <a:pt x="148" y="191"/>
                    </a:lnTo>
                    <a:lnTo>
                      <a:pt x="140" y="183"/>
                    </a:lnTo>
                    <a:lnTo>
                      <a:pt x="138" y="176"/>
                    </a:lnTo>
                    <a:lnTo>
                      <a:pt x="138" y="170"/>
                    </a:lnTo>
                    <a:lnTo>
                      <a:pt x="140" y="165"/>
                    </a:lnTo>
                    <a:lnTo>
                      <a:pt x="137" y="159"/>
                    </a:lnTo>
                    <a:lnTo>
                      <a:pt x="126" y="158"/>
                    </a:lnTo>
                    <a:lnTo>
                      <a:pt x="114" y="158"/>
                    </a:lnTo>
                    <a:lnTo>
                      <a:pt x="107" y="157"/>
                    </a:lnTo>
                    <a:lnTo>
                      <a:pt x="101" y="158"/>
                    </a:lnTo>
                    <a:lnTo>
                      <a:pt x="105" y="146"/>
                    </a:lnTo>
                    <a:lnTo>
                      <a:pt x="109" y="134"/>
                    </a:lnTo>
                    <a:lnTo>
                      <a:pt x="103" y="127"/>
                    </a:lnTo>
                    <a:lnTo>
                      <a:pt x="98" y="119"/>
                    </a:lnTo>
                    <a:lnTo>
                      <a:pt x="92" y="113"/>
                    </a:lnTo>
                    <a:lnTo>
                      <a:pt x="90" y="102"/>
                    </a:lnTo>
                    <a:lnTo>
                      <a:pt x="96" y="96"/>
                    </a:lnTo>
                    <a:lnTo>
                      <a:pt x="96" y="81"/>
                    </a:lnTo>
                    <a:lnTo>
                      <a:pt x="111" y="77"/>
                    </a:lnTo>
                    <a:lnTo>
                      <a:pt x="119" y="79"/>
                    </a:lnTo>
                    <a:lnTo>
                      <a:pt x="134" y="75"/>
                    </a:lnTo>
                    <a:lnTo>
                      <a:pt x="140" y="68"/>
                    </a:lnTo>
                    <a:lnTo>
                      <a:pt x="142" y="54"/>
                    </a:lnTo>
                    <a:lnTo>
                      <a:pt x="138" y="45"/>
                    </a:lnTo>
                    <a:lnTo>
                      <a:pt x="128" y="44"/>
                    </a:lnTo>
                    <a:lnTo>
                      <a:pt x="115" y="44"/>
                    </a:lnTo>
                    <a:lnTo>
                      <a:pt x="109" y="40"/>
                    </a:lnTo>
                    <a:lnTo>
                      <a:pt x="108" y="31"/>
                    </a:lnTo>
                    <a:lnTo>
                      <a:pt x="104" y="22"/>
                    </a:lnTo>
                    <a:lnTo>
                      <a:pt x="86" y="18"/>
                    </a:lnTo>
                    <a:lnTo>
                      <a:pt x="84" y="12"/>
                    </a:lnTo>
                    <a:lnTo>
                      <a:pt x="90" y="5"/>
                    </a:lnTo>
                    <a:lnTo>
                      <a:pt x="99" y="5"/>
                    </a:lnTo>
                    <a:lnTo>
                      <a:pt x="110" y="6"/>
                    </a:lnTo>
                    <a:lnTo>
                      <a:pt x="124" y="6"/>
                    </a:lnTo>
                    <a:lnTo>
                      <a:pt x="134" y="6"/>
                    </a:lnTo>
                    <a:lnTo>
                      <a:pt x="148" y="7"/>
                    </a:lnTo>
                    <a:lnTo>
                      <a:pt x="159" y="12"/>
                    </a:lnTo>
                    <a:lnTo>
                      <a:pt x="168" y="13"/>
                    </a:lnTo>
                    <a:lnTo>
                      <a:pt x="167" y="12"/>
                    </a:lnTo>
                    <a:lnTo>
                      <a:pt x="175" y="12"/>
                    </a:lnTo>
                    <a:lnTo>
                      <a:pt x="179" y="6"/>
                    </a:lnTo>
                    <a:lnTo>
                      <a:pt x="188" y="9"/>
                    </a:lnTo>
                    <a:lnTo>
                      <a:pt x="198" y="7"/>
                    </a:lnTo>
                    <a:lnTo>
                      <a:pt x="206" y="4"/>
                    </a:lnTo>
                    <a:lnTo>
                      <a:pt x="213" y="0"/>
                    </a:lnTo>
                    <a:lnTo>
                      <a:pt x="219" y="0"/>
                    </a:lnTo>
                    <a:lnTo>
                      <a:pt x="224" y="2"/>
                    </a:lnTo>
                    <a:lnTo>
                      <a:pt x="228" y="8"/>
                    </a:lnTo>
                    <a:lnTo>
                      <a:pt x="233" y="11"/>
                    </a:lnTo>
                    <a:lnTo>
                      <a:pt x="236" y="18"/>
                    </a:lnTo>
                    <a:lnTo>
                      <a:pt x="240" y="25"/>
                    </a:lnTo>
                    <a:lnTo>
                      <a:pt x="245" y="30"/>
                    </a:lnTo>
                    <a:lnTo>
                      <a:pt x="248" y="34"/>
                    </a:lnTo>
                    <a:lnTo>
                      <a:pt x="252" y="40"/>
                    </a:lnTo>
                    <a:lnTo>
                      <a:pt x="257" y="47"/>
                    </a:lnTo>
                    <a:lnTo>
                      <a:pt x="266" y="52"/>
                    </a:lnTo>
                    <a:lnTo>
                      <a:pt x="276" y="61"/>
                    </a:lnTo>
                    <a:lnTo>
                      <a:pt x="284" y="63"/>
                    </a:lnTo>
                    <a:lnTo>
                      <a:pt x="292" y="65"/>
                    </a:lnTo>
                    <a:lnTo>
                      <a:pt x="302" y="67"/>
                    </a:lnTo>
                    <a:lnTo>
                      <a:pt x="310" y="76"/>
                    </a:lnTo>
                    <a:lnTo>
                      <a:pt x="314" y="78"/>
                    </a:lnTo>
                    <a:lnTo>
                      <a:pt x="323" y="79"/>
                    </a:lnTo>
                    <a:lnTo>
                      <a:pt x="336" y="81"/>
                    </a:lnTo>
                    <a:lnTo>
                      <a:pt x="350" y="81"/>
                    </a:lnTo>
                    <a:lnTo>
                      <a:pt x="365" y="79"/>
                    </a:lnTo>
                    <a:lnTo>
                      <a:pt x="379" y="80"/>
                    </a:lnTo>
                    <a:lnTo>
                      <a:pt x="390" y="78"/>
                    </a:lnTo>
                    <a:lnTo>
                      <a:pt x="394" y="73"/>
                    </a:lnTo>
                    <a:lnTo>
                      <a:pt x="400" y="73"/>
                    </a:lnTo>
                    <a:lnTo>
                      <a:pt x="403" y="69"/>
                    </a:lnTo>
                    <a:lnTo>
                      <a:pt x="410" y="68"/>
                    </a:lnTo>
                    <a:lnTo>
                      <a:pt x="415" y="70"/>
                    </a:lnTo>
                    <a:lnTo>
                      <a:pt x="428" y="69"/>
                    </a:lnTo>
                    <a:lnTo>
                      <a:pt x="442" y="85"/>
                    </a:lnTo>
                    <a:lnTo>
                      <a:pt x="445" y="86"/>
                    </a:lnTo>
                    <a:lnTo>
                      <a:pt x="451" y="80"/>
                    </a:lnTo>
                    <a:lnTo>
                      <a:pt x="455" y="76"/>
                    </a:lnTo>
                    <a:lnTo>
                      <a:pt x="456" y="69"/>
                    </a:lnTo>
                    <a:lnTo>
                      <a:pt x="469" y="62"/>
                    </a:lnTo>
                    <a:lnTo>
                      <a:pt x="473" y="66"/>
                    </a:lnTo>
                    <a:lnTo>
                      <a:pt x="478" y="68"/>
                    </a:lnTo>
                    <a:lnTo>
                      <a:pt x="478" y="77"/>
                    </a:lnTo>
                    <a:lnTo>
                      <a:pt x="479" y="94"/>
                    </a:lnTo>
                    <a:lnTo>
                      <a:pt x="481" y="100"/>
                    </a:lnTo>
                    <a:lnTo>
                      <a:pt x="484" y="109"/>
                    </a:lnTo>
                    <a:lnTo>
                      <a:pt x="485" y="116"/>
                    </a:lnTo>
                    <a:lnTo>
                      <a:pt x="493" y="125"/>
                    </a:lnTo>
                    <a:lnTo>
                      <a:pt x="502" y="130"/>
                    </a:lnTo>
                    <a:lnTo>
                      <a:pt x="511" y="130"/>
                    </a:lnTo>
                    <a:lnTo>
                      <a:pt x="515" y="124"/>
                    </a:lnTo>
                    <a:lnTo>
                      <a:pt x="524" y="126"/>
                    </a:lnTo>
                    <a:lnTo>
                      <a:pt x="533" y="128"/>
                    </a:lnTo>
                    <a:lnTo>
                      <a:pt x="548" y="130"/>
                    </a:lnTo>
                    <a:lnTo>
                      <a:pt x="553" y="136"/>
                    </a:lnTo>
                    <a:lnTo>
                      <a:pt x="555" y="141"/>
                    </a:lnTo>
                    <a:lnTo>
                      <a:pt x="560" y="147"/>
                    </a:lnTo>
                    <a:lnTo>
                      <a:pt x="562" y="149"/>
                    </a:lnTo>
                    <a:lnTo>
                      <a:pt x="574" y="151"/>
                    </a:lnTo>
                    <a:lnTo>
                      <a:pt x="584" y="151"/>
                    </a:lnTo>
                    <a:lnTo>
                      <a:pt x="591" y="151"/>
                    </a:lnTo>
                    <a:lnTo>
                      <a:pt x="600" y="149"/>
                    </a:lnTo>
                    <a:lnTo>
                      <a:pt x="612" y="141"/>
                    </a:lnTo>
                    <a:lnTo>
                      <a:pt x="616" y="140"/>
                    </a:lnTo>
                    <a:lnTo>
                      <a:pt x="617" y="146"/>
                    </a:lnTo>
                    <a:lnTo>
                      <a:pt x="621" y="149"/>
                    </a:lnTo>
                    <a:lnTo>
                      <a:pt x="628" y="154"/>
                    </a:lnTo>
                    <a:lnTo>
                      <a:pt x="636" y="154"/>
                    </a:lnTo>
                    <a:lnTo>
                      <a:pt x="642" y="160"/>
                    </a:lnTo>
                    <a:lnTo>
                      <a:pt x="646" y="168"/>
                    </a:lnTo>
                    <a:lnTo>
                      <a:pt x="652" y="173"/>
                    </a:lnTo>
                    <a:lnTo>
                      <a:pt x="663" y="170"/>
                    </a:lnTo>
                    <a:lnTo>
                      <a:pt x="672" y="174"/>
                    </a:lnTo>
                    <a:lnTo>
                      <a:pt x="679" y="174"/>
                    </a:lnTo>
                    <a:lnTo>
                      <a:pt x="686" y="179"/>
                    </a:lnTo>
                    <a:lnTo>
                      <a:pt x="693" y="186"/>
                    </a:lnTo>
                    <a:lnTo>
                      <a:pt x="698" y="186"/>
                    </a:lnTo>
                    <a:lnTo>
                      <a:pt x="698" y="195"/>
                    </a:lnTo>
                    <a:lnTo>
                      <a:pt x="694" y="200"/>
                    </a:lnTo>
                    <a:lnTo>
                      <a:pt x="690" y="207"/>
                    </a:lnTo>
                    <a:lnTo>
                      <a:pt x="688" y="215"/>
                    </a:lnTo>
                    <a:lnTo>
                      <a:pt x="688" y="224"/>
                    </a:lnTo>
                    <a:lnTo>
                      <a:pt x="693" y="232"/>
                    </a:lnTo>
                    <a:lnTo>
                      <a:pt x="695" y="239"/>
                    </a:lnTo>
                    <a:lnTo>
                      <a:pt x="696" y="248"/>
                    </a:lnTo>
                    <a:lnTo>
                      <a:pt x="694" y="264"/>
                    </a:lnTo>
                    <a:lnTo>
                      <a:pt x="700" y="266"/>
                    </a:lnTo>
                    <a:lnTo>
                      <a:pt x="705" y="273"/>
                    </a:lnTo>
                    <a:lnTo>
                      <a:pt x="710" y="278"/>
                    </a:lnTo>
                    <a:lnTo>
                      <a:pt x="713" y="283"/>
                    </a:lnTo>
                    <a:lnTo>
                      <a:pt x="715" y="289"/>
                    </a:lnTo>
                    <a:lnTo>
                      <a:pt x="717" y="296"/>
                    </a:lnTo>
                    <a:lnTo>
                      <a:pt x="718" y="305"/>
                    </a:lnTo>
                    <a:lnTo>
                      <a:pt x="724" y="320"/>
                    </a:lnTo>
                    <a:lnTo>
                      <a:pt x="724" y="320"/>
                    </a:lnTo>
                    <a:lnTo>
                      <a:pt x="724" y="320"/>
                    </a:lnTo>
                    <a:lnTo>
                      <a:pt x="724" y="320"/>
                    </a:lnTo>
                    <a:lnTo>
                      <a:pt x="724" y="320"/>
                    </a:lnTo>
                    <a:close/>
                  </a:path>
                </a:pathLst>
              </a:custGeom>
              <a:solidFill>
                <a:srgbClr val="FFFF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78" name="Freeform 166"/>
              <p:cNvSpPr>
                <a:spLocks noChangeAspect="1" noChangeArrowheads="1"/>
              </p:cNvSpPr>
              <p:nvPr/>
            </p:nvSpPr>
            <p:spPr bwMode="auto">
              <a:xfrm>
                <a:off x="4827" y="3705"/>
                <a:ext cx="99" cy="87"/>
              </a:xfrm>
              <a:custGeom>
                <a:avLst/>
                <a:gdLst/>
                <a:ahLst/>
                <a:cxnLst>
                  <a:cxn ang="0">
                    <a:pos x="31" y="73"/>
                  </a:cxn>
                  <a:cxn ang="0">
                    <a:pos x="22" y="81"/>
                  </a:cxn>
                  <a:cxn ang="0">
                    <a:pos x="8" y="94"/>
                  </a:cxn>
                  <a:cxn ang="0">
                    <a:pos x="0" y="100"/>
                  </a:cxn>
                  <a:cxn ang="0">
                    <a:pos x="4" y="113"/>
                  </a:cxn>
                  <a:cxn ang="0">
                    <a:pos x="2" y="132"/>
                  </a:cxn>
                  <a:cxn ang="0">
                    <a:pos x="4" y="163"/>
                  </a:cxn>
                  <a:cxn ang="0">
                    <a:pos x="8" y="181"/>
                  </a:cxn>
                  <a:cxn ang="0">
                    <a:pos x="22" y="193"/>
                  </a:cxn>
                  <a:cxn ang="0">
                    <a:pos x="59" y="207"/>
                  </a:cxn>
                  <a:cxn ang="0">
                    <a:pos x="95" y="212"/>
                  </a:cxn>
                  <a:cxn ang="0">
                    <a:pos x="121" y="212"/>
                  </a:cxn>
                  <a:cxn ang="0">
                    <a:pos x="128" y="195"/>
                  </a:cxn>
                  <a:cxn ang="0">
                    <a:pos x="155" y="194"/>
                  </a:cxn>
                  <a:cxn ang="0">
                    <a:pos x="161" y="180"/>
                  </a:cxn>
                  <a:cxn ang="0">
                    <a:pos x="169" y="167"/>
                  </a:cxn>
                  <a:cxn ang="0">
                    <a:pos x="177" y="161"/>
                  </a:cxn>
                  <a:cxn ang="0">
                    <a:pos x="194" y="155"/>
                  </a:cxn>
                  <a:cxn ang="0">
                    <a:pos x="200" y="146"/>
                  </a:cxn>
                  <a:cxn ang="0">
                    <a:pos x="196" y="134"/>
                  </a:cxn>
                  <a:cxn ang="0">
                    <a:pos x="201" y="119"/>
                  </a:cxn>
                  <a:cxn ang="0">
                    <a:pos x="205" y="107"/>
                  </a:cxn>
                  <a:cxn ang="0">
                    <a:pos x="208" y="98"/>
                  </a:cxn>
                  <a:cxn ang="0">
                    <a:pos x="212" y="86"/>
                  </a:cxn>
                  <a:cxn ang="0">
                    <a:pos x="222" y="71"/>
                  </a:cxn>
                  <a:cxn ang="0">
                    <a:pos x="228" y="58"/>
                  </a:cxn>
                  <a:cxn ang="0">
                    <a:pos x="241" y="50"/>
                  </a:cxn>
                  <a:cxn ang="0">
                    <a:pos x="247" y="39"/>
                  </a:cxn>
                  <a:cxn ang="0">
                    <a:pos x="243" y="25"/>
                  </a:cxn>
                  <a:cxn ang="0">
                    <a:pos x="236" y="7"/>
                  </a:cxn>
                  <a:cxn ang="0">
                    <a:pos x="216" y="4"/>
                  </a:cxn>
                  <a:cxn ang="0">
                    <a:pos x="203" y="2"/>
                  </a:cxn>
                  <a:cxn ang="0">
                    <a:pos x="192" y="8"/>
                  </a:cxn>
                  <a:cxn ang="0">
                    <a:pos x="169" y="4"/>
                  </a:cxn>
                  <a:cxn ang="0">
                    <a:pos x="152" y="8"/>
                  </a:cxn>
                  <a:cxn ang="0">
                    <a:pos x="138" y="14"/>
                  </a:cxn>
                  <a:cxn ang="0">
                    <a:pos x="121" y="16"/>
                  </a:cxn>
                  <a:cxn ang="0">
                    <a:pos x="100" y="16"/>
                  </a:cxn>
                  <a:cxn ang="0">
                    <a:pos x="81" y="16"/>
                  </a:cxn>
                  <a:cxn ang="0">
                    <a:pos x="72" y="27"/>
                  </a:cxn>
                  <a:cxn ang="0">
                    <a:pos x="58" y="33"/>
                  </a:cxn>
                  <a:cxn ang="0">
                    <a:pos x="58" y="48"/>
                  </a:cxn>
                  <a:cxn ang="0">
                    <a:pos x="47" y="58"/>
                  </a:cxn>
                  <a:cxn ang="0">
                    <a:pos x="39" y="65"/>
                  </a:cxn>
                  <a:cxn ang="0">
                    <a:pos x="37" y="65"/>
                  </a:cxn>
                </a:cxnLst>
                <a:rect l="0" t="0" r="r" b="b"/>
                <a:pathLst>
                  <a:path w="247" h="217">
                    <a:moveTo>
                      <a:pt x="37" y="65"/>
                    </a:moveTo>
                    <a:lnTo>
                      <a:pt x="33" y="69"/>
                    </a:lnTo>
                    <a:lnTo>
                      <a:pt x="31" y="73"/>
                    </a:lnTo>
                    <a:lnTo>
                      <a:pt x="27" y="77"/>
                    </a:lnTo>
                    <a:lnTo>
                      <a:pt x="24" y="79"/>
                    </a:lnTo>
                    <a:lnTo>
                      <a:pt x="22" y="81"/>
                    </a:lnTo>
                    <a:lnTo>
                      <a:pt x="18" y="83"/>
                    </a:lnTo>
                    <a:lnTo>
                      <a:pt x="12" y="88"/>
                    </a:lnTo>
                    <a:lnTo>
                      <a:pt x="8" y="94"/>
                    </a:lnTo>
                    <a:lnTo>
                      <a:pt x="4" y="96"/>
                    </a:lnTo>
                    <a:lnTo>
                      <a:pt x="4" y="98"/>
                    </a:lnTo>
                    <a:lnTo>
                      <a:pt x="0" y="100"/>
                    </a:lnTo>
                    <a:lnTo>
                      <a:pt x="0" y="107"/>
                    </a:lnTo>
                    <a:lnTo>
                      <a:pt x="3" y="110"/>
                    </a:lnTo>
                    <a:lnTo>
                      <a:pt x="4" y="113"/>
                    </a:lnTo>
                    <a:lnTo>
                      <a:pt x="2" y="123"/>
                    </a:lnTo>
                    <a:lnTo>
                      <a:pt x="0" y="128"/>
                    </a:lnTo>
                    <a:lnTo>
                      <a:pt x="2" y="132"/>
                    </a:lnTo>
                    <a:lnTo>
                      <a:pt x="4" y="136"/>
                    </a:lnTo>
                    <a:lnTo>
                      <a:pt x="2" y="149"/>
                    </a:lnTo>
                    <a:lnTo>
                      <a:pt x="4" y="163"/>
                    </a:lnTo>
                    <a:lnTo>
                      <a:pt x="6" y="169"/>
                    </a:lnTo>
                    <a:lnTo>
                      <a:pt x="8" y="174"/>
                    </a:lnTo>
                    <a:lnTo>
                      <a:pt x="8" y="181"/>
                    </a:lnTo>
                    <a:lnTo>
                      <a:pt x="11" y="187"/>
                    </a:lnTo>
                    <a:lnTo>
                      <a:pt x="18" y="190"/>
                    </a:lnTo>
                    <a:lnTo>
                      <a:pt x="22" y="193"/>
                    </a:lnTo>
                    <a:lnTo>
                      <a:pt x="33" y="198"/>
                    </a:lnTo>
                    <a:lnTo>
                      <a:pt x="46" y="205"/>
                    </a:lnTo>
                    <a:lnTo>
                      <a:pt x="59" y="207"/>
                    </a:lnTo>
                    <a:lnTo>
                      <a:pt x="72" y="210"/>
                    </a:lnTo>
                    <a:lnTo>
                      <a:pt x="89" y="208"/>
                    </a:lnTo>
                    <a:lnTo>
                      <a:pt x="95" y="212"/>
                    </a:lnTo>
                    <a:lnTo>
                      <a:pt x="103" y="217"/>
                    </a:lnTo>
                    <a:lnTo>
                      <a:pt x="115" y="215"/>
                    </a:lnTo>
                    <a:lnTo>
                      <a:pt x="121" y="212"/>
                    </a:lnTo>
                    <a:lnTo>
                      <a:pt x="125" y="204"/>
                    </a:lnTo>
                    <a:lnTo>
                      <a:pt x="125" y="198"/>
                    </a:lnTo>
                    <a:lnTo>
                      <a:pt x="128" y="195"/>
                    </a:lnTo>
                    <a:lnTo>
                      <a:pt x="138" y="194"/>
                    </a:lnTo>
                    <a:lnTo>
                      <a:pt x="147" y="195"/>
                    </a:lnTo>
                    <a:lnTo>
                      <a:pt x="155" y="194"/>
                    </a:lnTo>
                    <a:lnTo>
                      <a:pt x="157" y="190"/>
                    </a:lnTo>
                    <a:lnTo>
                      <a:pt x="159" y="184"/>
                    </a:lnTo>
                    <a:lnTo>
                      <a:pt x="161" y="180"/>
                    </a:lnTo>
                    <a:lnTo>
                      <a:pt x="163" y="174"/>
                    </a:lnTo>
                    <a:lnTo>
                      <a:pt x="167" y="170"/>
                    </a:lnTo>
                    <a:lnTo>
                      <a:pt x="169" y="167"/>
                    </a:lnTo>
                    <a:lnTo>
                      <a:pt x="171" y="163"/>
                    </a:lnTo>
                    <a:lnTo>
                      <a:pt x="173" y="161"/>
                    </a:lnTo>
                    <a:lnTo>
                      <a:pt x="177" y="161"/>
                    </a:lnTo>
                    <a:lnTo>
                      <a:pt x="180" y="159"/>
                    </a:lnTo>
                    <a:lnTo>
                      <a:pt x="188" y="159"/>
                    </a:lnTo>
                    <a:lnTo>
                      <a:pt x="194" y="155"/>
                    </a:lnTo>
                    <a:lnTo>
                      <a:pt x="195" y="150"/>
                    </a:lnTo>
                    <a:lnTo>
                      <a:pt x="197" y="149"/>
                    </a:lnTo>
                    <a:lnTo>
                      <a:pt x="200" y="146"/>
                    </a:lnTo>
                    <a:lnTo>
                      <a:pt x="201" y="142"/>
                    </a:lnTo>
                    <a:lnTo>
                      <a:pt x="196" y="138"/>
                    </a:lnTo>
                    <a:lnTo>
                      <a:pt x="196" y="134"/>
                    </a:lnTo>
                    <a:lnTo>
                      <a:pt x="199" y="134"/>
                    </a:lnTo>
                    <a:lnTo>
                      <a:pt x="201" y="123"/>
                    </a:lnTo>
                    <a:lnTo>
                      <a:pt x="201" y="119"/>
                    </a:lnTo>
                    <a:lnTo>
                      <a:pt x="205" y="115"/>
                    </a:lnTo>
                    <a:lnTo>
                      <a:pt x="205" y="113"/>
                    </a:lnTo>
                    <a:lnTo>
                      <a:pt x="205" y="107"/>
                    </a:lnTo>
                    <a:lnTo>
                      <a:pt x="203" y="104"/>
                    </a:lnTo>
                    <a:lnTo>
                      <a:pt x="204" y="101"/>
                    </a:lnTo>
                    <a:lnTo>
                      <a:pt x="208" y="98"/>
                    </a:lnTo>
                    <a:lnTo>
                      <a:pt x="210" y="96"/>
                    </a:lnTo>
                    <a:lnTo>
                      <a:pt x="212" y="90"/>
                    </a:lnTo>
                    <a:lnTo>
                      <a:pt x="212" y="86"/>
                    </a:lnTo>
                    <a:lnTo>
                      <a:pt x="215" y="80"/>
                    </a:lnTo>
                    <a:lnTo>
                      <a:pt x="220" y="75"/>
                    </a:lnTo>
                    <a:lnTo>
                      <a:pt x="222" y="71"/>
                    </a:lnTo>
                    <a:lnTo>
                      <a:pt x="224" y="67"/>
                    </a:lnTo>
                    <a:lnTo>
                      <a:pt x="226" y="62"/>
                    </a:lnTo>
                    <a:lnTo>
                      <a:pt x="228" y="58"/>
                    </a:lnTo>
                    <a:lnTo>
                      <a:pt x="235" y="56"/>
                    </a:lnTo>
                    <a:lnTo>
                      <a:pt x="237" y="54"/>
                    </a:lnTo>
                    <a:lnTo>
                      <a:pt x="241" y="50"/>
                    </a:lnTo>
                    <a:lnTo>
                      <a:pt x="245" y="48"/>
                    </a:lnTo>
                    <a:lnTo>
                      <a:pt x="247" y="43"/>
                    </a:lnTo>
                    <a:lnTo>
                      <a:pt x="247" y="39"/>
                    </a:lnTo>
                    <a:lnTo>
                      <a:pt x="247" y="31"/>
                    </a:lnTo>
                    <a:lnTo>
                      <a:pt x="245" y="27"/>
                    </a:lnTo>
                    <a:lnTo>
                      <a:pt x="243" y="25"/>
                    </a:lnTo>
                    <a:lnTo>
                      <a:pt x="242" y="17"/>
                    </a:lnTo>
                    <a:lnTo>
                      <a:pt x="239" y="12"/>
                    </a:lnTo>
                    <a:lnTo>
                      <a:pt x="236" y="7"/>
                    </a:lnTo>
                    <a:lnTo>
                      <a:pt x="233" y="6"/>
                    </a:lnTo>
                    <a:lnTo>
                      <a:pt x="222" y="6"/>
                    </a:lnTo>
                    <a:lnTo>
                      <a:pt x="216" y="4"/>
                    </a:lnTo>
                    <a:lnTo>
                      <a:pt x="212" y="0"/>
                    </a:lnTo>
                    <a:lnTo>
                      <a:pt x="208" y="0"/>
                    </a:lnTo>
                    <a:lnTo>
                      <a:pt x="203" y="2"/>
                    </a:lnTo>
                    <a:lnTo>
                      <a:pt x="200" y="8"/>
                    </a:lnTo>
                    <a:lnTo>
                      <a:pt x="199" y="9"/>
                    </a:lnTo>
                    <a:lnTo>
                      <a:pt x="192" y="8"/>
                    </a:lnTo>
                    <a:lnTo>
                      <a:pt x="186" y="4"/>
                    </a:lnTo>
                    <a:lnTo>
                      <a:pt x="177" y="4"/>
                    </a:lnTo>
                    <a:lnTo>
                      <a:pt x="169" y="4"/>
                    </a:lnTo>
                    <a:lnTo>
                      <a:pt x="161" y="4"/>
                    </a:lnTo>
                    <a:lnTo>
                      <a:pt x="159" y="6"/>
                    </a:lnTo>
                    <a:lnTo>
                      <a:pt x="152" y="8"/>
                    </a:lnTo>
                    <a:lnTo>
                      <a:pt x="148" y="12"/>
                    </a:lnTo>
                    <a:lnTo>
                      <a:pt x="144" y="14"/>
                    </a:lnTo>
                    <a:lnTo>
                      <a:pt x="138" y="14"/>
                    </a:lnTo>
                    <a:lnTo>
                      <a:pt x="134" y="16"/>
                    </a:lnTo>
                    <a:lnTo>
                      <a:pt x="130" y="14"/>
                    </a:lnTo>
                    <a:lnTo>
                      <a:pt x="121" y="16"/>
                    </a:lnTo>
                    <a:lnTo>
                      <a:pt x="115" y="14"/>
                    </a:lnTo>
                    <a:lnTo>
                      <a:pt x="109" y="14"/>
                    </a:lnTo>
                    <a:lnTo>
                      <a:pt x="100" y="16"/>
                    </a:lnTo>
                    <a:lnTo>
                      <a:pt x="95" y="16"/>
                    </a:lnTo>
                    <a:lnTo>
                      <a:pt x="85" y="14"/>
                    </a:lnTo>
                    <a:lnTo>
                      <a:pt x="81" y="16"/>
                    </a:lnTo>
                    <a:lnTo>
                      <a:pt x="77" y="18"/>
                    </a:lnTo>
                    <a:lnTo>
                      <a:pt x="72" y="23"/>
                    </a:lnTo>
                    <a:lnTo>
                      <a:pt x="72" y="27"/>
                    </a:lnTo>
                    <a:lnTo>
                      <a:pt x="68" y="31"/>
                    </a:lnTo>
                    <a:lnTo>
                      <a:pt x="62" y="31"/>
                    </a:lnTo>
                    <a:lnTo>
                      <a:pt x="58" y="33"/>
                    </a:lnTo>
                    <a:lnTo>
                      <a:pt x="54" y="37"/>
                    </a:lnTo>
                    <a:lnTo>
                      <a:pt x="56" y="44"/>
                    </a:lnTo>
                    <a:lnTo>
                      <a:pt x="58" y="48"/>
                    </a:lnTo>
                    <a:lnTo>
                      <a:pt x="54" y="54"/>
                    </a:lnTo>
                    <a:lnTo>
                      <a:pt x="52" y="56"/>
                    </a:lnTo>
                    <a:lnTo>
                      <a:pt x="47" y="58"/>
                    </a:lnTo>
                    <a:lnTo>
                      <a:pt x="45" y="62"/>
                    </a:lnTo>
                    <a:lnTo>
                      <a:pt x="39" y="62"/>
                    </a:lnTo>
                    <a:lnTo>
                      <a:pt x="39" y="65"/>
                    </a:lnTo>
                    <a:lnTo>
                      <a:pt x="37" y="65"/>
                    </a:lnTo>
                    <a:lnTo>
                      <a:pt x="37" y="65"/>
                    </a:lnTo>
                    <a:lnTo>
                      <a:pt x="37" y="65"/>
                    </a:lnTo>
                    <a:lnTo>
                      <a:pt x="37" y="65"/>
                    </a:lnTo>
                    <a:lnTo>
                      <a:pt x="37" y="65"/>
                    </a:lnTo>
                    <a:close/>
                  </a:path>
                </a:pathLst>
              </a:custGeom>
              <a:solidFill>
                <a:srgbClr val="FF0000"/>
              </a:solidFill>
              <a:ln w="6350">
                <a:noFill/>
                <a:round/>
                <a:headEnd/>
                <a:tailEnd/>
              </a:ln>
              <a:effectLst/>
            </p:spPr>
            <p:txBody>
              <a:bodyPr/>
              <a:lstStyle/>
              <a:p>
                <a:pPr>
                  <a:buClr>
                    <a:srgbClr val="000000"/>
                  </a:buClr>
                  <a:buSzPct val="100000"/>
                  <a:defRPr/>
                </a:pPr>
                <a:endParaRPr lang="zh-CN" altLang="en-US">
                  <a:latin typeface="+mj-lt"/>
                </a:endParaRPr>
              </a:p>
            </p:txBody>
          </p:sp>
          <p:sp>
            <p:nvSpPr>
              <p:cNvPr id="13479" name="Freeform 167"/>
              <p:cNvSpPr>
                <a:spLocks noChangeAspect="1" noChangeArrowheads="1"/>
              </p:cNvSpPr>
              <p:nvPr/>
            </p:nvSpPr>
            <p:spPr bwMode="auto">
              <a:xfrm>
                <a:off x="5063" y="3016"/>
                <a:ext cx="212" cy="173"/>
              </a:xfrm>
              <a:custGeom>
                <a:avLst/>
                <a:gdLst/>
                <a:ahLst/>
                <a:cxnLst>
                  <a:cxn ang="0">
                    <a:pos x="234" y="25"/>
                  </a:cxn>
                  <a:cxn ang="0">
                    <a:pos x="261" y="38"/>
                  </a:cxn>
                  <a:cxn ang="0">
                    <a:pos x="286" y="52"/>
                  </a:cxn>
                  <a:cxn ang="0">
                    <a:pos x="314" y="59"/>
                  </a:cxn>
                  <a:cxn ang="0">
                    <a:pos x="340" y="69"/>
                  </a:cxn>
                  <a:cxn ang="0">
                    <a:pos x="352" y="100"/>
                  </a:cxn>
                  <a:cxn ang="0">
                    <a:pos x="371" y="130"/>
                  </a:cxn>
                  <a:cxn ang="0">
                    <a:pos x="392" y="159"/>
                  </a:cxn>
                  <a:cxn ang="0">
                    <a:pos x="406" y="186"/>
                  </a:cxn>
                  <a:cxn ang="0">
                    <a:pos x="421" y="214"/>
                  </a:cxn>
                  <a:cxn ang="0">
                    <a:pos x="434" y="237"/>
                  </a:cxn>
                  <a:cxn ang="0">
                    <a:pos x="473" y="249"/>
                  </a:cxn>
                  <a:cxn ang="0">
                    <a:pos x="488" y="279"/>
                  </a:cxn>
                  <a:cxn ang="0">
                    <a:pos x="524" y="300"/>
                  </a:cxn>
                  <a:cxn ang="0">
                    <a:pos x="527" y="325"/>
                  </a:cxn>
                  <a:cxn ang="0">
                    <a:pos x="497" y="314"/>
                  </a:cxn>
                  <a:cxn ang="0">
                    <a:pos x="469" y="316"/>
                  </a:cxn>
                  <a:cxn ang="0">
                    <a:pos x="492" y="339"/>
                  </a:cxn>
                  <a:cxn ang="0">
                    <a:pos x="475" y="362"/>
                  </a:cxn>
                  <a:cxn ang="0">
                    <a:pos x="460" y="388"/>
                  </a:cxn>
                  <a:cxn ang="0">
                    <a:pos x="455" y="409"/>
                  </a:cxn>
                  <a:cxn ang="0">
                    <a:pos x="437" y="432"/>
                  </a:cxn>
                  <a:cxn ang="0">
                    <a:pos x="413" y="423"/>
                  </a:cxn>
                  <a:cxn ang="0">
                    <a:pos x="384" y="423"/>
                  </a:cxn>
                  <a:cxn ang="0">
                    <a:pos x="361" y="407"/>
                  </a:cxn>
                  <a:cxn ang="0">
                    <a:pos x="321" y="409"/>
                  </a:cxn>
                  <a:cxn ang="0">
                    <a:pos x="289" y="410"/>
                  </a:cxn>
                  <a:cxn ang="0">
                    <a:pos x="265" y="398"/>
                  </a:cxn>
                  <a:cxn ang="0">
                    <a:pos x="264" y="371"/>
                  </a:cxn>
                  <a:cxn ang="0">
                    <a:pos x="225" y="353"/>
                  </a:cxn>
                  <a:cxn ang="0">
                    <a:pos x="216" y="331"/>
                  </a:cxn>
                  <a:cxn ang="0">
                    <a:pos x="239" y="298"/>
                  </a:cxn>
                  <a:cxn ang="0">
                    <a:pos x="235" y="270"/>
                  </a:cxn>
                  <a:cxn ang="0">
                    <a:pos x="272" y="269"/>
                  </a:cxn>
                  <a:cxn ang="0">
                    <a:pos x="265" y="240"/>
                  </a:cxn>
                  <a:cxn ang="0">
                    <a:pos x="234" y="247"/>
                  </a:cxn>
                  <a:cxn ang="0">
                    <a:pos x="200" y="254"/>
                  </a:cxn>
                  <a:cxn ang="0">
                    <a:pos x="180" y="221"/>
                  </a:cxn>
                  <a:cxn ang="0">
                    <a:pos x="158" y="205"/>
                  </a:cxn>
                  <a:cxn ang="0">
                    <a:pos x="165" y="162"/>
                  </a:cxn>
                  <a:cxn ang="0">
                    <a:pos x="129" y="150"/>
                  </a:cxn>
                  <a:cxn ang="0">
                    <a:pos x="104" y="134"/>
                  </a:cxn>
                  <a:cxn ang="0">
                    <a:pos x="73" y="130"/>
                  </a:cxn>
                  <a:cxn ang="0">
                    <a:pos x="45" y="106"/>
                  </a:cxn>
                  <a:cxn ang="0">
                    <a:pos x="16" y="92"/>
                  </a:cxn>
                  <a:cxn ang="0">
                    <a:pos x="6" y="55"/>
                  </a:cxn>
                  <a:cxn ang="0">
                    <a:pos x="42" y="50"/>
                  </a:cxn>
                  <a:cxn ang="0">
                    <a:pos x="59" y="81"/>
                  </a:cxn>
                  <a:cxn ang="0">
                    <a:pos x="88" y="82"/>
                  </a:cxn>
                  <a:cxn ang="0">
                    <a:pos x="123" y="79"/>
                  </a:cxn>
                  <a:cxn ang="0">
                    <a:pos x="138" y="58"/>
                  </a:cxn>
                  <a:cxn ang="0">
                    <a:pos x="166" y="82"/>
                  </a:cxn>
                  <a:cxn ang="0">
                    <a:pos x="176" y="67"/>
                  </a:cxn>
                  <a:cxn ang="0">
                    <a:pos x="190" y="48"/>
                  </a:cxn>
                  <a:cxn ang="0">
                    <a:pos x="208" y="16"/>
                  </a:cxn>
                  <a:cxn ang="0">
                    <a:pos x="229" y="0"/>
                  </a:cxn>
                </a:cxnLst>
                <a:rect l="0" t="0" r="r" b="b"/>
                <a:pathLst>
                  <a:path w="529" h="432">
                    <a:moveTo>
                      <a:pt x="229" y="0"/>
                    </a:moveTo>
                    <a:lnTo>
                      <a:pt x="232" y="8"/>
                    </a:lnTo>
                    <a:lnTo>
                      <a:pt x="234" y="14"/>
                    </a:lnTo>
                    <a:lnTo>
                      <a:pt x="234" y="19"/>
                    </a:lnTo>
                    <a:lnTo>
                      <a:pt x="234" y="25"/>
                    </a:lnTo>
                    <a:lnTo>
                      <a:pt x="234" y="29"/>
                    </a:lnTo>
                    <a:lnTo>
                      <a:pt x="239" y="31"/>
                    </a:lnTo>
                    <a:lnTo>
                      <a:pt x="248" y="33"/>
                    </a:lnTo>
                    <a:lnTo>
                      <a:pt x="255" y="35"/>
                    </a:lnTo>
                    <a:lnTo>
                      <a:pt x="261" y="38"/>
                    </a:lnTo>
                    <a:lnTo>
                      <a:pt x="265" y="42"/>
                    </a:lnTo>
                    <a:lnTo>
                      <a:pt x="274" y="46"/>
                    </a:lnTo>
                    <a:lnTo>
                      <a:pt x="278" y="48"/>
                    </a:lnTo>
                    <a:lnTo>
                      <a:pt x="279" y="52"/>
                    </a:lnTo>
                    <a:lnTo>
                      <a:pt x="286" y="52"/>
                    </a:lnTo>
                    <a:lnTo>
                      <a:pt x="294" y="54"/>
                    </a:lnTo>
                    <a:lnTo>
                      <a:pt x="299" y="56"/>
                    </a:lnTo>
                    <a:lnTo>
                      <a:pt x="303" y="56"/>
                    </a:lnTo>
                    <a:lnTo>
                      <a:pt x="310" y="59"/>
                    </a:lnTo>
                    <a:lnTo>
                      <a:pt x="314" y="59"/>
                    </a:lnTo>
                    <a:lnTo>
                      <a:pt x="320" y="63"/>
                    </a:lnTo>
                    <a:lnTo>
                      <a:pt x="325" y="63"/>
                    </a:lnTo>
                    <a:lnTo>
                      <a:pt x="335" y="63"/>
                    </a:lnTo>
                    <a:lnTo>
                      <a:pt x="336" y="67"/>
                    </a:lnTo>
                    <a:lnTo>
                      <a:pt x="340" y="69"/>
                    </a:lnTo>
                    <a:lnTo>
                      <a:pt x="345" y="75"/>
                    </a:lnTo>
                    <a:lnTo>
                      <a:pt x="349" y="82"/>
                    </a:lnTo>
                    <a:lnTo>
                      <a:pt x="349" y="88"/>
                    </a:lnTo>
                    <a:lnTo>
                      <a:pt x="352" y="94"/>
                    </a:lnTo>
                    <a:lnTo>
                      <a:pt x="352" y="100"/>
                    </a:lnTo>
                    <a:lnTo>
                      <a:pt x="360" y="107"/>
                    </a:lnTo>
                    <a:lnTo>
                      <a:pt x="360" y="113"/>
                    </a:lnTo>
                    <a:lnTo>
                      <a:pt x="366" y="117"/>
                    </a:lnTo>
                    <a:lnTo>
                      <a:pt x="367" y="123"/>
                    </a:lnTo>
                    <a:lnTo>
                      <a:pt x="371" y="130"/>
                    </a:lnTo>
                    <a:lnTo>
                      <a:pt x="371" y="134"/>
                    </a:lnTo>
                    <a:lnTo>
                      <a:pt x="374" y="138"/>
                    </a:lnTo>
                    <a:lnTo>
                      <a:pt x="381" y="144"/>
                    </a:lnTo>
                    <a:lnTo>
                      <a:pt x="387" y="151"/>
                    </a:lnTo>
                    <a:lnTo>
                      <a:pt x="392" y="159"/>
                    </a:lnTo>
                    <a:lnTo>
                      <a:pt x="392" y="163"/>
                    </a:lnTo>
                    <a:lnTo>
                      <a:pt x="396" y="168"/>
                    </a:lnTo>
                    <a:lnTo>
                      <a:pt x="400" y="170"/>
                    </a:lnTo>
                    <a:lnTo>
                      <a:pt x="400" y="180"/>
                    </a:lnTo>
                    <a:lnTo>
                      <a:pt x="406" y="186"/>
                    </a:lnTo>
                    <a:lnTo>
                      <a:pt x="413" y="188"/>
                    </a:lnTo>
                    <a:lnTo>
                      <a:pt x="415" y="195"/>
                    </a:lnTo>
                    <a:lnTo>
                      <a:pt x="420" y="199"/>
                    </a:lnTo>
                    <a:lnTo>
                      <a:pt x="420" y="205"/>
                    </a:lnTo>
                    <a:lnTo>
                      <a:pt x="421" y="214"/>
                    </a:lnTo>
                    <a:lnTo>
                      <a:pt x="421" y="220"/>
                    </a:lnTo>
                    <a:lnTo>
                      <a:pt x="420" y="228"/>
                    </a:lnTo>
                    <a:lnTo>
                      <a:pt x="423" y="235"/>
                    </a:lnTo>
                    <a:lnTo>
                      <a:pt x="428" y="237"/>
                    </a:lnTo>
                    <a:lnTo>
                      <a:pt x="434" y="237"/>
                    </a:lnTo>
                    <a:lnTo>
                      <a:pt x="442" y="243"/>
                    </a:lnTo>
                    <a:lnTo>
                      <a:pt x="450" y="243"/>
                    </a:lnTo>
                    <a:lnTo>
                      <a:pt x="456" y="243"/>
                    </a:lnTo>
                    <a:lnTo>
                      <a:pt x="465" y="247"/>
                    </a:lnTo>
                    <a:lnTo>
                      <a:pt x="473" y="249"/>
                    </a:lnTo>
                    <a:lnTo>
                      <a:pt x="475" y="256"/>
                    </a:lnTo>
                    <a:lnTo>
                      <a:pt x="480" y="262"/>
                    </a:lnTo>
                    <a:lnTo>
                      <a:pt x="480" y="268"/>
                    </a:lnTo>
                    <a:lnTo>
                      <a:pt x="480" y="274"/>
                    </a:lnTo>
                    <a:lnTo>
                      <a:pt x="488" y="279"/>
                    </a:lnTo>
                    <a:lnTo>
                      <a:pt x="497" y="279"/>
                    </a:lnTo>
                    <a:lnTo>
                      <a:pt x="502" y="281"/>
                    </a:lnTo>
                    <a:lnTo>
                      <a:pt x="510" y="285"/>
                    </a:lnTo>
                    <a:lnTo>
                      <a:pt x="519" y="291"/>
                    </a:lnTo>
                    <a:lnTo>
                      <a:pt x="524" y="300"/>
                    </a:lnTo>
                    <a:lnTo>
                      <a:pt x="527" y="304"/>
                    </a:lnTo>
                    <a:lnTo>
                      <a:pt x="529" y="312"/>
                    </a:lnTo>
                    <a:lnTo>
                      <a:pt x="529" y="316"/>
                    </a:lnTo>
                    <a:lnTo>
                      <a:pt x="529" y="321"/>
                    </a:lnTo>
                    <a:lnTo>
                      <a:pt x="527" y="325"/>
                    </a:lnTo>
                    <a:lnTo>
                      <a:pt x="519" y="323"/>
                    </a:lnTo>
                    <a:lnTo>
                      <a:pt x="515" y="321"/>
                    </a:lnTo>
                    <a:lnTo>
                      <a:pt x="510" y="318"/>
                    </a:lnTo>
                    <a:lnTo>
                      <a:pt x="502" y="316"/>
                    </a:lnTo>
                    <a:lnTo>
                      <a:pt x="497" y="314"/>
                    </a:lnTo>
                    <a:lnTo>
                      <a:pt x="490" y="312"/>
                    </a:lnTo>
                    <a:lnTo>
                      <a:pt x="481" y="310"/>
                    </a:lnTo>
                    <a:lnTo>
                      <a:pt x="477" y="310"/>
                    </a:lnTo>
                    <a:lnTo>
                      <a:pt x="469" y="310"/>
                    </a:lnTo>
                    <a:lnTo>
                      <a:pt x="469" y="316"/>
                    </a:lnTo>
                    <a:lnTo>
                      <a:pt x="472" y="323"/>
                    </a:lnTo>
                    <a:lnTo>
                      <a:pt x="475" y="325"/>
                    </a:lnTo>
                    <a:lnTo>
                      <a:pt x="483" y="329"/>
                    </a:lnTo>
                    <a:lnTo>
                      <a:pt x="488" y="335"/>
                    </a:lnTo>
                    <a:lnTo>
                      <a:pt x="492" y="339"/>
                    </a:lnTo>
                    <a:lnTo>
                      <a:pt x="490" y="344"/>
                    </a:lnTo>
                    <a:lnTo>
                      <a:pt x="486" y="348"/>
                    </a:lnTo>
                    <a:lnTo>
                      <a:pt x="481" y="350"/>
                    </a:lnTo>
                    <a:lnTo>
                      <a:pt x="475" y="358"/>
                    </a:lnTo>
                    <a:lnTo>
                      <a:pt x="475" y="362"/>
                    </a:lnTo>
                    <a:lnTo>
                      <a:pt x="475" y="367"/>
                    </a:lnTo>
                    <a:lnTo>
                      <a:pt x="473" y="373"/>
                    </a:lnTo>
                    <a:lnTo>
                      <a:pt x="472" y="379"/>
                    </a:lnTo>
                    <a:lnTo>
                      <a:pt x="467" y="383"/>
                    </a:lnTo>
                    <a:lnTo>
                      <a:pt x="460" y="388"/>
                    </a:lnTo>
                    <a:lnTo>
                      <a:pt x="460" y="394"/>
                    </a:lnTo>
                    <a:lnTo>
                      <a:pt x="458" y="398"/>
                    </a:lnTo>
                    <a:lnTo>
                      <a:pt x="460" y="402"/>
                    </a:lnTo>
                    <a:lnTo>
                      <a:pt x="464" y="407"/>
                    </a:lnTo>
                    <a:lnTo>
                      <a:pt x="455" y="409"/>
                    </a:lnTo>
                    <a:lnTo>
                      <a:pt x="450" y="411"/>
                    </a:lnTo>
                    <a:lnTo>
                      <a:pt x="446" y="415"/>
                    </a:lnTo>
                    <a:lnTo>
                      <a:pt x="444" y="423"/>
                    </a:lnTo>
                    <a:lnTo>
                      <a:pt x="441" y="425"/>
                    </a:lnTo>
                    <a:lnTo>
                      <a:pt x="437" y="432"/>
                    </a:lnTo>
                    <a:lnTo>
                      <a:pt x="431" y="432"/>
                    </a:lnTo>
                    <a:lnTo>
                      <a:pt x="426" y="432"/>
                    </a:lnTo>
                    <a:lnTo>
                      <a:pt x="421" y="425"/>
                    </a:lnTo>
                    <a:lnTo>
                      <a:pt x="417" y="425"/>
                    </a:lnTo>
                    <a:lnTo>
                      <a:pt x="413" y="423"/>
                    </a:lnTo>
                    <a:lnTo>
                      <a:pt x="409" y="425"/>
                    </a:lnTo>
                    <a:lnTo>
                      <a:pt x="403" y="427"/>
                    </a:lnTo>
                    <a:lnTo>
                      <a:pt x="395" y="427"/>
                    </a:lnTo>
                    <a:lnTo>
                      <a:pt x="388" y="425"/>
                    </a:lnTo>
                    <a:lnTo>
                      <a:pt x="384" y="423"/>
                    </a:lnTo>
                    <a:lnTo>
                      <a:pt x="378" y="417"/>
                    </a:lnTo>
                    <a:lnTo>
                      <a:pt x="374" y="413"/>
                    </a:lnTo>
                    <a:lnTo>
                      <a:pt x="374" y="409"/>
                    </a:lnTo>
                    <a:lnTo>
                      <a:pt x="370" y="407"/>
                    </a:lnTo>
                    <a:lnTo>
                      <a:pt x="361" y="407"/>
                    </a:lnTo>
                    <a:lnTo>
                      <a:pt x="352" y="407"/>
                    </a:lnTo>
                    <a:lnTo>
                      <a:pt x="346" y="411"/>
                    </a:lnTo>
                    <a:lnTo>
                      <a:pt x="338" y="410"/>
                    </a:lnTo>
                    <a:lnTo>
                      <a:pt x="327" y="411"/>
                    </a:lnTo>
                    <a:lnTo>
                      <a:pt x="321" y="409"/>
                    </a:lnTo>
                    <a:lnTo>
                      <a:pt x="315" y="402"/>
                    </a:lnTo>
                    <a:lnTo>
                      <a:pt x="308" y="402"/>
                    </a:lnTo>
                    <a:lnTo>
                      <a:pt x="303" y="404"/>
                    </a:lnTo>
                    <a:lnTo>
                      <a:pt x="294" y="406"/>
                    </a:lnTo>
                    <a:lnTo>
                      <a:pt x="289" y="410"/>
                    </a:lnTo>
                    <a:lnTo>
                      <a:pt x="289" y="410"/>
                    </a:lnTo>
                    <a:lnTo>
                      <a:pt x="278" y="411"/>
                    </a:lnTo>
                    <a:lnTo>
                      <a:pt x="268" y="413"/>
                    </a:lnTo>
                    <a:lnTo>
                      <a:pt x="264" y="404"/>
                    </a:lnTo>
                    <a:lnTo>
                      <a:pt x="265" y="398"/>
                    </a:lnTo>
                    <a:lnTo>
                      <a:pt x="265" y="394"/>
                    </a:lnTo>
                    <a:lnTo>
                      <a:pt x="264" y="389"/>
                    </a:lnTo>
                    <a:lnTo>
                      <a:pt x="267" y="386"/>
                    </a:lnTo>
                    <a:lnTo>
                      <a:pt x="268" y="381"/>
                    </a:lnTo>
                    <a:lnTo>
                      <a:pt x="264" y="371"/>
                    </a:lnTo>
                    <a:lnTo>
                      <a:pt x="254" y="369"/>
                    </a:lnTo>
                    <a:lnTo>
                      <a:pt x="240" y="366"/>
                    </a:lnTo>
                    <a:lnTo>
                      <a:pt x="232" y="361"/>
                    </a:lnTo>
                    <a:lnTo>
                      <a:pt x="230" y="358"/>
                    </a:lnTo>
                    <a:lnTo>
                      <a:pt x="225" y="353"/>
                    </a:lnTo>
                    <a:lnTo>
                      <a:pt x="218" y="349"/>
                    </a:lnTo>
                    <a:lnTo>
                      <a:pt x="215" y="347"/>
                    </a:lnTo>
                    <a:lnTo>
                      <a:pt x="215" y="343"/>
                    </a:lnTo>
                    <a:lnTo>
                      <a:pt x="215" y="336"/>
                    </a:lnTo>
                    <a:lnTo>
                      <a:pt x="216" y="331"/>
                    </a:lnTo>
                    <a:lnTo>
                      <a:pt x="218" y="324"/>
                    </a:lnTo>
                    <a:lnTo>
                      <a:pt x="221" y="316"/>
                    </a:lnTo>
                    <a:lnTo>
                      <a:pt x="232" y="311"/>
                    </a:lnTo>
                    <a:lnTo>
                      <a:pt x="236" y="306"/>
                    </a:lnTo>
                    <a:lnTo>
                      <a:pt x="239" y="298"/>
                    </a:lnTo>
                    <a:lnTo>
                      <a:pt x="235" y="293"/>
                    </a:lnTo>
                    <a:lnTo>
                      <a:pt x="232" y="287"/>
                    </a:lnTo>
                    <a:lnTo>
                      <a:pt x="228" y="283"/>
                    </a:lnTo>
                    <a:lnTo>
                      <a:pt x="229" y="275"/>
                    </a:lnTo>
                    <a:lnTo>
                      <a:pt x="235" y="270"/>
                    </a:lnTo>
                    <a:lnTo>
                      <a:pt x="243" y="270"/>
                    </a:lnTo>
                    <a:lnTo>
                      <a:pt x="250" y="270"/>
                    </a:lnTo>
                    <a:lnTo>
                      <a:pt x="255" y="272"/>
                    </a:lnTo>
                    <a:lnTo>
                      <a:pt x="268" y="276"/>
                    </a:lnTo>
                    <a:lnTo>
                      <a:pt x="272" y="269"/>
                    </a:lnTo>
                    <a:lnTo>
                      <a:pt x="274" y="264"/>
                    </a:lnTo>
                    <a:lnTo>
                      <a:pt x="274" y="256"/>
                    </a:lnTo>
                    <a:lnTo>
                      <a:pt x="271" y="248"/>
                    </a:lnTo>
                    <a:lnTo>
                      <a:pt x="265" y="242"/>
                    </a:lnTo>
                    <a:lnTo>
                      <a:pt x="265" y="240"/>
                    </a:lnTo>
                    <a:lnTo>
                      <a:pt x="260" y="233"/>
                    </a:lnTo>
                    <a:lnTo>
                      <a:pt x="253" y="232"/>
                    </a:lnTo>
                    <a:lnTo>
                      <a:pt x="243" y="231"/>
                    </a:lnTo>
                    <a:lnTo>
                      <a:pt x="234" y="236"/>
                    </a:lnTo>
                    <a:lnTo>
                      <a:pt x="234" y="247"/>
                    </a:lnTo>
                    <a:lnTo>
                      <a:pt x="230" y="257"/>
                    </a:lnTo>
                    <a:lnTo>
                      <a:pt x="225" y="258"/>
                    </a:lnTo>
                    <a:lnTo>
                      <a:pt x="215" y="260"/>
                    </a:lnTo>
                    <a:lnTo>
                      <a:pt x="205" y="257"/>
                    </a:lnTo>
                    <a:lnTo>
                      <a:pt x="200" y="254"/>
                    </a:lnTo>
                    <a:lnTo>
                      <a:pt x="193" y="248"/>
                    </a:lnTo>
                    <a:lnTo>
                      <a:pt x="188" y="241"/>
                    </a:lnTo>
                    <a:lnTo>
                      <a:pt x="186" y="233"/>
                    </a:lnTo>
                    <a:lnTo>
                      <a:pt x="183" y="223"/>
                    </a:lnTo>
                    <a:lnTo>
                      <a:pt x="180" y="221"/>
                    </a:lnTo>
                    <a:lnTo>
                      <a:pt x="175" y="220"/>
                    </a:lnTo>
                    <a:lnTo>
                      <a:pt x="166" y="219"/>
                    </a:lnTo>
                    <a:lnTo>
                      <a:pt x="161" y="216"/>
                    </a:lnTo>
                    <a:lnTo>
                      <a:pt x="158" y="210"/>
                    </a:lnTo>
                    <a:lnTo>
                      <a:pt x="158" y="205"/>
                    </a:lnTo>
                    <a:lnTo>
                      <a:pt x="161" y="194"/>
                    </a:lnTo>
                    <a:lnTo>
                      <a:pt x="163" y="187"/>
                    </a:lnTo>
                    <a:lnTo>
                      <a:pt x="165" y="178"/>
                    </a:lnTo>
                    <a:lnTo>
                      <a:pt x="165" y="174"/>
                    </a:lnTo>
                    <a:lnTo>
                      <a:pt x="165" y="162"/>
                    </a:lnTo>
                    <a:lnTo>
                      <a:pt x="163" y="158"/>
                    </a:lnTo>
                    <a:lnTo>
                      <a:pt x="155" y="155"/>
                    </a:lnTo>
                    <a:lnTo>
                      <a:pt x="140" y="159"/>
                    </a:lnTo>
                    <a:lnTo>
                      <a:pt x="130" y="157"/>
                    </a:lnTo>
                    <a:lnTo>
                      <a:pt x="129" y="150"/>
                    </a:lnTo>
                    <a:lnTo>
                      <a:pt x="124" y="147"/>
                    </a:lnTo>
                    <a:lnTo>
                      <a:pt x="119" y="139"/>
                    </a:lnTo>
                    <a:lnTo>
                      <a:pt x="110" y="133"/>
                    </a:lnTo>
                    <a:lnTo>
                      <a:pt x="105" y="134"/>
                    </a:lnTo>
                    <a:lnTo>
                      <a:pt x="104" y="134"/>
                    </a:lnTo>
                    <a:lnTo>
                      <a:pt x="94" y="132"/>
                    </a:lnTo>
                    <a:lnTo>
                      <a:pt x="87" y="132"/>
                    </a:lnTo>
                    <a:lnTo>
                      <a:pt x="84" y="130"/>
                    </a:lnTo>
                    <a:lnTo>
                      <a:pt x="78" y="130"/>
                    </a:lnTo>
                    <a:lnTo>
                      <a:pt x="73" y="130"/>
                    </a:lnTo>
                    <a:lnTo>
                      <a:pt x="67" y="122"/>
                    </a:lnTo>
                    <a:lnTo>
                      <a:pt x="63" y="117"/>
                    </a:lnTo>
                    <a:lnTo>
                      <a:pt x="57" y="113"/>
                    </a:lnTo>
                    <a:lnTo>
                      <a:pt x="48" y="107"/>
                    </a:lnTo>
                    <a:lnTo>
                      <a:pt x="45" y="106"/>
                    </a:lnTo>
                    <a:lnTo>
                      <a:pt x="38" y="102"/>
                    </a:lnTo>
                    <a:lnTo>
                      <a:pt x="35" y="99"/>
                    </a:lnTo>
                    <a:lnTo>
                      <a:pt x="29" y="97"/>
                    </a:lnTo>
                    <a:lnTo>
                      <a:pt x="21" y="96"/>
                    </a:lnTo>
                    <a:lnTo>
                      <a:pt x="16" y="92"/>
                    </a:lnTo>
                    <a:lnTo>
                      <a:pt x="7" y="83"/>
                    </a:lnTo>
                    <a:lnTo>
                      <a:pt x="0" y="78"/>
                    </a:lnTo>
                    <a:lnTo>
                      <a:pt x="2" y="72"/>
                    </a:lnTo>
                    <a:lnTo>
                      <a:pt x="2" y="60"/>
                    </a:lnTo>
                    <a:lnTo>
                      <a:pt x="6" y="55"/>
                    </a:lnTo>
                    <a:lnTo>
                      <a:pt x="10" y="51"/>
                    </a:lnTo>
                    <a:lnTo>
                      <a:pt x="18" y="45"/>
                    </a:lnTo>
                    <a:lnTo>
                      <a:pt x="24" y="46"/>
                    </a:lnTo>
                    <a:lnTo>
                      <a:pt x="34" y="48"/>
                    </a:lnTo>
                    <a:lnTo>
                      <a:pt x="42" y="50"/>
                    </a:lnTo>
                    <a:lnTo>
                      <a:pt x="48" y="56"/>
                    </a:lnTo>
                    <a:lnTo>
                      <a:pt x="52" y="63"/>
                    </a:lnTo>
                    <a:lnTo>
                      <a:pt x="53" y="70"/>
                    </a:lnTo>
                    <a:lnTo>
                      <a:pt x="56" y="77"/>
                    </a:lnTo>
                    <a:lnTo>
                      <a:pt x="59" y="81"/>
                    </a:lnTo>
                    <a:lnTo>
                      <a:pt x="67" y="89"/>
                    </a:lnTo>
                    <a:lnTo>
                      <a:pt x="73" y="85"/>
                    </a:lnTo>
                    <a:lnTo>
                      <a:pt x="79" y="82"/>
                    </a:lnTo>
                    <a:lnTo>
                      <a:pt x="84" y="79"/>
                    </a:lnTo>
                    <a:lnTo>
                      <a:pt x="88" y="82"/>
                    </a:lnTo>
                    <a:lnTo>
                      <a:pt x="95" y="82"/>
                    </a:lnTo>
                    <a:lnTo>
                      <a:pt x="105" y="83"/>
                    </a:lnTo>
                    <a:lnTo>
                      <a:pt x="109" y="79"/>
                    </a:lnTo>
                    <a:lnTo>
                      <a:pt x="119" y="80"/>
                    </a:lnTo>
                    <a:lnTo>
                      <a:pt x="123" y="79"/>
                    </a:lnTo>
                    <a:lnTo>
                      <a:pt x="122" y="76"/>
                    </a:lnTo>
                    <a:lnTo>
                      <a:pt x="123" y="67"/>
                    </a:lnTo>
                    <a:lnTo>
                      <a:pt x="124" y="64"/>
                    </a:lnTo>
                    <a:lnTo>
                      <a:pt x="129" y="59"/>
                    </a:lnTo>
                    <a:lnTo>
                      <a:pt x="138" y="58"/>
                    </a:lnTo>
                    <a:lnTo>
                      <a:pt x="147" y="63"/>
                    </a:lnTo>
                    <a:lnTo>
                      <a:pt x="150" y="67"/>
                    </a:lnTo>
                    <a:lnTo>
                      <a:pt x="155" y="74"/>
                    </a:lnTo>
                    <a:lnTo>
                      <a:pt x="158" y="80"/>
                    </a:lnTo>
                    <a:lnTo>
                      <a:pt x="166" y="82"/>
                    </a:lnTo>
                    <a:lnTo>
                      <a:pt x="169" y="80"/>
                    </a:lnTo>
                    <a:lnTo>
                      <a:pt x="172" y="79"/>
                    </a:lnTo>
                    <a:lnTo>
                      <a:pt x="174" y="76"/>
                    </a:lnTo>
                    <a:lnTo>
                      <a:pt x="176" y="73"/>
                    </a:lnTo>
                    <a:lnTo>
                      <a:pt x="176" y="67"/>
                    </a:lnTo>
                    <a:lnTo>
                      <a:pt x="177" y="60"/>
                    </a:lnTo>
                    <a:lnTo>
                      <a:pt x="180" y="52"/>
                    </a:lnTo>
                    <a:lnTo>
                      <a:pt x="183" y="48"/>
                    </a:lnTo>
                    <a:lnTo>
                      <a:pt x="183" y="48"/>
                    </a:lnTo>
                    <a:lnTo>
                      <a:pt x="190" y="48"/>
                    </a:lnTo>
                    <a:lnTo>
                      <a:pt x="199" y="48"/>
                    </a:lnTo>
                    <a:lnTo>
                      <a:pt x="201" y="41"/>
                    </a:lnTo>
                    <a:lnTo>
                      <a:pt x="202" y="35"/>
                    </a:lnTo>
                    <a:lnTo>
                      <a:pt x="208" y="27"/>
                    </a:lnTo>
                    <a:lnTo>
                      <a:pt x="208" y="16"/>
                    </a:lnTo>
                    <a:lnTo>
                      <a:pt x="210" y="9"/>
                    </a:lnTo>
                    <a:lnTo>
                      <a:pt x="218" y="2"/>
                    </a:lnTo>
                    <a:lnTo>
                      <a:pt x="225" y="0"/>
                    </a:lnTo>
                    <a:lnTo>
                      <a:pt x="229" y="0"/>
                    </a:lnTo>
                    <a:lnTo>
                      <a:pt x="229" y="0"/>
                    </a:lnTo>
                    <a:lnTo>
                      <a:pt x="229" y="0"/>
                    </a:lnTo>
                    <a:lnTo>
                      <a:pt x="229" y="0"/>
                    </a:lnTo>
                    <a:lnTo>
                      <a:pt x="229" y="0"/>
                    </a:lnTo>
                    <a:close/>
                  </a:path>
                </a:pathLst>
              </a:custGeom>
              <a:solidFill>
                <a:srgbClr val="FF00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80" name="Freeform 168"/>
              <p:cNvSpPr>
                <a:spLocks noChangeAspect="1" noChangeArrowheads="1"/>
              </p:cNvSpPr>
              <p:nvPr/>
            </p:nvSpPr>
            <p:spPr bwMode="auto">
              <a:xfrm>
                <a:off x="4865" y="3455"/>
                <a:ext cx="291" cy="247"/>
              </a:xfrm>
              <a:custGeom>
                <a:avLst/>
                <a:gdLst/>
                <a:ahLst/>
                <a:cxnLst>
                  <a:cxn ang="0">
                    <a:pos x="18" y="455"/>
                  </a:cxn>
                  <a:cxn ang="0">
                    <a:pos x="33" y="429"/>
                  </a:cxn>
                  <a:cxn ang="0">
                    <a:pos x="60" y="402"/>
                  </a:cxn>
                  <a:cxn ang="0">
                    <a:pos x="75" y="395"/>
                  </a:cxn>
                  <a:cxn ang="0">
                    <a:pos x="98" y="383"/>
                  </a:cxn>
                  <a:cxn ang="0">
                    <a:pos x="117" y="338"/>
                  </a:cxn>
                  <a:cxn ang="0">
                    <a:pos x="142" y="317"/>
                  </a:cxn>
                  <a:cxn ang="0">
                    <a:pos x="160" y="251"/>
                  </a:cxn>
                  <a:cxn ang="0">
                    <a:pos x="189" y="165"/>
                  </a:cxn>
                  <a:cxn ang="0">
                    <a:pos x="205" y="146"/>
                  </a:cxn>
                  <a:cxn ang="0">
                    <a:pos x="214" y="91"/>
                  </a:cxn>
                  <a:cxn ang="0">
                    <a:pos x="260" y="50"/>
                  </a:cxn>
                  <a:cxn ang="0">
                    <a:pos x="287" y="66"/>
                  </a:cxn>
                  <a:cxn ang="0">
                    <a:pos x="299" y="17"/>
                  </a:cxn>
                  <a:cxn ang="0">
                    <a:pos x="315" y="2"/>
                  </a:cxn>
                  <a:cxn ang="0">
                    <a:pos x="362" y="16"/>
                  </a:cxn>
                  <a:cxn ang="0">
                    <a:pos x="393" y="2"/>
                  </a:cxn>
                  <a:cxn ang="0">
                    <a:pos x="420" y="13"/>
                  </a:cxn>
                  <a:cxn ang="0">
                    <a:pos x="438" y="4"/>
                  </a:cxn>
                  <a:cxn ang="0">
                    <a:pos x="452" y="40"/>
                  </a:cxn>
                  <a:cxn ang="0">
                    <a:pos x="425" y="81"/>
                  </a:cxn>
                  <a:cxn ang="0">
                    <a:pos x="450" y="96"/>
                  </a:cxn>
                  <a:cxn ang="0">
                    <a:pos x="482" y="83"/>
                  </a:cxn>
                  <a:cxn ang="0">
                    <a:pos x="506" y="73"/>
                  </a:cxn>
                  <a:cxn ang="0">
                    <a:pos x="552" y="66"/>
                  </a:cxn>
                  <a:cxn ang="0">
                    <a:pos x="573" y="67"/>
                  </a:cxn>
                  <a:cxn ang="0">
                    <a:pos x="631" y="42"/>
                  </a:cxn>
                  <a:cxn ang="0">
                    <a:pos x="682" y="73"/>
                  </a:cxn>
                  <a:cxn ang="0">
                    <a:pos x="698" y="118"/>
                  </a:cxn>
                  <a:cxn ang="0">
                    <a:pos x="717" y="150"/>
                  </a:cxn>
                  <a:cxn ang="0">
                    <a:pos x="703" y="168"/>
                  </a:cxn>
                  <a:cxn ang="0">
                    <a:pos x="689" y="195"/>
                  </a:cxn>
                  <a:cxn ang="0">
                    <a:pos x="667" y="232"/>
                  </a:cxn>
                  <a:cxn ang="0">
                    <a:pos x="626" y="258"/>
                  </a:cxn>
                  <a:cxn ang="0">
                    <a:pos x="565" y="263"/>
                  </a:cxn>
                  <a:cxn ang="0">
                    <a:pos x="560" y="284"/>
                  </a:cxn>
                  <a:cxn ang="0">
                    <a:pos x="523" y="285"/>
                  </a:cxn>
                  <a:cxn ang="0">
                    <a:pos x="495" y="293"/>
                  </a:cxn>
                  <a:cxn ang="0">
                    <a:pos x="473" y="302"/>
                  </a:cxn>
                  <a:cxn ang="0">
                    <a:pos x="465" y="310"/>
                  </a:cxn>
                  <a:cxn ang="0">
                    <a:pos x="453" y="317"/>
                  </a:cxn>
                  <a:cxn ang="0">
                    <a:pos x="440" y="323"/>
                  </a:cxn>
                  <a:cxn ang="0">
                    <a:pos x="420" y="326"/>
                  </a:cxn>
                  <a:cxn ang="0">
                    <a:pos x="394" y="305"/>
                  </a:cxn>
                  <a:cxn ang="0">
                    <a:pos x="381" y="287"/>
                  </a:cxn>
                  <a:cxn ang="0">
                    <a:pos x="360" y="293"/>
                  </a:cxn>
                  <a:cxn ang="0">
                    <a:pos x="377" y="338"/>
                  </a:cxn>
                  <a:cxn ang="0">
                    <a:pos x="356" y="370"/>
                  </a:cxn>
                  <a:cxn ang="0">
                    <a:pos x="341" y="373"/>
                  </a:cxn>
                  <a:cxn ang="0">
                    <a:pos x="325" y="400"/>
                  </a:cxn>
                  <a:cxn ang="0">
                    <a:pos x="290" y="419"/>
                  </a:cxn>
                  <a:cxn ang="0">
                    <a:pos x="255" y="425"/>
                  </a:cxn>
                  <a:cxn ang="0">
                    <a:pos x="215" y="431"/>
                  </a:cxn>
                  <a:cxn ang="0">
                    <a:pos x="167" y="463"/>
                  </a:cxn>
                  <a:cxn ang="0">
                    <a:pos x="92" y="494"/>
                  </a:cxn>
                  <a:cxn ang="0">
                    <a:pos x="51" y="536"/>
                  </a:cxn>
                  <a:cxn ang="0">
                    <a:pos x="73" y="550"/>
                  </a:cxn>
                  <a:cxn ang="0">
                    <a:pos x="88" y="576"/>
                  </a:cxn>
                  <a:cxn ang="0">
                    <a:pos x="65" y="607"/>
                  </a:cxn>
                  <a:cxn ang="0">
                    <a:pos x="30" y="584"/>
                  </a:cxn>
                  <a:cxn ang="0">
                    <a:pos x="3" y="549"/>
                  </a:cxn>
                  <a:cxn ang="0">
                    <a:pos x="7" y="477"/>
                  </a:cxn>
                </a:cxnLst>
                <a:rect l="0" t="0" r="r" b="b"/>
                <a:pathLst/>
              </a:custGeom>
              <a:solidFill>
                <a:srgbClr val="FF0000"/>
              </a:solidFill>
              <a:ln w="6350">
                <a:noFill/>
                <a:round/>
                <a:headEnd/>
                <a:tailEnd/>
              </a:ln>
              <a:effectLst/>
            </p:spPr>
            <p:txBody>
              <a:bodyPr/>
              <a:lstStyle/>
              <a:p>
                <a:pPr>
                  <a:buClr>
                    <a:srgbClr val="000000"/>
                  </a:buClr>
                  <a:buSzPct val="100000"/>
                  <a:defRPr/>
                </a:pPr>
                <a:endParaRPr lang="zh-CN" altLang="en-US">
                  <a:latin typeface="+mj-lt"/>
                </a:endParaRPr>
              </a:p>
            </p:txBody>
          </p:sp>
          <p:sp>
            <p:nvSpPr>
              <p:cNvPr id="13481" name="Freeform 169"/>
              <p:cNvSpPr>
                <a:spLocks noChangeAspect="1" noChangeArrowheads="1"/>
              </p:cNvSpPr>
              <p:nvPr/>
            </p:nvSpPr>
            <p:spPr bwMode="auto">
              <a:xfrm>
                <a:off x="4843" y="2797"/>
                <a:ext cx="129" cy="277"/>
              </a:xfrm>
              <a:custGeom>
                <a:avLst/>
                <a:gdLst/>
                <a:ahLst/>
                <a:cxnLst>
                  <a:cxn ang="0">
                    <a:pos x="289" y="24"/>
                  </a:cxn>
                  <a:cxn ang="0">
                    <a:pos x="307" y="39"/>
                  </a:cxn>
                  <a:cxn ang="0">
                    <a:pos x="285" y="57"/>
                  </a:cxn>
                  <a:cxn ang="0">
                    <a:pos x="274" y="81"/>
                  </a:cxn>
                  <a:cxn ang="0">
                    <a:pos x="310" y="93"/>
                  </a:cxn>
                  <a:cxn ang="0">
                    <a:pos x="322" y="120"/>
                  </a:cxn>
                  <a:cxn ang="0">
                    <a:pos x="316" y="158"/>
                  </a:cxn>
                  <a:cxn ang="0">
                    <a:pos x="293" y="177"/>
                  </a:cxn>
                  <a:cxn ang="0">
                    <a:pos x="270" y="198"/>
                  </a:cxn>
                  <a:cxn ang="0">
                    <a:pos x="257" y="250"/>
                  </a:cxn>
                  <a:cxn ang="0">
                    <a:pos x="280" y="279"/>
                  </a:cxn>
                  <a:cxn ang="0">
                    <a:pos x="301" y="313"/>
                  </a:cxn>
                  <a:cxn ang="0">
                    <a:pos x="307" y="342"/>
                  </a:cxn>
                  <a:cxn ang="0">
                    <a:pos x="295" y="384"/>
                  </a:cxn>
                  <a:cxn ang="0">
                    <a:pos x="289" y="415"/>
                  </a:cxn>
                  <a:cxn ang="0">
                    <a:pos x="276" y="457"/>
                  </a:cxn>
                  <a:cxn ang="0">
                    <a:pos x="291" y="483"/>
                  </a:cxn>
                  <a:cxn ang="0">
                    <a:pos x="291" y="517"/>
                  </a:cxn>
                  <a:cxn ang="0">
                    <a:pos x="287" y="561"/>
                  </a:cxn>
                  <a:cxn ang="0">
                    <a:pos x="251" y="592"/>
                  </a:cxn>
                  <a:cxn ang="0">
                    <a:pos x="224" y="598"/>
                  </a:cxn>
                  <a:cxn ang="0">
                    <a:pos x="201" y="607"/>
                  </a:cxn>
                  <a:cxn ang="0">
                    <a:pos x="166" y="611"/>
                  </a:cxn>
                  <a:cxn ang="0">
                    <a:pos x="151" y="625"/>
                  </a:cxn>
                  <a:cxn ang="0">
                    <a:pos x="124" y="642"/>
                  </a:cxn>
                  <a:cxn ang="0">
                    <a:pos x="83" y="663"/>
                  </a:cxn>
                  <a:cxn ang="0">
                    <a:pos x="43" y="688"/>
                  </a:cxn>
                  <a:cxn ang="0">
                    <a:pos x="8" y="688"/>
                  </a:cxn>
                  <a:cxn ang="0">
                    <a:pos x="6" y="659"/>
                  </a:cxn>
                  <a:cxn ang="0">
                    <a:pos x="12" y="628"/>
                  </a:cxn>
                  <a:cxn ang="0">
                    <a:pos x="29" y="590"/>
                  </a:cxn>
                  <a:cxn ang="0">
                    <a:pos x="24" y="558"/>
                  </a:cxn>
                  <a:cxn ang="0">
                    <a:pos x="12" y="517"/>
                  </a:cxn>
                  <a:cxn ang="0">
                    <a:pos x="10" y="469"/>
                  </a:cxn>
                  <a:cxn ang="0">
                    <a:pos x="0" y="434"/>
                  </a:cxn>
                  <a:cxn ang="0">
                    <a:pos x="20" y="392"/>
                  </a:cxn>
                  <a:cxn ang="0">
                    <a:pos x="24" y="359"/>
                  </a:cxn>
                  <a:cxn ang="0">
                    <a:pos x="3" y="334"/>
                  </a:cxn>
                  <a:cxn ang="0">
                    <a:pos x="2" y="311"/>
                  </a:cxn>
                  <a:cxn ang="0">
                    <a:pos x="20" y="273"/>
                  </a:cxn>
                  <a:cxn ang="0">
                    <a:pos x="31" y="231"/>
                  </a:cxn>
                  <a:cxn ang="0">
                    <a:pos x="49" y="189"/>
                  </a:cxn>
                  <a:cxn ang="0">
                    <a:pos x="60" y="159"/>
                  </a:cxn>
                  <a:cxn ang="0">
                    <a:pos x="85" y="137"/>
                  </a:cxn>
                  <a:cxn ang="0">
                    <a:pos x="112" y="104"/>
                  </a:cxn>
                  <a:cxn ang="0">
                    <a:pos x="131" y="64"/>
                  </a:cxn>
                  <a:cxn ang="0">
                    <a:pos x="165" y="65"/>
                  </a:cxn>
                  <a:cxn ang="0">
                    <a:pos x="188" y="46"/>
                  </a:cxn>
                  <a:cxn ang="0">
                    <a:pos x="212" y="45"/>
                  </a:cxn>
                  <a:cxn ang="0">
                    <a:pos x="246" y="35"/>
                  </a:cxn>
                  <a:cxn ang="0">
                    <a:pos x="275" y="0"/>
                  </a:cxn>
                  <a:cxn ang="0">
                    <a:pos x="280" y="4"/>
                  </a:cxn>
                </a:cxnLst>
                <a:rect l="0" t="0" r="r" b="b"/>
                <a:pathLst>
                  <a:path w="322" h="692">
                    <a:moveTo>
                      <a:pt x="280" y="4"/>
                    </a:moveTo>
                    <a:lnTo>
                      <a:pt x="286" y="13"/>
                    </a:lnTo>
                    <a:lnTo>
                      <a:pt x="289" y="24"/>
                    </a:lnTo>
                    <a:lnTo>
                      <a:pt x="291" y="30"/>
                    </a:lnTo>
                    <a:lnTo>
                      <a:pt x="299" y="37"/>
                    </a:lnTo>
                    <a:lnTo>
                      <a:pt x="307" y="39"/>
                    </a:lnTo>
                    <a:lnTo>
                      <a:pt x="305" y="48"/>
                    </a:lnTo>
                    <a:lnTo>
                      <a:pt x="293" y="53"/>
                    </a:lnTo>
                    <a:lnTo>
                      <a:pt x="285" y="57"/>
                    </a:lnTo>
                    <a:lnTo>
                      <a:pt x="280" y="60"/>
                    </a:lnTo>
                    <a:lnTo>
                      <a:pt x="278" y="68"/>
                    </a:lnTo>
                    <a:lnTo>
                      <a:pt x="274" y="81"/>
                    </a:lnTo>
                    <a:lnTo>
                      <a:pt x="287" y="87"/>
                    </a:lnTo>
                    <a:lnTo>
                      <a:pt x="297" y="89"/>
                    </a:lnTo>
                    <a:lnTo>
                      <a:pt x="310" y="93"/>
                    </a:lnTo>
                    <a:lnTo>
                      <a:pt x="312" y="104"/>
                    </a:lnTo>
                    <a:lnTo>
                      <a:pt x="314" y="114"/>
                    </a:lnTo>
                    <a:lnTo>
                      <a:pt x="322" y="120"/>
                    </a:lnTo>
                    <a:lnTo>
                      <a:pt x="322" y="133"/>
                    </a:lnTo>
                    <a:lnTo>
                      <a:pt x="318" y="147"/>
                    </a:lnTo>
                    <a:lnTo>
                      <a:pt x="316" y="158"/>
                    </a:lnTo>
                    <a:lnTo>
                      <a:pt x="314" y="166"/>
                    </a:lnTo>
                    <a:lnTo>
                      <a:pt x="307" y="175"/>
                    </a:lnTo>
                    <a:lnTo>
                      <a:pt x="293" y="177"/>
                    </a:lnTo>
                    <a:lnTo>
                      <a:pt x="282" y="179"/>
                    </a:lnTo>
                    <a:lnTo>
                      <a:pt x="274" y="185"/>
                    </a:lnTo>
                    <a:lnTo>
                      <a:pt x="270" y="198"/>
                    </a:lnTo>
                    <a:lnTo>
                      <a:pt x="266" y="219"/>
                    </a:lnTo>
                    <a:lnTo>
                      <a:pt x="262" y="235"/>
                    </a:lnTo>
                    <a:lnTo>
                      <a:pt x="257" y="250"/>
                    </a:lnTo>
                    <a:lnTo>
                      <a:pt x="253" y="263"/>
                    </a:lnTo>
                    <a:lnTo>
                      <a:pt x="264" y="273"/>
                    </a:lnTo>
                    <a:lnTo>
                      <a:pt x="280" y="279"/>
                    </a:lnTo>
                    <a:lnTo>
                      <a:pt x="285" y="292"/>
                    </a:lnTo>
                    <a:lnTo>
                      <a:pt x="289" y="300"/>
                    </a:lnTo>
                    <a:lnTo>
                      <a:pt x="301" y="313"/>
                    </a:lnTo>
                    <a:lnTo>
                      <a:pt x="307" y="321"/>
                    </a:lnTo>
                    <a:lnTo>
                      <a:pt x="312" y="329"/>
                    </a:lnTo>
                    <a:lnTo>
                      <a:pt x="307" y="342"/>
                    </a:lnTo>
                    <a:lnTo>
                      <a:pt x="299" y="365"/>
                    </a:lnTo>
                    <a:lnTo>
                      <a:pt x="295" y="371"/>
                    </a:lnTo>
                    <a:lnTo>
                      <a:pt x="295" y="384"/>
                    </a:lnTo>
                    <a:lnTo>
                      <a:pt x="287" y="390"/>
                    </a:lnTo>
                    <a:lnTo>
                      <a:pt x="289" y="405"/>
                    </a:lnTo>
                    <a:lnTo>
                      <a:pt x="289" y="415"/>
                    </a:lnTo>
                    <a:lnTo>
                      <a:pt x="276" y="428"/>
                    </a:lnTo>
                    <a:lnTo>
                      <a:pt x="272" y="442"/>
                    </a:lnTo>
                    <a:lnTo>
                      <a:pt x="276" y="457"/>
                    </a:lnTo>
                    <a:lnTo>
                      <a:pt x="287" y="466"/>
                    </a:lnTo>
                    <a:lnTo>
                      <a:pt x="293" y="473"/>
                    </a:lnTo>
                    <a:lnTo>
                      <a:pt x="291" y="483"/>
                    </a:lnTo>
                    <a:lnTo>
                      <a:pt x="291" y="500"/>
                    </a:lnTo>
                    <a:lnTo>
                      <a:pt x="297" y="512"/>
                    </a:lnTo>
                    <a:lnTo>
                      <a:pt x="291" y="517"/>
                    </a:lnTo>
                    <a:lnTo>
                      <a:pt x="291" y="531"/>
                    </a:lnTo>
                    <a:lnTo>
                      <a:pt x="291" y="546"/>
                    </a:lnTo>
                    <a:lnTo>
                      <a:pt x="287" y="561"/>
                    </a:lnTo>
                    <a:lnTo>
                      <a:pt x="276" y="571"/>
                    </a:lnTo>
                    <a:lnTo>
                      <a:pt x="264" y="579"/>
                    </a:lnTo>
                    <a:lnTo>
                      <a:pt x="251" y="592"/>
                    </a:lnTo>
                    <a:lnTo>
                      <a:pt x="241" y="594"/>
                    </a:lnTo>
                    <a:lnTo>
                      <a:pt x="233" y="600"/>
                    </a:lnTo>
                    <a:lnTo>
                      <a:pt x="224" y="598"/>
                    </a:lnTo>
                    <a:lnTo>
                      <a:pt x="216" y="596"/>
                    </a:lnTo>
                    <a:lnTo>
                      <a:pt x="210" y="600"/>
                    </a:lnTo>
                    <a:lnTo>
                      <a:pt x="201" y="607"/>
                    </a:lnTo>
                    <a:lnTo>
                      <a:pt x="189" y="609"/>
                    </a:lnTo>
                    <a:lnTo>
                      <a:pt x="172" y="609"/>
                    </a:lnTo>
                    <a:lnTo>
                      <a:pt x="166" y="611"/>
                    </a:lnTo>
                    <a:lnTo>
                      <a:pt x="162" y="615"/>
                    </a:lnTo>
                    <a:lnTo>
                      <a:pt x="162" y="625"/>
                    </a:lnTo>
                    <a:lnTo>
                      <a:pt x="151" y="625"/>
                    </a:lnTo>
                    <a:lnTo>
                      <a:pt x="137" y="628"/>
                    </a:lnTo>
                    <a:lnTo>
                      <a:pt x="133" y="636"/>
                    </a:lnTo>
                    <a:lnTo>
                      <a:pt x="124" y="642"/>
                    </a:lnTo>
                    <a:lnTo>
                      <a:pt x="112" y="655"/>
                    </a:lnTo>
                    <a:lnTo>
                      <a:pt x="95" y="661"/>
                    </a:lnTo>
                    <a:lnTo>
                      <a:pt x="83" y="663"/>
                    </a:lnTo>
                    <a:lnTo>
                      <a:pt x="70" y="671"/>
                    </a:lnTo>
                    <a:lnTo>
                      <a:pt x="60" y="680"/>
                    </a:lnTo>
                    <a:lnTo>
                      <a:pt x="43" y="688"/>
                    </a:lnTo>
                    <a:lnTo>
                      <a:pt x="29" y="692"/>
                    </a:lnTo>
                    <a:lnTo>
                      <a:pt x="16" y="692"/>
                    </a:lnTo>
                    <a:lnTo>
                      <a:pt x="8" y="688"/>
                    </a:lnTo>
                    <a:lnTo>
                      <a:pt x="5" y="682"/>
                    </a:lnTo>
                    <a:lnTo>
                      <a:pt x="6" y="676"/>
                    </a:lnTo>
                    <a:lnTo>
                      <a:pt x="6" y="659"/>
                    </a:lnTo>
                    <a:lnTo>
                      <a:pt x="8" y="648"/>
                    </a:lnTo>
                    <a:lnTo>
                      <a:pt x="10" y="636"/>
                    </a:lnTo>
                    <a:lnTo>
                      <a:pt x="12" y="628"/>
                    </a:lnTo>
                    <a:lnTo>
                      <a:pt x="14" y="619"/>
                    </a:lnTo>
                    <a:lnTo>
                      <a:pt x="27" y="600"/>
                    </a:lnTo>
                    <a:lnTo>
                      <a:pt x="29" y="590"/>
                    </a:lnTo>
                    <a:lnTo>
                      <a:pt x="29" y="581"/>
                    </a:lnTo>
                    <a:lnTo>
                      <a:pt x="27" y="567"/>
                    </a:lnTo>
                    <a:lnTo>
                      <a:pt x="24" y="558"/>
                    </a:lnTo>
                    <a:lnTo>
                      <a:pt x="16" y="546"/>
                    </a:lnTo>
                    <a:lnTo>
                      <a:pt x="16" y="533"/>
                    </a:lnTo>
                    <a:lnTo>
                      <a:pt x="12" y="517"/>
                    </a:lnTo>
                    <a:lnTo>
                      <a:pt x="12" y="500"/>
                    </a:lnTo>
                    <a:lnTo>
                      <a:pt x="12" y="483"/>
                    </a:lnTo>
                    <a:lnTo>
                      <a:pt x="10" y="469"/>
                    </a:lnTo>
                    <a:lnTo>
                      <a:pt x="6" y="462"/>
                    </a:lnTo>
                    <a:lnTo>
                      <a:pt x="2" y="445"/>
                    </a:lnTo>
                    <a:lnTo>
                      <a:pt x="0" y="434"/>
                    </a:lnTo>
                    <a:lnTo>
                      <a:pt x="4" y="419"/>
                    </a:lnTo>
                    <a:lnTo>
                      <a:pt x="12" y="411"/>
                    </a:lnTo>
                    <a:lnTo>
                      <a:pt x="20" y="392"/>
                    </a:lnTo>
                    <a:lnTo>
                      <a:pt x="22" y="378"/>
                    </a:lnTo>
                    <a:lnTo>
                      <a:pt x="29" y="369"/>
                    </a:lnTo>
                    <a:lnTo>
                      <a:pt x="24" y="359"/>
                    </a:lnTo>
                    <a:lnTo>
                      <a:pt x="20" y="352"/>
                    </a:lnTo>
                    <a:lnTo>
                      <a:pt x="12" y="344"/>
                    </a:lnTo>
                    <a:lnTo>
                      <a:pt x="3" y="334"/>
                    </a:lnTo>
                    <a:lnTo>
                      <a:pt x="1" y="322"/>
                    </a:lnTo>
                    <a:lnTo>
                      <a:pt x="1" y="321"/>
                    </a:lnTo>
                    <a:lnTo>
                      <a:pt x="2" y="311"/>
                    </a:lnTo>
                    <a:lnTo>
                      <a:pt x="6" y="292"/>
                    </a:lnTo>
                    <a:lnTo>
                      <a:pt x="16" y="286"/>
                    </a:lnTo>
                    <a:lnTo>
                      <a:pt x="20" y="273"/>
                    </a:lnTo>
                    <a:lnTo>
                      <a:pt x="31" y="260"/>
                    </a:lnTo>
                    <a:lnTo>
                      <a:pt x="31" y="246"/>
                    </a:lnTo>
                    <a:lnTo>
                      <a:pt x="31" y="231"/>
                    </a:lnTo>
                    <a:lnTo>
                      <a:pt x="37" y="212"/>
                    </a:lnTo>
                    <a:lnTo>
                      <a:pt x="43" y="200"/>
                    </a:lnTo>
                    <a:lnTo>
                      <a:pt x="49" y="189"/>
                    </a:lnTo>
                    <a:lnTo>
                      <a:pt x="49" y="179"/>
                    </a:lnTo>
                    <a:lnTo>
                      <a:pt x="44" y="164"/>
                    </a:lnTo>
                    <a:lnTo>
                      <a:pt x="60" y="159"/>
                    </a:lnTo>
                    <a:lnTo>
                      <a:pt x="66" y="141"/>
                    </a:lnTo>
                    <a:lnTo>
                      <a:pt x="74" y="136"/>
                    </a:lnTo>
                    <a:lnTo>
                      <a:pt x="85" y="137"/>
                    </a:lnTo>
                    <a:lnTo>
                      <a:pt x="100" y="135"/>
                    </a:lnTo>
                    <a:lnTo>
                      <a:pt x="108" y="125"/>
                    </a:lnTo>
                    <a:lnTo>
                      <a:pt x="112" y="104"/>
                    </a:lnTo>
                    <a:lnTo>
                      <a:pt x="116" y="97"/>
                    </a:lnTo>
                    <a:lnTo>
                      <a:pt x="124" y="80"/>
                    </a:lnTo>
                    <a:lnTo>
                      <a:pt x="131" y="64"/>
                    </a:lnTo>
                    <a:lnTo>
                      <a:pt x="141" y="61"/>
                    </a:lnTo>
                    <a:lnTo>
                      <a:pt x="156" y="62"/>
                    </a:lnTo>
                    <a:lnTo>
                      <a:pt x="165" y="65"/>
                    </a:lnTo>
                    <a:lnTo>
                      <a:pt x="176" y="65"/>
                    </a:lnTo>
                    <a:lnTo>
                      <a:pt x="182" y="53"/>
                    </a:lnTo>
                    <a:lnTo>
                      <a:pt x="188" y="46"/>
                    </a:lnTo>
                    <a:lnTo>
                      <a:pt x="196" y="43"/>
                    </a:lnTo>
                    <a:lnTo>
                      <a:pt x="207" y="43"/>
                    </a:lnTo>
                    <a:lnTo>
                      <a:pt x="212" y="45"/>
                    </a:lnTo>
                    <a:lnTo>
                      <a:pt x="221" y="48"/>
                    </a:lnTo>
                    <a:lnTo>
                      <a:pt x="228" y="47"/>
                    </a:lnTo>
                    <a:lnTo>
                      <a:pt x="246" y="35"/>
                    </a:lnTo>
                    <a:lnTo>
                      <a:pt x="262" y="26"/>
                    </a:lnTo>
                    <a:lnTo>
                      <a:pt x="271" y="22"/>
                    </a:lnTo>
                    <a:lnTo>
                      <a:pt x="275" y="0"/>
                    </a:lnTo>
                    <a:lnTo>
                      <a:pt x="280" y="4"/>
                    </a:lnTo>
                    <a:lnTo>
                      <a:pt x="280" y="4"/>
                    </a:lnTo>
                    <a:lnTo>
                      <a:pt x="280" y="4"/>
                    </a:lnTo>
                    <a:lnTo>
                      <a:pt x="280" y="4"/>
                    </a:lnTo>
                    <a:lnTo>
                      <a:pt x="280" y="4"/>
                    </a:lnTo>
                    <a:close/>
                  </a:path>
                </a:pathLst>
              </a:custGeom>
              <a:solidFill>
                <a:srgbClr val="99FFCC"/>
              </a:solidFill>
              <a:ln w="6350">
                <a:noFill/>
                <a:round/>
                <a:headEnd/>
                <a:tailEnd/>
              </a:ln>
              <a:effectLst/>
            </p:spPr>
            <p:txBody>
              <a:bodyPr/>
              <a:lstStyle/>
              <a:p>
                <a:pPr>
                  <a:buClr>
                    <a:srgbClr val="000000"/>
                  </a:buClr>
                  <a:buSzPct val="100000"/>
                  <a:defRPr/>
                </a:pPr>
                <a:endParaRPr lang="zh-CN" altLang="en-US">
                  <a:latin typeface="+mj-lt"/>
                </a:endParaRPr>
              </a:p>
            </p:txBody>
          </p:sp>
          <p:sp>
            <p:nvSpPr>
              <p:cNvPr id="13482" name="Freeform 170"/>
              <p:cNvSpPr>
                <a:spLocks noChangeAspect="1" noChangeArrowheads="1"/>
              </p:cNvSpPr>
              <p:nvPr/>
            </p:nvSpPr>
            <p:spPr bwMode="auto">
              <a:xfrm>
                <a:off x="4850" y="2986"/>
                <a:ext cx="227" cy="205"/>
              </a:xfrm>
              <a:custGeom>
                <a:avLst/>
                <a:gdLst/>
                <a:ahLst/>
                <a:cxnLst>
                  <a:cxn ang="0">
                    <a:pos x="314" y="4"/>
                  </a:cxn>
                  <a:cxn ang="0">
                    <a:pos x="356" y="17"/>
                  </a:cxn>
                  <a:cxn ang="0">
                    <a:pos x="387" y="19"/>
                  </a:cxn>
                  <a:cxn ang="0">
                    <a:pos x="414" y="8"/>
                  </a:cxn>
                  <a:cxn ang="0">
                    <a:pos x="429" y="25"/>
                  </a:cxn>
                  <a:cxn ang="0">
                    <a:pos x="439" y="31"/>
                  </a:cxn>
                  <a:cxn ang="0">
                    <a:pos x="476" y="18"/>
                  </a:cxn>
                  <a:cxn ang="0">
                    <a:pos x="450" y="48"/>
                  </a:cxn>
                  <a:cxn ang="0">
                    <a:pos x="423" y="80"/>
                  </a:cxn>
                  <a:cxn ang="0">
                    <a:pos x="394" y="115"/>
                  </a:cxn>
                  <a:cxn ang="0">
                    <a:pos x="412" y="134"/>
                  </a:cxn>
                  <a:cxn ang="0">
                    <a:pos x="452" y="161"/>
                  </a:cxn>
                  <a:cxn ang="0">
                    <a:pos x="492" y="166"/>
                  </a:cxn>
                  <a:cxn ang="0">
                    <a:pos x="519" y="181"/>
                  </a:cxn>
                  <a:cxn ang="0">
                    <a:pos x="554" y="197"/>
                  </a:cxn>
                  <a:cxn ang="0">
                    <a:pos x="567" y="226"/>
                  </a:cxn>
                  <a:cxn ang="0">
                    <a:pos x="540" y="251"/>
                  </a:cxn>
                  <a:cxn ang="0">
                    <a:pos x="508" y="235"/>
                  </a:cxn>
                  <a:cxn ang="0">
                    <a:pos x="475" y="237"/>
                  </a:cxn>
                  <a:cxn ang="0">
                    <a:pos x="477" y="270"/>
                  </a:cxn>
                  <a:cxn ang="0">
                    <a:pos x="458" y="298"/>
                  </a:cxn>
                  <a:cxn ang="0">
                    <a:pos x="448" y="335"/>
                  </a:cxn>
                  <a:cxn ang="0">
                    <a:pos x="421" y="347"/>
                  </a:cxn>
                  <a:cxn ang="0">
                    <a:pos x="446" y="359"/>
                  </a:cxn>
                  <a:cxn ang="0">
                    <a:pos x="460" y="393"/>
                  </a:cxn>
                  <a:cxn ang="0">
                    <a:pos x="500" y="403"/>
                  </a:cxn>
                  <a:cxn ang="0">
                    <a:pos x="521" y="401"/>
                  </a:cxn>
                  <a:cxn ang="0">
                    <a:pos x="527" y="445"/>
                  </a:cxn>
                  <a:cxn ang="0">
                    <a:pos x="517" y="470"/>
                  </a:cxn>
                  <a:cxn ang="0">
                    <a:pos x="480" y="498"/>
                  </a:cxn>
                  <a:cxn ang="0">
                    <a:pos x="454" y="510"/>
                  </a:cxn>
                  <a:cxn ang="0">
                    <a:pos x="410" y="504"/>
                  </a:cxn>
                  <a:cxn ang="0">
                    <a:pos x="377" y="487"/>
                  </a:cxn>
                  <a:cxn ang="0">
                    <a:pos x="346" y="485"/>
                  </a:cxn>
                  <a:cxn ang="0">
                    <a:pos x="333" y="454"/>
                  </a:cxn>
                  <a:cxn ang="0">
                    <a:pos x="327" y="426"/>
                  </a:cxn>
                  <a:cxn ang="0">
                    <a:pos x="308" y="437"/>
                  </a:cxn>
                  <a:cxn ang="0">
                    <a:pos x="287" y="437"/>
                  </a:cxn>
                  <a:cxn ang="0">
                    <a:pos x="264" y="429"/>
                  </a:cxn>
                  <a:cxn ang="0">
                    <a:pos x="243" y="439"/>
                  </a:cxn>
                  <a:cxn ang="0">
                    <a:pos x="202" y="443"/>
                  </a:cxn>
                  <a:cxn ang="0">
                    <a:pos x="164" y="438"/>
                  </a:cxn>
                  <a:cxn ang="0">
                    <a:pos x="129" y="422"/>
                  </a:cxn>
                  <a:cxn ang="0">
                    <a:pos x="93" y="387"/>
                  </a:cxn>
                  <a:cxn ang="0">
                    <a:pos x="72" y="361"/>
                  </a:cxn>
                  <a:cxn ang="0">
                    <a:pos x="70" y="329"/>
                  </a:cxn>
                  <a:cxn ang="0">
                    <a:pos x="50" y="308"/>
                  </a:cxn>
                  <a:cxn ang="0">
                    <a:pos x="34" y="291"/>
                  </a:cxn>
                  <a:cxn ang="0">
                    <a:pos x="25" y="261"/>
                  </a:cxn>
                  <a:cxn ang="0">
                    <a:pos x="3" y="227"/>
                  </a:cxn>
                  <a:cxn ang="0">
                    <a:pos x="45" y="205"/>
                  </a:cxn>
                  <a:cxn ang="0">
                    <a:pos x="96" y="181"/>
                  </a:cxn>
                  <a:cxn ang="0">
                    <a:pos x="134" y="153"/>
                  </a:cxn>
                  <a:cxn ang="0">
                    <a:pos x="155" y="136"/>
                  </a:cxn>
                  <a:cxn ang="0">
                    <a:pos x="186" y="133"/>
                  </a:cxn>
                  <a:cxn ang="0">
                    <a:pos x="216" y="127"/>
                  </a:cxn>
                  <a:cxn ang="0">
                    <a:pos x="251" y="104"/>
                  </a:cxn>
                  <a:cxn ang="0">
                    <a:pos x="275" y="72"/>
                  </a:cxn>
                  <a:cxn ang="0">
                    <a:pos x="275" y="27"/>
                  </a:cxn>
                  <a:cxn ang="0">
                    <a:pos x="277" y="0"/>
                  </a:cxn>
                </a:cxnLst>
                <a:rect l="0" t="0" r="r" b="b"/>
                <a:pathLst>
                  <a:path w="567" h="512">
                    <a:moveTo>
                      <a:pt x="277" y="0"/>
                    </a:moveTo>
                    <a:lnTo>
                      <a:pt x="291" y="2"/>
                    </a:lnTo>
                    <a:lnTo>
                      <a:pt x="302" y="0"/>
                    </a:lnTo>
                    <a:lnTo>
                      <a:pt x="314" y="4"/>
                    </a:lnTo>
                    <a:lnTo>
                      <a:pt x="323" y="6"/>
                    </a:lnTo>
                    <a:lnTo>
                      <a:pt x="335" y="10"/>
                    </a:lnTo>
                    <a:lnTo>
                      <a:pt x="348" y="13"/>
                    </a:lnTo>
                    <a:lnTo>
                      <a:pt x="356" y="17"/>
                    </a:lnTo>
                    <a:lnTo>
                      <a:pt x="364" y="15"/>
                    </a:lnTo>
                    <a:lnTo>
                      <a:pt x="375" y="13"/>
                    </a:lnTo>
                    <a:lnTo>
                      <a:pt x="381" y="15"/>
                    </a:lnTo>
                    <a:lnTo>
                      <a:pt x="387" y="19"/>
                    </a:lnTo>
                    <a:lnTo>
                      <a:pt x="392" y="15"/>
                    </a:lnTo>
                    <a:lnTo>
                      <a:pt x="400" y="8"/>
                    </a:lnTo>
                    <a:lnTo>
                      <a:pt x="406" y="6"/>
                    </a:lnTo>
                    <a:lnTo>
                      <a:pt x="414" y="8"/>
                    </a:lnTo>
                    <a:lnTo>
                      <a:pt x="419" y="13"/>
                    </a:lnTo>
                    <a:lnTo>
                      <a:pt x="429" y="13"/>
                    </a:lnTo>
                    <a:lnTo>
                      <a:pt x="431" y="19"/>
                    </a:lnTo>
                    <a:lnTo>
                      <a:pt x="429" y="25"/>
                    </a:lnTo>
                    <a:lnTo>
                      <a:pt x="427" y="33"/>
                    </a:lnTo>
                    <a:lnTo>
                      <a:pt x="430" y="35"/>
                    </a:lnTo>
                    <a:lnTo>
                      <a:pt x="433" y="36"/>
                    </a:lnTo>
                    <a:lnTo>
                      <a:pt x="439" y="31"/>
                    </a:lnTo>
                    <a:lnTo>
                      <a:pt x="452" y="25"/>
                    </a:lnTo>
                    <a:lnTo>
                      <a:pt x="464" y="19"/>
                    </a:lnTo>
                    <a:lnTo>
                      <a:pt x="474" y="15"/>
                    </a:lnTo>
                    <a:lnTo>
                      <a:pt x="476" y="18"/>
                    </a:lnTo>
                    <a:lnTo>
                      <a:pt x="470" y="25"/>
                    </a:lnTo>
                    <a:lnTo>
                      <a:pt x="465" y="32"/>
                    </a:lnTo>
                    <a:lnTo>
                      <a:pt x="457" y="41"/>
                    </a:lnTo>
                    <a:lnTo>
                      <a:pt x="450" y="48"/>
                    </a:lnTo>
                    <a:lnTo>
                      <a:pt x="442" y="54"/>
                    </a:lnTo>
                    <a:lnTo>
                      <a:pt x="435" y="61"/>
                    </a:lnTo>
                    <a:lnTo>
                      <a:pt x="425" y="69"/>
                    </a:lnTo>
                    <a:lnTo>
                      <a:pt x="423" y="80"/>
                    </a:lnTo>
                    <a:lnTo>
                      <a:pt x="419" y="86"/>
                    </a:lnTo>
                    <a:lnTo>
                      <a:pt x="406" y="90"/>
                    </a:lnTo>
                    <a:lnTo>
                      <a:pt x="402" y="101"/>
                    </a:lnTo>
                    <a:lnTo>
                      <a:pt x="394" y="115"/>
                    </a:lnTo>
                    <a:lnTo>
                      <a:pt x="389" y="124"/>
                    </a:lnTo>
                    <a:lnTo>
                      <a:pt x="392" y="132"/>
                    </a:lnTo>
                    <a:lnTo>
                      <a:pt x="400" y="134"/>
                    </a:lnTo>
                    <a:lnTo>
                      <a:pt x="412" y="134"/>
                    </a:lnTo>
                    <a:lnTo>
                      <a:pt x="423" y="138"/>
                    </a:lnTo>
                    <a:lnTo>
                      <a:pt x="437" y="147"/>
                    </a:lnTo>
                    <a:lnTo>
                      <a:pt x="446" y="155"/>
                    </a:lnTo>
                    <a:lnTo>
                      <a:pt x="452" y="161"/>
                    </a:lnTo>
                    <a:lnTo>
                      <a:pt x="460" y="168"/>
                    </a:lnTo>
                    <a:lnTo>
                      <a:pt x="469" y="172"/>
                    </a:lnTo>
                    <a:lnTo>
                      <a:pt x="479" y="172"/>
                    </a:lnTo>
                    <a:lnTo>
                      <a:pt x="492" y="166"/>
                    </a:lnTo>
                    <a:lnTo>
                      <a:pt x="500" y="165"/>
                    </a:lnTo>
                    <a:lnTo>
                      <a:pt x="510" y="165"/>
                    </a:lnTo>
                    <a:lnTo>
                      <a:pt x="515" y="172"/>
                    </a:lnTo>
                    <a:lnTo>
                      <a:pt x="519" y="181"/>
                    </a:lnTo>
                    <a:lnTo>
                      <a:pt x="524" y="186"/>
                    </a:lnTo>
                    <a:lnTo>
                      <a:pt x="533" y="191"/>
                    </a:lnTo>
                    <a:lnTo>
                      <a:pt x="548" y="195"/>
                    </a:lnTo>
                    <a:lnTo>
                      <a:pt x="554" y="197"/>
                    </a:lnTo>
                    <a:lnTo>
                      <a:pt x="556" y="203"/>
                    </a:lnTo>
                    <a:lnTo>
                      <a:pt x="556" y="212"/>
                    </a:lnTo>
                    <a:lnTo>
                      <a:pt x="563" y="220"/>
                    </a:lnTo>
                    <a:lnTo>
                      <a:pt x="567" y="226"/>
                    </a:lnTo>
                    <a:lnTo>
                      <a:pt x="560" y="233"/>
                    </a:lnTo>
                    <a:lnTo>
                      <a:pt x="554" y="237"/>
                    </a:lnTo>
                    <a:lnTo>
                      <a:pt x="546" y="249"/>
                    </a:lnTo>
                    <a:lnTo>
                      <a:pt x="540" y="251"/>
                    </a:lnTo>
                    <a:lnTo>
                      <a:pt x="529" y="256"/>
                    </a:lnTo>
                    <a:lnTo>
                      <a:pt x="519" y="251"/>
                    </a:lnTo>
                    <a:lnTo>
                      <a:pt x="515" y="243"/>
                    </a:lnTo>
                    <a:lnTo>
                      <a:pt x="508" y="235"/>
                    </a:lnTo>
                    <a:lnTo>
                      <a:pt x="500" y="228"/>
                    </a:lnTo>
                    <a:lnTo>
                      <a:pt x="490" y="226"/>
                    </a:lnTo>
                    <a:lnTo>
                      <a:pt x="477" y="228"/>
                    </a:lnTo>
                    <a:lnTo>
                      <a:pt x="475" y="237"/>
                    </a:lnTo>
                    <a:lnTo>
                      <a:pt x="473" y="243"/>
                    </a:lnTo>
                    <a:lnTo>
                      <a:pt x="477" y="251"/>
                    </a:lnTo>
                    <a:lnTo>
                      <a:pt x="477" y="262"/>
                    </a:lnTo>
                    <a:lnTo>
                      <a:pt x="477" y="270"/>
                    </a:lnTo>
                    <a:lnTo>
                      <a:pt x="481" y="277"/>
                    </a:lnTo>
                    <a:lnTo>
                      <a:pt x="471" y="283"/>
                    </a:lnTo>
                    <a:lnTo>
                      <a:pt x="462" y="285"/>
                    </a:lnTo>
                    <a:lnTo>
                      <a:pt x="458" y="298"/>
                    </a:lnTo>
                    <a:lnTo>
                      <a:pt x="458" y="306"/>
                    </a:lnTo>
                    <a:lnTo>
                      <a:pt x="460" y="321"/>
                    </a:lnTo>
                    <a:lnTo>
                      <a:pt x="452" y="331"/>
                    </a:lnTo>
                    <a:lnTo>
                      <a:pt x="448" y="335"/>
                    </a:lnTo>
                    <a:lnTo>
                      <a:pt x="435" y="337"/>
                    </a:lnTo>
                    <a:lnTo>
                      <a:pt x="425" y="337"/>
                    </a:lnTo>
                    <a:lnTo>
                      <a:pt x="421" y="339"/>
                    </a:lnTo>
                    <a:lnTo>
                      <a:pt x="421" y="347"/>
                    </a:lnTo>
                    <a:lnTo>
                      <a:pt x="425" y="351"/>
                    </a:lnTo>
                    <a:lnTo>
                      <a:pt x="429" y="357"/>
                    </a:lnTo>
                    <a:lnTo>
                      <a:pt x="439" y="357"/>
                    </a:lnTo>
                    <a:lnTo>
                      <a:pt x="446" y="359"/>
                    </a:lnTo>
                    <a:lnTo>
                      <a:pt x="452" y="366"/>
                    </a:lnTo>
                    <a:lnTo>
                      <a:pt x="456" y="372"/>
                    </a:lnTo>
                    <a:lnTo>
                      <a:pt x="454" y="387"/>
                    </a:lnTo>
                    <a:lnTo>
                      <a:pt x="460" y="393"/>
                    </a:lnTo>
                    <a:lnTo>
                      <a:pt x="473" y="393"/>
                    </a:lnTo>
                    <a:lnTo>
                      <a:pt x="485" y="401"/>
                    </a:lnTo>
                    <a:lnTo>
                      <a:pt x="492" y="405"/>
                    </a:lnTo>
                    <a:lnTo>
                      <a:pt x="500" y="403"/>
                    </a:lnTo>
                    <a:lnTo>
                      <a:pt x="508" y="397"/>
                    </a:lnTo>
                    <a:lnTo>
                      <a:pt x="515" y="391"/>
                    </a:lnTo>
                    <a:lnTo>
                      <a:pt x="521" y="391"/>
                    </a:lnTo>
                    <a:lnTo>
                      <a:pt x="521" y="401"/>
                    </a:lnTo>
                    <a:lnTo>
                      <a:pt x="525" y="416"/>
                    </a:lnTo>
                    <a:lnTo>
                      <a:pt x="527" y="422"/>
                    </a:lnTo>
                    <a:lnTo>
                      <a:pt x="531" y="433"/>
                    </a:lnTo>
                    <a:lnTo>
                      <a:pt x="527" y="445"/>
                    </a:lnTo>
                    <a:lnTo>
                      <a:pt x="531" y="454"/>
                    </a:lnTo>
                    <a:lnTo>
                      <a:pt x="529" y="466"/>
                    </a:lnTo>
                    <a:lnTo>
                      <a:pt x="527" y="470"/>
                    </a:lnTo>
                    <a:lnTo>
                      <a:pt x="517" y="470"/>
                    </a:lnTo>
                    <a:lnTo>
                      <a:pt x="500" y="479"/>
                    </a:lnTo>
                    <a:lnTo>
                      <a:pt x="496" y="487"/>
                    </a:lnTo>
                    <a:lnTo>
                      <a:pt x="493" y="494"/>
                    </a:lnTo>
                    <a:lnTo>
                      <a:pt x="480" y="498"/>
                    </a:lnTo>
                    <a:lnTo>
                      <a:pt x="470" y="500"/>
                    </a:lnTo>
                    <a:lnTo>
                      <a:pt x="467" y="501"/>
                    </a:lnTo>
                    <a:lnTo>
                      <a:pt x="460" y="506"/>
                    </a:lnTo>
                    <a:lnTo>
                      <a:pt x="454" y="510"/>
                    </a:lnTo>
                    <a:lnTo>
                      <a:pt x="444" y="512"/>
                    </a:lnTo>
                    <a:lnTo>
                      <a:pt x="431" y="512"/>
                    </a:lnTo>
                    <a:lnTo>
                      <a:pt x="417" y="510"/>
                    </a:lnTo>
                    <a:lnTo>
                      <a:pt x="410" y="504"/>
                    </a:lnTo>
                    <a:lnTo>
                      <a:pt x="406" y="496"/>
                    </a:lnTo>
                    <a:lnTo>
                      <a:pt x="402" y="491"/>
                    </a:lnTo>
                    <a:lnTo>
                      <a:pt x="392" y="489"/>
                    </a:lnTo>
                    <a:lnTo>
                      <a:pt x="377" y="487"/>
                    </a:lnTo>
                    <a:lnTo>
                      <a:pt x="369" y="485"/>
                    </a:lnTo>
                    <a:lnTo>
                      <a:pt x="364" y="491"/>
                    </a:lnTo>
                    <a:lnTo>
                      <a:pt x="356" y="491"/>
                    </a:lnTo>
                    <a:lnTo>
                      <a:pt x="346" y="485"/>
                    </a:lnTo>
                    <a:lnTo>
                      <a:pt x="339" y="477"/>
                    </a:lnTo>
                    <a:lnTo>
                      <a:pt x="337" y="468"/>
                    </a:lnTo>
                    <a:lnTo>
                      <a:pt x="335" y="462"/>
                    </a:lnTo>
                    <a:lnTo>
                      <a:pt x="333" y="454"/>
                    </a:lnTo>
                    <a:lnTo>
                      <a:pt x="333" y="447"/>
                    </a:lnTo>
                    <a:lnTo>
                      <a:pt x="331" y="437"/>
                    </a:lnTo>
                    <a:lnTo>
                      <a:pt x="331" y="429"/>
                    </a:lnTo>
                    <a:lnTo>
                      <a:pt x="327" y="426"/>
                    </a:lnTo>
                    <a:lnTo>
                      <a:pt x="323" y="422"/>
                    </a:lnTo>
                    <a:lnTo>
                      <a:pt x="316" y="426"/>
                    </a:lnTo>
                    <a:lnTo>
                      <a:pt x="310" y="431"/>
                    </a:lnTo>
                    <a:lnTo>
                      <a:pt x="308" y="437"/>
                    </a:lnTo>
                    <a:lnTo>
                      <a:pt x="304" y="443"/>
                    </a:lnTo>
                    <a:lnTo>
                      <a:pt x="298" y="447"/>
                    </a:lnTo>
                    <a:lnTo>
                      <a:pt x="291" y="441"/>
                    </a:lnTo>
                    <a:lnTo>
                      <a:pt x="287" y="437"/>
                    </a:lnTo>
                    <a:lnTo>
                      <a:pt x="281" y="431"/>
                    </a:lnTo>
                    <a:lnTo>
                      <a:pt x="275" y="431"/>
                    </a:lnTo>
                    <a:lnTo>
                      <a:pt x="268" y="431"/>
                    </a:lnTo>
                    <a:lnTo>
                      <a:pt x="264" y="429"/>
                    </a:lnTo>
                    <a:lnTo>
                      <a:pt x="256" y="431"/>
                    </a:lnTo>
                    <a:lnTo>
                      <a:pt x="254" y="435"/>
                    </a:lnTo>
                    <a:lnTo>
                      <a:pt x="248" y="435"/>
                    </a:lnTo>
                    <a:lnTo>
                      <a:pt x="243" y="439"/>
                    </a:lnTo>
                    <a:lnTo>
                      <a:pt x="233" y="441"/>
                    </a:lnTo>
                    <a:lnTo>
                      <a:pt x="223" y="441"/>
                    </a:lnTo>
                    <a:lnTo>
                      <a:pt x="214" y="441"/>
                    </a:lnTo>
                    <a:lnTo>
                      <a:pt x="202" y="443"/>
                    </a:lnTo>
                    <a:lnTo>
                      <a:pt x="189" y="443"/>
                    </a:lnTo>
                    <a:lnTo>
                      <a:pt x="181" y="441"/>
                    </a:lnTo>
                    <a:lnTo>
                      <a:pt x="171" y="440"/>
                    </a:lnTo>
                    <a:lnTo>
                      <a:pt x="164" y="438"/>
                    </a:lnTo>
                    <a:lnTo>
                      <a:pt x="154" y="428"/>
                    </a:lnTo>
                    <a:lnTo>
                      <a:pt x="145" y="426"/>
                    </a:lnTo>
                    <a:lnTo>
                      <a:pt x="139" y="425"/>
                    </a:lnTo>
                    <a:lnTo>
                      <a:pt x="129" y="422"/>
                    </a:lnTo>
                    <a:lnTo>
                      <a:pt x="120" y="416"/>
                    </a:lnTo>
                    <a:lnTo>
                      <a:pt x="106" y="403"/>
                    </a:lnTo>
                    <a:lnTo>
                      <a:pt x="100" y="393"/>
                    </a:lnTo>
                    <a:lnTo>
                      <a:pt x="93" y="387"/>
                    </a:lnTo>
                    <a:lnTo>
                      <a:pt x="89" y="378"/>
                    </a:lnTo>
                    <a:lnTo>
                      <a:pt x="85" y="372"/>
                    </a:lnTo>
                    <a:lnTo>
                      <a:pt x="77" y="364"/>
                    </a:lnTo>
                    <a:lnTo>
                      <a:pt x="72" y="361"/>
                    </a:lnTo>
                    <a:lnTo>
                      <a:pt x="72" y="351"/>
                    </a:lnTo>
                    <a:lnTo>
                      <a:pt x="73" y="349"/>
                    </a:lnTo>
                    <a:lnTo>
                      <a:pt x="71" y="336"/>
                    </a:lnTo>
                    <a:lnTo>
                      <a:pt x="70" y="329"/>
                    </a:lnTo>
                    <a:lnTo>
                      <a:pt x="67" y="324"/>
                    </a:lnTo>
                    <a:lnTo>
                      <a:pt x="63" y="320"/>
                    </a:lnTo>
                    <a:lnTo>
                      <a:pt x="57" y="315"/>
                    </a:lnTo>
                    <a:lnTo>
                      <a:pt x="50" y="308"/>
                    </a:lnTo>
                    <a:lnTo>
                      <a:pt x="43" y="302"/>
                    </a:lnTo>
                    <a:lnTo>
                      <a:pt x="38" y="297"/>
                    </a:lnTo>
                    <a:lnTo>
                      <a:pt x="35" y="294"/>
                    </a:lnTo>
                    <a:lnTo>
                      <a:pt x="34" y="291"/>
                    </a:lnTo>
                    <a:lnTo>
                      <a:pt x="30" y="281"/>
                    </a:lnTo>
                    <a:lnTo>
                      <a:pt x="30" y="273"/>
                    </a:lnTo>
                    <a:lnTo>
                      <a:pt x="28" y="266"/>
                    </a:lnTo>
                    <a:lnTo>
                      <a:pt x="25" y="261"/>
                    </a:lnTo>
                    <a:lnTo>
                      <a:pt x="16" y="254"/>
                    </a:lnTo>
                    <a:lnTo>
                      <a:pt x="12" y="247"/>
                    </a:lnTo>
                    <a:lnTo>
                      <a:pt x="5" y="237"/>
                    </a:lnTo>
                    <a:lnTo>
                      <a:pt x="3" y="227"/>
                    </a:lnTo>
                    <a:lnTo>
                      <a:pt x="0" y="220"/>
                    </a:lnTo>
                    <a:lnTo>
                      <a:pt x="15" y="219"/>
                    </a:lnTo>
                    <a:lnTo>
                      <a:pt x="30" y="214"/>
                    </a:lnTo>
                    <a:lnTo>
                      <a:pt x="45" y="205"/>
                    </a:lnTo>
                    <a:lnTo>
                      <a:pt x="56" y="197"/>
                    </a:lnTo>
                    <a:lnTo>
                      <a:pt x="67" y="190"/>
                    </a:lnTo>
                    <a:lnTo>
                      <a:pt x="80" y="188"/>
                    </a:lnTo>
                    <a:lnTo>
                      <a:pt x="96" y="181"/>
                    </a:lnTo>
                    <a:lnTo>
                      <a:pt x="108" y="169"/>
                    </a:lnTo>
                    <a:lnTo>
                      <a:pt x="117" y="162"/>
                    </a:lnTo>
                    <a:lnTo>
                      <a:pt x="121" y="154"/>
                    </a:lnTo>
                    <a:lnTo>
                      <a:pt x="134" y="153"/>
                    </a:lnTo>
                    <a:lnTo>
                      <a:pt x="146" y="153"/>
                    </a:lnTo>
                    <a:lnTo>
                      <a:pt x="146" y="141"/>
                    </a:lnTo>
                    <a:lnTo>
                      <a:pt x="150" y="137"/>
                    </a:lnTo>
                    <a:lnTo>
                      <a:pt x="155" y="136"/>
                    </a:lnTo>
                    <a:lnTo>
                      <a:pt x="162" y="136"/>
                    </a:lnTo>
                    <a:lnTo>
                      <a:pt x="176" y="135"/>
                    </a:lnTo>
                    <a:lnTo>
                      <a:pt x="180" y="135"/>
                    </a:lnTo>
                    <a:lnTo>
                      <a:pt x="186" y="133"/>
                    </a:lnTo>
                    <a:lnTo>
                      <a:pt x="200" y="123"/>
                    </a:lnTo>
                    <a:lnTo>
                      <a:pt x="207" y="125"/>
                    </a:lnTo>
                    <a:lnTo>
                      <a:pt x="210" y="126"/>
                    </a:lnTo>
                    <a:lnTo>
                      <a:pt x="216" y="127"/>
                    </a:lnTo>
                    <a:lnTo>
                      <a:pt x="224" y="121"/>
                    </a:lnTo>
                    <a:lnTo>
                      <a:pt x="236" y="119"/>
                    </a:lnTo>
                    <a:lnTo>
                      <a:pt x="242" y="112"/>
                    </a:lnTo>
                    <a:lnTo>
                      <a:pt x="251" y="104"/>
                    </a:lnTo>
                    <a:lnTo>
                      <a:pt x="262" y="96"/>
                    </a:lnTo>
                    <a:lnTo>
                      <a:pt x="271" y="87"/>
                    </a:lnTo>
                    <a:lnTo>
                      <a:pt x="273" y="84"/>
                    </a:lnTo>
                    <a:lnTo>
                      <a:pt x="275" y="72"/>
                    </a:lnTo>
                    <a:lnTo>
                      <a:pt x="275" y="60"/>
                    </a:lnTo>
                    <a:lnTo>
                      <a:pt x="274" y="43"/>
                    </a:lnTo>
                    <a:lnTo>
                      <a:pt x="281" y="39"/>
                    </a:lnTo>
                    <a:lnTo>
                      <a:pt x="275" y="27"/>
                    </a:lnTo>
                    <a:lnTo>
                      <a:pt x="275" y="20"/>
                    </a:lnTo>
                    <a:lnTo>
                      <a:pt x="275" y="9"/>
                    </a:lnTo>
                    <a:lnTo>
                      <a:pt x="277" y="0"/>
                    </a:lnTo>
                    <a:lnTo>
                      <a:pt x="277" y="0"/>
                    </a:lnTo>
                    <a:lnTo>
                      <a:pt x="277" y="0"/>
                    </a:lnTo>
                    <a:lnTo>
                      <a:pt x="277" y="0"/>
                    </a:lnTo>
                    <a:lnTo>
                      <a:pt x="277" y="0"/>
                    </a:lnTo>
                    <a:close/>
                  </a:path>
                </a:pathLst>
              </a:custGeom>
              <a:solidFill>
                <a:srgbClr val="FFFF00"/>
              </a:solidFill>
              <a:ln w="6350">
                <a:noFill/>
                <a:round/>
                <a:headEnd/>
                <a:tailEnd/>
              </a:ln>
              <a:effectLst/>
            </p:spPr>
            <p:txBody>
              <a:bodyPr/>
              <a:lstStyle/>
              <a:p>
                <a:pPr>
                  <a:buClr>
                    <a:srgbClr val="000000"/>
                  </a:buClr>
                  <a:buSzPct val="100000"/>
                  <a:defRPr/>
                </a:pPr>
                <a:endParaRPr lang="zh-CN" altLang="en-US">
                  <a:latin typeface="+mj-lt"/>
                </a:endParaRPr>
              </a:p>
            </p:txBody>
          </p:sp>
          <p:sp>
            <p:nvSpPr>
              <p:cNvPr id="13483" name="Freeform 171"/>
              <p:cNvSpPr>
                <a:spLocks noChangeAspect="1" noChangeArrowheads="1"/>
              </p:cNvSpPr>
              <p:nvPr/>
            </p:nvSpPr>
            <p:spPr bwMode="auto">
              <a:xfrm>
                <a:off x="4999" y="2773"/>
                <a:ext cx="64" cy="70"/>
              </a:xfrm>
              <a:custGeom>
                <a:avLst/>
                <a:gdLst/>
                <a:ahLst/>
                <a:cxnLst>
                  <a:cxn ang="0">
                    <a:pos x="64" y="5"/>
                  </a:cxn>
                  <a:cxn ang="0">
                    <a:pos x="79" y="0"/>
                  </a:cxn>
                  <a:cxn ang="0">
                    <a:pos x="91" y="5"/>
                  </a:cxn>
                  <a:cxn ang="0">
                    <a:pos x="102" y="14"/>
                  </a:cxn>
                  <a:cxn ang="0">
                    <a:pos x="114" y="24"/>
                  </a:cxn>
                  <a:cxn ang="0">
                    <a:pos x="129" y="26"/>
                  </a:cxn>
                  <a:cxn ang="0">
                    <a:pos x="149" y="24"/>
                  </a:cxn>
                  <a:cxn ang="0">
                    <a:pos x="159" y="31"/>
                  </a:cxn>
                  <a:cxn ang="0">
                    <a:pos x="147" y="38"/>
                  </a:cxn>
                  <a:cxn ang="0">
                    <a:pos x="144" y="54"/>
                  </a:cxn>
                  <a:cxn ang="0">
                    <a:pos x="152" y="72"/>
                  </a:cxn>
                  <a:cxn ang="0">
                    <a:pos x="154" y="80"/>
                  </a:cxn>
                  <a:cxn ang="0">
                    <a:pos x="144" y="91"/>
                  </a:cxn>
                  <a:cxn ang="0">
                    <a:pos x="129" y="99"/>
                  </a:cxn>
                  <a:cxn ang="0">
                    <a:pos x="109" y="104"/>
                  </a:cxn>
                  <a:cxn ang="0">
                    <a:pos x="112" y="119"/>
                  </a:cxn>
                  <a:cxn ang="0">
                    <a:pos x="122" y="129"/>
                  </a:cxn>
                  <a:cxn ang="0">
                    <a:pos x="124" y="139"/>
                  </a:cxn>
                  <a:cxn ang="0">
                    <a:pos x="123" y="145"/>
                  </a:cxn>
                  <a:cxn ang="0">
                    <a:pos x="113" y="152"/>
                  </a:cxn>
                  <a:cxn ang="0">
                    <a:pos x="97" y="156"/>
                  </a:cxn>
                  <a:cxn ang="0">
                    <a:pos x="93" y="168"/>
                  </a:cxn>
                  <a:cxn ang="0">
                    <a:pos x="79" y="175"/>
                  </a:cxn>
                  <a:cxn ang="0">
                    <a:pos x="67" y="164"/>
                  </a:cxn>
                  <a:cxn ang="0">
                    <a:pos x="49" y="170"/>
                  </a:cxn>
                  <a:cxn ang="0">
                    <a:pos x="24" y="170"/>
                  </a:cxn>
                  <a:cxn ang="0">
                    <a:pos x="4" y="164"/>
                  </a:cxn>
                  <a:cxn ang="0">
                    <a:pos x="0" y="151"/>
                  </a:cxn>
                  <a:cxn ang="0">
                    <a:pos x="0" y="132"/>
                  </a:cxn>
                  <a:cxn ang="0">
                    <a:pos x="2" y="114"/>
                  </a:cxn>
                  <a:cxn ang="0">
                    <a:pos x="9" y="104"/>
                  </a:cxn>
                  <a:cxn ang="0">
                    <a:pos x="24" y="101"/>
                  </a:cxn>
                  <a:cxn ang="0">
                    <a:pos x="29" y="89"/>
                  </a:cxn>
                  <a:cxn ang="0">
                    <a:pos x="22" y="70"/>
                  </a:cxn>
                  <a:cxn ang="0">
                    <a:pos x="30" y="54"/>
                  </a:cxn>
                  <a:cxn ang="0">
                    <a:pos x="50" y="44"/>
                  </a:cxn>
                  <a:cxn ang="0">
                    <a:pos x="57" y="26"/>
                  </a:cxn>
                  <a:cxn ang="0">
                    <a:pos x="62" y="10"/>
                  </a:cxn>
                  <a:cxn ang="0">
                    <a:pos x="62" y="10"/>
                  </a:cxn>
                  <a:cxn ang="0">
                    <a:pos x="62" y="10"/>
                  </a:cxn>
                </a:cxnLst>
                <a:rect l="0" t="0" r="r" b="b"/>
                <a:pathLst>
                  <a:path w="159" h="175">
                    <a:moveTo>
                      <a:pt x="62" y="10"/>
                    </a:moveTo>
                    <a:lnTo>
                      <a:pt x="64" y="5"/>
                    </a:lnTo>
                    <a:lnTo>
                      <a:pt x="74" y="0"/>
                    </a:lnTo>
                    <a:lnTo>
                      <a:pt x="79" y="0"/>
                    </a:lnTo>
                    <a:lnTo>
                      <a:pt x="87" y="1"/>
                    </a:lnTo>
                    <a:lnTo>
                      <a:pt x="91" y="5"/>
                    </a:lnTo>
                    <a:lnTo>
                      <a:pt x="96" y="12"/>
                    </a:lnTo>
                    <a:lnTo>
                      <a:pt x="102" y="14"/>
                    </a:lnTo>
                    <a:lnTo>
                      <a:pt x="107" y="21"/>
                    </a:lnTo>
                    <a:lnTo>
                      <a:pt x="114" y="24"/>
                    </a:lnTo>
                    <a:lnTo>
                      <a:pt x="123" y="26"/>
                    </a:lnTo>
                    <a:lnTo>
                      <a:pt x="129" y="26"/>
                    </a:lnTo>
                    <a:lnTo>
                      <a:pt x="136" y="24"/>
                    </a:lnTo>
                    <a:lnTo>
                      <a:pt x="149" y="24"/>
                    </a:lnTo>
                    <a:lnTo>
                      <a:pt x="154" y="26"/>
                    </a:lnTo>
                    <a:lnTo>
                      <a:pt x="159" y="31"/>
                    </a:lnTo>
                    <a:lnTo>
                      <a:pt x="157" y="35"/>
                    </a:lnTo>
                    <a:lnTo>
                      <a:pt x="147" y="38"/>
                    </a:lnTo>
                    <a:lnTo>
                      <a:pt x="143" y="44"/>
                    </a:lnTo>
                    <a:lnTo>
                      <a:pt x="144" y="54"/>
                    </a:lnTo>
                    <a:lnTo>
                      <a:pt x="147" y="64"/>
                    </a:lnTo>
                    <a:lnTo>
                      <a:pt x="152" y="72"/>
                    </a:lnTo>
                    <a:lnTo>
                      <a:pt x="154" y="74"/>
                    </a:lnTo>
                    <a:lnTo>
                      <a:pt x="154" y="80"/>
                    </a:lnTo>
                    <a:lnTo>
                      <a:pt x="154" y="87"/>
                    </a:lnTo>
                    <a:lnTo>
                      <a:pt x="144" y="91"/>
                    </a:lnTo>
                    <a:lnTo>
                      <a:pt x="137" y="99"/>
                    </a:lnTo>
                    <a:lnTo>
                      <a:pt x="129" y="99"/>
                    </a:lnTo>
                    <a:lnTo>
                      <a:pt x="117" y="101"/>
                    </a:lnTo>
                    <a:lnTo>
                      <a:pt x="109" y="104"/>
                    </a:lnTo>
                    <a:lnTo>
                      <a:pt x="107" y="109"/>
                    </a:lnTo>
                    <a:lnTo>
                      <a:pt x="112" y="119"/>
                    </a:lnTo>
                    <a:lnTo>
                      <a:pt x="119" y="124"/>
                    </a:lnTo>
                    <a:lnTo>
                      <a:pt x="122" y="129"/>
                    </a:lnTo>
                    <a:lnTo>
                      <a:pt x="123" y="134"/>
                    </a:lnTo>
                    <a:lnTo>
                      <a:pt x="124" y="139"/>
                    </a:lnTo>
                    <a:lnTo>
                      <a:pt x="124" y="144"/>
                    </a:lnTo>
                    <a:lnTo>
                      <a:pt x="123" y="145"/>
                    </a:lnTo>
                    <a:lnTo>
                      <a:pt x="116" y="150"/>
                    </a:lnTo>
                    <a:lnTo>
                      <a:pt x="113" y="152"/>
                    </a:lnTo>
                    <a:lnTo>
                      <a:pt x="102" y="151"/>
                    </a:lnTo>
                    <a:lnTo>
                      <a:pt x="97" y="156"/>
                    </a:lnTo>
                    <a:lnTo>
                      <a:pt x="93" y="160"/>
                    </a:lnTo>
                    <a:lnTo>
                      <a:pt x="93" y="168"/>
                    </a:lnTo>
                    <a:lnTo>
                      <a:pt x="91" y="174"/>
                    </a:lnTo>
                    <a:lnTo>
                      <a:pt x="79" y="175"/>
                    </a:lnTo>
                    <a:lnTo>
                      <a:pt x="72" y="170"/>
                    </a:lnTo>
                    <a:lnTo>
                      <a:pt x="67" y="164"/>
                    </a:lnTo>
                    <a:lnTo>
                      <a:pt x="54" y="164"/>
                    </a:lnTo>
                    <a:lnTo>
                      <a:pt x="49" y="170"/>
                    </a:lnTo>
                    <a:lnTo>
                      <a:pt x="37" y="171"/>
                    </a:lnTo>
                    <a:lnTo>
                      <a:pt x="24" y="170"/>
                    </a:lnTo>
                    <a:lnTo>
                      <a:pt x="14" y="170"/>
                    </a:lnTo>
                    <a:lnTo>
                      <a:pt x="4" y="164"/>
                    </a:lnTo>
                    <a:lnTo>
                      <a:pt x="2" y="159"/>
                    </a:lnTo>
                    <a:lnTo>
                      <a:pt x="0" y="151"/>
                    </a:lnTo>
                    <a:lnTo>
                      <a:pt x="0" y="142"/>
                    </a:lnTo>
                    <a:lnTo>
                      <a:pt x="0" y="132"/>
                    </a:lnTo>
                    <a:lnTo>
                      <a:pt x="0" y="124"/>
                    </a:lnTo>
                    <a:lnTo>
                      <a:pt x="2" y="114"/>
                    </a:lnTo>
                    <a:lnTo>
                      <a:pt x="4" y="109"/>
                    </a:lnTo>
                    <a:lnTo>
                      <a:pt x="9" y="104"/>
                    </a:lnTo>
                    <a:lnTo>
                      <a:pt x="14" y="101"/>
                    </a:lnTo>
                    <a:lnTo>
                      <a:pt x="24" y="101"/>
                    </a:lnTo>
                    <a:lnTo>
                      <a:pt x="29" y="96"/>
                    </a:lnTo>
                    <a:lnTo>
                      <a:pt x="29" y="89"/>
                    </a:lnTo>
                    <a:lnTo>
                      <a:pt x="27" y="82"/>
                    </a:lnTo>
                    <a:lnTo>
                      <a:pt x="22" y="70"/>
                    </a:lnTo>
                    <a:lnTo>
                      <a:pt x="23" y="60"/>
                    </a:lnTo>
                    <a:lnTo>
                      <a:pt x="30" y="54"/>
                    </a:lnTo>
                    <a:lnTo>
                      <a:pt x="43" y="50"/>
                    </a:lnTo>
                    <a:lnTo>
                      <a:pt x="50" y="44"/>
                    </a:lnTo>
                    <a:lnTo>
                      <a:pt x="53" y="35"/>
                    </a:lnTo>
                    <a:lnTo>
                      <a:pt x="57" y="26"/>
                    </a:lnTo>
                    <a:lnTo>
                      <a:pt x="59" y="14"/>
                    </a:lnTo>
                    <a:lnTo>
                      <a:pt x="62" y="10"/>
                    </a:lnTo>
                    <a:lnTo>
                      <a:pt x="62" y="10"/>
                    </a:lnTo>
                    <a:lnTo>
                      <a:pt x="62" y="10"/>
                    </a:lnTo>
                    <a:lnTo>
                      <a:pt x="62" y="10"/>
                    </a:lnTo>
                    <a:lnTo>
                      <a:pt x="62" y="10"/>
                    </a:lnTo>
                    <a:close/>
                  </a:path>
                </a:pathLst>
              </a:custGeom>
              <a:solidFill>
                <a:srgbClr val="FF00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84" name="Freeform 172"/>
              <p:cNvSpPr>
                <a:spLocks noChangeAspect="1" noChangeArrowheads="1"/>
              </p:cNvSpPr>
              <p:nvPr/>
            </p:nvSpPr>
            <p:spPr bwMode="auto">
              <a:xfrm>
                <a:off x="5045" y="2803"/>
                <a:ext cx="47" cy="73"/>
              </a:xfrm>
              <a:custGeom>
                <a:avLst/>
                <a:gdLst/>
                <a:ahLst/>
                <a:cxnLst>
                  <a:cxn ang="0">
                    <a:pos x="49" y="1"/>
                  </a:cxn>
                  <a:cxn ang="0">
                    <a:pos x="60" y="6"/>
                  </a:cxn>
                  <a:cxn ang="0">
                    <a:pos x="67" y="16"/>
                  </a:cxn>
                  <a:cxn ang="0">
                    <a:pos x="62" y="29"/>
                  </a:cxn>
                  <a:cxn ang="0">
                    <a:pos x="62" y="39"/>
                  </a:cxn>
                  <a:cxn ang="0">
                    <a:pos x="67" y="54"/>
                  </a:cxn>
                  <a:cxn ang="0">
                    <a:pos x="75" y="62"/>
                  </a:cxn>
                  <a:cxn ang="0">
                    <a:pos x="88" y="63"/>
                  </a:cxn>
                  <a:cxn ang="0">
                    <a:pos x="94" y="72"/>
                  </a:cxn>
                  <a:cxn ang="0">
                    <a:pos x="101" y="82"/>
                  </a:cxn>
                  <a:cxn ang="0">
                    <a:pos x="117" y="92"/>
                  </a:cxn>
                  <a:cxn ang="0">
                    <a:pos x="114" y="105"/>
                  </a:cxn>
                  <a:cxn ang="0">
                    <a:pos x="104" y="110"/>
                  </a:cxn>
                  <a:cxn ang="0">
                    <a:pos x="83" y="115"/>
                  </a:cxn>
                  <a:cxn ang="0">
                    <a:pos x="81" y="132"/>
                  </a:cxn>
                  <a:cxn ang="0">
                    <a:pos x="81" y="157"/>
                  </a:cxn>
                  <a:cxn ang="0">
                    <a:pos x="84" y="175"/>
                  </a:cxn>
                  <a:cxn ang="0">
                    <a:pos x="62" y="182"/>
                  </a:cxn>
                  <a:cxn ang="0">
                    <a:pos x="44" y="177"/>
                  </a:cxn>
                  <a:cxn ang="0">
                    <a:pos x="29" y="177"/>
                  </a:cxn>
                  <a:cxn ang="0">
                    <a:pos x="11" y="175"/>
                  </a:cxn>
                  <a:cxn ang="0">
                    <a:pos x="6" y="165"/>
                  </a:cxn>
                  <a:cxn ang="0">
                    <a:pos x="6" y="142"/>
                  </a:cxn>
                  <a:cxn ang="0">
                    <a:pos x="8" y="120"/>
                  </a:cxn>
                  <a:cxn ang="0">
                    <a:pos x="6" y="103"/>
                  </a:cxn>
                  <a:cxn ang="0">
                    <a:pos x="0" y="78"/>
                  </a:cxn>
                  <a:cxn ang="0">
                    <a:pos x="9" y="70"/>
                  </a:cxn>
                  <a:cxn ang="0">
                    <a:pos x="19" y="67"/>
                  </a:cxn>
                  <a:cxn ang="0">
                    <a:pos x="34" y="65"/>
                  </a:cxn>
                  <a:cxn ang="0">
                    <a:pos x="34" y="49"/>
                  </a:cxn>
                  <a:cxn ang="0">
                    <a:pos x="31" y="31"/>
                  </a:cxn>
                  <a:cxn ang="0">
                    <a:pos x="29" y="17"/>
                  </a:cxn>
                  <a:cxn ang="0">
                    <a:pos x="42" y="11"/>
                  </a:cxn>
                  <a:cxn ang="0">
                    <a:pos x="42" y="0"/>
                  </a:cxn>
                  <a:cxn ang="0">
                    <a:pos x="42" y="0"/>
                  </a:cxn>
                  <a:cxn ang="0">
                    <a:pos x="42" y="0"/>
                  </a:cxn>
                </a:cxnLst>
                <a:rect l="0" t="0" r="r" b="b"/>
                <a:pathLst>
                  <a:path w="117" h="182">
                    <a:moveTo>
                      <a:pt x="42" y="0"/>
                    </a:moveTo>
                    <a:lnTo>
                      <a:pt x="49" y="1"/>
                    </a:lnTo>
                    <a:lnTo>
                      <a:pt x="54" y="4"/>
                    </a:lnTo>
                    <a:lnTo>
                      <a:pt x="60" y="6"/>
                    </a:lnTo>
                    <a:lnTo>
                      <a:pt x="65" y="9"/>
                    </a:lnTo>
                    <a:lnTo>
                      <a:pt x="67" y="16"/>
                    </a:lnTo>
                    <a:lnTo>
                      <a:pt x="67" y="21"/>
                    </a:lnTo>
                    <a:lnTo>
                      <a:pt x="62" y="29"/>
                    </a:lnTo>
                    <a:lnTo>
                      <a:pt x="59" y="34"/>
                    </a:lnTo>
                    <a:lnTo>
                      <a:pt x="62" y="39"/>
                    </a:lnTo>
                    <a:lnTo>
                      <a:pt x="62" y="49"/>
                    </a:lnTo>
                    <a:lnTo>
                      <a:pt x="67" y="54"/>
                    </a:lnTo>
                    <a:lnTo>
                      <a:pt x="70" y="59"/>
                    </a:lnTo>
                    <a:lnTo>
                      <a:pt x="75" y="62"/>
                    </a:lnTo>
                    <a:lnTo>
                      <a:pt x="81" y="63"/>
                    </a:lnTo>
                    <a:lnTo>
                      <a:pt x="88" y="63"/>
                    </a:lnTo>
                    <a:lnTo>
                      <a:pt x="93" y="67"/>
                    </a:lnTo>
                    <a:lnTo>
                      <a:pt x="94" y="72"/>
                    </a:lnTo>
                    <a:lnTo>
                      <a:pt x="96" y="80"/>
                    </a:lnTo>
                    <a:lnTo>
                      <a:pt x="101" y="82"/>
                    </a:lnTo>
                    <a:lnTo>
                      <a:pt x="109" y="82"/>
                    </a:lnTo>
                    <a:lnTo>
                      <a:pt x="117" y="92"/>
                    </a:lnTo>
                    <a:lnTo>
                      <a:pt x="114" y="98"/>
                    </a:lnTo>
                    <a:lnTo>
                      <a:pt x="114" y="105"/>
                    </a:lnTo>
                    <a:lnTo>
                      <a:pt x="112" y="110"/>
                    </a:lnTo>
                    <a:lnTo>
                      <a:pt x="104" y="110"/>
                    </a:lnTo>
                    <a:lnTo>
                      <a:pt x="94" y="113"/>
                    </a:lnTo>
                    <a:lnTo>
                      <a:pt x="83" y="115"/>
                    </a:lnTo>
                    <a:lnTo>
                      <a:pt x="81" y="120"/>
                    </a:lnTo>
                    <a:lnTo>
                      <a:pt x="81" y="132"/>
                    </a:lnTo>
                    <a:lnTo>
                      <a:pt x="84" y="149"/>
                    </a:lnTo>
                    <a:lnTo>
                      <a:pt x="81" y="157"/>
                    </a:lnTo>
                    <a:lnTo>
                      <a:pt x="81" y="173"/>
                    </a:lnTo>
                    <a:lnTo>
                      <a:pt x="84" y="175"/>
                    </a:lnTo>
                    <a:lnTo>
                      <a:pt x="72" y="182"/>
                    </a:lnTo>
                    <a:lnTo>
                      <a:pt x="62" y="182"/>
                    </a:lnTo>
                    <a:lnTo>
                      <a:pt x="49" y="180"/>
                    </a:lnTo>
                    <a:lnTo>
                      <a:pt x="44" y="177"/>
                    </a:lnTo>
                    <a:lnTo>
                      <a:pt x="37" y="175"/>
                    </a:lnTo>
                    <a:lnTo>
                      <a:pt x="29" y="177"/>
                    </a:lnTo>
                    <a:lnTo>
                      <a:pt x="19" y="177"/>
                    </a:lnTo>
                    <a:lnTo>
                      <a:pt x="11" y="175"/>
                    </a:lnTo>
                    <a:lnTo>
                      <a:pt x="6" y="170"/>
                    </a:lnTo>
                    <a:lnTo>
                      <a:pt x="6" y="165"/>
                    </a:lnTo>
                    <a:lnTo>
                      <a:pt x="6" y="154"/>
                    </a:lnTo>
                    <a:lnTo>
                      <a:pt x="6" y="142"/>
                    </a:lnTo>
                    <a:lnTo>
                      <a:pt x="10" y="136"/>
                    </a:lnTo>
                    <a:lnTo>
                      <a:pt x="8" y="120"/>
                    </a:lnTo>
                    <a:lnTo>
                      <a:pt x="6" y="113"/>
                    </a:lnTo>
                    <a:lnTo>
                      <a:pt x="6" y="103"/>
                    </a:lnTo>
                    <a:lnTo>
                      <a:pt x="1" y="87"/>
                    </a:lnTo>
                    <a:lnTo>
                      <a:pt x="0" y="78"/>
                    </a:lnTo>
                    <a:lnTo>
                      <a:pt x="3" y="75"/>
                    </a:lnTo>
                    <a:lnTo>
                      <a:pt x="9" y="70"/>
                    </a:lnTo>
                    <a:lnTo>
                      <a:pt x="13" y="68"/>
                    </a:lnTo>
                    <a:lnTo>
                      <a:pt x="19" y="67"/>
                    </a:lnTo>
                    <a:lnTo>
                      <a:pt x="29" y="70"/>
                    </a:lnTo>
                    <a:lnTo>
                      <a:pt x="34" y="65"/>
                    </a:lnTo>
                    <a:lnTo>
                      <a:pt x="34" y="59"/>
                    </a:lnTo>
                    <a:lnTo>
                      <a:pt x="34" y="49"/>
                    </a:lnTo>
                    <a:lnTo>
                      <a:pt x="31" y="42"/>
                    </a:lnTo>
                    <a:lnTo>
                      <a:pt x="31" y="31"/>
                    </a:lnTo>
                    <a:lnTo>
                      <a:pt x="25" y="22"/>
                    </a:lnTo>
                    <a:lnTo>
                      <a:pt x="29" y="17"/>
                    </a:lnTo>
                    <a:lnTo>
                      <a:pt x="30" y="16"/>
                    </a:lnTo>
                    <a:lnTo>
                      <a:pt x="42" y="11"/>
                    </a:lnTo>
                    <a:lnTo>
                      <a:pt x="42" y="3"/>
                    </a:lnTo>
                    <a:lnTo>
                      <a:pt x="42" y="0"/>
                    </a:lnTo>
                    <a:lnTo>
                      <a:pt x="42" y="0"/>
                    </a:lnTo>
                    <a:lnTo>
                      <a:pt x="42" y="0"/>
                    </a:lnTo>
                    <a:lnTo>
                      <a:pt x="42" y="0"/>
                    </a:lnTo>
                    <a:lnTo>
                      <a:pt x="42" y="0"/>
                    </a:lnTo>
                    <a:close/>
                  </a:path>
                </a:pathLst>
              </a:custGeom>
              <a:solidFill>
                <a:srgbClr val="FF00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85" name="Freeform 173"/>
              <p:cNvSpPr>
                <a:spLocks noChangeAspect="1" noChangeArrowheads="1"/>
              </p:cNvSpPr>
              <p:nvPr/>
            </p:nvSpPr>
            <p:spPr bwMode="auto">
              <a:xfrm>
                <a:off x="5005" y="2886"/>
                <a:ext cx="251" cy="169"/>
              </a:xfrm>
              <a:custGeom>
                <a:avLst/>
                <a:gdLst/>
                <a:ahLst/>
                <a:cxnLst>
                  <a:cxn ang="0">
                    <a:pos x="246" y="8"/>
                  </a:cxn>
                  <a:cxn ang="0">
                    <a:pos x="281" y="0"/>
                  </a:cxn>
                  <a:cxn ang="0">
                    <a:pos x="310" y="22"/>
                  </a:cxn>
                  <a:cxn ang="0">
                    <a:pos x="319" y="52"/>
                  </a:cxn>
                  <a:cxn ang="0">
                    <a:pos x="321" y="91"/>
                  </a:cxn>
                  <a:cxn ang="0">
                    <a:pos x="358" y="100"/>
                  </a:cxn>
                  <a:cxn ang="0">
                    <a:pos x="396" y="81"/>
                  </a:cxn>
                  <a:cxn ang="0">
                    <a:pos x="413" y="54"/>
                  </a:cxn>
                  <a:cxn ang="0">
                    <a:pos x="435" y="25"/>
                  </a:cxn>
                  <a:cxn ang="0">
                    <a:pos x="462" y="8"/>
                  </a:cxn>
                  <a:cxn ang="0">
                    <a:pos x="508" y="27"/>
                  </a:cxn>
                  <a:cxn ang="0">
                    <a:pos x="539" y="33"/>
                  </a:cxn>
                  <a:cxn ang="0">
                    <a:pos x="572" y="20"/>
                  </a:cxn>
                  <a:cxn ang="0">
                    <a:pos x="606" y="22"/>
                  </a:cxn>
                  <a:cxn ang="0">
                    <a:pos x="625" y="29"/>
                  </a:cxn>
                  <a:cxn ang="0">
                    <a:pos x="620" y="54"/>
                  </a:cxn>
                  <a:cxn ang="0">
                    <a:pos x="623" y="77"/>
                  </a:cxn>
                  <a:cxn ang="0">
                    <a:pos x="602" y="85"/>
                  </a:cxn>
                  <a:cxn ang="0">
                    <a:pos x="581" y="81"/>
                  </a:cxn>
                  <a:cxn ang="0">
                    <a:pos x="554" y="100"/>
                  </a:cxn>
                  <a:cxn ang="0">
                    <a:pos x="526" y="119"/>
                  </a:cxn>
                  <a:cxn ang="0">
                    <a:pos x="508" y="135"/>
                  </a:cxn>
                  <a:cxn ang="0">
                    <a:pos x="501" y="150"/>
                  </a:cxn>
                  <a:cxn ang="0">
                    <a:pos x="487" y="169"/>
                  </a:cxn>
                  <a:cxn ang="0">
                    <a:pos x="476" y="194"/>
                  </a:cxn>
                  <a:cxn ang="0">
                    <a:pos x="447" y="213"/>
                  </a:cxn>
                  <a:cxn ang="0">
                    <a:pos x="435" y="242"/>
                  </a:cxn>
                  <a:cxn ang="0">
                    <a:pos x="411" y="269"/>
                  </a:cxn>
                  <a:cxn ang="0">
                    <a:pos x="388" y="311"/>
                  </a:cxn>
                  <a:cxn ang="0">
                    <a:pos x="363" y="326"/>
                  </a:cxn>
                  <a:cxn ang="0">
                    <a:pos x="350" y="355"/>
                  </a:cxn>
                  <a:cxn ang="0">
                    <a:pos x="325" y="376"/>
                  </a:cxn>
                  <a:cxn ang="0">
                    <a:pos x="315" y="403"/>
                  </a:cxn>
                  <a:cxn ang="0">
                    <a:pos x="292" y="386"/>
                  </a:cxn>
                  <a:cxn ang="0">
                    <a:pos x="266" y="392"/>
                  </a:cxn>
                  <a:cxn ang="0">
                    <a:pos x="239" y="405"/>
                  </a:cxn>
                  <a:cxn ang="0">
                    <a:pos x="218" y="407"/>
                  </a:cxn>
                  <a:cxn ang="0">
                    <a:pos x="198" y="392"/>
                  </a:cxn>
                  <a:cxn ang="0">
                    <a:pos x="170" y="369"/>
                  </a:cxn>
                  <a:cxn ang="0">
                    <a:pos x="145" y="390"/>
                  </a:cxn>
                  <a:cxn ang="0">
                    <a:pos x="131" y="411"/>
                  </a:cxn>
                  <a:cxn ang="0">
                    <a:pos x="99" y="416"/>
                  </a:cxn>
                  <a:cxn ang="0">
                    <a:pos x="54" y="404"/>
                  </a:cxn>
                  <a:cxn ang="0">
                    <a:pos x="21" y="384"/>
                  </a:cxn>
                  <a:cxn ang="0">
                    <a:pos x="3" y="365"/>
                  </a:cxn>
                  <a:cxn ang="0">
                    <a:pos x="29" y="337"/>
                  </a:cxn>
                  <a:cxn ang="0">
                    <a:pos x="53" y="303"/>
                  </a:cxn>
                  <a:cxn ang="0">
                    <a:pos x="83" y="273"/>
                  </a:cxn>
                  <a:cxn ang="0">
                    <a:pos x="51" y="281"/>
                  </a:cxn>
                  <a:cxn ang="0">
                    <a:pos x="39" y="263"/>
                  </a:cxn>
                  <a:cxn ang="0">
                    <a:pos x="33" y="238"/>
                  </a:cxn>
                  <a:cxn ang="0">
                    <a:pos x="26" y="210"/>
                  </a:cxn>
                  <a:cxn ang="0">
                    <a:pos x="44" y="185"/>
                  </a:cxn>
                  <a:cxn ang="0">
                    <a:pos x="60" y="147"/>
                  </a:cxn>
                  <a:cxn ang="0">
                    <a:pos x="73" y="123"/>
                  </a:cxn>
                  <a:cxn ang="0">
                    <a:pos x="102" y="98"/>
                  </a:cxn>
                  <a:cxn ang="0">
                    <a:pos x="116" y="82"/>
                  </a:cxn>
                  <a:cxn ang="0">
                    <a:pos x="142" y="60"/>
                  </a:cxn>
                  <a:cxn ang="0">
                    <a:pos x="203" y="23"/>
                  </a:cxn>
                  <a:cxn ang="0">
                    <a:pos x="214" y="0"/>
                  </a:cxn>
                </a:cxnLst>
                <a:rect l="0" t="0" r="r" b="b"/>
                <a:pathLst>
                  <a:path w="627" h="422">
                    <a:moveTo>
                      <a:pt x="214" y="0"/>
                    </a:moveTo>
                    <a:lnTo>
                      <a:pt x="220" y="6"/>
                    </a:lnTo>
                    <a:lnTo>
                      <a:pt x="229" y="8"/>
                    </a:lnTo>
                    <a:lnTo>
                      <a:pt x="235" y="10"/>
                    </a:lnTo>
                    <a:lnTo>
                      <a:pt x="246" y="8"/>
                    </a:lnTo>
                    <a:lnTo>
                      <a:pt x="254" y="8"/>
                    </a:lnTo>
                    <a:lnTo>
                      <a:pt x="266" y="10"/>
                    </a:lnTo>
                    <a:lnTo>
                      <a:pt x="275" y="10"/>
                    </a:lnTo>
                    <a:lnTo>
                      <a:pt x="277" y="4"/>
                    </a:lnTo>
                    <a:lnTo>
                      <a:pt x="281" y="0"/>
                    </a:lnTo>
                    <a:lnTo>
                      <a:pt x="287" y="4"/>
                    </a:lnTo>
                    <a:lnTo>
                      <a:pt x="296" y="8"/>
                    </a:lnTo>
                    <a:lnTo>
                      <a:pt x="302" y="12"/>
                    </a:lnTo>
                    <a:lnTo>
                      <a:pt x="308" y="18"/>
                    </a:lnTo>
                    <a:lnTo>
                      <a:pt x="310" y="22"/>
                    </a:lnTo>
                    <a:lnTo>
                      <a:pt x="315" y="29"/>
                    </a:lnTo>
                    <a:lnTo>
                      <a:pt x="315" y="35"/>
                    </a:lnTo>
                    <a:lnTo>
                      <a:pt x="319" y="39"/>
                    </a:lnTo>
                    <a:lnTo>
                      <a:pt x="319" y="45"/>
                    </a:lnTo>
                    <a:lnTo>
                      <a:pt x="319" y="52"/>
                    </a:lnTo>
                    <a:lnTo>
                      <a:pt x="317" y="56"/>
                    </a:lnTo>
                    <a:lnTo>
                      <a:pt x="315" y="66"/>
                    </a:lnTo>
                    <a:lnTo>
                      <a:pt x="312" y="71"/>
                    </a:lnTo>
                    <a:lnTo>
                      <a:pt x="312" y="83"/>
                    </a:lnTo>
                    <a:lnTo>
                      <a:pt x="321" y="91"/>
                    </a:lnTo>
                    <a:lnTo>
                      <a:pt x="325" y="94"/>
                    </a:lnTo>
                    <a:lnTo>
                      <a:pt x="335" y="100"/>
                    </a:lnTo>
                    <a:lnTo>
                      <a:pt x="342" y="100"/>
                    </a:lnTo>
                    <a:lnTo>
                      <a:pt x="352" y="104"/>
                    </a:lnTo>
                    <a:lnTo>
                      <a:pt x="358" y="100"/>
                    </a:lnTo>
                    <a:lnTo>
                      <a:pt x="369" y="100"/>
                    </a:lnTo>
                    <a:lnTo>
                      <a:pt x="381" y="98"/>
                    </a:lnTo>
                    <a:lnTo>
                      <a:pt x="388" y="94"/>
                    </a:lnTo>
                    <a:lnTo>
                      <a:pt x="394" y="89"/>
                    </a:lnTo>
                    <a:lnTo>
                      <a:pt x="396" y="81"/>
                    </a:lnTo>
                    <a:lnTo>
                      <a:pt x="396" y="75"/>
                    </a:lnTo>
                    <a:lnTo>
                      <a:pt x="396" y="66"/>
                    </a:lnTo>
                    <a:lnTo>
                      <a:pt x="404" y="64"/>
                    </a:lnTo>
                    <a:lnTo>
                      <a:pt x="406" y="60"/>
                    </a:lnTo>
                    <a:lnTo>
                      <a:pt x="413" y="54"/>
                    </a:lnTo>
                    <a:lnTo>
                      <a:pt x="417" y="50"/>
                    </a:lnTo>
                    <a:lnTo>
                      <a:pt x="420" y="41"/>
                    </a:lnTo>
                    <a:lnTo>
                      <a:pt x="424" y="35"/>
                    </a:lnTo>
                    <a:lnTo>
                      <a:pt x="426" y="27"/>
                    </a:lnTo>
                    <a:lnTo>
                      <a:pt x="435" y="25"/>
                    </a:lnTo>
                    <a:lnTo>
                      <a:pt x="439" y="18"/>
                    </a:lnTo>
                    <a:lnTo>
                      <a:pt x="445" y="16"/>
                    </a:lnTo>
                    <a:lnTo>
                      <a:pt x="449" y="14"/>
                    </a:lnTo>
                    <a:lnTo>
                      <a:pt x="451" y="10"/>
                    </a:lnTo>
                    <a:lnTo>
                      <a:pt x="462" y="8"/>
                    </a:lnTo>
                    <a:lnTo>
                      <a:pt x="470" y="8"/>
                    </a:lnTo>
                    <a:lnTo>
                      <a:pt x="478" y="10"/>
                    </a:lnTo>
                    <a:lnTo>
                      <a:pt x="487" y="16"/>
                    </a:lnTo>
                    <a:lnTo>
                      <a:pt x="497" y="25"/>
                    </a:lnTo>
                    <a:lnTo>
                      <a:pt x="508" y="27"/>
                    </a:lnTo>
                    <a:lnTo>
                      <a:pt x="512" y="22"/>
                    </a:lnTo>
                    <a:lnTo>
                      <a:pt x="518" y="25"/>
                    </a:lnTo>
                    <a:lnTo>
                      <a:pt x="520" y="29"/>
                    </a:lnTo>
                    <a:lnTo>
                      <a:pt x="529" y="33"/>
                    </a:lnTo>
                    <a:lnTo>
                      <a:pt x="539" y="33"/>
                    </a:lnTo>
                    <a:lnTo>
                      <a:pt x="543" y="31"/>
                    </a:lnTo>
                    <a:lnTo>
                      <a:pt x="552" y="33"/>
                    </a:lnTo>
                    <a:lnTo>
                      <a:pt x="560" y="33"/>
                    </a:lnTo>
                    <a:lnTo>
                      <a:pt x="570" y="29"/>
                    </a:lnTo>
                    <a:lnTo>
                      <a:pt x="572" y="20"/>
                    </a:lnTo>
                    <a:lnTo>
                      <a:pt x="575" y="16"/>
                    </a:lnTo>
                    <a:lnTo>
                      <a:pt x="583" y="20"/>
                    </a:lnTo>
                    <a:lnTo>
                      <a:pt x="589" y="25"/>
                    </a:lnTo>
                    <a:lnTo>
                      <a:pt x="597" y="22"/>
                    </a:lnTo>
                    <a:lnTo>
                      <a:pt x="606" y="22"/>
                    </a:lnTo>
                    <a:lnTo>
                      <a:pt x="612" y="22"/>
                    </a:lnTo>
                    <a:lnTo>
                      <a:pt x="618" y="25"/>
                    </a:lnTo>
                    <a:lnTo>
                      <a:pt x="623" y="20"/>
                    </a:lnTo>
                    <a:lnTo>
                      <a:pt x="627" y="25"/>
                    </a:lnTo>
                    <a:lnTo>
                      <a:pt x="625" y="29"/>
                    </a:lnTo>
                    <a:lnTo>
                      <a:pt x="623" y="33"/>
                    </a:lnTo>
                    <a:lnTo>
                      <a:pt x="625" y="37"/>
                    </a:lnTo>
                    <a:lnTo>
                      <a:pt x="627" y="45"/>
                    </a:lnTo>
                    <a:lnTo>
                      <a:pt x="623" y="48"/>
                    </a:lnTo>
                    <a:lnTo>
                      <a:pt x="620" y="54"/>
                    </a:lnTo>
                    <a:lnTo>
                      <a:pt x="618" y="58"/>
                    </a:lnTo>
                    <a:lnTo>
                      <a:pt x="620" y="64"/>
                    </a:lnTo>
                    <a:lnTo>
                      <a:pt x="623" y="68"/>
                    </a:lnTo>
                    <a:lnTo>
                      <a:pt x="625" y="73"/>
                    </a:lnTo>
                    <a:lnTo>
                      <a:pt x="623" y="77"/>
                    </a:lnTo>
                    <a:lnTo>
                      <a:pt x="618" y="81"/>
                    </a:lnTo>
                    <a:lnTo>
                      <a:pt x="616" y="87"/>
                    </a:lnTo>
                    <a:lnTo>
                      <a:pt x="612" y="89"/>
                    </a:lnTo>
                    <a:lnTo>
                      <a:pt x="604" y="89"/>
                    </a:lnTo>
                    <a:lnTo>
                      <a:pt x="602" y="85"/>
                    </a:lnTo>
                    <a:lnTo>
                      <a:pt x="600" y="81"/>
                    </a:lnTo>
                    <a:lnTo>
                      <a:pt x="595" y="77"/>
                    </a:lnTo>
                    <a:lnTo>
                      <a:pt x="593" y="81"/>
                    </a:lnTo>
                    <a:lnTo>
                      <a:pt x="589" y="85"/>
                    </a:lnTo>
                    <a:lnTo>
                      <a:pt x="581" y="81"/>
                    </a:lnTo>
                    <a:lnTo>
                      <a:pt x="577" y="79"/>
                    </a:lnTo>
                    <a:lnTo>
                      <a:pt x="575" y="83"/>
                    </a:lnTo>
                    <a:lnTo>
                      <a:pt x="570" y="87"/>
                    </a:lnTo>
                    <a:lnTo>
                      <a:pt x="562" y="94"/>
                    </a:lnTo>
                    <a:lnTo>
                      <a:pt x="554" y="100"/>
                    </a:lnTo>
                    <a:lnTo>
                      <a:pt x="549" y="104"/>
                    </a:lnTo>
                    <a:lnTo>
                      <a:pt x="543" y="104"/>
                    </a:lnTo>
                    <a:lnTo>
                      <a:pt x="535" y="112"/>
                    </a:lnTo>
                    <a:lnTo>
                      <a:pt x="531" y="117"/>
                    </a:lnTo>
                    <a:lnTo>
                      <a:pt x="526" y="119"/>
                    </a:lnTo>
                    <a:lnTo>
                      <a:pt x="522" y="121"/>
                    </a:lnTo>
                    <a:lnTo>
                      <a:pt x="518" y="125"/>
                    </a:lnTo>
                    <a:lnTo>
                      <a:pt x="514" y="127"/>
                    </a:lnTo>
                    <a:lnTo>
                      <a:pt x="510" y="129"/>
                    </a:lnTo>
                    <a:lnTo>
                      <a:pt x="508" y="135"/>
                    </a:lnTo>
                    <a:lnTo>
                      <a:pt x="499" y="135"/>
                    </a:lnTo>
                    <a:lnTo>
                      <a:pt x="489" y="137"/>
                    </a:lnTo>
                    <a:lnTo>
                      <a:pt x="497" y="140"/>
                    </a:lnTo>
                    <a:lnTo>
                      <a:pt x="499" y="146"/>
                    </a:lnTo>
                    <a:lnTo>
                      <a:pt x="501" y="150"/>
                    </a:lnTo>
                    <a:lnTo>
                      <a:pt x="499" y="154"/>
                    </a:lnTo>
                    <a:lnTo>
                      <a:pt x="493" y="154"/>
                    </a:lnTo>
                    <a:lnTo>
                      <a:pt x="487" y="154"/>
                    </a:lnTo>
                    <a:lnTo>
                      <a:pt x="485" y="158"/>
                    </a:lnTo>
                    <a:lnTo>
                      <a:pt x="487" y="169"/>
                    </a:lnTo>
                    <a:lnTo>
                      <a:pt x="485" y="173"/>
                    </a:lnTo>
                    <a:lnTo>
                      <a:pt x="487" y="181"/>
                    </a:lnTo>
                    <a:lnTo>
                      <a:pt x="487" y="188"/>
                    </a:lnTo>
                    <a:lnTo>
                      <a:pt x="481" y="192"/>
                    </a:lnTo>
                    <a:lnTo>
                      <a:pt x="476" y="194"/>
                    </a:lnTo>
                    <a:lnTo>
                      <a:pt x="470" y="196"/>
                    </a:lnTo>
                    <a:lnTo>
                      <a:pt x="466" y="200"/>
                    </a:lnTo>
                    <a:lnTo>
                      <a:pt x="458" y="206"/>
                    </a:lnTo>
                    <a:lnTo>
                      <a:pt x="451" y="208"/>
                    </a:lnTo>
                    <a:lnTo>
                      <a:pt x="447" y="213"/>
                    </a:lnTo>
                    <a:lnTo>
                      <a:pt x="447" y="219"/>
                    </a:lnTo>
                    <a:lnTo>
                      <a:pt x="443" y="223"/>
                    </a:lnTo>
                    <a:lnTo>
                      <a:pt x="439" y="225"/>
                    </a:lnTo>
                    <a:lnTo>
                      <a:pt x="437" y="234"/>
                    </a:lnTo>
                    <a:lnTo>
                      <a:pt x="435" y="242"/>
                    </a:lnTo>
                    <a:lnTo>
                      <a:pt x="430" y="250"/>
                    </a:lnTo>
                    <a:lnTo>
                      <a:pt x="426" y="257"/>
                    </a:lnTo>
                    <a:lnTo>
                      <a:pt x="422" y="259"/>
                    </a:lnTo>
                    <a:lnTo>
                      <a:pt x="417" y="265"/>
                    </a:lnTo>
                    <a:lnTo>
                      <a:pt x="411" y="269"/>
                    </a:lnTo>
                    <a:lnTo>
                      <a:pt x="406" y="275"/>
                    </a:lnTo>
                    <a:lnTo>
                      <a:pt x="396" y="292"/>
                    </a:lnTo>
                    <a:lnTo>
                      <a:pt x="392" y="300"/>
                    </a:lnTo>
                    <a:lnTo>
                      <a:pt x="389" y="306"/>
                    </a:lnTo>
                    <a:lnTo>
                      <a:pt x="388" y="311"/>
                    </a:lnTo>
                    <a:lnTo>
                      <a:pt x="389" y="320"/>
                    </a:lnTo>
                    <a:lnTo>
                      <a:pt x="386" y="324"/>
                    </a:lnTo>
                    <a:lnTo>
                      <a:pt x="377" y="323"/>
                    </a:lnTo>
                    <a:lnTo>
                      <a:pt x="371" y="323"/>
                    </a:lnTo>
                    <a:lnTo>
                      <a:pt x="363" y="326"/>
                    </a:lnTo>
                    <a:lnTo>
                      <a:pt x="358" y="330"/>
                    </a:lnTo>
                    <a:lnTo>
                      <a:pt x="354" y="334"/>
                    </a:lnTo>
                    <a:lnTo>
                      <a:pt x="352" y="340"/>
                    </a:lnTo>
                    <a:lnTo>
                      <a:pt x="352" y="351"/>
                    </a:lnTo>
                    <a:lnTo>
                      <a:pt x="350" y="355"/>
                    </a:lnTo>
                    <a:lnTo>
                      <a:pt x="346" y="363"/>
                    </a:lnTo>
                    <a:lnTo>
                      <a:pt x="344" y="372"/>
                    </a:lnTo>
                    <a:lnTo>
                      <a:pt x="333" y="372"/>
                    </a:lnTo>
                    <a:lnTo>
                      <a:pt x="327" y="372"/>
                    </a:lnTo>
                    <a:lnTo>
                      <a:pt x="325" y="376"/>
                    </a:lnTo>
                    <a:lnTo>
                      <a:pt x="323" y="380"/>
                    </a:lnTo>
                    <a:lnTo>
                      <a:pt x="321" y="390"/>
                    </a:lnTo>
                    <a:lnTo>
                      <a:pt x="321" y="397"/>
                    </a:lnTo>
                    <a:lnTo>
                      <a:pt x="318" y="402"/>
                    </a:lnTo>
                    <a:lnTo>
                      <a:pt x="315" y="403"/>
                    </a:lnTo>
                    <a:lnTo>
                      <a:pt x="310" y="405"/>
                    </a:lnTo>
                    <a:lnTo>
                      <a:pt x="302" y="403"/>
                    </a:lnTo>
                    <a:lnTo>
                      <a:pt x="300" y="399"/>
                    </a:lnTo>
                    <a:lnTo>
                      <a:pt x="298" y="394"/>
                    </a:lnTo>
                    <a:lnTo>
                      <a:pt x="292" y="386"/>
                    </a:lnTo>
                    <a:lnTo>
                      <a:pt x="285" y="384"/>
                    </a:lnTo>
                    <a:lnTo>
                      <a:pt x="281" y="382"/>
                    </a:lnTo>
                    <a:lnTo>
                      <a:pt x="273" y="382"/>
                    </a:lnTo>
                    <a:lnTo>
                      <a:pt x="270" y="386"/>
                    </a:lnTo>
                    <a:lnTo>
                      <a:pt x="266" y="392"/>
                    </a:lnTo>
                    <a:lnTo>
                      <a:pt x="267" y="402"/>
                    </a:lnTo>
                    <a:lnTo>
                      <a:pt x="260" y="403"/>
                    </a:lnTo>
                    <a:lnTo>
                      <a:pt x="254" y="403"/>
                    </a:lnTo>
                    <a:lnTo>
                      <a:pt x="250" y="407"/>
                    </a:lnTo>
                    <a:lnTo>
                      <a:pt x="239" y="405"/>
                    </a:lnTo>
                    <a:lnTo>
                      <a:pt x="233" y="405"/>
                    </a:lnTo>
                    <a:lnTo>
                      <a:pt x="227" y="403"/>
                    </a:lnTo>
                    <a:lnTo>
                      <a:pt x="223" y="405"/>
                    </a:lnTo>
                    <a:lnTo>
                      <a:pt x="219" y="408"/>
                    </a:lnTo>
                    <a:lnTo>
                      <a:pt x="218" y="407"/>
                    </a:lnTo>
                    <a:lnTo>
                      <a:pt x="212" y="411"/>
                    </a:lnTo>
                    <a:lnTo>
                      <a:pt x="208" y="409"/>
                    </a:lnTo>
                    <a:lnTo>
                      <a:pt x="202" y="405"/>
                    </a:lnTo>
                    <a:lnTo>
                      <a:pt x="200" y="399"/>
                    </a:lnTo>
                    <a:lnTo>
                      <a:pt x="198" y="392"/>
                    </a:lnTo>
                    <a:lnTo>
                      <a:pt x="195" y="386"/>
                    </a:lnTo>
                    <a:lnTo>
                      <a:pt x="191" y="380"/>
                    </a:lnTo>
                    <a:lnTo>
                      <a:pt x="185" y="374"/>
                    </a:lnTo>
                    <a:lnTo>
                      <a:pt x="179" y="372"/>
                    </a:lnTo>
                    <a:lnTo>
                      <a:pt x="170" y="369"/>
                    </a:lnTo>
                    <a:lnTo>
                      <a:pt x="162" y="369"/>
                    </a:lnTo>
                    <a:lnTo>
                      <a:pt x="156" y="374"/>
                    </a:lnTo>
                    <a:lnTo>
                      <a:pt x="150" y="378"/>
                    </a:lnTo>
                    <a:lnTo>
                      <a:pt x="145" y="383"/>
                    </a:lnTo>
                    <a:lnTo>
                      <a:pt x="145" y="390"/>
                    </a:lnTo>
                    <a:lnTo>
                      <a:pt x="145" y="397"/>
                    </a:lnTo>
                    <a:lnTo>
                      <a:pt x="143" y="401"/>
                    </a:lnTo>
                    <a:lnTo>
                      <a:pt x="141" y="405"/>
                    </a:lnTo>
                    <a:lnTo>
                      <a:pt x="137" y="409"/>
                    </a:lnTo>
                    <a:lnTo>
                      <a:pt x="131" y="411"/>
                    </a:lnTo>
                    <a:lnTo>
                      <a:pt x="127" y="413"/>
                    </a:lnTo>
                    <a:lnTo>
                      <a:pt x="120" y="415"/>
                    </a:lnTo>
                    <a:lnTo>
                      <a:pt x="114" y="415"/>
                    </a:lnTo>
                    <a:lnTo>
                      <a:pt x="110" y="415"/>
                    </a:lnTo>
                    <a:lnTo>
                      <a:pt x="99" y="416"/>
                    </a:lnTo>
                    <a:lnTo>
                      <a:pt x="89" y="422"/>
                    </a:lnTo>
                    <a:lnTo>
                      <a:pt x="78" y="421"/>
                    </a:lnTo>
                    <a:lnTo>
                      <a:pt x="70" y="418"/>
                    </a:lnTo>
                    <a:lnTo>
                      <a:pt x="62" y="412"/>
                    </a:lnTo>
                    <a:lnTo>
                      <a:pt x="54" y="404"/>
                    </a:lnTo>
                    <a:lnTo>
                      <a:pt x="47" y="397"/>
                    </a:lnTo>
                    <a:lnTo>
                      <a:pt x="40" y="393"/>
                    </a:lnTo>
                    <a:lnTo>
                      <a:pt x="33" y="388"/>
                    </a:lnTo>
                    <a:lnTo>
                      <a:pt x="26" y="386"/>
                    </a:lnTo>
                    <a:lnTo>
                      <a:pt x="21" y="384"/>
                    </a:lnTo>
                    <a:lnTo>
                      <a:pt x="11" y="384"/>
                    </a:lnTo>
                    <a:lnTo>
                      <a:pt x="2" y="382"/>
                    </a:lnTo>
                    <a:lnTo>
                      <a:pt x="0" y="379"/>
                    </a:lnTo>
                    <a:lnTo>
                      <a:pt x="0" y="374"/>
                    </a:lnTo>
                    <a:lnTo>
                      <a:pt x="3" y="365"/>
                    </a:lnTo>
                    <a:lnTo>
                      <a:pt x="8" y="357"/>
                    </a:lnTo>
                    <a:lnTo>
                      <a:pt x="11" y="349"/>
                    </a:lnTo>
                    <a:lnTo>
                      <a:pt x="16" y="340"/>
                    </a:lnTo>
                    <a:lnTo>
                      <a:pt x="20" y="338"/>
                    </a:lnTo>
                    <a:lnTo>
                      <a:pt x="29" y="337"/>
                    </a:lnTo>
                    <a:lnTo>
                      <a:pt x="34" y="328"/>
                    </a:lnTo>
                    <a:lnTo>
                      <a:pt x="35" y="319"/>
                    </a:lnTo>
                    <a:lnTo>
                      <a:pt x="38" y="316"/>
                    </a:lnTo>
                    <a:lnTo>
                      <a:pt x="45" y="312"/>
                    </a:lnTo>
                    <a:lnTo>
                      <a:pt x="53" y="303"/>
                    </a:lnTo>
                    <a:lnTo>
                      <a:pt x="61" y="297"/>
                    </a:lnTo>
                    <a:lnTo>
                      <a:pt x="70" y="288"/>
                    </a:lnTo>
                    <a:lnTo>
                      <a:pt x="76" y="280"/>
                    </a:lnTo>
                    <a:lnTo>
                      <a:pt x="78" y="278"/>
                    </a:lnTo>
                    <a:lnTo>
                      <a:pt x="83" y="273"/>
                    </a:lnTo>
                    <a:lnTo>
                      <a:pt x="86" y="268"/>
                    </a:lnTo>
                    <a:lnTo>
                      <a:pt x="85" y="265"/>
                    </a:lnTo>
                    <a:lnTo>
                      <a:pt x="77" y="268"/>
                    </a:lnTo>
                    <a:lnTo>
                      <a:pt x="66" y="273"/>
                    </a:lnTo>
                    <a:lnTo>
                      <a:pt x="51" y="281"/>
                    </a:lnTo>
                    <a:lnTo>
                      <a:pt x="42" y="286"/>
                    </a:lnTo>
                    <a:lnTo>
                      <a:pt x="37" y="283"/>
                    </a:lnTo>
                    <a:lnTo>
                      <a:pt x="39" y="276"/>
                    </a:lnTo>
                    <a:lnTo>
                      <a:pt x="41" y="269"/>
                    </a:lnTo>
                    <a:lnTo>
                      <a:pt x="39" y="263"/>
                    </a:lnTo>
                    <a:lnTo>
                      <a:pt x="41" y="257"/>
                    </a:lnTo>
                    <a:lnTo>
                      <a:pt x="41" y="252"/>
                    </a:lnTo>
                    <a:lnTo>
                      <a:pt x="39" y="246"/>
                    </a:lnTo>
                    <a:lnTo>
                      <a:pt x="35" y="242"/>
                    </a:lnTo>
                    <a:lnTo>
                      <a:pt x="33" y="238"/>
                    </a:lnTo>
                    <a:lnTo>
                      <a:pt x="30" y="236"/>
                    </a:lnTo>
                    <a:lnTo>
                      <a:pt x="24" y="229"/>
                    </a:lnTo>
                    <a:lnTo>
                      <a:pt x="25" y="219"/>
                    </a:lnTo>
                    <a:lnTo>
                      <a:pt x="26" y="216"/>
                    </a:lnTo>
                    <a:lnTo>
                      <a:pt x="26" y="210"/>
                    </a:lnTo>
                    <a:lnTo>
                      <a:pt x="28" y="206"/>
                    </a:lnTo>
                    <a:lnTo>
                      <a:pt x="28" y="199"/>
                    </a:lnTo>
                    <a:lnTo>
                      <a:pt x="34" y="195"/>
                    </a:lnTo>
                    <a:lnTo>
                      <a:pt x="39" y="190"/>
                    </a:lnTo>
                    <a:lnTo>
                      <a:pt x="44" y="185"/>
                    </a:lnTo>
                    <a:lnTo>
                      <a:pt x="52" y="180"/>
                    </a:lnTo>
                    <a:lnTo>
                      <a:pt x="53" y="169"/>
                    </a:lnTo>
                    <a:lnTo>
                      <a:pt x="56" y="163"/>
                    </a:lnTo>
                    <a:lnTo>
                      <a:pt x="57" y="157"/>
                    </a:lnTo>
                    <a:lnTo>
                      <a:pt x="60" y="147"/>
                    </a:lnTo>
                    <a:lnTo>
                      <a:pt x="62" y="141"/>
                    </a:lnTo>
                    <a:lnTo>
                      <a:pt x="62" y="135"/>
                    </a:lnTo>
                    <a:lnTo>
                      <a:pt x="63" y="129"/>
                    </a:lnTo>
                    <a:lnTo>
                      <a:pt x="68" y="125"/>
                    </a:lnTo>
                    <a:lnTo>
                      <a:pt x="73" y="123"/>
                    </a:lnTo>
                    <a:lnTo>
                      <a:pt x="80" y="120"/>
                    </a:lnTo>
                    <a:lnTo>
                      <a:pt x="88" y="114"/>
                    </a:lnTo>
                    <a:lnTo>
                      <a:pt x="91" y="109"/>
                    </a:lnTo>
                    <a:lnTo>
                      <a:pt x="91" y="98"/>
                    </a:lnTo>
                    <a:lnTo>
                      <a:pt x="102" y="98"/>
                    </a:lnTo>
                    <a:lnTo>
                      <a:pt x="108" y="95"/>
                    </a:lnTo>
                    <a:lnTo>
                      <a:pt x="112" y="96"/>
                    </a:lnTo>
                    <a:lnTo>
                      <a:pt x="113" y="93"/>
                    </a:lnTo>
                    <a:lnTo>
                      <a:pt x="114" y="88"/>
                    </a:lnTo>
                    <a:lnTo>
                      <a:pt x="116" y="82"/>
                    </a:lnTo>
                    <a:lnTo>
                      <a:pt x="120" y="79"/>
                    </a:lnTo>
                    <a:lnTo>
                      <a:pt x="124" y="73"/>
                    </a:lnTo>
                    <a:lnTo>
                      <a:pt x="130" y="62"/>
                    </a:lnTo>
                    <a:lnTo>
                      <a:pt x="135" y="60"/>
                    </a:lnTo>
                    <a:lnTo>
                      <a:pt x="142" y="60"/>
                    </a:lnTo>
                    <a:lnTo>
                      <a:pt x="151" y="57"/>
                    </a:lnTo>
                    <a:lnTo>
                      <a:pt x="171" y="54"/>
                    </a:lnTo>
                    <a:lnTo>
                      <a:pt x="181" y="53"/>
                    </a:lnTo>
                    <a:lnTo>
                      <a:pt x="191" y="32"/>
                    </a:lnTo>
                    <a:lnTo>
                      <a:pt x="203" y="23"/>
                    </a:lnTo>
                    <a:lnTo>
                      <a:pt x="210" y="17"/>
                    </a:lnTo>
                    <a:lnTo>
                      <a:pt x="210" y="7"/>
                    </a:lnTo>
                    <a:lnTo>
                      <a:pt x="214" y="0"/>
                    </a:lnTo>
                    <a:lnTo>
                      <a:pt x="214" y="0"/>
                    </a:lnTo>
                    <a:lnTo>
                      <a:pt x="214" y="0"/>
                    </a:lnTo>
                    <a:lnTo>
                      <a:pt x="214" y="0"/>
                    </a:lnTo>
                    <a:lnTo>
                      <a:pt x="214" y="0"/>
                    </a:lnTo>
                    <a:close/>
                  </a:path>
                </a:pathLst>
              </a:custGeom>
              <a:solidFill>
                <a:srgbClr val="FF00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86" name="Freeform 174"/>
              <p:cNvSpPr>
                <a:spLocks noChangeAspect="1" noChangeArrowheads="1"/>
              </p:cNvSpPr>
              <p:nvPr/>
            </p:nvSpPr>
            <p:spPr bwMode="auto">
              <a:xfrm>
                <a:off x="5018" y="3047"/>
                <a:ext cx="183" cy="218"/>
              </a:xfrm>
              <a:custGeom>
                <a:avLst/>
                <a:gdLst/>
                <a:ahLst/>
                <a:cxnLst>
                  <a:cxn ang="0">
                    <a:pos x="135" y="17"/>
                  </a:cxn>
                  <a:cxn ang="0">
                    <a:pos x="170" y="35"/>
                  </a:cxn>
                  <a:cxn ang="0">
                    <a:pos x="208" y="54"/>
                  </a:cxn>
                  <a:cxn ang="0">
                    <a:pos x="239" y="68"/>
                  </a:cxn>
                  <a:cxn ang="0">
                    <a:pos x="274" y="79"/>
                  </a:cxn>
                  <a:cxn ang="0">
                    <a:pos x="272" y="121"/>
                  </a:cxn>
                  <a:cxn ang="0">
                    <a:pos x="295" y="142"/>
                  </a:cxn>
                  <a:cxn ang="0">
                    <a:pos x="318" y="178"/>
                  </a:cxn>
                  <a:cxn ang="0">
                    <a:pos x="347" y="157"/>
                  </a:cxn>
                  <a:cxn ang="0">
                    <a:pos x="387" y="178"/>
                  </a:cxn>
                  <a:cxn ang="0">
                    <a:pos x="348" y="192"/>
                  </a:cxn>
                  <a:cxn ang="0">
                    <a:pos x="350" y="224"/>
                  </a:cxn>
                  <a:cxn ang="0">
                    <a:pos x="330" y="248"/>
                  </a:cxn>
                  <a:cxn ang="0">
                    <a:pos x="338" y="273"/>
                  </a:cxn>
                  <a:cxn ang="0">
                    <a:pos x="370" y="290"/>
                  </a:cxn>
                  <a:cxn ang="0">
                    <a:pos x="381" y="333"/>
                  </a:cxn>
                  <a:cxn ang="0">
                    <a:pos x="422" y="322"/>
                  </a:cxn>
                  <a:cxn ang="0">
                    <a:pos x="456" y="337"/>
                  </a:cxn>
                  <a:cxn ang="0">
                    <a:pos x="451" y="382"/>
                  </a:cxn>
                  <a:cxn ang="0">
                    <a:pos x="443" y="407"/>
                  </a:cxn>
                  <a:cxn ang="0">
                    <a:pos x="422" y="427"/>
                  </a:cxn>
                  <a:cxn ang="0">
                    <a:pos x="403" y="456"/>
                  </a:cxn>
                  <a:cxn ang="0">
                    <a:pos x="395" y="498"/>
                  </a:cxn>
                  <a:cxn ang="0">
                    <a:pos x="372" y="524"/>
                  </a:cxn>
                  <a:cxn ang="0">
                    <a:pos x="348" y="534"/>
                  </a:cxn>
                  <a:cxn ang="0">
                    <a:pos x="308" y="530"/>
                  </a:cxn>
                  <a:cxn ang="0">
                    <a:pos x="274" y="506"/>
                  </a:cxn>
                  <a:cxn ang="0">
                    <a:pos x="245" y="513"/>
                  </a:cxn>
                  <a:cxn ang="0">
                    <a:pos x="218" y="541"/>
                  </a:cxn>
                  <a:cxn ang="0">
                    <a:pos x="224" y="506"/>
                  </a:cxn>
                  <a:cxn ang="0">
                    <a:pos x="197" y="498"/>
                  </a:cxn>
                  <a:cxn ang="0">
                    <a:pos x="174" y="520"/>
                  </a:cxn>
                  <a:cxn ang="0">
                    <a:pos x="147" y="495"/>
                  </a:cxn>
                  <a:cxn ang="0">
                    <a:pos x="129" y="446"/>
                  </a:cxn>
                  <a:cxn ang="0">
                    <a:pos x="131" y="400"/>
                  </a:cxn>
                  <a:cxn ang="0">
                    <a:pos x="104" y="382"/>
                  </a:cxn>
                  <a:cxn ang="0">
                    <a:pos x="68" y="361"/>
                  </a:cxn>
                  <a:cxn ang="0">
                    <a:pos x="71" y="340"/>
                  </a:cxn>
                  <a:cxn ang="0">
                    <a:pos x="101" y="318"/>
                  </a:cxn>
                  <a:cxn ang="0">
                    <a:pos x="109" y="283"/>
                  </a:cxn>
                  <a:cxn ang="0">
                    <a:pos x="99" y="238"/>
                  </a:cxn>
                  <a:cxn ang="0">
                    <a:pos x="62" y="248"/>
                  </a:cxn>
                  <a:cxn ang="0">
                    <a:pos x="35" y="219"/>
                  </a:cxn>
                  <a:cxn ang="0">
                    <a:pos x="8" y="205"/>
                  </a:cxn>
                  <a:cxn ang="0">
                    <a:pos x="11" y="185"/>
                  </a:cxn>
                  <a:cxn ang="0">
                    <a:pos x="38" y="160"/>
                  </a:cxn>
                  <a:cxn ang="0">
                    <a:pos x="54" y="128"/>
                  </a:cxn>
                  <a:cxn ang="0">
                    <a:pos x="52" y="90"/>
                  </a:cxn>
                  <a:cxn ang="0">
                    <a:pos x="72" y="75"/>
                  </a:cxn>
                  <a:cxn ang="0">
                    <a:pos x="99" y="100"/>
                  </a:cxn>
                  <a:cxn ang="0">
                    <a:pos x="133" y="82"/>
                  </a:cxn>
                  <a:cxn ang="0">
                    <a:pos x="135" y="51"/>
                  </a:cxn>
                  <a:cxn ang="0">
                    <a:pos x="105" y="35"/>
                  </a:cxn>
                  <a:cxn ang="0">
                    <a:pos x="102" y="8"/>
                  </a:cxn>
                  <a:cxn ang="0">
                    <a:pos x="112" y="0"/>
                  </a:cxn>
                </a:cxnLst>
                <a:rect l="0" t="0" r="r" b="b"/>
                <a:pathLst>
                  <a:path w="457" h="545">
                    <a:moveTo>
                      <a:pt x="112" y="0"/>
                    </a:moveTo>
                    <a:lnTo>
                      <a:pt x="120" y="5"/>
                    </a:lnTo>
                    <a:lnTo>
                      <a:pt x="124" y="10"/>
                    </a:lnTo>
                    <a:lnTo>
                      <a:pt x="129" y="14"/>
                    </a:lnTo>
                    <a:lnTo>
                      <a:pt x="135" y="17"/>
                    </a:lnTo>
                    <a:lnTo>
                      <a:pt x="141" y="17"/>
                    </a:lnTo>
                    <a:lnTo>
                      <a:pt x="147" y="18"/>
                    </a:lnTo>
                    <a:lnTo>
                      <a:pt x="152" y="24"/>
                    </a:lnTo>
                    <a:lnTo>
                      <a:pt x="164" y="30"/>
                    </a:lnTo>
                    <a:lnTo>
                      <a:pt x="170" y="35"/>
                    </a:lnTo>
                    <a:lnTo>
                      <a:pt x="176" y="38"/>
                    </a:lnTo>
                    <a:lnTo>
                      <a:pt x="185" y="51"/>
                    </a:lnTo>
                    <a:lnTo>
                      <a:pt x="193" y="51"/>
                    </a:lnTo>
                    <a:lnTo>
                      <a:pt x="199" y="54"/>
                    </a:lnTo>
                    <a:lnTo>
                      <a:pt x="208" y="54"/>
                    </a:lnTo>
                    <a:lnTo>
                      <a:pt x="216" y="56"/>
                    </a:lnTo>
                    <a:lnTo>
                      <a:pt x="222" y="56"/>
                    </a:lnTo>
                    <a:lnTo>
                      <a:pt x="229" y="58"/>
                    </a:lnTo>
                    <a:lnTo>
                      <a:pt x="233" y="60"/>
                    </a:lnTo>
                    <a:lnTo>
                      <a:pt x="239" y="68"/>
                    </a:lnTo>
                    <a:lnTo>
                      <a:pt x="243" y="79"/>
                    </a:lnTo>
                    <a:lnTo>
                      <a:pt x="251" y="79"/>
                    </a:lnTo>
                    <a:lnTo>
                      <a:pt x="260" y="79"/>
                    </a:lnTo>
                    <a:lnTo>
                      <a:pt x="268" y="75"/>
                    </a:lnTo>
                    <a:lnTo>
                      <a:pt x="274" y="79"/>
                    </a:lnTo>
                    <a:lnTo>
                      <a:pt x="279" y="82"/>
                    </a:lnTo>
                    <a:lnTo>
                      <a:pt x="279" y="90"/>
                    </a:lnTo>
                    <a:lnTo>
                      <a:pt x="276" y="100"/>
                    </a:lnTo>
                    <a:lnTo>
                      <a:pt x="274" y="114"/>
                    </a:lnTo>
                    <a:lnTo>
                      <a:pt x="272" y="121"/>
                    </a:lnTo>
                    <a:lnTo>
                      <a:pt x="270" y="131"/>
                    </a:lnTo>
                    <a:lnTo>
                      <a:pt x="274" y="135"/>
                    </a:lnTo>
                    <a:lnTo>
                      <a:pt x="279" y="142"/>
                    </a:lnTo>
                    <a:lnTo>
                      <a:pt x="289" y="142"/>
                    </a:lnTo>
                    <a:lnTo>
                      <a:pt x="295" y="142"/>
                    </a:lnTo>
                    <a:lnTo>
                      <a:pt x="297" y="150"/>
                    </a:lnTo>
                    <a:lnTo>
                      <a:pt x="301" y="163"/>
                    </a:lnTo>
                    <a:lnTo>
                      <a:pt x="306" y="167"/>
                    </a:lnTo>
                    <a:lnTo>
                      <a:pt x="310" y="173"/>
                    </a:lnTo>
                    <a:lnTo>
                      <a:pt x="318" y="178"/>
                    </a:lnTo>
                    <a:lnTo>
                      <a:pt x="328" y="181"/>
                    </a:lnTo>
                    <a:lnTo>
                      <a:pt x="341" y="178"/>
                    </a:lnTo>
                    <a:lnTo>
                      <a:pt x="345" y="174"/>
                    </a:lnTo>
                    <a:lnTo>
                      <a:pt x="347" y="167"/>
                    </a:lnTo>
                    <a:lnTo>
                      <a:pt x="347" y="157"/>
                    </a:lnTo>
                    <a:lnTo>
                      <a:pt x="356" y="152"/>
                    </a:lnTo>
                    <a:lnTo>
                      <a:pt x="372" y="153"/>
                    </a:lnTo>
                    <a:lnTo>
                      <a:pt x="378" y="163"/>
                    </a:lnTo>
                    <a:lnTo>
                      <a:pt x="385" y="167"/>
                    </a:lnTo>
                    <a:lnTo>
                      <a:pt x="387" y="178"/>
                    </a:lnTo>
                    <a:lnTo>
                      <a:pt x="387" y="188"/>
                    </a:lnTo>
                    <a:lnTo>
                      <a:pt x="381" y="198"/>
                    </a:lnTo>
                    <a:lnTo>
                      <a:pt x="370" y="192"/>
                    </a:lnTo>
                    <a:lnTo>
                      <a:pt x="362" y="192"/>
                    </a:lnTo>
                    <a:lnTo>
                      <a:pt x="348" y="192"/>
                    </a:lnTo>
                    <a:lnTo>
                      <a:pt x="342" y="195"/>
                    </a:lnTo>
                    <a:lnTo>
                      <a:pt x="341" y="202"/>
                    </a:lnTo>
                    <a:lnTo>
                      <a:pt x="348" y="212"/>
                    </a:lnTo>
                    <a:lnTo>
                      <a:pt x="351" y="219"/>
                    </a:lnTo>
                    <a:lnTo>
                      <a:pt x="350" y="224"/>
                    </a:lnTo>
                    <a:lnTo>
                      <a:pt x="347" y="231"/>
                    </a:lnTo>
                    <a:lnTo>
                      <a:pt x="334" y="238"/>
                    </a:lnTo>
                    <a:lnTo>
                      <a:pt x="331" y="245"/>
                    </a:lnTo>
                    <a:lnTo>
                      <a:pt x="331" y="247"/>
                    </a:lnTo>
                    <a:lnTo>
                      <a:pt x="330" y="248"/>
                    </a:lnTo>
                    <a:lnTo>
                      <a:pt x="328" y="255"/>
                    </a:lnTo>
                    <a:lnTo>
                      <a:pt x="328" y="262"/>
                    </a:lnTo>
                    <a:lnTo>
                      <a:pt x="329" y="266"/>
                    </a:lnTo>
                    <a:lnTo>
                      <a:pt x="330" y="270"/>
                    </a:lnTo>
                    <a:lnTo>
                      <a:pt x="338" y="273"/>
                    </a:lnTo>
                    <a:lnTo>
                      <a:pt x="343" y="279"/>
                    </a:lnTo>
                    <a:lnTo>
                      <a:pt x="345" y="280"/>
                    </a:lnTo>
                    <a:lnTo>
                      <a:pt x="351" y="286"/>
                    </a:lnTo>
                    <a:lnTo>
                      <a:pt x="358" y="287"/>
                    </a:lnTo>
                    <a:lnTo>
                      <a:pt x="370" y="290"/>
                    </a:lnTo>
                    <a:lnTo>
                      <a:pt x="379" y="293"/>
                    </a:lnTo>
                    <a:lnTo>
                      <a:pt x="381" y="301"/>
                    </a:lnTo>
                    <a:lnTo>
                      <a:pt x="378" y="311"/>
                    </a:lnTo>
                    <a:lnTo>
                      <a:pt x="376" y="326"/>
                    </a:lnTo>
                    <a:lnTo>
                      <a:pt x="381" y="333"/>
                    </a:lnTo>
                    <a:lnTo>
                      <a:pt x="393" y="332"/>
                    </a:lnTo>
                    <a:lnTo>
                      <a:pt x="401" y="332"/>
                    </a:lnTo>
                    <a:lnTo>
                      <a:pt x="406" y="326"/>
                    </a:lnTo>
                    <a:lnTo>
                      <a:pt x="414" y="326"/>
                    </a:lnTo>
                    <a:lnTo>
                      <a:pt x="422" y="322"/>
                    </a:lnTo>
                    <a:lnTo>
                      <a:pt x="428" y="322"/>
                    </a:lnTo>
                    <a:lnTo>
                      <a:pt x="435" y="330"/>
                    </a:lnTo>
                    <a:lnTo>
                      <a:pt x="441" y="332"/>
                    </a:lnTo>
                    <a:lnTo>
                      <a:pt x="457" y="333"/>
                    </a:lnTo>
                    <a:lnTo>
                      <a:pt x="456" y="337"/>
                    </a:lnTo>
                    <a:lnTo>
                      <a:pt x="456" y="344"/>
                    </a:lnTo>
                    <a:lnTo>
                      <a:pt x="456" y="353"/>
                    </a:lnTo>
                    <a:lnTo>
                      <a:pt x="456" y="368"/>
                    </a:lnTo>
                    <a:lnTo>
                      <a:pt x="453" y="375"/>
                    </a:lnTo>
                    <a:lnTo>
                      <a:pt x="451" y="382"/>
                    </a:lnTo>
                    <a:lnTo>
                      <a:pt x="449" y="389"/>
                    </a:lnTo>
                    <a:lnTo>
                      <a:pt x="443" y="389"/>
                    </a:lnTo>
                    <a:lnTo>
                      <a:pt x="437" y="390"/>
                    </a:lnTo>
                    <a:lnTo>
                      <a:pt x="435" y="400"/>
                    </a:lnTo>
                    <a:lnTo>
                      <a:pt x="443" y="407"/>
                    </a:lnTo>
                    <a:lnTo>
                      <a:pt x="447" y="414"/>
                    </a:lnTo>
                    <a:lnTo>
                      <a:pt x="441" y="420"/>
                    </a:lnTo>
                    <a:lnTo>
                      <a:pt x="435" y="425"/>
                    </a:lnTo>
                    <a:lnTo>
                      <a:pt x="428" y="427"/>
                    </a:lnTo>
                    <a:lnTo>
                      <a:pt x="422" y="427"/>
                    </a:lnTo>
                    <a:lnTo>
                      <a:pt x="412" y="428"/>
                    </a:lnTo>
                    <a:lnTo>
                      <a:pt x="403" y="431"/>
                    </a:lnTo>
                    <a:lnTo>
                      <a:pt x="399" y="442"/>
                    </a:lnTo>
                    <a:lnTo>
                      <a:pt x="399" y="450"/>
                    </a:lnTo>
                    <a:lnTo>
                      <a:pt x="403" y="456"/>
                    </a:lnTo>
                    <a:lnTo>
                      <a:pt x="406" y="464"/>
                    </a:lnTo>
                    <a:lnTo>
                      <a:pt x="403" y="474"/>
                    </a:lnTo>
                    <a:lnTo>
                      <a:pt x="401" y="481"/>
                    </a:lnTo>
                    <a:lnTo>
                      <a:pt x="397" y="492"/>
                    </a:lnTo>
                    <a:lnTo>
                      <a:pt x="395" y="498"/>
                    </a:lnTo>
                    <a:lnTo>
                      <a:pt x="393" y="502"/>
                    </a:lnTo>
                    <a:lnTo>
                      <a:pt x="387" y="509"/>
                    </a:lnTo>
                    <a:lnTo>
                      <a:pt x="383" y="513"/>
                    </a:lnTo>
                    <a:lnTo>
                      <a:pt x="376" y="520"/>
                    </a:lnTo>
                    <a:lnTo>
                      <a:pt x="372" y="524"/>
                    </a:lnTo>
                    <a:lnTo>
                      <a:pt x="366" y="530"/>
                    </a:lnTo>
                    <a:lnTo>
                      <a:pt x="360" y="534"/>
                    </a:lnTo>
                    <a:lnTo>
                      <a:pt x="355" y="538"/>
                    </a:lnTo>
                    <a:lnTo>
                      <a:pt x="350" y="541"/>
                    </a:lnTo>
                    <a:lnTo>
                      <a:pt x="348" y="534"/>
                    </a:lnTo>
                    <a:lnTo>
                      <a:pt x="344" y="531"/>
                    </a:lnTo>
                    <a:lnTo>
                      <a:pt x="333" y="530"/>
                    </a:lnTo>
                    <a:lnTo>
                      <a:pt x="324" y="530"/>
                    </a:lnTo>
                    <a:lnTo>
                      <a:pt x="318" y="530"/>
                    </a:lnTo>
                    <a:lnTo>
                      <a:pt x="308" y="530"/>
                    </a:lnTo>
                    <a:lnTo>
                      <a:pt x="299" y="530"/>
                    </a:lnTo>
                    <a:lnTo>
                      <a:pt x="289" y="524"/>
                    </a:lnTo>
                    <a:lnTo>
                      <a:pt x="283" y="523"/>
                    </a:lnTo>
                    <a:lnTo>
                      <a:pt x="279" y="519"/>
                    </a:lnTo>
                    <a:lnTo>
                      <a:pt x="274" y="506"/>
                    </a:lnTo>
                    <a:lnTo>
                      <a:pt x="266" y="502"/>
                    </a:lnTo>
                    <a:lnTo>
                      <a:pt x="260" y="502"/>
                    </a:lnTo>
                    <a:lnTo>
                      <a:pt x="254" y="502"/>
                    </a:lnTo>
                    <a:lnTo>
                      <a:pt x="247" y="502"/>
                    </a:lnTo>
                    <a:lnTo>
                      <a:pt x="245" y="513"/>
                    </a:lnTo>
                    <a:lnTo>
                      <a:pt x="245" y="520"/>
                    </a:lnTo>
                    <a:lnTo>
                      <a:pt x="239" y="530"/>
                    </a:lnTo>
                    <a:lnTo>
                      <a:pt x="233" y="538"/>
                    </a:lnTo>
                    <a:lnTo>
                      <a:pt x="226" y="545"/>
                    </a:lnTo>
                    <a:lnTo>
                      <a:pt x="218" y="541"/>
                    </a:lnTo>
                    <a:lnTo>
                      <a:pt x="212" y="538"/>
                    </a:lnTo>
                    <a:lnTo>
                      <a:pt x="214" y="527"/>
                    </a:lnTo>
                    <a:lnTo>
                      <a:pt x="218" y="519"/>
                    </a:lnTo>
                    <a:lnTo>
                      <a:pt x="222" y="513"/>
                    </a:lnTo>
                    <a:lnTo>
                      <a:pt x="224" y="506"/>
                    </a:lnTo>
                    <a:lnTo>
                      <a:pt x="222" y="499"/>
                    </a:lnTo>
                    <a:lnTo>
                      <a:pt x="218" y="495"/>
                    </a:lnTo>
                    <a:lnTo>
                      <a:pt x="212" y="492"/>
                    </a:lnTo>
                    <a:lnTo>
                      <a:pt x="204" y="492"/>
                    </a:lnTo>
                    <a:lnTo>
                      <a:pt x="197" y="498"/>
                    </a:lnTo>
                    <a:lnTo>
                      <a:pt x="195" y="502"/>
                    </a:lnTo>
                    <a:lnTo>
                      <a:pt x="191" y="510"/>
                    </a:lnTo>
                    <a:lnTo>
                      <a:pt x="187" y="513"/>
                    </a:lnTo>
                    <a:lnTo>
                      <a:pt x="181" y="519"/>
                    </a:lnTo>
                    <a:lnTo>
                      <a:pt x="174" y="520"/>
                    </a:lnTo>
                    <a:lnTo>
                      <a:pt x="164" y="523"/>
                    </a:lnTo>
                    <a:lnTo>
                      <a:pt x="157" y="527"/>
                    </a:lnTo>
                    <a:lnTo>
                      <a:pt x="152" y="513"/>
                    </a:lnTo>
                    <a:lnTo>
                      <a:pt x="149" y="506"/>
                    </a:lnTo>
                    <a:lnTo>
                      <a:pt x="147" y="495"/>
                    </a:lnTo>
                    <a:lnTo>
                      <a:pt x="143" y="485"/>
                    </a:lnTo>
                    <a:lnTo>
                      <a:pt x="133" y="474"/>
                    </a:lnTo>
                    <a:lnTo>
                      <a:pt x="127" y="471"/>
                    </a:lnTo>
                    <a:lnTo>
                      <a:pt x="129" y="453"/>
                    </a:lnTo>
                    <a:lnTo>
                      <a:pt x="129" y="446"/>
                    </a:lnTo>
                    <a:lnTo>
                      <a:pt x="124" y="439"/>
                    </a:lnTo>
                    <a:lnTo>
                      <a:pt x="120" y="431"/>
                    </a:lnTo>
                    <a:lnTo>
                      <a:pt x="120" y="421"/>
                    </a:lnTo>
                    <a:lnTo>
                      <a:pt x="124" y="411"/>
                    </a:lnTo>
                    <a:lnTo>
                      <a:pt x="131" y="400"/>
                    </a:lnTo>
                    <a:lnTo>
                      <a:pt x="131" y="393"/>
                    </a:lnTo>
                    <a:lnTo>
                      <a:pt x="124" y="393"/>
                    </a:lnTo>
                    <a:lnTo>
                      <a:pt x="118" y="386"/>
                    </a:lnTo>
                    <a:lnTo>
                      <a:pt x="110" y="382"/>
                    </a:lnTo>
                    <a:lnTo>
                      <a:pt x="104" y="382"/>
                    </a:lnTo>
                    <a:lnTo>
                      <a:pt x="95" y="379"/>
                    </a:lnTo>
                    <a:lnTo>
                      <a:pt x="85" y="382"/>
                    </a:lnTo>
                    <a:lnTo>
                      <a:pt x="79" y="375"/>
                    </a:lnTo>
                    <a:lnTo>
                      <a:pt x="74" y="368"/>
                    </a:lnTo>
                    <a:lnTo>
                      <a:pt x="68" y="361"/>
                    </a:lnTo>
                    <a:lnTo>
                      <a:pt x="60" y="361"/>
                    </a:lnTo>
                    <a:lnTo>
                      <a:pt x="54" y="358"/>
                    </a:lnTo>
                    <a:lnTo>
                      <a:pt x="49" y="353"/>
                    </a:lnTo>
                    <a:lnTo>
                      <a:pt x="47" y="347"/>
                    </a:lnTo>
                    <a:lnTo>
                      <a:pt x="71" y="340"/>
                    </a:lnTo>
                    <a:lnTo>
                      <a:pt x="74" y="333"/>
                    </a:lnTo>
                    <a:lnTo>
                      <a:pt x="78" y="326"/>
                    </a:lnTo>
                    <a:lnTo>
                      <a:pt x="83" y="322"/>
                    </a:lnTo>
                    <a:lnTo>
                      <a:pt x="95" y="318"/>
                    </a:lnTo>
                    <a:lnTo>
                      <a:pt x="101" y="318"/>
                    </a:lnTo>
                    <a:lnTo>
                      <a:pt x="109" y="315"/>
                    </a:lnTo>
                    <a:lnTo>
                      <a:pt x="109" y="305"/>
                    </a:lnTo>
                    <a:lnTo>
                      <a:pt x="110" y="301"/>
                    </a:lnTo>
                    <a:lnTo>
                      <a:pt x="106" y="291"/>
                    </a:lnTo>
                    <a:lnTo>
                      <a:pt x="109" y="283"/>
                    </a:lnTo>
                    <a:lnTo>
                      <a:pt x="107" y="272"/>
                    </a:lnTo>
                    <a:lnTo>
                      <a:pt x="104" y="265"/>
                    </a:lnTo>
                    <a:lnTo>
                      <a:pt x="102" y="255"/>
                    </a:lnTo>
                    <a:lnTo>
                      <a:pt x="99" y="248"/>
                    </a:lnTo>
                    <a:lnTo>
                      <a:pt x="99" y="238"/>
                    </a:lnTo>
                    <a:lnTo>
                      <a:pt x="94" y="237"/>
                    </a:lnTo>
                    <a:lnTo>
                      <a:pt x="86" y="245"/>
                    </a:lnTo>
                    <a:lnTo>
                      <a:pt x="77" y="251"/>
                    </a:lnTo>
                    <a:lnTo>
                      <a:pt x="70" y="252"/>
                    </a:lnTo>
                    <a:lnTo>
                      <a:pt x="62" y="248"/>
                    </a:lnTo>
                    <a:lnTo>
                      <a:pt x="58" y="245"/>
                    </a:lnTo>
                    <a:lnTo>
                      <a:pt x="51" y="240"/>
                    </a:lnTo>
                    <a:lnTo>
                      <a:pt x="39" y="240"/>
                    </a:lnTo>
                    <a:lnTo>
                      <a:pt x="32" y="234"/>
                    </a:lnTo>
                    <a:lnTo>
                      <a:pt x="35" y="219"/>
                    </a:lnTo>
                    <a:lnTo>
                      <a:pt x="30" y="212"/>
                    </a:lnTo>
                    <a:lnTo>
                      <a:pt x="24" y="206"/>
                    </a:lnTo>
                    <a:lnTo>
                      <a:pt x="18" y="202"/>
                    </a:lnTo>
                    <a:lnTo>
                      <a:pt x="15" y="205"/>
                    </a:lnTo>
                    <a:lnTo>
                      <a:pt x="8" y="205"/>
                    </a:lnTo>
                    <a:lnTo>
                      <a:pt x="5" y="199"/>
                    </a:lnTo>
                    <a:lnTo>
                      <a:pt x="0" y="192"/>
                    </a:lnTo>
                    <a:lnTo>
                      <a:pt x="0" y="188"/>
                    </a:lnTo>
                    <a:lnTo>
                      <a:pt x="4" y="185"/>
                    </a:lnTo>
                    <a:lnTo>
                      <a:pt x="11" y="185"/>
                    </a:lnTo>
                    <a:lnTo>
                      <a:pt x="19" y="185"/>
                    </a:lnTo>
                    <a:lnTo>
                      <a:pt x="27" y="181"/>
                    </a:lnTo>
                    <a:lnTo>
                      <a:pt x="35" y="174"/>
                    </a:lnTo>
                    <a:lnTo>
                      <a:pt x="39" y="167"/>
                    </a:lnTo>
                    <a:lnTo>
                      <a:pt x="38" y="160"/>
                    </a:lnTo>
                    <a:lnTo>
                      <a:pt x="37" y="153"/>
                    </a:lnTo>
                    <a:lnTo>
                      <a:pt x="37" y="142"/>
                    </a:lnTo>
                    <a:lnTo>
                      <a:pt x="42" y="132"/>
                    </a:lnTo>
                    <a:lnTo>
                      <a:pt x="49" y="132"/>
                    </a:lnTo>
                    <a:lnTo>
                      <a:pt x="54" y="128"/>
                    </a:lnTo>
                    <a:lnTo>
                      <a:pt x="59" y="124"/>
                    </a:lnTo>
                    <a:lnTo>
                      <a:pt x="56" y="118"/>
                    </a:lnTo>
                    <a:lnTo>
                      <a:pt x="55" y="107"/>
                    </a:lnTo>
                    <a:lnTo>
                      <a:pt x="56" y="100"/>
                    </a:lnTo>
                    <a:lnTo>
                      <a:pt x="52" y="90"/>
                    </a:lnTo>
                    <a:lnTo>
                      <a:pt x="53" y="85"/>
                    </a:lnTo>
                    <a:lnTo>
                      <a:pt x="54" y="82"/>
                    </a:lnTo>
                    <a:lnTo>
                      <a:pt x="56" y="75"/>
                    </a:lnTo>
                    <a:lnTo>
                      <a:pt x="63" y="75"/>
                    </a:lnTo>
                    <a:lnTo>
                      <a:pt x="72" y="75"/>
                    </a:lnTo>
                    <a:lnTo>
                      <a:pt x="79" y="75"/>
                    </a:lnTo>
                    <a:lnTo>
                      <a:pt x="85" y="82"/>
                    </a:lnTo>
                    <a:lnTo>
                      <a:pt x="90" y="86"/>
                    </a:lnTo>
                    <a:lnTo>
                      <a:pt x="94" y="93"/>
                    </a:lnTo>
                    <a:lnTo>
                      <a:pt x="99" y="100"/>
                    </a:lnTo>
                    <a:lnTo>
                      <a:pt x="107" y="104"/>
                    </a:lnTo>
                    <a:lnTo>
                      <a:pt x="119" y="99"/>
                    </a:lnTo>
                    <a:lnTo>
                      <a:pt x="126" y="96"/>
                    </a:lnTo>
                    <a:lnTo>
                      <a:pt x="127" y="93"/>
                    </a:lnTo>
                    <a:lnTo>
                      <a:pt x="133" y="82"/>
                    </a:lnTo>
                    <a:lnTo>
                      <a:pt x="139" y="79"/>
                    </a:lnTo>
                    <a:lnTo>
                      <a:pt x="145" y="72"/>
                    </a:lnTo>
                    <a:lnTo>
                      <a:pt x="142" y="68"/>
                    </a:lnTo>
                    <a:lnTo>
                      <a:pt x="135" y="60"/>
                    </a:lnTo>
                    <a:lnTo>
                      <a:pt x="135" y="51"/>
                    </a:lnTo>
                    <a:lnTo>
                      <a:pt x="132" y="44"/>
                    </a:lnTo>
                    <a:lnTo>
                      <a:pt x="128" y="44"/>
                    </a:lnTo>
                    <a:lnTo>
                      <a:pt x="123" y="42"/>
                    </a:lnTo>
                    <a:lnTo>
                      <a:pt x="112" y="38"/>
                    </a:lnTo>
                    <a:lnTo>
                      <a:pt x="105" y="35"/>
                    </a:lnTo>
                    <a:lnTo>
                      <a:pt x="97" y="28"/>
                    </a:lnTo>
                    <a:lnTo>
                      <a:pt x="93" y="18"/>
                    </a:lnTo>
                    <a:lnTo>
                      <a:pt x="89" y="12"/>
                    </a:lnTo>
                    <a:lnTo>
                      <a:pt x="96" y="10"/>
                    </a:lnTo>
                    <a:lnTo>
                      <a:pt x="102" y="8"/>
                    </a:lnTo>
                    <a:lnTo>
                      <a:pt x="107" y="7"/>
                    </a:lnTo>
                    <a:lnTo>
                      <a:pt x="110" y="3"/>
                    </a:lnTo>
                    <a:lnTo>
                      <a:pt x="111" y="0"/>
                    </a:lnTo>
                    <a:lnTo>
                      <a:pt x="112" y="0"/>
                    </a:lnTo>
                    <a:lnTo>
                      <a:pt x="112" y="0"/>
                    </a:lnTo>
                    <a:lnTo>
                      <a:pt x="112" y="0"/>
                    </a:lnTo>
                    <a:lnTo>
                      <a:pt x="112" y="0"/>
                    </a:lnTo>
                    <a:lnTo>
                      <a:pt x="112" y="0"/>
                    </a:lnTo>
                    <a:close/>
                  </a:path>
                </a:pathLst>
              </a:custGeom>
              <a:solidFill>
                <a:srgbClr val="FFFF00"/>
              </a:solidFill>
              <a:ln w="6350">
                <a:noFill/>
                <a:round/>
                <a:headEnd/>
                <a:tailEnd/>
              </a:ln>
              <a:effectLst/>
            </p:spPr>
            <p:txBody>
              <a:bodyPr/>
              <a:lstStyle/>
              <a:p>
                <a:pPr>
                  <a:buClr>
                    <a:srgbClr val="000000"/>
                  </a:buClr>
                  <a:buSzPct val="100000"/>
                  <a:defRPr/>
                </a:pPr>
                <a:endParaRPr lang="zh-CN" altLang="en-US">
                  <a:latin typeface="+mj-lt"/>
                </a:endParaRPr>
              </a:p>
            </p:txBody>
          </p:sp>
          <p:sp>
            <p:nvSpPr>
              <p:cNvPr id="13487" name="Freeform 175"/>
              <p:cNvSpPr>
                <a:spLocks noChangeAspect="1" noChangeArrowheads="1"/>
              </p:cNvSpPr>
              <p:nvPr/>
            </p:nvSpPr>
            <p:spPr bwMode="auto">
              <a:xfrm>
                <a:off x="5248" y="3152"/>
                <a:ext cx="36" cy="37"/>
              </a:xfrm>
              <a:custGeom>
                <a:avLst/>
                <a:gdLst/>
                <a:ahLst/>
                <a:cxnLst>
                  <a:cxn ang="0">
                    <a:pos x="33" y="0"/>
                  </a:cxn>
                  <a:cxn ang="0">
                    <a:pos x="35" y="4"/>
                  </a:cxn>
                  <a:cxn ang="0">
                    <a:pos x="38" y="8"/>
                  </a:cxn>
                  <a:cxn ang="0">
                    <a:pos x="42" y="10"/>
                  </a:cxn>
                  <a:cxn ang="0">
                    <a:pos x="45" y="8"/>
                  </a:cxn>
                  <a:cxn ang="0">
                    <a:pos x="53" y="10"/>
                  </a:cxn>
                  <a:cxn ang="0">
                    <a:pos x="56" y="13"/>
                  </a:cxn>
                  <a:cxn ang="0">
                    <a:pos x="63" y="15"/>
                  </a:cxn>
                  <a:cxn ang="0">
                    <a:pos x="63" y="19"/>
                  </a:cxn>
                  <a:cxn ang="0">
                    <a:pos x="65" y="21"/>
                  </a:cxn>
                  <a:cxn ang="0">
                    <a:pos x="65" y="23"/>
                  </a:cxn>
                  <a:cxn ang="0">
                    <a:pos x="73" y="30"/>
                  </a:cxn>
                  <a:cxn ang="0">
                    <a:pos x="75" y="34"/>
                  </a:cxn>
                  <a:cxn ang="0">
                    <a:pos x="77" y="38"/>
                  </a:cxn>
                  <a:cxn ang="0">
                    <a:pos x="84" y="46"/>
                  </a:cxn>
                  <a:cxn ang="0">
                    <a:pos x="85" y="53"/>
                  </a:cxn>
                  <a:cxn ang="0">
                    <a:pos x="89" y="59"/>
                  </a:cxn>
                  <a:cxn ang="0">
                    <a:pos x="85" y="61"/>
                  </a:cxn>
                  <a:cxn ang="0">
                    <a:pos x="77" y="63"/>
                  </a:cxn>
                  <a:cxn ang="0">
                    <a:pos x="71" y="67"/>
                  </a:cxn>
                  <a:cxn ang="0">
                    <a:pos x="63" y="69"/>
                  </a:cxn>
                  <a:cxn ang="0">
                    <a:pos x="60" y="73"/>
                  </a:cxn>
                  <a:cxn ang="0">
                    <a:pos x="53" y="76"/>
                  </a:cxn>
                  <a:cxn ang="0">
                    <a:pos x="49" y="80"/>
                  </a:cxn>
                  <a:cxn ang="0">
                    <a:pos x="48" y="88"/>
                  </a:cxn>
                  <a:cxn ang="0">
                    <a:pos x="45" y="92"/>
                  </a:cxn>
                  <a:cxn ang="0">
                    <a:pos x="41" y="92"/>
                  </a:cxn>
                  <a:cxn ang="0">
                    <a:pos x="38" y="88"/>
                  </a:cxn>
                  <a:cxn ang="0">
                    <a:pos x="35" y="84"/>
                  </a:cxn>
                  <a:cxn ang="0">
                    <a:pos x="28" y="84"/>
                  </a:cxn>
                  <a:cxn ang="0">
                    <a:pos x="21" y="84"/>
                  </a:cxn>
                  <a:cxn ang="0">
                    <a:pos x="16" y="80"/>
                  </a:cxn>
                  <a:cxn ang="0">
                    <a:pos x="11" y="73"/>
                  </a:cxn>
                  <a:cxn ang="0">
                    <a:pos x="10" y="69"/>
                  </a:cxn>
                  <a:cxn ang="0">
                    <a:pos x="5" y="66"/>
                  </a:cxn>
                  <a:cxn ang="0">
                    <a:pos x="3" y="65"/>
                  </a:cxn>
                  <a:cxn ang="0">
                    <a:pos x="0" y="57"/>
                  </a:cxn>
                  <a:cxn ang="0">
                    <a:pos x="0" y="52"/>
                  </a:cxn>
                  <a:cxn ang="0">
                    <a:pos x="2" y="46"/>
                  </a:cxn>
                  <a:cxn ang="0">
                    <a:pos x="7" y="42"/>
                  </a:cxn>
                  <a:cxn ang="0">
                    <a:pos x="11" y="37"/>
                  </a:cxn>
                  <a:cxn ang="0">
                    <a:pos x="14" y="32"/>
                  </a:cxn>
                  <a:cxn ang="0">
                    <a:pos x="16" y="25"/>
                  </a:cxn>
                  <a:cxn ang="0">
                    <a:pos x="16" y="16"/>
                  </a:cxn>
                  <a:cxn ang="0">
                    <a:pos x="21" y="8"/>
                  </a:cxn>
                  <a:cxn ang="0">
                    <a:pos x="24" y="8"/>
                  </a:cxn>
                  <a:cxn ang="0">
                    <a:pos x="30" y="3"/>
                  </a:cxn>
                  <a:cxn ang="0">
                    <a:pos x="33" y="0"/>
                  </a:cxn>
                  <a:cxn ang="0">
                    <a:pos x="33" y="0"/>
                  </a:cxn>
                  <a:cxn ang="0">
                    <a:pos x="33" y="0"/>
                  </a:cxn>
                  <a:cxn ang="0">
                    <a:pos x="33" y="0"/>
                  </a:cxn>
                  <a:cxn ang="0">
                    <a:pos x="33" y="0"/>
                  </a:cxn>
                </a:cxnLst>
                <a:rect l="0" t="0" r="r" b="b"/>
                <a:pathLst>
                  <a:path w="89" h="92">
                    <a:moveTo>
                      <a:pt x="33" y="0"/>
                    </a:moveTo>
                    <a:lnTo>
                      <a:pt x="35" y="4"/>
                    </a:lnTo>
                    <a:lnTo>
                      <a:pt x="38" y="8"/>
                    </a:lnTo>
                    <a:lnTo>
                      <a:pt x="42" y="10"/>
                    </a:lnTo>
                    <a:lnTo>
                      <a:pt x="45" y="8"/>
                    </a:lnTo>
                    <a:lnTo>
                      <a:pt x="53" y="10"/>
                    </a:lnTo>
                    <a:lnTo>
                      <a:pt x="56" y="13"/>
                    </a:lnTo>
                    <a:lnTo>
                      <a:pt x="63" y="15"/>
                    </a:lnTo>
                    <a:lnTo>
                      <a:pt x="63" y="19"/>
                    </a:lnTo>
                    <a:lnTo>
                      <a:pt x="65" y="21"/>
                    </a:lnTo>
                    <a:lnTo>
                      <a:pt x="65" y="23"/>
                    </a:lnTo>
                    <a:lnTo>
                      <a:pt x="73" y="30"/>
                    </a:lnTo>
                    <a:lnTo>
                      <a:pt x="75" y="34"/>
                    </a:lnTo>
                    <a:lnTo>
                      <a:pt x="77" y="38"/>
                    </a:lnTo>
                    <a:lnTo>
                      <a:pt x="84" y="46"/>
                    </a:lnTo>
                    <a:lnTo>
                      <a:pt x="85" y="53"/>
                    </a:lnTo>
                    <a:lnTo>
                      <a:pt x="89" y="59"/>
                    </a:lnTo>
                    <a:lnTo>
                      <a:pt x="85" y="61"/>
                    </a:lnTo>
                    <a:lnTo>
                      <a:pt x="77" y="63"/>
                    </a:lnTo>
                    <a:lnTo>
                      <a:pt x="71" y="67"/>
                    </a:lnTo>
                    <a:lnTo>
                      <a:pt x="63" y="69"/>
                    </a:lnTo>
                    <a:lnTo>
                      <a:pt x="60" y="73"/>
                    </a:lnTo>
                    <a:lnTo>
                      <a:pt x="53" y="76"/>
                    </a:lnTo>
                    <a:lnTo>
                      <a:pt x="49" y="80"/>
                    </a:lnTo>
                    <a:lnTo>
                      <a:pt x="48" y="88"/>
                    </a:lnTo>
                    <a:lnTo>
                      <a:pt x="45" y="92"/>
                    </a:lnTo>
                    <a:lnTo>
                      <a:pt x="41" y="92"/>
                    </a:lnTo>
                    <a:lnTo>
                      <a:pt x="38" y="88"/>
                    </a:lnTo>
                    <a:lnTo>
                      <a:pt x="35" y="84"/>
                    </a:lnTo>
                    <a:lnTo>
                      <a:pt x="28" y="84"/>
                    </a:lnTo>
                    <a:lnTo>
                      <a:pt x="21" y="84"/>
                    </a:lnTo>
                    <a:lnTo>
                      <a:pt x="16" y="80"/>
                    </a:lnTo>
                    <a:lnTo>
                      <a:pt x="11" y="73"/>
                    </a:lnTo>
                    <a:lnTo>
                      <a:pt x="10" y="69"/>
                    </a:lnTo>
                    <a:lnTo>
                      <a:pt x="5" y="66"/>
                    </a:lnTo>
                    <a:lnTo>
                      <a:pt x="3" y="65"/>
                    </a:lnTo>
                    <a:lnTo>
                      <a:pt x="0" y="57"/>
                    </a:lnTo>
                    <a:lnTo>
                      <a:pt x="0" y="52"/>
                    </a:lnTo>
                    <a:lnTo>
                      <a:pt x="2" y="46"/>
                    </a:lnTo>
                    <a:lnTo>
                      <a:pt x="7" y="42"/>
                    </a:lnTo>
                    <a:lnTo>
                      <a:pt x="11" y="37"/>
                    </a:lnTo>
                    <a:lnTo>
                      <a:pt x="14" y="32"/>
                    </a:lnTo>
                    <a:lnTo>
                      <a:pt x="16" y="25"/>
                    </a:lnTo>
                    <a:lnTo>
                      <a:pt x="16" y="16"/>
                    </a:lnTo>
                    <a:lnTo>
                      <a:pt x="21" y="8"/>
                    </a:lnTo>
                    <a:lnTo>
                      <a:pt x="24" y="8"/>
                    </a:lnTo>
                    <a:lnTo>
                      <a:pt x="30" y="3"/>
                    </a:lnTo>
                    <a:lnTo>
                      <a:pt x="33" y="0"/>
                    </a:lnTo>
                    <a:lnTo>
                      <a:pt x="33" y="0"/>
                    </a:lnTo>
                    <a:lnTo>
                      <a:pt x="33" y="0"/>
                    </a:lnTo>
                    <a:lnTo>
                      <a:pt x="33" y="0"/>
                    </a:lnTo>
                    <a:lnTo>
                      <a:pt x="33" y="0"/>
                    </a:lnTo>
                    <a:close/>
                  </a:path>
                </a:pathLst>
              </a:custGeom>
              <a:solidFill>
                <a:srgbClr val="FF00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88" name="Freeform 176"/>
              <p:cNvSpPr>
                <a:spLocks noChangeAspect="1" noChangeArrowheads="1"/>
              </p:cNvSpPr>
              <p:nvPr/>
            </p:nvSpPr>
            <p:spPr bwMode="auto">
              <a:xfrm>
                <a:off x="5155" y="3178"/>
                <a:ext cx="144" cy="166"/>
              </a:xfrm>
              <a:custGeom>
                <a:avLst/>
                <a:gdLst/>
                <a:ahLst/>
                <a:cxnLst>
                  <a:cxn ang="0">
                    <a:pos x="246" y="44"/>
                  </a:cxn>
                  <a:cxn ang="0">
                    <a:pos x="236" y="67"/>
                  </a:cxn>
                  <a:cxn ang="0">
                    <a:pos x="210" y="69"/>
                  </a:cxn>
                  <a:cxn ang="0">
                    <a:pos x="183" y="90"/>
                  </a:cxn>
                  <a:cxn ang="0">
                    <a:pos x="208" y="83"/>
                  </a:cxn>
                  <a:cxn ang="0">
                    <a:pos x="232" y="98"/>
                  </a:cxn>
                  <a:cxn ang="0">
                    <a:pos x="254" y="77"/>
                  </a:cxn>
                  <a:cxn ang="0">
                    <a:pos x="285" y="73"/>
                  </a:cxn>
                  <a:cxn ang="0">
                    <a:pos x="314" y="90"/>
                  </a:cxn>
                  <a:cxn ang="0">
                    <a:pos x="345" y="91"/>
                  </a:cxn>
                  <a:cxn ang="0">
                    <a:pos x="341" y="115"/>
                  </a:cxn>
                  <a:cxn ang="0">
                    <a:pos x="352" y="141"/>
                  </a:cxn>
                  <a:cxn ang="0">
                    <a:pos x="355" y="171"/>
                  </a:cxn>
                  <a:cxn ang="0">
                    <a:pos x="338" y="175"/>
                  </a:cxn>
                  <a:cxn ang="0">
                    <a:pos x="316" y="180"/>
                  </a:cxn>
                  <a:cxn ang="0">
                    <a:pos x="330" y="196"/>
                  </a:cxn>
                  <a:cxn ang="0">
                    <a:pos x="335" y="215"/>
                  </a:cxn>
                  <a:cxn ang="0">
                    <a:pos x="324" y="236"/>
                  </a:cxn>
                  <a:cxn ang="0">
                    <a:pos x="340" y="257"/>
                  </a:cxn>
                  <a:cxn ang="0">
                    <a:pos x="338" y="275"/>
                  </a:cxn>
                  <a:cxn ang="0">
                    <a:pos x="324" y="292"/>
                  </a:cxn>
                  <a:cxn ang="0">
                    <a:pos x="303" y="278"/>
                  </a:cxn>
                  <a:cxn ang="0">
                    <a:pos x="295" y="305"/>
                  </a:cxn>
                  <a:cxn ang="0">
                    <a:pos x="278" y="324"/>
                  </a:cxn>
                  <a:cxn ang="0">
                    <a:pos x="271" y="351"/>
                  </a:cxn>
                  <a:cxn ang="0">
                    <a:pos x="270" y="384"/>
                  </a:cxn>
                  <a:cxn ang="0">
                    <a:pos x="250" y="412"/>
                  </a:cxn>
                  <a:cxn ang="0">
                    <a:pos x="239" y="395"/>
                  </a:cxn>
                  <a:cxn ang="0">
                    <a:pos x="204" y="410"/>
                  </a:cxn>
                  <a:cxn ang="0">
                    <a:pos x="183" y="384"/>
                  </a:cxn>
                  <a:cxn ang="0">
                    <a:pos x="155" y="397"/>
                  </a:cxn>
                  <a:cxn ang="0">
                    <a:pos x="116" y="403"/>
                  </a:cxn>
                  <a:cxn ang="0">
                    <a:pos x="91" y="362"/>
                  </a:cxn>
                  <a:cxn ang="0">
                    <a:pos x="87" y="328"/>
                  </a:cxn>
                  <a:cxn ang="0">
                    <a:pos x="56" y="310"/>
                  </a:cxn>
                  <a:cxn ang="0">
                    <a:pos x="35" y="270"/>
                  </a:cxn>
                  <a:cxn ang="0">
                    <a:pos x="0" y="242"/>
                  </a:cxn>
                  <a:cxn ang="0">
                    <a:pos x="10" y="211"/>
                  </a:cxn>
                  <a:cxn ang="0">
                    <a:pos x="45" y="180"/>
                  </a:cxn>
                  <a:cxn ang="0">
                    <a:pos x="63" y="134"/>
                  </a:cxn>
                  <a:cxn ang="0">
                    <a:pos x="70" y="98"/>
                  </a:cxn>
                  <a:cxn ang="0">
                    <a:pos x="100" y="91"/>
                  </a:cxn>
                  <a:cxn ang="0">
                    <a:pos x="95" y="63"/>
                  </a:cxn>
                  <a:cxn ang="0">
                    <a:pos x="112" y="45"/>
                  </a:cxn>
                  <a:cxn ang="0">
                    <a:pos x="113" y="7"/>
                  </a:cxn>
                  <a:cxn ang="0">
                    <a:pos x="141" y="0"/>
                  </a:cxn>
                  <a:cxn ang="0">
                    <a:pos x="158" y="17"/>
                  </a:cxn>
                  <a:cxn ang="0">
                    <a:pos x="186" y="17"/>
                  </a:cxn>
                  <a:cxn ang="0">
                    <a:pos x="215" y="16"/>
                  </a:cxn>
                  <a:cxn ang="0">
                    <a:pos x="236" y="0"/>
                  </a:cxn>
                  <a:cxn ang="0">
                    <a:pos x="268" y="23"/>
                  </a:cxn>
                  <a:cxn ang="0">
                    <a:pos x="271" y="24"/>
                  </a:cxn>
                </a:cxnLst>
                <a:rect l="0" t="0" r="r" b="b"/>
                <a:pathLst>
                  <a:path w="359" h="415">
                    <a:moveTo>
                      <a:pt x="271" y="24"/>
                    </a:moveTo>
                    <a:lnTo>
                      <a:pt x="261" y="31"/>
                    </a:lnTo>
                    <a:lnTo>
                      <a:pt x="257" y="35"/>
                    </a:lnTo>
                    <a:lnTo>
                      <a:pt x="250" y="38"/>
                    </a:lnTo>
                    <a:lnTo>
                      <a:pt x="246" y="44"/>
                    </a:lnTo>
                    <a:lnTo>
                      <a:pt x="243" y="48"/>
                    </a:lnTo>
                    <a:lnTo>
                      <a:pt x="240" y="52"/>
                    </a:lnTo>
                    <a:lnTo>
                      <a:pt x="240" y="56"/>
                    </a:lnTo>
                    <a:lnTo>
                      <a:pt x="240" y="62"/>
                    </a:lnTo>
                    <a:lnTo>
                      <a:pt x="236" y="67"/>
                    </a:lnTo>
                    <a:lnTo>
                      <a:pt x="232" y="70"/>
                    </a:lnTo>
                    <a:lnTo>
                      <a:pt x="228" y="73"/>
                    </a:lnTo>
                    <a:lnTo>
                      <a:pt x="221" y="70"/>
                    </a:lnTo>
                    <a:lnTo>
                      <a:pt x="215" y="69"/>
                    </a:lnTo>
                    <a:lnTo>
                      <a:pt x="210" y="69"/>
                    </a:lnTo>
                    <a:lnTo>
                      <a:pt x="201" y="73"/>
                    </a:lnTo>
                    <a:lnTo>
                      <a:pt x="194" y="74"/>
                    </a:lnTo>
                    <a:lnTo>
                      <a:pt x="190" y="77"/>
                    </a:lnTo>
                    <a:lnTo>
                      <a:pt x="186" y="83"/>
                    </a:lnTo>
                    <a:lnTo>
                      <a:pt x="183" y="90"/>
                    </a:lnTo>
                    <a:lnTo>
                      <a:pt x="190" y="90"/>
                    </a:lnTo>
                    <a:lnTo>
                      <a:pt x="194" y="84"/>
                    </a:lnTo>
                    <a:lnTo>
                      <a:pt x="198" y="83"/>
                    </a:lnTo>
                    <a:lnTo>
                      <a:pt x="203" y="83"/>
                    </a:lnTo>
                    <a:lnTo>
                      <a:pt x="208" y="83"/>
                    </a:lnTo>
                    <a:lnTo>
                      <a:pt x="211" y="87"/>
                    </a:lnTo>
                    <a:lnTo>
                      <a:pt x="214" y="94"/>
                    </a:lnTo>
                    <a:lnTo>
                      <a:pt x="221" y="98"/>
                    </a:lnTo>
                    <a:lnTo>
                      <a:pt x="228" y="98"/>
                    </a:lnTo>
                    <a:lnTo>
                      <a:pt x="232" y="98"/>
                    </a:lnTo>
                    <a:lnTo>
                      <a:pt x="236" y="94"/>
                    </a:lnTo>
                    <a:lnTo>
                      <a:pt x="240" y="91"/>
                    </a:lnTo>
                    <a:lnTo>
                      <a:pt x="246" y="84"/>
                    </a:lnTo>
                    <a:lnTo>
                      <a:pt x="249" y="81"/>
                    </a:lnTo>
                    <a:lnTo>
                      <a:pt x="254" y="77"/>
                    </a:lnTo>
                    <a:lnTo>
                      <a:pt x="260" y="73"/>
                    </a:lnTo>
                    <a:lnTo>
                      <a:pt x="264" y="70"/>
                    </a:lnTo>
                    <a:lnTo>
                      <a:pt x="274" y="67"/>
                    </a:lnTo>
                    <a:lnTo>
                      <a:pt x="281" y="69"/>
                    </a:lnTo>
                    <a:lnTo>
                      <a:pt x="285" y="73"/>
                    </a:lnTo>
                    <a:lnTo>
                      <a:pt x="289" y="73"/>
                    </a:lnTo>
                    <a:lnTo>
                      <a:pt x="295" y="73"/>
                    </a:lnTo>
                    <a:lnTo>
                      <a:pt x="296" y="77"/>
                    </a:lnTo>
                    <a:lnTo>
                      <a:pt x="306" y="83"/>
                    </a:lnTo>
                    <a:lnTo>
                      <a:pt x="314" y="90"/>
                    </a:lnTo>
                    <a:lnTo>
                      <a:pt x="317" y="94"/>
                    </a:lnTo>
                    <a:lnTo>
                      <a:pt x="324" y="94"/>
                    </a:lnTo>
                    <a:lnTo>
                      <a:pt x="330" y="91"/>
                    </a:lnTo>
                    <a:lnTo>
                      <a:pt x="340" y="91"/>
                    </a:lnTo>
                    <a:lnTo>
                      <a:pt x="345" y="91"/>
                    </a:lnTo>
                    <a:lnTo>
                      <a:pt x="355" y="95"/>
                    </a:lnTo>
                    <a:lnTo>
                      <a:pt x="360" y="98"/>
                    </a:lnTo>
                    <a:lnTo>
                      <a:pt x="352" y="104"/>
                    </a:lnTo>
                    <a:lnTo>
                      <a:pt x="345" y="111"/>
                    </a:lnTo>
                    <a:lnTo>
                      <a:pt x="341" y="115"/>
                    </a:lnTo>
                    <a:lnTo>
                      <a:pt x="341" y="119"/>
                    </a:lnTo>
                    <a:lnTo>
                      <a:pt x="338" y="127"/>
                    </a:lnTo>
                    <a:lnTo>
                      <a:pt x="349" y="127"/>
                    </a:lnTo>
                    <a:lnTo>
                      <a:pt x="352" y="136"/>
                    </a:lnTo>
                    <a:lnTo>
                      <a:pt x="352" y="141"/>
                    </a:lnTo>
                    <a:lnTo>
                      <a:pt x="349" y="150"/>
                    </a:lnTo>
                    <a:lnTo>
                      <a:pt x="352" y="154"/>
                    </a:lnTo>
                    <a:lnTo>
                      <a:pt x="355" y="162"/>
                    </a:lnTo>
                    <a:lnTo>
                      <a:pt x="355" y="165"/>
                    </a:lnTo>
                    <a:lnTo>
                      <a:pt x="355" y="171"/>
                    </a:lnTo>
                    <a:lnTo>
                      <a:pt x="355" y="175"/>
                    </a:lnTo>
                    <a:lnTo>
                      <a:pt x="349" y="176"/>
                    </a:lnTo>
                    <a:lnTo>
                      <a:pt x="345" y="176"/>
                    </a:lnTo>
                    <a:lnTo>
                      <a:pt x="341" y="172"/>
                    </a:lnTo>
                    <a:lnTo>
                      <a:pt x="338" y="175"/>
                    </a:lnTo>
                    <a:lnTo>
                      <a:pt x="335" y="176"/>
                    </a:lnTo>
                    <a:lnTo>
                      <a:pt x="328" y="175"/>
                    </a:lnTo>
                    <a:lnTo>
                      <a:pt x="324" y="172"/>
                    </a:lnTo>
                    <a:lnTo>
                      <a:pt x="320" y="175"/>
                    </a:lnTo>
                    <a:lnTo>
                      <a:pt x="316" y="180"/>
                    </a:lnTo>
                    <a:lnTo>
                      <a:pt x="316" y="187"/>
                    </a:lnTo>
                    <a:lnTo>
                      <a:pt x="317" y="192"/>
                    </a:lnTo>
                    <a:lnTo>
                      <a:pt x="324" y="190"/>
                    </a:lnTo>
                    <a:lnTo>
                      <a:pt x="328" y="187"/>
                    </a:lnTo>
                    <a:lnTo>
                      <a:pt x="330" y="196"/>
                    </a:lnTo>
                    <a:lnTo>
                      <a:pt x="331" y="200"/>
                    </a:lnTo>
                    <a:lnTo>
                      <a:pt x="338" y="203"/>
                    </a:lnTo>
                    <a:lnTo>
                      <a:pt x="338" y="207"/>
                    </a:lnTo>
                    <a:lnTo>
                      <a:pt x="337" y="211"/>
                    </a:lnTo>
                    <a:lnTo>
                      <a:pt x="335" y="215"/>
                    </a:lnTo>
                    <a:lnTo>
                      <a:pt x="338" y="221"/>
                    </a:lnTo>
                    <a:lnTo>
                      <a:pt x="340" y="228"/>
                    </a:lnTo>
                    <a:lnTo>
                      <a:pt x="337" y="229"/>
                    </a:lnTo>
                    <a:lnTo>
                      <a:pt x="330" y="234"/>
                    </a:lnTo>
                    <a:lnTo>
                      <a:pt x="324" y="236"/>
                    </a:lnTo>
                    <a:lnTo>
                      <a:pt x="330" y="242"/>
                    </a:lnTo>
                    <a:lnTo>
                      <a:pt x="330" y="247"/>
                    </a:lnTo>
                    <a:lnTo>
                      <a:pt x="331" y="250"/>
                    </a:lnTo>
                    <a:lnTo>
                      <a:pt x="337" y="253"/>
                    </a:lnTo>
                    <a:lnTo>
                      <a:pt x="340" y="257"/>
                    </a:lnTo>
                    <a:lnTo>
                      <a:pt x="340" y="261"/>
                    </a:lnTo>
                    <a:lnTo>
                      <a:pt x="341" y="264"/>
                    </a:lnTo>
                    <a:lnTo>
                      <a:pt x="345" y="267"/>
                    </a:lnTo>
                    <a:lnTo>
                      <a:pt x="345" y="271"/>
                    </a:lnTo>
                    <a:lnTo>
                      <a:pt x="338" y="275"/>
                    </a:lnTo>
                    <a:lnTo>
                      <a:pt x="335" y="274"/>
                    </a:lnTo>
                    <a:lnTo>
                      <a:pt x="328" y="278"/>
                    </a:lnTo>
                    <a:lnTo>
                      <a:pt x="324" y="282"/>
                    </a:lnTo>
                    <a:lnTo>
                      <a:pt x="324" y="285"/>
                    </a:lnTo>
                    <a:lnTo>
                      <a:pt x="324" y="292"/>
                    </a:lnTo>
                    <a:lnTo>
                      <a:pt x="320" y="296"/>
                    </a:lnTo>
                    <a:lnTo>
                      <a:pt x="316" y="295"/>
                    </a:lnTo>
                    <a:lnTo>
                      <a:pt x="314" y="288"/>
                    </a:lnTo>
                    <a:lnTo>
                      <a:pt x="310" y="282"/>
                    </a:lnTo>
                    <a:lnTo>
                      <a:pt x="303" y="278"/>
                    </a:lnTo>
                    <a:lnTo>
                      <a:pt x="299" y="284"/>
                    </a:lnTo>
                    <a:lnTo>
                      <a:pt x="299" y="292"/>
                    </a:lnTo>
                    <a:lnTo>
                      <a:pt x="299" y="296"/>
                    </a:lnTo>
                    <a:lnTo>
                      <a:pt x="296" y="301"/>
                    </a:lnTo>
                    <a:lnTo>
                      <a:pt x="295" y="305"/>
                    </a:lnTo>
                    <a:lnTo>
                      <a:pt x="289" y="307"/>
                    </a:lnTo>
                    <a:lnTo>
                      <a:pt x="289" y="310"/>
                    </a:lnTo>
                    <a:lnTo>
                      <a:pt x="289" y="317"/>
                    </a:lnTo>
                    <a:lnTo>
                      <a:pt x="285" y="324"/>
                    </a:lnTo>
                    <a:lnTo>
                      <a:pt x="278" y="324"/>
                    </a:lnTo>
                    <a:lnTo>
                      <a:pt x="278" y="330"/>
                    </a:lnTo>
                    <a:lnTo>
                      <a:pt x="278" y="334"/>
                    </a:lnTo>
                    <a:lnTo>
                      <a:pt x="278" y="341"/>
                    </a:lnTo>
                    <a:lnTo>
                      <a:pt x="274" y="345"/>
                    </a:lnTo>
                    <a:lnTo>
                      <a:pt x="271" y="351"/>
                    </a:lnTo>
                    <a:lnTo>
                      <a:pt x="270" y="356"/>
                    </a:lnTo>
                    <a:lnTo>
                      <a:pt x="268" y="363"/>
                    </a:lnTo>
                    <a:lnTo>
                      <a:pt x="264" y="372"/>
                    </a:lnTo>
                    <a:lnTo>
                      <a:pt x="264" y="377"/>
                    </a:lnTo>
                    <a:lnTo>
                      <a:pt x="270" y="384"/>
                    </a:lnTo>
                    <a:lnTo>
                      <a:pt x="270" y="393"/>
                    </a:lnTo>
                    <a:lnTo>
                      <a:pt x="268" y="397"/>
                    </a:lnTo>
                    <a:lnTo>
                      <a:pt x="264" y="401"/>
                    </a:lnTo>
                    <a:lnTo>
                      <a:pt x="260" y="408"/>
                    </a:lnTo>
                    <a:lnTo>
                      <a:pt x="250" y="412"/>
                    </a:lnTo>
                    <a:lnTo>
                      <a:pt x="243" y="415"/>
                    </a:lnTo>
                    <a:lnTo>
                      <a:pt x="236" y="412"/>
                    </a:lnTo>
                    <a:lnTo>
                      <a:pt x="239" y="405"/>
                    </a:lnTo>
                    <a:lnTo>
                      <a:pt x="240" y="401"/>
                    </a:lnTo>
                    <a:lnTo>
                      <a:pt x="239" y="395"/>
                    </a:lnTo>
                    <a:lnTo>
                      <a:pt x="232" y="395"/>
                    </a:lnTo>
                    <a:lnTo>
                      <a:pt x="221" y="398"/>
                    </a:lnTo>
                    <a:lnTo>
                      <a:pt x="215" y="403"/>
                    </a:lnTo>
                    <a:lnTo>
                      <a:pt x="214" y="408"/>
                    </a:lnTo>
                    <a:lnTo>
                      <a:pt x="204" y="410"/>
                    </a:lnTo>
                    <a:lnTo>
                      <a:pt x="197" y="410"/>
                    </a:lnTo>
                    <a:lnTo>
                      <a:pt x="190" y="408"/>
                    </a:lnTo>
                    <a:lnTo>
                      <a:pt x="186" y="401"/>
                    </a:lnTo>
                    <a:lnTo>
                      <a:pt x="183" y="391"/>
                    </a:lnTo>
                    <a:lnTo>
                      <a:pt x="183" y="384"/>
                    </a:lnTo>
                    <a:lnTo>
                      <a:pt x="173" y="380"/>
                    </a:lnTo>
                    <a:lnTo>
                      <a:pt x="169" y="380"/>
                    </a:lnTo>
                    <a:lnTo>
                      <a:pt x="165" y="384"/>
                    </a:lnTo>
                    <a:lnTo>
                      <a:pt x="161" y="393"/>
                    </a:lnTo>
                    <a:lnTo>
                      <a:pt x="155" y="397"/>
                    </a:lnTo>
                    <a:lnTo>
                      <a:pt x="151" y="403"/>
                    </a:lnTo>
                    <a:lnTo>
                      <a:pt x="144" y="405"/>
                    </a:lnTo>
                    <a:lnTo>
                      <a:pt x="134" y="410"/>
                    </a:lnTo>
                    <a:lnTo>
                      <a:pt x="129" y="408"/>
                    </a:lnTo>
                    <a:lnTo>
                      <a:pt x="116" y="403"/>
                    </a:lnTo>
                    <a:lnTo>
                      <a:pt x="109" y="397"/>
                    </a:lnTo>
                    <a:lnTo>
                      <a:pt x="105" y="384"/>
                    </a:lnTo>
                    <a:lnTo>
                      <a:pt x="98" y="377"/>
                    </a:lnTo>
                    <a:lnTo>
                      <a:pt x="95" y="370"/>
                    </a:lnTo>
                    <a:lnTo>
                      <a:pt x="91" y="362"/>
                    </a:lnTo>
                    <a:lnTo>
                      <a:pt x="87" y="356"/>
                    </a:lnTo>
                    <a:lnTo>
                      <a:pt x="87" y="352"/>
                    </a:lnTo>
                    <a:lnTo>
                      <a:pt x="88" y="345"/>
                    </a:lnTo>
                    <a:lnTo>
                      <a:pt x="88" y="334"/>
                    </a:lnTo>
                    <a:lnTo>
                      <a:pt x="87" y="328"/>
                    </a:lnTo>
                    <a:lnTo>
                      <a:pt x="77" y="326"/>
                    </a:lnTo>
                    <a:lnTo>
                      <a:pt x="66" y="326"/>
                    </a:lnTo>
                    <a:lnTo>
                      <a:pt x="62" y="326"/>
                    </a:lnTo>
                    <a:lnTo>
                      <a:pt x="56" y="322"/>
                    </a:lnTo>
                    <a:lnTo>
                      <a:pt x="56" y="310"/>
                    </a:lnTo>
                    <a:lnTo>
                      <a:pt x="52" y="303"/>
                    </a:lnTo>
                    <a:lnTo>
                      <a:pt x="49" y="292"/>
                    </a:lnTo>
                    <a:lnTo>
                      <a:pt x="45" y="284"/>
                    </a:lnTo>
                    <a:lnTo>
                      <a:pt x="38" y="275"/>
                    </a:lnTo>
                    <a:lnTo>
                      <a:pt x="35" y="270"/>
                    </a:lnTo>
                    <a:lnTo>
                      <a:pt x="27" y="263"/>
                    </a:lnTo>
                    <a:lnTo>
                      <a:pt x="16" y="257"/>
                    </a:lnTo>
                    <a:lnTo>
                      <a:pt x="6" y="253"/>
                    </a:lnTo>
                    <a:lnTo>
                      <a:pt x="2" y="247"/>
                    </a:lnTo>
                    <a:lnTo>
                      <a:pt x="0" y="242"/>
                    </a:lnTo>
                    <a:lnTo>
                      <a:pt x="2" y="234"/>
                    </a:lnTo>
                    <a:lnTo>
                      <a:pt x="5" y="228"/>
                    </a:lnTo>
                    <a:lnTo>
                      <a:pt x="5" y="221"/>
                    </a:lnTo>
                    <a:lnTo>
                      <a:pt x="6" y="213"/>
                    </a:lnTo>
                    <a:lnTo>
                      <a:pt x="10" y="211"/>
                    </a:lnTo>
                    <a:lnTo>
                      <a:pt x="24" y="201"/>
                    </a:lnTo>
                    <a:lnTo>
                      <a:pt x="28" y="197"/>
                    </a:lnTo>
                    <a:lnTo>
                      <a:pt x="31" y="193"/>
                    </a:lnTo>
                    <a:lnTo>
                      <a:pt x="38" y="187"/>
                    </a:lnTo>
                    <a:lnTo>
                      <a:pt x="45" y="180"/>
                    </a:lnTo>
                    <a:lnTo>
                      <a:pt x="49" y="175"/>
                    </a:lnTo>
                    <a:lnTo>
                      <a:pt x="56" y="158"/>
                    </a:lnTo>
                    <a:lnTo>
                      <a:pt x="60" y="150"/>
                    </a:lnTo>
                    <a:lnTo>
                      <a:pt x="63" y="141"/>
                    </a:lnTo>
                    <a:lnTo>
                      <a:pt x="63" y="134"/>
                    </a:lnTo>
                    <a:lnTo>
                      <a:pt x="62" y="127"/>
                    </a:lnTo>
                    <a:lnTo>
                      <a:pt x="56" y="120"/>
                    </a:lnTo>
                    <a:lnTo>
                      <a:pt x="56" y="116"/>
                    </a:lnTo>
                    <a:lnTo>
                      <a:pt x="62" y="102"/>
                    </a:lnTo>
                    <a:lnTo>
                      <a:pt x="70" y="98"/>
                    </a:lnTo>
                    <a:lnTo>
                      <a:pt x="77" y="98"/>
                    </a:lnTo>
                    <a:lnTo>
                      <a:pt x="81" y="98"/>
                    </a:lnTo>
                    <a:lnTo>
                      <a:pt x="88" y="98"/>
                    </a:lnTo>
                    <a:lnTo>
                      <a:pt x="91" y="95"/>
                    </a:lnTo>
                    <a:lnTo>
                      <a:pt x="100" y="91"/>
                    </a:lnTo>
                    <a:lnTo>
                      <a:pt x="105" y="84"/>
                    </a:lnTo>
                    <a:lnTo>
                      <a:pt x="101" y="81"/>
                    </a:lnTo>
                    <a:lnTo>
                      <a:pt x="98" y="77"/>
                    </a:lnTo>
                    <a:lnTo>
                      <a:pt x="91" y="73"/>
                    </a:lnTo>
                    <a:lnTo>
                      <a:pt x="95" y="63"/>
                    </a:lnTo>
                    <a:lnTo>
                      <a:pt x="100" y="60"/>
                    </a:lnTo>
                    <a:lnTo>
                      <a:pt x="105" y="60"/>
                    </a:lnTo>
                    <a:lnTo>
                      <a:pt x="109" y="52"/>
                    </a:lnTo>
                    <a:lnTo>
                      <a:pt x="109" y="52"/>
                    </a:lnTo>
                    <a:lnTo>
                      <a:pt x="112" y="45"/>
                    </a:lnTo>
                    <a:lnTo>
                      <a:pt x="113" y="38"/>
                    </a:lnTo>
                    <a:lnTo>
                      <a:pt x="113" y="30"/>
                    </a:lnTo>
                    <a:lnTo>
                      <a:pt x="113" y="23"/>
                    </a:lnTo>
                    <a:lnTo>
                      <a:pt x="113" y="13"/>
                    </a:lnTo>
                    <a:lnTo>
                      <a:pt x="113" y="7"/>
                    </a:lnTo>
                    <a:lnTo>
                      <a:pt x="116" y="3"/>
                    </a:lnTo>
                    <a:lnTo>
                      <a:pt x="119" y="3"/>
                    </a:lnTo>
                    <a:lnTo>
                      <a:pt x="123" y="0"/>
                    </a:lnTo>
                    <a:lnTo>
                      <a:pt x="130" y="0"/>
                    </a:lnTo>
                    <a:lnTo>
                      <a:pt x="141" y="0"/>
                    </a:lnTo>
                    <a:lnTo>
                      <a:pt x="144" y="2"/>
                    </a:lnTo>
                    <a:lnTo>
                      <a:pt x="144" y="6"/>
                    </a:lnTo>
                    <a:lnTo>
                      <a:pt x="150" y="10"/>
                    </a:lnTo>
                    <a:lnTo>
                      <a:pt x="155" y="17"/>
                    </a:lnTo>
                    <a:lnTo>
                      <a:pt x="158" y="17"/>
                    </a:lnTo>
                    <a:lnTo>
                      <a:pt x="165" y="20"/>
                    </a:lnTo>
                    <a:lnTo>
                      <a:pt x="175" y="20"/>
                    </a:lnTo>
                    <a:lnTo>
                      <a:pt x="180" y="17"/>
                    </a:lnTo>
                    <a:lnTo>
                      <a:pt x="183" y="16"/>
                    </a:lnTo>
                    <a:lnTo>
                      <a:pt x="186" y="17"/>
                    </a:lnTo>
                    <a:lnTo>
                      <a:pt x="193" y="17"/>
                    </a:lnTo>
                    <a:lnTo>
                      <a:pt x="197" y="24"/>
                    </a:lnTo>
                    <a:lnTo>
                      <a:pt x="208" y="24"/>
                    </a:lnTo>
                    <a:lnTo>
                      <a:pt x="211" y="17"/>
                    </a:lnTo>
                    <a:lnTo>
                      <a:pt x="215" y="16"/>
                    </a:lnTo>
                    <a:lnTo>
                      <a:pt x="218" y="7"/>
                    </a:lnTo>
                    <a:lnTo>
                      <a:pt x="221" y="3"/>
                    </a:lnTo>
                    <a:lnTo>
                      <a:pt x="225" y="2"/>
                    </a:lnTo>
                    <a:lnTo>
                      <a:pt x="233" y="0"/>
                    </a:lnTo>
                    <a:lnTo>
                      <a:pt x="236" y="0"/>
                    </a:lnTo>
                    <a:lnTo>
                      <a:pt x="240" y="3"/>
                    </a:lnTo>
                    <a:lnTo>
                      <a:pt x="246" y="14"/>
                    </a:lnTo>
                    <a:lnTo>
                      <a:pt x="253" y="17"/>
                    </a:lnTo>
                    <a:lnTo>
                      <a:pt x="264" y="17"/>
                    </a:lnTo>
                    <a:lnTo>
                      <a:pt x="268" y="23"/>
                    </a:lnTo>
                    <a:lnTo>
                      <a:pt x="271" y="24"/>
                    </a:lnTo>
                    <a:lnTo>
                      <a:pt x="271" y="24"/>
                    </a:lnTo>
                    <a:lnTo>
                      <a:pt x="271" y="24"/>
                    </a:lnTo>
                    <a:lnTo>
                      <a:pt x="271" y="24"/>
                    </a:lnTo>
                    <a:lnTo>
                      <a:pt x="271" y="24"/>
                    </a:lnTo>
                    <a:close/>
                  </a:path>
                </a:pathLst>
              </a:custGeom>
              <a:solidFill>
                <a:srgbClr val="FF00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89" name="Freeform 177"/>
              <p:cNvSpPr>
                <a:spLocks noChangeAspect="1" noChangeArrowheads="1"/>
              </p:cNvSpPr>
              <p:nvPr/>
            </p:nvSpPr>
            <p:spPr bwMode="auto">
              <a:xfrm>
                <a:off x="5095" y="3308"/>
                <a:ext cx="165" cy="213"/>
              </a:xfrm>
              <a:custGeom>
                <a:avLst/>
                <a:gdLst/>
                <a:ahLst/>
                <a:cxnLst>
                  <a:cxn ang="0">
                    <a:pos x="201" y="17"/>
                  </a:cxn>
                  <a:cxn ang="0">
                    <a:pos x="178" y="40"/>
                  </a:cxn>
                  <a:cxn ang="0">
                    <a:pos x="158" y="48"/>
                  </a:cxn>
                  <a:cxn ang="0">
                    <a:pos x="133" y="61"/>
                  </a:cxn>
                  <a:cxn ang="0">
                    <a:pos x="106" y="71"/>
                  </a:cxn>
                  <a:cxn ang="0">
                    <a:pos x="89" y="107"/>
                  </a:cxn>
                  <a:cxn ang="0">
                    <a:pos x="96" y="138"/>
                  </a:cxn>
                  <a:cxn ang="0">
                    <a:pos x="75" y="161"/>
                  </a:cxn>
                  <a:cxn ang="0">
                    <a:pos x="48" y="178"/>
                  </a:cxn>
                  <a:cxn ang="0">
                    <a:pos x="50" y="220"/>
                  </a:cxn>
                  <a:cxn ang="0">
                    <a:pos x="41" y="243"/>
                  </a:cxn>
                  <a:cxn ang="0">
                    <a:pos x="41" y="285"/>
                  </a:cxn>
                  <a:cxn ang="0">
                    <a:pos x="14" y="324"/>
                  </a:cxn>
                  <a:cxn ang="0">
                    <a:pos x="0" y="381"/>
                  </a:cxn>
                  <a:cxn ang="0">
                    <a:pos x="18" y="405"/>
                  </a:cxn>
                  <a:cxn ang="0">
                    <a:pos x="60" y="413"/>
                  </a:cxn>
                  <a:cxn ang="0">
                    <a:pos x="92" y="424"/>
                  </a:cxn>
                  <a:cxn ang="0">
                    <a:pos x="114" y="453"/>
                  </a:cxn>
                  <a:cxn ang="0">
                    <a:pos x="125" y="493"/>
                  </a:cxn>
                  <a:cxn ang="0">
                    <a:pos x="144" y="523"/>
                  </a:cxn>
                  <a:cxn ang="0">
                    <a:pos x="174" y="509"/>
                  </a:cxn>
                  <a:cxn ang="0">
                    <a:pos x="188" y="505"/>
                  </a:cxn>
                  <a:cxn ang="0">
                    <a:pos x="207" y="478"/>
                  </a:cxn>
                  <a:cxn ang="0">
                    <a:pos x="224" y="455"/>
                  </a:cxn>
                  <a:cxn ang="0">
                    <a:pos x="220" y="438"/>
                  </a:cxn>
                  <a:cxn ang="0">
                    <a:pos x="207" y="430"/>
                  </a:cxn>
                  <a:cxn ang="0">
                    <a:pos x="241" y="421"/>
                  </a:cxn>
                  <a:cxn ang="0">
                    <a:pos x="272" y="405"/>
                  </a:cxn>
                  <a:cxn ang="0">
                    <a:pos x="284" y="382"/>
                  </a:cxn>
                  <a:cxn ang="0">
                    <a:pos x="293" y="365"/>
                  </a:cxn>
                  <a:cxn ang="0">
                    <a:pos x="297" y="347"/>
                  </a:cxn>
                  <a:cxn ang="0">
                    <a:pos x="307" y="328"/>
                  </a:cxn>
                  <a:cxn ang="0">
                    <a:pos x="331" y="316"/>
                  </a:cxn>
                  <a:cxn ang="0">
                    <a:pos x="328" y="289"/>
                  </a:cxn>
                  <a:cxn ang="0">
                    <a:pos x="359" y="293"/>
                  </a:cxn>
                  <a:cxn ang="0">
                    <a:pos x="352" y="266"/>
                  </a:cxn>
                  <a:cxn ang="0">
                    <a:pos x="356" y="236"/>
                  </a:cxn>
                  <a:cxn ang="0">
                    <a:pos x="348" y="211"/>
                  </a:cxn>
                  <a:cxn ang="0">
                    <a:pos x="342" y="189"/>
                  </a:cxn>
                  <a:cxn ang="0">
                    <a:pos x="342" y="168"/>
                  </a:cxn>
                  <a:cxn ang="0">
                    <a:pos x="340" y="150"/>
                  </a:cxn>
                  <a:cxn ang="0">
                    <a:pos x="364" y="156"/>
                  </a:cxn>
                  <a:cxn ang="0">
                    <a:pos x="372" y="169"/>
                  </a:cxn>
                  <a:cxn ang="0">
                    <a:pos x="378" y="151"/>
                  </a:cxn>
                  <a:cxn ang="0">
                    <a:pos x="378" y="133"/>
                  </a:cxn>
                  <a:cxn ang="0">
                    <a:pos x="392" y="105"/>
                  </a:cxn>
                  <a:cxn ang="0">
                    <a:pos x="400" y="89"/>
                  </a:cxn>
                  <a:cxn ang="0">
                    <a:pos x="384" y="71"/>
                  </a:cxn>
                  <a:cxn ang="0">
                    <a:pos x="349" y="86"/>
                  </a:cxn>
                  <a:cxn ang="0">
                    <a:pos x="332" y="60"/>
                  </a:cxn>
                  <a:cxn ang="0">
                    <a:pos x="305" y="73"/>
                  </a:cxn>
                  <a:cxn ang="0">
                    <a:pos x="269" y="80"/>
                  </a:cxn>
                  <a:cxn ang="0">
                    <a:pos x="249" y="55"/>
                  </a:cxn>
                  <a:cxn ang="0">
                    <a:pos x="237" y="28"/>
                  </a:cxn>
                  <a:cxn ang="0">
                    <a:pos x="219" y="2"/>
                  </a:cxn>
                  <a:cxn ang="0">
                    <a:pos x="206" y="0"/>
                  </a:cxn>
                </a:cxnLst>
                <a:rect l="0" t="0" r="r" b="b"/>
                <a:pathLst>
                  <a:path w="412" h="532">
                    <a:moveTo>
                      <a:pt x="206" y="0"/>
                    </a:moveTo>
                    <a:lnTo>
                      <a:pt x="200" y="5"/>
                    </a:lnTo>
                    <a:lnTo>
                      <a:pt x="199" y="9"/>
                    </a:lnTo>
                    <a:lnTo>
                      <a:pt x="199" y="13"/>
                    </a:lnTo>
                    <a:lnTo>
                      <a:pt x="201" y="17"/>
                    </a:lnTo>
                    <a:lnTo>
                      <a:pt x="201" y="21"/>
                    </a:lnTo>
                    <a:lnTo>
                      <a:pt x="199" y="27"/>
                    </a:lnTo>
                    <a:lnTo>
                      <a:pt x="188" y="34"/>
                    </a:lnTo>
                    <a:lnTo>
                      <a:pt x="182" y="38"/>
                    </a:lnTo>
                    <a:lnTo>
                      <a:pt x="178" y="40"/>
                    </a:lnTo>
                    <a:lnTo>
                      <a:pt x="174" y="42"/>
                    </a:lnTo>
                    <a:lnTo>
                      <a:pt x="170" y="42"/>
                    </a:lnTo>
                    <a:lnTo>
                      <a:pt x="168" y="46"/>
                    </a:lnTo>
                    <a:lnTo>
                      <a:pt x="162" y="46"/>
                    </a:lnTo>
                    <a:lnTo>
                      <a:pt x="158" y="48"/>
                    </a:lnTo>
                    <a:lnTo>
                      <a:pt x="152" y="52"/>
                    </a:lnTo>
                    <a:lnTo>
                      <a:pt x="150" y="59"/>
                    </a:lnTo>
                    <a:lnTo>
                      <a:pt x="148" y="63"/>
                    </a:lnTo>
                    <a:lnTo>
                      <a:pt x="139" y="63"/>
                    </a:lnTo>
                    <a:lnTo>
                      <a:pt x="133" y="61"/>
                    </a:lnTo>
                    <a:lnTo>
                      <a:pt x="125" y="61"/>
                    </a:lnTo>
                    <a:lnTo>
                      <a:pt x="118" y="58"/>
                    </a:lnTo>
                    <a:lnTo>
                      <a:pt x="112" y="61"/>
                    </a:lnTo>
                    <a:lnTo>
                      <a:pt x="108" y="65"/>
                    </a:lnTo>
                    <a:lnTo>
                      <a:pt x="106" y="71"/>
                    </a:lnTo>
                    <a:lnTo>
                      <a:pt x="100" y="78"/>
                    </a:lnTo>
                    <a:lnTo>
                      <a:pt x="98" y="90"/>
                    </a:lnTo>
                    <a:lnTo>
                      <a:pt x="91" y="94"/>
                    </a:lnTo>
                    <a:lnTo>
                      <a:pt x="89" y="98"/>
                    </a:lnTo>
                    <a:lnTo>
                      <a:pt x="89" y="107"/>
                    </a:lnTo>
                    <a:lnTo>
                      <a:pt x="89" y="114"/>
                    </a:lnTo>
                    <a:lnTo>
                      <a:pt x="89" y="121"/>
                    </a:lnTo>
                    <a:lnTo>
                      <a:pt x="91" y="128"/>
                    </a:lnTo>
                    <a:lnTo>
                      <a:pt x="96" y="130"/>
                    </a:lnTo>
                    <a:lnTo>
                      <a:pt x="96" y="138"/>
                    </a:lnTo>
                    <a:lnTo>
                      <a:pt x="87" y="142"/>
                    </a:lnTo>
                    <a:lnTo>
                      <a:pt x="87" y="151"/>
                    </a:lnTo>
                    <a:lnTo>
                      <a:pt x="85" y="155"/>
                    </a:lnTo>
                    <a:lnTo>
                      <a:pt x="81" y="159"/>
                    </a:lnTo>
                    <a:lnTo>
                      <a:pt x="75" y="161"/>
                    </a:lnTo>
                    <a:lnTo>
                      <a:pt x="69" y="165"/>
                    </a:lnTo>
                    <a:lnTo>
                      <a:pt x="62" y="167"/>
                    </a:lnTo>
                    <a:lnTo>
                      <a:pt x="56" y="170"/>
                    </a:lnTo>
                    <a:lnTo>
                      <a:pt x="54" y="174"/>
                    </a:lnTo>
                    <a:lnTo>
                      <a:pt x="48" y="178"/>
                    </a:lnTo>
                    <a:lnTo>
                      <a:pt x="46" y="188"/>
                    </a:lnTo>
                    <a:lnTo>
                      <a:pt x="46" y="199"/>
                    </a:lnTo>
                    <a:lnTo>
                      <a:pt x="46" y="205"/>
                    </a:lnTo>
                    <a:lnTo>
                      <a:pt x="48" y="216"/>
                    </a:lnTo>
                    <a:lnTo>
                      <a:pt x="50" y="220"/>
                    </a:lnTo>
                    <a:lnTo>
                      <a:pt x="54" y="224"/>
                    </a:lnTo>
                    <a:lnTo>
                      <a:pt x="56" y="228"/>
                    </a:lnTo>
                    <a:lnTo>
                      <a:pt x="52" y="234"/>
                    </a:lnTo>
                    <a:lnTo>
                      <a:pt x="46" y="239"/>
                    </a:lnTo>
                    <a:lnTo>
                      <a:pt x="41" y="243"/>
                    </a:lnTo>
                    <a:lnTo>
                      <a:pt x="41" y="249"/>
                    </a:lnTo>
                    <a:lnTo>
                      <a:pt x="41" y="257"/>
                    </a:lnTo>
                    <a:lnTo>
                      <a:pt x="43" y="266"/>
                    </a:lnTo>
                    <a:lnTo>
                      <a:pt x="43" y="274"/>
                    </a:lnTo>
                    <a:lnTo>
                      <a:pt x="41" y="285"/>
                    </a:lnTo>
                    <a:lnTo>
                      <a:pt x="33" y="289"/>
                    </a:lnTo>
                    <a:lnTo>
                      <a:pt x="29" y="295"/>
                    </a:lnTo>
                    <a:lnTo>
                      <a:pt x="23" y="305"/>
                    </a:lnTo>
                    <a:lnTo>
                      <a:pt x="16" y="314"/>
                    </a:lnTo>
                    <a:lnTo>
                      <a:pt x="14" y="324"/>
                    </a:lnTo>
                    <a:lnTo>
                      <a:pt x="12" y="337"/>
                    </a:lnTo>
                    <a:lnTo>
                      <a:pt x="10" y="357"/>
                    </a:lnTo>
                    <a:lnTo>
                      <a:pt x="6" y="367"/>
                    </a:lnTo>
                    <a:lnTo>
                      <a:pt x="2" y="375"/>
                    </a:lnTo>
                    <a:lnTo>
                      <a:pt x="0" y="381"/>
                    </a:lnTo>
                    <a:lnTo>
                      <a:pt x="1" y="389"/>
                    </a:lnTo>
                    <a:lnTo>
                      <a:pt x="4" y="399"/>
                    </a:lnTo>
                    <a:lnTo>
                      <a:pt x="5" y="405"/>
                    </a:lnTo>
                    <a:lnTo>
                      <a:pt x="10" y="405"/>
                    </a:lnTo>
                    <a:lnTo>
                      <a:pt x="18" y="405"/>
                    </a:lnTo>
                    <a:lnTo>
                      <a:pt x="24" y="405"/>
                    </a:lnTo>
                    <a:lnTo>
                      <a:pt x="35" y="410"/>
                    </a:lnTo>
                    <a:lnTo>
                      <a:pt x="39" y="410"/>
                    </a:lnTo>
                    <a:lnTo>
                      <a:pt x="47" y="410"/>
                    </a:lnTo>
                    <a:lnTo>
                      <a:pt x="60" y="413"/>
                    </a:lnTo>
                    <a:lnTo>
                      <a:pt x="64" y="419"/>
                    </a:lnTo>
                    <a:lnTo>
                      <a:pt x="70" y="422"/>
                    </a:lnTo>
                    <a:lnTo>
                      <a:pt x="78" y="423"/>
                    </a:lnTo>
                    <a:lnTo>
                      <a:pt x="85" y="423"/>
                    </a:lnTo>
                    <a:lnTo>
                      <a:pt x="92" y="424"/>
                    </a:lnTo>
                    <a:lnTo>
                      <a:pt x="98" y="428"/>
                    </a:lnTo>
                    <a:lnTo>
                      <a:pt x="103" y="435"/>
                    </a:lnTo>
                    <a:lnTo>
                      <a:pt x="105" y="441"/>
                    </a:lnTo>
                    <a:lnTo>
                      <a:pt x="110" y="446"/>
                    </a:lnTo>
                    <a:lnTo>
                      <a:pt x="114" y="453"/>
                    </a:lnTo>
                    <a:lnTo>
                      <a:pt x="118" y="460"/>
                    </a:lnTo>
                    <a:lnTo>
                      <a:pt x="118" y="470"/>
                    </a:lnTo>
                    <a:lnTo>
                      <a:pt x="119" y="478"/>
                    </a:lnTo>
                    <a:lnTo>
                      <a:pt x="121" y="485"/>
                    </a:lnTo>
                    <a:lnTo>
                      <a:pt x="125" y="493"/>
                    </a:lnTo>
                    <a:lnTo>
                      <a:pt x="130" y="501"/>
                    </a:lnTo>
                    <a:lnTo>
                      <a:pt x="134" y="510"/>
                    </a:lnTo>
                    <a:lnTo>
                      <a:pt x="136" y="514"/>
                    </a:lnTo>
                    <a:lnTo>
                      <a:pt x="141" y="518"/>
                    </a:lnTo>
                    <a:lnTo>
                      <a:pt x="144" y="523"/>
                    </a:lnTo>
                    <a:lnTo>
                      <a:pt x="149" y="527"/>
                    </a:lnTo>
                    <a:lnTo>
                      <a:pt x="151" y="532"/>
                    </a:lnTo>
                    <a:lnTo>
                      <a:pt x="162" y="518"/>
                    </a:lnTo>
                    <a:lnTo>
                      <a:pt x="168" y="513"/>
                    </a:lnTo>
                    <a:lnTo>
                      <a:pt x="174" y="509"/>
                    </a:lnTo>
                    <a:lnTo>
                      <a:pt x="176" y="503"/>
                    </a:lnTo>
                    <a:lnTo>
                      <a:pt x="176" y="499"/>
                    </a:lnTo>
                    <a:lnTo>
                      <a:pt x="180" y="495"/>
                    </a:lnTo>
                    <a:lnTo>
                      <a:pt x="186" y="495"/>
                    </a:lnTo>
                    <a:lnTo>
                      <a:pt x="188" y="505"/>
                    </a:lnTo>
                    <a:lnTo>
                      <a:pt x="191" y="499"/>
                    </a:lnTo>
                    <a:lnTo>
                      <a:pt x="195" y="493"/>
                    </a:lnTo>
                    <a:lnTo>
                      <a:pt x="197" y="488"/>
                    </a:lnTo>
                    <a:lnTo>
                      <a:pt x="201" y="482"/>
                    </a:lnTo>
                    <a:lnTo>
                      <a:pt x="207" y="478"/>
                    </a:lnTo>
                    <a:lnTo>
                      <a:pt x="211" y="476"/>
                    </a:lnTo>
                    <a:lnTo>
                      <a:pt x="216" y="472"/>
                    </a:lnTo>
                    <a:lnTo>
                      <a:pt x="218" y="463"/>
                    </a:lnTo>
                    <a:lnTo>
                      <a:pt x="220" y="459"/>
                    </a:lnTo>
                    <a:lnTo>
                      <a:pt x="224" y="455"/>
                    </a:lnTo>
                    <a:lnTo>
                      <a:pt x="228" y="451"/>
                    </a:lnTo>
                    <a:lnTo>
                      <a:pt x="232" y="449"/>
                    </a:lnTo>
                    <a:lnTo>
                      <a:pt x="228" y="442"/>
                    </a:lnTo>
                    <a:lnTo>
                      <a:pt x="226" y="438"/>
                    </a:lnTo>
                    <a:lnTo>
                      <a:pt x="220" y="438"/>
                    </a:lnTo>
                    <a:lnTo>
                      <a:pt x="216" y="436"/>
                    </a:lnTo>
                    <a:lnTo>
                      <a:pt x="209" y="438"/>
                    </a:lnTo>
                    <a:lnTo>
                      <a:pt x="205" y="434"/>
                    </a:lnTo>
                    <a:lnTo>
                      <a:pt x="204" y="432"/>
                    </a:lnTo>
                    <a:lnTo>
                      <a:pt x="207" y="430"/>
                    </a:lnTo>
                    <a:lnTo>
                      <a:pt x="216" y="428"/>
                    </a:lnTo>
                    <a:lnTo>
                      <a:pt x="224" y="428"/>
                    </a:lnTo>
                    <a:lnTo>
                      <a:pt x="232" y="428"/>
                    </a:lnTo>
                    <a:lnTo>
                      <a:pt x="239" y="428"/>
                    </a:lnTo>
                    <a:lnTo>
                      <a:pt x="241" y="421"/>
                    </a:lnTo>
                    <a:lnTo>
                      <a:pt x="241" y="413"/>
                    </a:lnTo>
                    <a:lnTo>
                      <a:pt x="247" y="407"/>
                    </a:lnTo>
                    <a:lnTo>
                      <a:pt x="251" y="405"/>
                    </a:lnTo>
                    <a:lnTo>
                      <a:pt x="259" y="403"/>
                    </a:lnTo>
                    <a:lnTo>
                      <a:pt x="272" y="405"/>
                    </a:lnTo>
                    <a:lnTo>
                      <a:pt x="280" y="407"/>
                    </a:lnTo>
                    <a:lnTo>
                      <a:pt x="280" y="401"/>
                    </a:lnTo>
                    <a:lnTo>
                      <a:pt x="280" y="392"/>
                    </a:lnTo>
                    <a:lnTo>
                      <a:pt x="284" y="386"/>
                    </a:lnTo>
                    <a:lnTo>
                      <a:pt x="284" y="382"/>
                    </a:lnTo>
                    <a:lnTo>
                      <a:pt x="280" y="380"/>
                    </a:lnTo>
                    <a:lnTo>
                      <a:pt x="274" y="375"/>
                    </a:lnTo>
                    <a:lnTo>
                      <a:pt x="276" y="367"/>
                    </a:lnTo>
                    <a:lnTo>
                      <a:pt x="282" y="365"/>
                    </a:lnTo>
                    <a:lnTo>
                      <a:pt x="293" y="365"/>
                    </a:lnTo>
                    <a:lnTo>
                      <a:pt x="299" y="365"/>
                    </a:lnTo>
                    <a:lnTo>
                      <a:pt x="307" y="363"/>
                    </a:lnTo>
                    <a:lnTo>
                      <a:pt x="307" y="355"/>
                    </a:lnTo>
                    <a:lnTo>
                      <a:pt x="301" y="349"/>
                    </a:lnTo>
                    <a:lnTo>
                      <a:pt x="297" y="347"/>
                    </a:lnTo>
                    <a:lnTo>
                      <a:pt x="295" y="343"/>
                    </a:lnTo>
                    <a:lnTo>
                      <a:pt x="299" y="339"/>
                    </a:lnTo>
                    <a:lnTo>
                      <a:pt x="301" y="333"/>
                    </a:lnTo>
                    <a:lnTo>
                      <a:pt x="301" y="328"/>
                    </a:lnTo>
                    <a:lnTo>
                      <a:pt x="307" y="328"/>
                    </a:lnTo>
                    <a:lnTo>
                      <a:pt x="312" y="335"/>
                    </a:lnTo>
                    <a:lnTo>
                      <a:pt x="318" y="333"/>
                    </a:lnTo>
                    <a:lnTo>
                      <a:pt x="328" y="331"/>
                    </a:lnTo>
                    <a:lnTo>
                      <a:pt x="333" y="322"/>
                    </a:lnTo>
                    <a:lnTo>
                      <a:pt x="331" y="316"/>
                    </a:lnTo>
                    <a:lnTo>
                      <a:pt x="322" y="312"/>
                    </a:lnTo>
                    <a:lnTo>
                      <a:pt x="316" y="308"/>
                    </a:lnTo>
                    <a:lnTo>
                      <a:pt x="316" y="303"/>
                    </a:lnTo>
                    <a:lnTo>
                      <a:pt x="322" y="299"/>
                    </a:lnTo>
                    <a:lnTo>
                      <a:pt x="328" y="289"/>
                    </a:lnTo>
                    <a:lnTo>
                      <a:pt x="336" y="287"/>
                    </a:lnTo>
                    <a:lnTo>
                      <a:pt x="344" y="291"/>
                    </a:lnTo>
                    <a:lnTo>
                      <a:pt x="350" y="293"/>
                    </a:lnTo>
                    <a:lnTo>
                      <a:pt x="356" y="297"/>
                    </a:lnTo>
                    <a:lnTo>
                      <a:pt x="359" y="293"/>
                    </a:lnTo>
                    <a:lnTo>
                      <a:pt x="356" y="285"/>
                    </a:lnTo>
                    <a:lnTo>
                      <a:pt x="352" y="285"/>
                    </a:lnTo>
                    <a:lnTo>
                      <a:pt x="342" y="278"/>
                    </a:lnTo>
                    <a:lnTo>
                      <a:pt x="348" y="270"/>
                    </a:lnTo>
                    <a:lnTo>
                      <a:pt x="352" y="266"/>
                    </a:lnTo>
                    <a:lnTo>
                      <a:pt x="354" y="259"/>
                    </a:lnTo>
                    <a:lnTo>
                      <a:pt x="352" y="251"/>
                    </a:lnTo>
                    <a:lnTo>
                      <a:pt x="352" y="247"/>
                    </a:lnTo>
                    <a:lnTo>
                      <a:pt x="356" y="243"/>
                    </a:lnTo>
                    <a:lnTo>
                      <a:pt x="356" y="236"/>
                    </a:lnTo>
                    <a:lnTo>
                      <a:pt x="354" y="232"/>
                    </a:lnTo>
                    <a:lnTo>
                      <a:pt x="348" y="228"/>
                    </a:lnTo>
                    <a:lnTo>
                      <a:pt x="344" y="224"/>
                    </a:lnTo>
                    <a:lnTo>
                      <a:pt x="344" y="218"/>
                    </a:lnTo>
                    <a:lnTo>
                      <a:pt x="348" y="211"/>
                    </a:lnTo>
                    <a:lnTo>
                      <a:pt x="350" y="205"/>
                    </a:lnTo>
                    <a:lnTo>
                      <a:pt x="356" y="199"/>
                    </a:lnTo>
                    <a:lnTo>
                      <a:pt x="352" y="195"/>
                    </a:lnTo>
                    <a:lnTo>
                      <a:pt x="346" y="192"/>
                    </a:lnTo>
                    <a:lnTo>
                      <a:pt x="342" y="189"/>
                    </a:lnTo>
                    <a:lnTo>
                      <a:pt x="342" y="184"/>
                    </a:lnTo>
                    <a:lnTo>
                      <a:pt x="352" y="181"/>
                    </a:lnTo>
                    <a:lnTo>
                      <a:pt x="354" y="173"/>
                    </a:lnTo>
                    <a:lnTo>
                      <a:pt x="347" y="171"/>
                    </a:lnTo>
                    <a:lnTo>
                      <a:pt x="342" y="168"/>
                    </a:lnTo>
                    <a:lnTo>
                      <a:pt x="339" y="163"/>
                    </a:lnTo>
                    <a:lnTo>
                      <a:pt x="339" y="161"/>
                    </a:lnTo>
                    <a:lnTo>
                      <a:pt x="337" y="158"/>
                    </a:lnTo>
                    <a:lnTo>
                      <a:pt x="336" y="155"/>
                    </a:lnTo>
                    <a:lnTo>
                      <a:pt x="340" y="150"/>
                    </a:lnTo>
                    <a:lnTo>
                      <a:pt x="346" y="149"/>
                    </a:lnTo>
                    <a:lnTo>
                      <a:pt x="351" y="149"/>
                    </a:lnTo>
                    <a:lnTo>
                      <a:pt x="356" y="150"/>
                    </a:lnTo>
                    <a:lnTo>
                      <a:pt x="361" y="155"/>
                    </a:lnTo>
                    <a:lnTo>
                      <a:pt x="364" y="156"/>
                    </a:lnTo>
                    <a:lnTo>
                      <a:pt x="366" y="158"/>
                    </a:lnTo>
                    <a:lnTo>
                      <a:pt x="367" y="159"/>
                    </a:lnTo>
                    <a:lnTo>
                      <a:pt x="368" y="162"/>
                    </a:lnTo>
                    <a:lnTo>
                      <a:pt x="371" y="166"/>
                    </a:lnTo>
                    <a:lnTo>
                      <a:pt x="372" y="169"/>
                    </a:lnTo>
                    <a:lnTo>
                      <a:pt x="376" y="168"/>
                    </a:lnTo>
                    <a:lnTo>
                      <a:pt x="382" y="162"/>
                    </a:lnTo>
                    <a:lnTo>
                      <a:pt x="382" y="160"/>
                    </a:lnTo>
                    <a:lnTo>
                      <a:pt x="381" y="155"/>
                    </a:lnTo>
                    <a:lnTo>
                      <a:pt x="378" y="151"/>
                    </a:lnTo>
                    <a:lnTo>
                      <a:pt x="377" y="146"/>
                    </a:lnTo>
                    <a:lnTo>
                      <a:pt x="372" y="139"/>
                    </a:lnTo>
                    <a:lnTo>
                      <a:pt x="374" y="138"/>
                    </a:lnTo>
                    <a:lnTo>
                      <a:pt x="376" y="134"/>
                    </a:lnTo>
                    <a:lnTo>
                      <a:pt x="378" y="133"/>
                    </a:lnTo>
                    <a:lnTo>
                      <a:pt x="382" y="130"/>
                    </a:lnTo>
                    <a:lnTo>
                      <a:pt x="388" y="126"/>
                    </a:lnTo>
                    <a:lnTo>
                      <a:pt x="392" y="121"/>
                    </a:lnTo>
                    <a:lnTo>
                      <a:pt x="392" y="113"/>
                    </a:lnTo>
                    <a:lnTo>
                      <a:pt x="392" y="105"/>
                    </a:lnTo>
                    <a:lnTo>
                      <a:pt x="398" y="103"/>
                    </a:lnTo>
                    <a:lnTo>
                      <a:pt x="407" y="98"/>
                    </a:lnTo>
                    <a:lnTo>
                      <a:pt x="411" y="90"/>
                    </a:lnTo>
                    <a:lnTo>
                      <a:pt x="412" y="84"/>
                    </a:lnTo>
                    <a:lnTo>
                      <a:pt x="400" y="89"/>
                    </a:lnTo>
                    <a:lnTo>
                      <a:pt x="393" y="90"/>
                    </a:lnTo>
                    <a:lnTo>
                      <a:pt x="388" y="87"/>
                    </a:lnTo>
                    <a:lnTo>
                      <a:pt x="392" y="78"/>
                    </a:lnTo>
                    <a:lnTo>
                      <a:pt x="390" y="72"/>
                    </a:lnTo>
                    <a:lnTo>
                      <a:pt x="384" y="71"/>
                    </a:lnTo>
                    <a:lnTo>
                      <a:pt x="379" y="72"/>
                    </a:lnTo>
                    <a:lnTo>
                      <a:pt x="368" y="79"/>
                    </a:lnTo>
                    <a:lnTo>
                      <a:pt x="366" y="82"/>
                    </a:lnTo>
                    <a:lnTo>
                      <a:pt x="357" y="86"/>
                    </a:lnTo>
                    <a:lnTo>
                      <a:pt x="349" y="86"/>
                    </a:lnTo>
                    <a:lnTo>
                      <a:pt x="343" y="84"/>
                    </a:lnTo>
                    <a:lnTo>
                      <a:pt x="339" y="80"/>
                    </a:lnTo>
                    <a:lnTo>
                      <a:pt x="337" y="72"/>
                    </a:lnTo>
                    <a:lnTo>
                      <a:pt x="334" y="62"/>
                    </a:lnTo>
                    <a:lnTo>
                      <a:pt x="332" y="60"/>
                    </a:lnTo>
                    <a:lnTo>
                      <a:pt x="325" y="56"/>
                    </a:lnTo>
                    <a:lnTo>
                      <a:pt x="320" y="56"/>
                    </a:lnTo>
                    <a:lnTo>
                      <a:pt x="315" y="62"/>
                    </a:lnTo>
                    <a:lnTo>
                      <a:pt x="311" y="70"/>
                    </a:lnTo>
                    <a:lnTo>
                      <a:pt x="305" y="73"/>
                    </a:lnTo>
                    <a:lnTo>
                      <a:pt x="301" y="80"/>
                    </a:lnTo>
                    <a:lnTo>
                      <a:pt x="294" y="81"/>
                    </a:lnTo>
                    <a:lnTo>
                      <a:pt x="286" y="86"/>
                    </a:lnTo>
                    <a:lnTo>
                      <a:pt x="277" y="84"/>
                    </a:lnTo>
                    <a:lnTo>
                      <a:pt x="269" y="80"/>
                    </a:lnTo>
                    <a:lnTo>
                      <a:pt x="262" y="76"/>
                    </a:lnTo>
                    <a:lnTo>
                      <a:pt x="259" y="72"/>
                    </a:lnTo>
                    <a:lnTo>
                      <a:pt x="256" y="61"/>
                    </a:lnTo>
                    <a:lnTo>
                      <a:pt x="253" y="58"/>
                    </a:lnTo>
                    <a:lnTo>
                      <a:pt x="249" y="55"/>
                    </a:lnTo>
                    <a:lnTo>
                      <a:pt x="247" y="52"/>
                    </a:lnTo>
                    <a:lnTo>
                      <a:pt x="244" y="45"/>
                    </a:lnTo>
                    <a:lnTo>
                      <a:pt x="241" y="38"/>
                    </a:lnTo>
                    <a:lnTo>
                      <a:pt x="236" y="32"/>
                    </a:lnTo>
                    <a:lnTo>
                      <a:pt x="237" y="28"/>
                    </a:lnTo>
                    <a:lnTo>
                      <a:pt x="239" y="21"/>
                    </a:lnTo>
                    <a:lnTo>
                      <a:pt x="239" y="15"/>
                    </a:lnTo>
                    <a:lnTo>
                      <a:pt x="237" y="5"/>
                    </a:lnTo>
                    <a:lnTo>
                      <a:pt x="229" y="2"/>
                    </a:lnTo>
                    <a:lnTo>
                      <a:pt x="219" y="2"/>
                    </a:lnTo>
                    <a:lnTo>
                      <a:pt x="211" y="2"/>
                    </a:lnTo>
                    <a:lnTo>
                      <a:pt x="206" y="0"/>
                    </a:lnTo>
                    <a:lnTo>
                      <a:pt x="206" y="0"/>
                    </a:lnTo>
                    <a:lnTo>
                      <a:pt x="206" y="0"/>
                    </a:lnTo>
                    <a:lnTo>
                      <a:pt x="206" y="0"/>
                    </a:lnTo>
                    <a:lnTo>
                      <a:pt x="206" y="0"/>
                    </a:lnTo>
                    <a:close/>
                  </a:path>
                </a:pathLst>
              </a:custGeom>
              <a:solidFill>
                <a:srgbClr val="FF00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90" name="Freeform 178"/>
              <p:cNvSpPr>
                <a:spLocks noChangeAspect="1" noChangeArrowheads="1"/>
              </p:cNvSpPr>
              <p:nvPr/>
            </p:nvSpPr>
            <p:spPr bwMode="auto">
              <a:xfrm>
                <a:off x="4818" y="3265"/>
                <a:ext cx="208" cy="236"/>
              </a:xfrm>
              <a:custGeom>
                <a:avLst/>
                <a:gdLst/>
                <a:ahLst/>
                <a:cxnLst>
                  <a:cxn ang="0">
                    <a:pos x="485" y="114"/>
                  </a:cxn>
                  <a:cxn ang="0">
                    <a:pos x="495" y="161"/>
                  </a:cxn>
                  <a:cxn ang="0">
                    <a:pos x="462" y="205"/>
                  </a:cxn>
                  <a:cxn ang="0">
                    <a:pos x="445" y="247"/>
                  </a:cxn>
                  <a:cxn ang="0">
                    <a:pos x="474" y="280"/>
                  </a:cxn>
                  <a:cxn ang="0">
                    <a:pos x="483" y="323"/>
                  </a:cxn>
                  <a:cxn ang="0">
                    <a:pos x="501" y="354"/>
                  </a:cxn>
                  <a:cxn ang="0">
                    <a:pos x="520" y="398"/>
                  </a:cxn>
                  <a:cxn ang="0">
                    <a:pos x="506" y="424"/>
                  </a:cxn>
                  <a:cxn ang="0">
                    <a:pos x="505" y="461"/>
                  </a:cxn>
                  <a:cxn ang="0">
                    <a:pos x="488" y="490"/>
                  </a:cxn>
                  <a:cxn ang="0">
                    <a:pos x="458" y="492"/>
                  </a:cxn>
                  <a:cxn ang="0">
                    <a:pos x="432" y="478"/>
                  </a:cxn>
                  <a:cxn ang="0">
                    <a:pos x="411" y="502"/>
                  </a:cxn>
                  <a:cxn ang="0">
                    <a:pos x="407" y="534"/>
                  </a:cxn>
                  <a:cxn ang="0">
                    <a:pos x="388" y="532"/>
                  </a:cxn>
                  <a:cxn ang="0">
                    <a:pos x="349" y="525"/>
                  </a:cxn>
                  <a:cxn ang="0">
                    <a:pos x="335" y="538"/>
                  </a:cxn>
                  <a:cxn ang="0">
                    <a:pos x="328" y="568"/>
                  </a:cxn>
                  <a:cxn ang="0">
                    <a:pos x="299" y="570"/>
                  </a:cxn>
                  <a:cxn ang="0">
                    <a:pos x="271" y="584"/>
                  </a:cxn>
                  <a:cxn ang="0">
                    <a:pos x="268" y="550"/>
                  </a:cxn>
                  <a:cxn ang="0">
                    <a:pos x="243" y="542"/>
                  </a:cxn>
                  <a:cxn ang="0">
                    <a:pos x="222" y="555"/>
                  </a:cxn>
                  <a:cxn ang="0">
                    <a:pos x="229" y="531"/>
                  </a:cxn>
                  <a:cxn ang="0">
                    <a:pos x="246" y="510"/>
                  </a:cxn>
                  <a:cxn ang="0">
                    <a:pos x="251" y="464"/>
                  </a:cxn>
                  <a:cxn ang="0">
                    <a:pos x="237" y="435"/>
                  </a:cxn>
                  <a:cxn ang="0">
                    <a:pos x="208" y="413"/>
                  </a:cxn>
                  <a:cxn ang="0">
                    <a:pos x="169" y="418"/>
                  </a:cxn>
                  <a:cxn ang="0">
                    <a:pos x="147" y="449"/>
                  </a:cxn>
                  <a:cxn ang="0">
                    <a:pos x="123" y="430"/>
                  </a:cxn>
                  <a:cxn ang="0">
                    <a:pos x="98" y="464"/>
                  </a:cxn>
                  <a:cxn ang="0">
                    <a:pos x="69" y="455"/>
                  </a:cxn>
                  <a:cxn ang="0">
                    <a:pos x="52" y="428"/>
                  </a:cxn>
                  <a:cxn ang="0">
                    <a:pos x="53" y="402"/>
                  </a:cxn>
                  <a:cxn ang="0">
                    <a:pos x="56" y="372"/>
                  </a:cxn>
                  <a:cxn ang="0">
                    <a:pos x="53" y="335"/>
                  </a:cxn>
                  <a:cxn ang="0">
                    <a:pos x="10" y="339"/>
                  </a:cxn>
                  <a:cxn ang="0">
                    <a:pos x="6" y="324"/>
                  </a:cxn>
                  <a:cxn ang="0">
                    <a:pos x="50" y="282"/>
                  </a:cxn>
                  <a:cxn ang="0">
                    <a:pos x="36" y="227"/>
                  </a:cxn>
                  <a:cxn ang="0">
                    <a:pos x="25" y="179"/>
                  </a:cxn>
                  <a:cxn ang="0">
                    <a:pos x="21" y="131"/>
                  </a:cxn>
                  <a:cxn ang="0">
                    <a:pos x="31" y="82"/>
                  </a:cxn>
                  <a:cxn ang="0">
                    <a:pos x="57" y="52"/>
                  </a:cxn>
                  <a:cxn ang="0">
                    <a:pos x="112" y="50"/>
                  </a:cxn>
                  <a:cxn ang="0">
                    <a:pos x="140" y="31"/>
                  </a:cxn>
                  <a:cxn ang="0">
                    <a:pos x="151" y="0"/>
                  </a:cxn>
                  <a:cxn ang="0">
                    <a:pos x="198" y="8"/>
                  </a:cxn>
                  <a:cxn ang="0">
                    <a:pos x="261" y="21"/>
                  </a:cxn>
                  <a:cxn ang="0">
                    <a:pos x="308" y="43"/>
                  </a:cxn>
                  <a:cxn ang="0">
                    <a:pos x="358" y="18"/>
                  </a:cxn>
                  <a:cxn ang="0">
                    <a:pos x="388" y="43"/>
                  </a:cxn>
                  <a:cxn ang="0">
                    <a:pos x="423" y="23"/>
                  </a:cxn>
                  <a:cxn ang="0">
                    <a:pos x="427" y="63"/>
                  </a:cxn>
                  <a:cxn ang="0">
                    <a:pos x="465" y="88"/>
                  </a:cxn>
                </a:cxnLst>
                <a:rect l="0" t="0" r="r" b="b"/>
                <a:pathLst>
                  <a:path w="520" h="589">
                    <a:moveTo>
                      <a:pt x="465" y="88"/>
                    </a:moveTo>
                    <a:lnTo>
                      <a:pt x="470" y="94"/>
                    </a:lnTo>
                    <a:lnTo>
                      <a:pt x="474" y="100"/>
                    </a:lnTo>
                    <a:lnTo>
                      <a:pt x="478" y="104"/>
                    </a:lnTo>
                    <a:lnTo>
                      <a:pt x="483" y="110"/>
                    </a:lnTo>
                    <a:lnTo>
                      <a:pt x="485" y="114"/>
                    </a:lnTo>
                    <a:lnTo>
                      <a:pt x="487" y="122"/>
                    </a:lnTo>
                    <a:lnTo>
                      <a:pt x="485" y="131"/>
                    </a:lnTo>
                    <a:lnTo>
                      <a:pt x="487" y="140"/>
                    </a:lnTo>
                    <a:lnTo>
                      <a:pt x="494" y="146"/>
                    </a:lnTo>
                    <a:lnTo>
                      <a:pt x="495" y="152"/>
                    </a:lnTo>
                    <a:lnTo>
                      <a:pt x="495" y="161"/>
                    </a:lnTo>
                    <a:lnTo>
                      <a:pt x="491" y="171"/>
                    </a:lnTo>
                    <a:lnTo>
                      <a:pt x="485" y="180"/>
                    </a:lnTo>
                    <a:lnTo>
                      <a:pt x="480" y="186"/>
                    </a:lnTo>
                    <a:lnTo>
                      <a:pt x="478" y="192"/>
                    </a:lnTo>
                    <a:lnTo>
                      <a:pt x="469" y="201"/>
                    </a:lnTo>
                    <a:lnTo>
                      <a:pt x="462" y="205"/>
                    </a:lnTo>
                    <a:lnTo>
                      <a:pt x="455" y="209"/>
                    </a:lnTo>
                    <a:lnTo>
                      <a:pt x="455" y="215"/>
                    </a:lnTo>
                    <a:lnTo>
                      <a:pt x="453" y="228"/>
                    </a:lnTo>
                    <a:lnTo>
                      <a:pt x="449" y="234"/>
                    </a:lnTo>
                    <a:lnTo>
                      <a:pt x="448" y="240"/>
                    </a:lnTo>
                    <a:lnTo>
                      <a:pt x="445" y="247"/>
                    </a:lnTo>
                    <a:lnTo>
                      <a:pt x="445" y="257"/>
                    </a:lnTo>
                    <a:lnTo>
                      <a:pt x="445" y="266"/>
                    </a:lnTo>
                    <a:lnTo>
                      <a:pt x="451" y="270"/>
                    </a:lnTo>
                    <a:lnTo>
                      <a:pt x="462" y="270"/>
                    </a:lnTo>
                    <a:lnTo>
                      <a:pt x="464" y="276"/>
                    </a:lnTo>
                    <a:lnTo>
                      <a:pt x="474" y="280"/>
                    </a:lnTo>
                    <a:lnTo>
                      <a:pt x="474" y="286"/>
                    </a:lnTo>
                    <a:lnTo>
                      <a:pt x="470" y="296"/>
                    </a:lnTo>
                    <a:lnTo>
                      <a:pt x="472" y="304"/>
                    </a:lnTo>
                    <a:lnTo>
                      <a:pt x="478" y="308"/>
                    </a:lnTo>
                    <a:lnTo>
                      <a:pt x="483" y="317"/>
                    </a:lnTo>
                    <a:lnTo>
                      <a:pt x="483" y="323"/>
                    </a:lnTo>
                    <a:lnTo>
                      <a:pt x="480" y="327"/>
                    </a:lnTo>
                    <a:lnTo>
                      <a:pt x="480" y="334"/>
                    </a:lnTo>
                    <a:lnTo>
                      <a:pt x="483" y="340"/>
                    </a:lnTo>
                    <a:lnTo>
                      <a:pt x="485" y="344"/>
                    </a:lnTo>
                    <a:lnTo>
                      <a:pt x="494" y="348"/>
                    </a:lnTo>
                    <a:lnTo>
                      <a:pt x="501" y="354"/>
                    </a:lnTo>
                    <a:lnTo>
                      <a:pt x="505" y="359"/>
                    </a:lnTo>
                    <a:lnTo>
                      <a:pt x="506" y="368"/>
                    </a:lnTo>
                    <a:lnTo>
                      <a:pt x="504" y="380"/>
                    </a:lnTo>
                    <a:lnTo>
                      <a:pt x="505" y="387"/>
                    </a:lnTo>
                    <a:lnTo>
                      <a:pt x="515" y="392"/>
                    </a:lnTo>
                    <a:lnTo>
                      <a:pt x="520" y="398"/>
                    </a:lnTo>
                    <a:lnTo>
                      <a:pt x="515" y="405"/>
                    </a:lnTo>
                    <a:lnTo>
                      <a:pt x="510" y="413"/>
                    </a:lnTo>
                    <a:cubicBezTo>
                      <a:pt x="509" y="415"/>
                      <a:pt x="509" y="418"/>
                      <a:pt x="508" y="420"/>
                    </a:cubicBezTo>
                    <a:lnTo>
                      <a:pt x="506" y="424"/>
                    </a:lnTo>
                    <a:lnTo>
                      <a:pt x="506" y="421"/>
                    </a:lnTo>
                    <a:lnTo>
                      <a:pt x="506" y="424"/>
                    </a:lnTo>
                    <a:lnTo>
                      <a:pt x="506" y="433"/>
                    </a:lnTo>
                    <a:lnTo>
                      <a:pt x="504" y="437"/>
                    </a:lnTo>
                    <a:lnTo>
                      <a:pt x="501" y="442"/>
                    </a:lnTo>
                    <a:lnTo>
                      <a:pt x="499" y="449"/>
                    </a:lnTo>
                    <a:lnTo>
                      <a:pt x="501" y="455"/>
                    </a:lnTo>
                    <a:lnTo>
                      <a:pt x="505" y="461"/>
                    </a:lnTo>
                    <a:lnTo>
                      <a:pt x="505" y="468"/>
                    </a:lnTo>
                    <a:lnTo>
                      <a:pt x="508" y="475"/>
                    </a:lnTo>
                    <a:lnTo>
                      <a:pt x="502" y="480"/>
                    </a:lnTo>
                    <a:lnTo>
                      <a:pt x="497" y="485"/>
                    </a:lnTo>
                    <a:lnTo>
                      <a:pt x="494" y="488"/>
                    </a:lnTo>
                    <a:lnTo>
                      <a:pt x="488" y="490"/>
                    </a:lnTo>
                    <a:lnTo>
                      <a:pt x="485" y="491"/>
                    </a:lnTo>
                    <a:lnTo>
                      <a:pt x="480" y="493"/>
                    </a:lnTo>
                    <a:lnTo>
                      <a:pt x="474" y="493"/>
                    </a:lnTo>
                    <a:lnTo>
                      <a:pt x="469" y="494"/>
                    </a:lnTo>
                    <a:lnTo>
                      <a:pt x="465" y="493"/>
                    </a:lnTo>
                    <a:lnTo>
                      <a:pt x="458" y="492"/>
                    </a:lnTo>
                    <a:lnTo>
                      <a:pt x="452" y="489"/>
                    </a:lnTo>
                    <a:lnTo>
                      <a:pt x="448" y="486"/>
                    </a:lnTo>
                    <a:lnTo>
                      <a:pt x="442" y="482"/>
                    </a:lnTo>
                    <a:lnTo>
                      <a:pt x="439" y="479"/>
                    </a:lnTo>
                    <a:lnTo>
                      <a:pt x="437" y="478"/>
                    </a:lnTo>
                    <a:lnTo>
                      <a:pt x="432" y="478"/>
                    </a:lnTo>
                    <a:lnTo>
                      <a:pt x="430" y="481"/>
                    </a:lnTo>
                    <a:lnTo>
                      <a:pt x="427" y="483"/>
                    </a:lnTo>
                    <a:lnTo>
                      <a:pt x="418" y="491"/>
                    </a:lnTo>
                    <a:lnTo>
                      <a:pt x="416" y="495"/>
                    </a:lnTo>
                    <a:lnTo>
                      <a:pt x="412" y="498"/>
                    </a:lnTo>
                    <a:lnTo>
                      <a:pt x="411" y="502"/>
                    </a:lnTo>
                    <a:lnTo>
                      <a:pt x="412" y="506"/>
                    </a:lnTo>
                    <a:lnTo>
                      <a:pt x="412" y="513"/>
                    </a:lnTo>
                    <a:lnTo>
                      <a:pt x="413" y="520"/>
                    </a:lnTo>
                    <a:lnTo>
                      <a:pt x="412" y="525"/>
                    </a:lnTo>
                    <a:lnTo>
                      <a:pt x="410" y="531"/>
                    </a:lnTo>
                    <a:lnTo>
                      <a:pt x="407" y="534"/>
                    </a:lnTo>
                    <a:lnTo>
                      <a:pt x="405" y="541"/>
                    </a:lnTo>
                    <a:lnTo>
                      <a:pt x="402" y="542"/>
                    </a:lnTo>
                    <a:lnTo>
                      <a:pt x="398" y="543"/>
                    </a:lnTo>
                    <a:lnTo>
                      <a:pt x="395" y="542"/>
                    </a:lnTo>
                    <a:lnTo>
                      <a:pt x="391" y="537"/>
                    </a:lnTo>
                    <a:lnTo>
                      <a:pt x="388" y="532"/>
                    </a:lnTo>
                    <a:lnTo>
                      <a:pt x="385" y="531"/>
                    </a:lnTo>
                    <a:lnTo>
                      <a:pt x="379" y="527"/>
                    </a:lnTo>
                    <a:lnTo>
                      <a:pt x="374" y="524"/>
                    </a:lnTo>
                    <a:lnTo>
                      <a:pt x="365" y="524"/>
                    </a:lnTo>
                    <a:lnTo>
                      <a:pt x="356" y="524"/>
                    </a:lnTo>
                    <a:lnTo>
                      <a:pt x="349" y="525"/>
                    </a:lnTo>
                    <a:lnTo>
                      <a:pt x="345" y="525"/>
                    </a:lnTo>
                    <a:lnTo>
                      <a:pt x="339" y="527"/>
                    </a:lnTo>
                    <a:lnTo>
                      <a:pt x="338" y="529"/>
                    </a:lnTo>
                    <a:lnTo>
                      <a:pt x="336" y="533"/>
                    </a:lnTo>
                    <a:lnTo>
                      <a:pt x="335" y="537"/>
                    </a:lnTo>
                    <a:lnTo>
                      <a:pt x="335" y="538"/>
                    </a:lnTo>
                    <a:lnTo>
                      <a:pt x="335" y="544"/>
                    </a:lnTo>
                    <a:lnTo>
                      <a:pt x="335" y="543"/>
                    </a:lnTo>
                    <a:lnTo>
                      <a:pt x="335" y="552"/>
                    </a:lnTo>
                    <a:lnTo>
                      <a:pt x="336" y="559"/>
                    </a:lnTo>
                    <a:lnTo>
                      <a:pt x="333" y="566"/>
                    </a:lnTo>
                    <a:lnTo>
                      <a:pt x="328" y="568"/>
                    </a:lnTo>
                    <a:lnTo>
                      <a:pt x="324" y="570"/>
                    </a:lnTo>
                    <a:lnTo>
                      <a:pt x="321" y="573"/>
                    </a:lnTo>
                    <a:lnTo>
                      <a:pt x="319" y="572"/>
                    </a:lnTo>
                    <a:lnTo>
                      <a:pt x="310" y="570"/>
                    </a:lnTo>
                    <a:lnTo>
                      <a:pt x="303" y="569"/>
                    </a:lnTo>
                    <a:lnTo>
                      <a:pt x="299" y="570"/>
                    </a:lnTo>
                    <a:lnTo>
                      <a:pt x="289" y="575"/>
                    </a:lnTo>
                    <a:lnTo>
                      <a:pt x="286" y="581"/>
                    </a:lnTo>
                    <a:lnTo>
                      <a:pt x="280" y="587"/>
                    </a:lnTo>
                    <a:lnTo>
                      <a:pt x="276" y="589"/>
                    </a:lnTo>
                    <a:lnTo>
                      <a:pt x="272" y="587"/>
                    </a:lnTo>
                    <a:lnTo>
                      <a:pt x="271" y="584"/>
                    </a:lnTo>
                    <a:lnTo>
                      <a:pt x="272" y="578"/>
                    </a:lnTo>
                    <a:lnTo>
                      <a:pt x="272" y="575"/>
                    </a:lnTo>
                    <a:lnTo>
                      <a:pt x="271" y="569"/>
                    </a:lnTo>
                    <a:lnTo>
                      <a:pt x="271" y="567"/>
                    </a:lnTo>
                    <a:lnTo>
                      <a:pt x="268" y="560"/>
                    </a:lnTo>
                    <a:lnTo>
                      <a:pt x="268" y="550"/>
                    </a:lnTo>
                    <a:lnTo>
                      <a:pt x="266" y="547"/>
                    </a:lnTo>
                    <a:lnTo>
                      <a:pt x="264" y="542"/>
                    </a:lnTo>
                    <a:lnTo>
                      <a:pt x="257" y="540"/>
                    </a:lnTo>
                    <a:lnTo>
                      <a:pt x="254" y="540"/>
                    </a:lnTo>
                    <a:lnTo>
                      <a:pt x="248" y="541"/>
                    </a:lnTo>
                    <a:lnTo>
                      <a:pt x="243" y="542"/>
                    </a:lnTo>
                    <a:lnTo>
                      <a:pt x="240" y="546"/>
                    </a:lnTo>
                    <a:lnTo>
                      <a:pt x="237" y="549"/>
                    </a:lnTo>
                    <a:lnTo>
                      <a:pt x="234" y="555"/>
                    </a:lnTo>
                    <a:lnTo>
                      <a:pt x="230" y="559"/>
                    </a:lnTo>
                    <a:lnTo>
                      <a:pt x="222" y="557"/>
                    </a:lnTo>
                    <a:lnTo>
                      <a:pt x="222" y="555"/>
                    </a:lnTo>
                    <a:lnTo>
                      <a:pt x="219" y="551"/>
                    </a:lnTo>
                    <a:lnTo>
                      <a:pt x="220" y="547"/>
                    </a:lnTo>
                    <a:lnTo>
                      <a:pt x="222" y="544"/>
                    </a:lnTo>
                    <a:lnTo>
                      <a:pt x="226" y="539"/>
                    </a:lnTo>
                    <a:lnTo>
                      <a:pt x="227" y="536"/>
                    </a:lnTo>
                    <a:lnTo>
                      <a:pt x="229" y="531"/>
                    </a:lnTo>
                    <a:lnTo>
                      <a:pt x="233" y="527"/>
                    </a:lnTo>
                    <a:lnTo>
                      <a:pt x="234" y="524"/>
                    </a:lnTo>
                    <a:lnTo>
                      <a:pt x="236" y="520"/>
                    </a:lnTo>
                    <a:lnTo>
                      <a:pt x="236" y="517"/>
                    </a:lnTo>
                    <a:lnTo>
                      <a:pt x="240" y="512"/>
                    </a:lnTo>
                    <a:lnTo>
                      <a:pt x="246" y="510"/>
                    </a:lnTo>
                    <a:lnTo>
                      <a:pt x="247" y="501"/>
                    </a:lnTo>
                    <a:lnTo>
                      <a:pt x="246" y="492"/>
                    </a:lnTo>
                    <a:lnTo>
                      <a:pt x="247" y="485"/>
                    </a:lnTo>
                    <a:lnTo>
                      <a:pt x="247" y="477"/>
                    </a:lnTo>
                    <a:lnTo>
                      <a:pt x="251" y="472"/>
                    </a:lnTo>
                    <a:lnTo>
                      <a:pt x="251" y="464"/>
                    </a:lnTo>
                    <a:lnTo>
                      <a:pt x="250" y="456"/>
                    </a:lnTo>
                    <a:lnTo>
                      <a:pt x="247" y="456"/>
                    </a:lnTo>
                    <a:lnTo>
                      <a:pt x="240" y="453"/>
                    </a:lnTo>
                    <a:lnTo>
                      <a:pt x="237" y="447"/>
                    </a:lnTo>
                    <a:lnTo>
                      <a:pt x="237" y="440"/>
                    </a:lnTo>
                    <a:lnTo>
                      <a:pt x="237" y="435"/>
                    </a:lnTo>
                    <a:lnTo>
                      <a:pt x="237" y="429"/>
                    </a:lnTo>
                    <a:lnTo>
                      <a:pt x="236" y="424"/>
                    </a:lnTo>
                    <a:lnTo>
                      <a:pt x="232" y="417"/>
                    </a:lnTo>
                    <a:lnTo>
                      <a:pt x="227" y="415"/>
                    </a:lnTo>
                    <a:lnTo>
                      <a:pt x="215" y="413"/>
                    </a:lnTo>
                    <a:lnTo>
                      <a:pt x="208" y="413"/>
                    </a:lnTo>
                    <a:lnTo>
                      <a:pt x="202" y="414"/>
                    </a:lnTo>
                    <a:lnTo>
                      <a:pt x="194" y="419"/>
                    </a:lnTo>
                    <a:lnTo>
                      <a:pt x="187" y="419"/>
                    </a:lnTo>
                    <a:lnTo>
                      <a:pt x="180" y="416"/>
                    </a:lnTo>
                    <a:lnTo>
                      <a:pt x="174" y="415"/>
                    </a:lnTo>
                    <a:lnTo>
                      <a:pt x="169" y="418"/>
                    </a:lnTo>
                    <a:lnTo>
                      <a:pt x="166" y="422"/>
                    </a:lnTo>
                    <a:lnTo>
                      <a:pt x="163" y="427"/>
                    </a:lnTo>
                    <a:lnTo>
                      <a:pt x="161" y="432"/>
                    </a:lnTo>
                    <a:lnTo>
                      <a:pt x="156" y="436"/>
                    </a:lnTo>
                    <a:lnTo>
                      <a:pt x="151" y="446"/>
                    </a:lnTo>
                    <a:lnTo>
                      <a:pt x="147" y="449"/>
                    </a:lnTo>
                    <a:lnTo>
                      <a:pt x="141" y="452"/>
                    </a:lnTo>
                    <a:lnTo>
                      <a:pt x="135" y="451"/>
                    </a:lnTo>
                    <a:lnTo>
                      <a:pt x="131" y="449"/>
                    </a:lnTo>
                    <a:lnTo>
                      <a:pt x="130" y="443"/>
                    </a:lnTo>
                    <a:lnTo>
                      <a:pt x="126" y="435"/>
                    </a:lnTo>
                    <a:lnTo>
                      <a:pt x="123" y="430"/>
                    </a:lnTo>
                    <a:lnTo>
                      <a:pt x="119" y="428"/>
                    </a:lnTo>
                    <a:lnTo>
                      <a:pt x="113" y="428"/>
                    </a:lnTo>
                    <a:lnTo>
                      <a:pt x="109" y="433"/>
                    </a:lnTo>
                    <a:lnTo>
                      <a:pt x="103" y="443"/>
                    </a:lnTo>
                    <a:lnTo>
                      <a:pt x="102" y="453"/>
                    </a:lnTo>
                    <a:lnTo>
                      <a:pt x="98" y="464"/>
                    </a:lnTo>
                    <a:lnTo>
                      <a:pt x="95" y="465"/>
                    </a:lnTo>
                    <a:lnTo>
                      <a:pt x="89" y="466"/>
                    </a:lnTo>
                    <a:lnTo>
                      <a:pt x="87" y="461"/>
                    </a:lnTo>
                    <a:lnTo>
                      <a:pt x="78" y="456"/>
                    </a:lnTo>
                    <a:lnTo>
                      <a:pt x="73" y="456"/>
                    </a:lnTo>
                    <a:lnTo>
                      <a:pt x="69" y="455"/>
                    </a:lnTo>
                    <a:lnTo>
                      <a:pt x="60" y="456"/>
                    </a:lnTo>
                    <a:lnTo>
                      <a:pt x="62" y="449"/>
                    </a:lnTo>
                    <a:lnTo>
                      <a:pt x="60" y="443"/>
                    </a:lnTo>
                    <a:lnTo>
                      <a:pt x="59" y="437"/>
                    </a:lnTo>
                    <a:lnTo>
                      <a:pt x="56" y="432"/>
                    </a:lnTo>
                    <a:lnTo>
                      <a:pt x="52" y="428"/>
                    </a:lnTo>
                    <a:lnTo>
                      <a:pt x="49" y="425"/>
                    </a:lnTo>
                    <a:lnTo>
                      <a:pt x="46" y="419"/>
                    </a:lnTo>
                    <a:lnTo>
                      <a:pt x="46" y="414"/>
                    </a:lnTo>
                    <a:lnTo>
                      <a:pt x="46" y="414"/>
                    </a:lnTo>
                    <a:lnTo>
                      <a:pt x="49" y="409"/>
                    </a:lnTo>
                    <a:lnTo>
                      <a:pt x="53" y="402"/>
                    </a:lnTo>
                    <a:lnTo>
                      <a:pt x="56" y="396"/>
                    </a:lnTo>
                    <a:lnTo>
                      <a:pt x="55" y="392"/>
                    </a:lnTo>
                    <a:lnTo>
                      <a:pt x="50" y="387"/>
                    </a:lnTo>
                    <a:lnTo>
                      <a:pt x="49" y="381"/>
                    </a:lnTo>
                    <a:lnTo>
                      <a:pt x="50" y="377"/>
                    </a:lnTo>
                    <a:lnTo>
                      <a:pt x="56" y="372"/>
                    </a:lnTo>
                    <a:lnTo>
                      <a:pt x="60" y="364"/>
                    </a:lnTo>
                    <a:lnTo>
                      <a:pt x="60" y="360"/>
                    </a:lnTo>
                    <a:lnTo>
                      <a:pt x="62" y="352"/>
                    </a:lnTo>
                    <a:lnTo>
                      <a:pt x="60" y="347"/>
                    </a:lnTo>
                    <a:lnTo>
                      <a:pt x="56" y="341"/>
                    </a:lnTo>
                    <a:lnTo>
                      <a:pt x="53" y="335"/>
                    </a:lnTo>
                    <a:lnTo>
                      <a:pt x="45" y="332"/>
                    </a:lnTo>
                    <a:lnTo>
                      <a:pt x="42" y="335"/>
                    </a:lnTo>
                    <a:lnTo>
                      <a:pt x="34" y="336"/>
                    </a:lnTo>
                    <a:lnTo>
                      <a:pt x="25" y="337"/>
                    </a:lnTo>
                    <a:lnTo>
                      <a:pt x="18" y="338"/>
                    </a:lnTo>
                    <a:lnTo>
                      <a:pt x="10" y="339"/>
                    </a:lnTo>
                    <a:lnTo>
                      <a:pt x="7" y="343"/>
                    </a:lnTo>
                    <a:lnTo>
                      <a:pt x="0" y="342"/>
                    </a:lnTo>
                    <a:lnTo>
                      <a:pt x="0" y="340"/>
                    </a:lnTo>
                    <a:lnTo>
                      <a:pt x="0" y="333"/>
                    </a:lnTo>
                    <a:lnTo>
                      <a:pt x="3" y="328"/>
                    </a:lnTo>
                    <a:lnTo>
                      <a:pt x="6" y="324"/>
                    </a:lnTo>
                    <a:lnTo>
                      <a:pt x="10" y="318"/>
                    </a:lnTo>
                    <a:lnTo>
                      <a:pt x="21" y="310"/>
                    </a:lnTo>
                    <a:lnTo>
                      <a:pt x="31" y="302"/>
                    </a:lnTo>
                    <a:lnTo>
                      <a:pt x="38" y="297"/>
                    </a:lnTo>
                    <a:lnTo>
                      <a:pt x="49" y="289"/>
                    </a:lnTo>
                    <a:lnTo>
                      <a:pt x="50" y="282"/>
                    </a:lnTo>
                    <a:lnTo>
                      <a:pt x="52" y="275"/>
                    </a:lnTo>
                    <a:lnTo>
                      <a:pt x="41" y="264"/>
                    </a:lnTo>
                    <a:lnTo>
                      <a:pt x="38" y="253"/>
                    </a:lnTo>
                    <a:lnTo>
                      <a:pt x="36" y="247"/>
                    </a:lnTo>
                    <a:lnTo>
                      <a:pt x="36" y="234"/>
                    </a:lnTo>
                    <a:lnTo>
                      <a:pt x="36" y="227"/>
                    </a:lnTo>
                    <a:lnTo>
                      <a:pt x="38" y="215"/>
                    </a:lnTo>
                    <a:lnTo>
                      <a:pt x="32" y="198"/>
                    </a:lnTo>
                    <a:lnTo>
                      <a:pt x="32" y="193"/>
                    </a:lnTo>
                    <a:lnTo>
                      <a:pt x="31" y="187"/>
                    </a:lnTo>
                    <a:lnTo>
                      <a:pt x="28" y="183"/>
                    </a:lnTo>
                    <a:lnTo>
                      <a:pt x="25" y="179"/>
                    </a:lnTo>
                    <a:lnTo>
                      <a:pt x="24" y="171"/>
                    </a:lnTo>
                    <a:lnTo>
                      <a:pt x="24" y="162"/>
                    </a:lnTo>
                    <a:lnTo>
                      <a:pt x="24" y="151"/>
                    </a:lnTo>
                    <a:lnTo>
                      <a:pt x="21" y="141"/>
                    </a:lnTo>
                    <a:lnTo>
                      <a:pt x="21" y="137"/>
                    </a:lnTo>
                    <a:lnTo>
                      <a:pt x="21" y="131"/>
                    </a:lnTo>
                    <a:lnTo>
                      <a:pt x="21" y="112"/>
                    </a:lnTo>
                    <a:lnTo>
                      <a:pt x="24" y="107"/>
                    </a:lnTo>
                    <a:lnTo>
                      <a:pt x="24" y="100"/>
                    </a:lnTo>
                    <a:lnTo>
                      <a:pt x="28" y="97"/>
                    </a:lnTo>
                    <a:lnTo>
                      <a:pt x="31" y="91"/>
                    </a:lnTo>
                    <a:lnTo>
                      <a:pt x="31" y="82"/>
                    </a:lnTo>
                    <a:lnTo>
                      <a:pt x="35" y="76"/>
                    </a:lnTo>
                    <a:lnTo>
                      <a:pt x="38" y="73"/>
                    </a:lnTo>
                    <a:lnTo>
                      <a:pt x="43" y="68"/>
                    </a:lnTo>
                    <a:lnTo>
                      <a:pt x="46" y="65"/>
                    </a:lnTo>
                    <a:lnTo>
                      <a:pt x="52" y="59"/>
                    </a:lnTo>
                    <a:lnTo>
                      <a:pt x="57" y="52"/>
                    </a:lnTo>
                    <a:lnTo>
                      <a:pt x="69" y="46"/>
                    </a:lnTo>
                    <a:lnTo>
                      <a:pt x="77" y="44"/>
                    </a:lnTo>
                    <a:lnTo>
                      <a:pt x="87" y="44"/>
                    </a:lnTo>
                    <a:lnTo>
                      <a:pt x="95" y="46"/>
                    </a:lnTo>
                    <a:lnTo>
                      <a:pt x="103" y="54"/>
                    </a:lnTo>
                    <a:lnTo>
                      <a:pt x="112" y="50"/>
                    </a:lnTo>
                    <a:lnTo>
                      <a:pt x="126" y="50"/>
                    </a:lnTo>
                    <a:lnTo>
                      <a:pt x="133" y="50"/>
                    </a:lnTo>
                    <a:lnTo>
                      <a:pt x="140" y="46"/>
                    </a:lnTo>
                    <a:lnTo>
                      <a:pt x="141" y="42"/>
                    </a:lnTo>
                    <a:lnTo>
                      <a:pt x="142" y="39"/>
                    </a:lnTo>
                    <a:lnTo>
                      <a:pt x="140" y="31"/>
                    </a:lnTo>
                    <a:lnTo>
                      <a:pt x="135" y="24"/>
                    </a:lnTo>
                    <a:lnTo>
                      <a:pt x="130" y="21"/>
                    </a:lnTo>
                    <a:lnTo>
                      <a:pt x="123" y="15"/>
                    </a:lnTo>
                    <a:lnTo>
                      <a:pt x="128" y="10"/>
                    </a:lnTo>
                    <a:lnTo>
                      <a:pt x="141" y="4"/>
                    </a:lnTo>
                    <a:lnTo>
                      <a:pt x="151" y="0"/>
                    </a:lnTo>
                    <a:lnTo>
                      <a:pt x="158" y="0"/>
                    </a:lnTo>
                    <a:lnTo>
                      <a:pt x="170" y="0"/>
                    </a:lnTo>
                    <a:lnTo>
                      <a:pt x="176" y="3"/>
                    </a:lnTo>
                    <a:lnTo>
                      <a:pt x="184" y="6"/>
                    </a:lnTo>
                    <a:lnTo>
                      <a:pt x="188" y="6"/>
                    </a:lnTo>
                    <a:lnTo>
                      <a:pt x="198" y="8"/>
                    </a:lnTo>
                    <a:lnTo>
                      <a:pt x="208" y="11"/>
                    </a:lnTo>
                    <a:lnTo>
                      <a:pt x="215" y="14"/>
                    </a:lnTo>
                    <a:lnTo>
                      <a:pt x="222" y="17"/>
                    </a:lnTo>
                    <a:lnTo>
                      <a:pt x="229" y="19"/>
                    </a:lnTo>
                    <a:lnTo>
                      <a:pt x="240" y="21"/>
                    </a:lnTo>
                    <a:lnTo>
                      <a:pt x="261" y="21"/>
                    </a:lnTo>
                    <a:lnTo>
                      <a:pt x="269" y="23"/>
                    </a:lnTo>
                    <a:lnTo>
                      <a:pt x="276" y="26"/>
                    </a:lnTo>
                    <a:lnTo>
                      <a:pt x="282" y="34"/>
                    </a:lnTo>
                    <a:lnTo>
                      <a:pt x="292" y="36"/>
                    </a:lnTo>
                    <a:lnTo>
                      <a:pt x="300" y="42"/>
                    </a:lnTo>
                    <a:lnTo>
                      <a:pt x="308" y="43"/>
                    </a:lnTo>
                    <a:lnTo>
                      <a:pt x="314" y="38"/>
                    </a:lnTo>
                    <a:lnTo>
                      <a:pt x="326" y="37"/>
                    </a:lnTo>
                    <a:lnTo>
                      <a:pt x="335" y="33"/>
                    </a:lnTo>
                    <a:lnTo>
                      <a:pt x="343" y="25"/>
                    </a:lnTo>
                    <a:lnTo>
                      <a:pt x="350" y="21"/>
                    </a:lnTo>
                    <a:lnTo>
                      <a:pt x="358" y="18"/>
                    </a:lnTo>
                    <a:lnTo>
                      <a:pt x="363" y="28"/>
                    </a:lnTo>
                    <a:lnTo>
                      <a:pt x="360" y="39"/>
                    </a:lnTo>
                    <a:lnTo>
                      <a:pt x="365" y="46"/>
                    </a:lnTo>
                    <a:lnTo>
                      <a:pt x="378" y="50"/>
                    </a:lnTo>
                    <a:lnTo>
                      <a:pt x="385" y="49"/>
                    </a:lnTo>
                    <a:lnTo>
                      <a:pt x="388" y="43"/>
                    </a:lnTo>
                    <a:lnTo>
                      <a:pt x="391" y="37"/>
                    </a:lnTo>
                    <a:lnTo>
                      <a:pt x="395" y="25"/>
                    </a:lnTo>
                    <a:lnTo>
                      <a:pt x="402" y="19"/>
                    </a:lnTo>
                    <a:lnTo>
                      <a:pt x="409" y="15"/>
                    </a:lnTo>
                    <a:lnTo>
                      <a:pt x="417" y="19"/>
                    </a:lnTo>
                    <a:lnTo>
                      <a:pt x="423" y="23"/>
                    </a:lnTo>
                    <a:lnTo>
                      <a:pt x="430" y="26"/>
                    </a:lnTo>
                    <a:lnTo>
                      <a:pt x="435" y="32"/>
                    </a:lnTo>
                    <a:lnTo>
                      <a:pt x="437" y="43"/>
                    </a:lnTo>
                    <a:lnTo>
                      <a:pt x="437" y="49"/>
                    </a:lnTo>
                    <a:lnTo>
                      <a:pt x="434" y="56"/>
                    </a:lnTo>
                    <a:lnTo>
                      <a:pt x="427" y="63"/>
                    </a:lnTo>
                    <a:lnTo>
                      <a:pt x="430" y="68"/>
                    </a:lnTo>
                    <a:lnTo>
                      <a:pt x="437" y="76"/>
                    </a:lnTo>
                    <a:lnTo>
                      <a:pt x="442" y="84"/>
                    </a:lnTo>
                    <a:lnTo>
                      <a:pt x="465" y="88"/>
                    </a:lnTo>
                    <a:lnTo>
                      <a:pt x="465" y="88"/>
                    </a:lnTo>
                    <a:lnTo>
                      <a:pt x="465" y="88"/>
                    </a:lnTo>
                    <a:lnTo>
                      <a:pt x="465" y="88"/>
                    </a:lnTo>
                    <a:close/>
                  </a:path>
                </a:pathLst>
              </a:custGeom>
              <a:solidFill>
                <a:srgbClr val="FFFF00"/>
              </a:solidFill>
              <a:ln w="6350" cmpd="sng">
                <a:solidFill>
                  <a:srgbClr val="C0C0C0"/>
                </a:solidFill>
                <a:prstDash val="lgDashDot"/>
                <a:round/>
                <a:headEnd/>
                <a:tailEnd/>
              </a:ln>
              <a:effectLst/>
            </p:spPr>
            <p:txBody>
              <a:bodyPr/>
              <a:lstStyle/>
              <a:p>
                <a:pPr>
                  <a:buClr>
                    <a:srgbClr val="000000"/>
                  </a:buClr>
                  <a:buSzPct val="100000"/>
                  <a:defRPr/>
                </a:pPr>
                <a:endParaRPr lang="zh-CN" altLang="en-US">
                  <a:latin typeface="+mj-lt"/>
                </a:endParaRPr>
              </a:p>
            </p:txBody>
          </p:sp>
          <p:sp>
            <p:nvSpPr>
              <p:cNvPr id="13491" name="Freeform 179"/>
              <p:cNvSpPr>
                <a:spLocks noChangeAspect="1" noChangeArrowheads="1"/>
              </p:cNvSpPr>
              <p:nvPr/>
            </p:nvSpPr>
            <p:spPr bwMode="auto">
              <a:xfrm>
                <a:off x="4996" y="3243"/>
                <a:ext cx="182" cy="251"/>
              </a:xfrm>
              <a:custGeom>
                <a:avLst/>
                <a:gdLst/>
                <a:ahLst/>
                <a:cxnLst>
                  <a:cxn ang="0">
                    <a:pos x="310" y="10"/>
                  </a:cxn>
                  <a:cxn ang="0">
                    <a:pos x="289" y="47"/>
                  </a:cxn>
                  <a:cxn ang="0">
                    <a:pos x="268" y="43"/>
                  </a:cxn>
                  <a:cxn ang="0">
                    <a:pos x="278" y="9"/>
                  </a:cxn>
                  <a:cxn ang="0">
                    <a:pos x="250" y="13"/>
                  </a:cxn>
                  <a:cxn ang="0">
                    <a:pos x="218" y="32"/>
                  </a:cxn>
                  <a:cxn ang="0">
                    <a:pos x="176" y="40"/>
                  </a:cxn>
                  <a:cxn ang="0">
                    <a:pos x="141" y="59"/>
                  </a:cxn>
                  <a:cxn ang="0">
                    <a:pos x="109" y="73"/>
                  </a:cxn>
                  <a:cxn ang="0">
                    <a:pos x="77" y="99"/>
                  </a:cxn>
                  <a:cxn ang="0">
                    <a:pos x="43" y="111"/>
                  </a:cxn>
                  <a:cxn ang="0">
                    <a:pos x="18" y="141"/>
                  </a:cxn>
                  <a:cxn ang="0">
                    <a:pos x="39" y="177"/>
                  </a:cxn>
                  <a:cxn ang="0">
                    <a:pos x="49" y="217"/>
                  </a:cxn>
                  <a:cxn ang="0">
                    <a:pos x="31" y="250"/>
                  </a:cxn>
                  <a:cxn ang="0">
                    <a:pos x="3" y="290"/>
                  </a:cxn>
                  <a:cxn ang="0">
                    <a:pos x="17" y="332"/>
                  </a:cxn>
                  <a:cxn ang="0">
                    <a:pos x="32" y="362"/>
                  </a:cxn>
                  <a:cxn ang="0">
                    <a:pos x="35" y="394"/>
                  </a:cxn>
                  <a:cxn ang="0">
                    <a:pos x="60" y="414"/>
                  </a:cxn>
                  <a:cxn ang="0">
                    <a:pos x="71" y="453"/>
                  </a:cxn>
                  <a:cxn ang="0">
                    <a:pos x="60" y="477"/>
                  </a:cxn>
                  <a:cxn ang="0">
                    <a:pos x="60" y="519"/>
                  </a:cxn>
                  <a:cxn ang="0">
                    <a:pos x="67" y="548"/>
                  </a:cxn>
                  <a:cxn ang="0">
                    <a:pos x="92" y="543"/>
                  </a:cxn>
                  <a:cxn ang="0">
                    <a:pos x="110" y="534"/>
                  </a:cxn>
                  <a:cxn ang="0">
                    <a:pos x="136" y="540"/>
                  </a:cxn>
                  <a:cxn ang="0">
                    <a:pos x="124" y="569"/>
                  </a:cxn>
                  <a:cxn ang="0">
                    <a:pos x="106" y="593"/>
                  </a:cxn>
                  <a:cxn ang="0">
                    <a:pos x="101" y="620"/>
                  </a:cxn>
                  <a:cxn ang="0">
                    <a:pos x="116" y="626"/>
                  </a:cxn>
                  <a:cxn ang="0">
                    <a:pos x="134" y="619"/>
                  </a:cxn>
                  <a:cxn ang="0">
                    <a:pos x="157" y="611"/>
                  </a:cxn>
                  <a:cxn ang="0">
                    <a:pos x="179" y="603"/>
                  </a:cxn>
                  <a:cxn ang="0">
                    <a:pos x="205" y="590"/>
                  </a:cxn>
                  <a:cxn ang="0">
                    <a:pos x="225" y="599"/>
                  </a:cxn>
                  <a:cxn ang="0">
                    <a:pos x="244" y="606"/>
                  </a:cxn>
                  <a:cxn ang="0">
                    <a:pos x="250" y="568"/>
                  </a:cxn>
                  <a:cxn ang="0">
                    <a:pos x="250" y="534"/>
                  </a:cxn>
                  <a:cxn ang="0">
                    <a:pos x="263" y="488"/>
                  </a:cxn>
                  <a:cxn ang="0">
                    <a:pos x="282" y="450"/>
                  </a:cxn>
                  <a:cxn ang="0">
                    <a:pos x="289" y="418"/>
                  </a:cxn>
                  <a:cxn ang="0">
                    <a:pos x="304" y="391"/>
                  </a:cxn>
                  <a:cxn ang="0">
                    <a:pos x="295" y="366"/>
                  </a:cxn>
                  <a:cxn ang="0">
                    <a:pos x="303" y="336"/>
                  </a:cxn>
                  <a:cxn ang="0">
                    <a:pos x="330" y="321"/>
                  </a:cxn>
                  <a:cxn ang="0">
                    <a:pos x="345" y="292"/>
                  </a:cxn>
                  <a:cxn ang="0">
                    <a:pos x="338" y="259"/>
                  </a:cxn>
                  <a:cxn ang="0">
                    <a:pos x="356" y="226"/>
                  </a:cxn>
                  <a:cxn ang="0">
                    <a:pos x="388" y="225"/>
                  </a:cxn>
                  <a:cxn ang="0">
                    <a:pos x="412" y="207"/>
                  </a:cxn>
                  <a:cxn ang="0">
                    <a:pos x="432" y="199"/>
                  </a:cxn>
                  <a:cxn ang="0">
                    <a:pos x="447" y="175"/>
                  </a:cxn>
                  <a:cxn ang="0">
                    <a:pos x="451" y="142"/>
                  </a:cxn>
                  <a:cxn ang="0">
                    <a:pos x="433" y="107"/>
                  </a:cxn>
                  <a:cxn ang="0">
                    <a:pos x="397" y="80"/>
                  </a:cxn>
                  <a:cxn ang="0">
                    <a:pos x="405" y="43"/>
                  </a:cxn>
                  <a:cxn ang="0">
                    <a:pos x="367" y="38"/>
                  </a:cxn>
                  <a:cxn ang="0">
                    <a:pos x="335" y="27"/>
                  </a:cxn>
                </a:cxnLst>
                <a:rect l="0" t="0" r="r" b="b"/>
                <a:pathLst>
                  <a:path w="455" h="627">
                    <a:moveTo>
                      <a:pt x="335" y="27"/>
                    </a:moveTo>
                    <a:lnTo>
                      <a:pt x="328" y="14"/>
                    </a:lnTo>
                    <a:lnTo>
                      <a:pt x="323" y="13"/>
                    </a:lnTo>
                    <a:lnTo>
                      <a:pt x="317" y="13"/>
                    </a:lnTo>
                    <a:lnTo>
                      <a:pt x="310" y="10"/>
                    </a:lnTo>
                    <a:lnTo>
                      <a:pt x="307" y="10"/>
                    </a:lnTo>
                    <a:lnTo>
                      <a:pt x="303" y="11"/>
                    </a:lnTo>
                    <a:lnTo>
                      <a:pt x="302" y="21"/>
                    </a:lnTo>
                    <a:lnTo>
                      <a:pt x="300" y="30"/>
                    </a:lnTo>
                    <a:lnTo>
                      <a:pt x="289" y="47"/>
                    </a:lnTo>
                    <a:lnTo>
                      <a:pt x="282" y="53"/>
                    </a:lnTo>
                    <a:lnTo>
                      <a:pt x="278" y="51"/>
                    </a:lnTo>
                    <a:lnTo>
                      <a:pt x="271" y="48"/>
                    </a:lnTo>
                    <a:lnTo>
                      <a:pt x="268" y="46"/>
                    </a:lnTo>
                    <a:lnTo>
                      <a:pt x="268" y="43"/>
                    </a:lnTo>
                    <a:lnTo>
                      <a:pt x="270" y="36"/>
                    </a:lnTo>
                    <a:lnTo>
                      <a:pt x="274" y="27"/>
                    </a:lnTo>
                    <a:lnTo>
                      <a:pt x="278" y="21"/>
                    </a:lnTo>
                    <a:lnTo>
                      <a:pt x="279" y="16"/>
                    </a:lnTo>
                    <a:lnTo>
                      <a:pt x="278" y="9"/>
                    </a:lnTo>
                    <a:lnTo>
                      <a:pt x="275" y="4"/>
                    </a:lnTo>
                    <a:lnTo>
                      <a:pt x="268" y="0"/>
                    </a:lnTo>
                    <a:lnTo>
                      <a:pt x="258" y="0"/>
                    </a:lnTo>
                    <a:lnTo>
                      <a:pt x="254" y="5"/>
                    </a:lnTo>
                    <a:lnTo>
                      <a:pt x="250" y="13"/>
                    </a:lnTo>
                    <a:lnTo>
                      <a:pt x="243" y="22"/>
                    </a:lnTo>
                    <a:lnTo>
                      <a:pt x="237" y="27"/>
                    </a:lnTo>
                    <a:lnTo>
                      <a:pt x="233" y="28"/>
                    </a:lnTo>
                    <a:lnTo>
                      <a:pt x="225" y="30"/>
                    </a:lnTo>
                    <a:lnTo>
                      <a:pt x="218" y="32"/>
                    </a:lnTo>
                    <a:lnTo>
                      <a:pt x="211" y="36"/>
                    </a:lnTo>
                    <a:lnTo>
                      <a:pt x="204" y="39"/>
                    </a:lnTo>
                    <a:lnTo>
                      <a:pt x="198" y="45"/>
                    </a:lnTo>
                    <a:lnTo>
                      <a:pt x="189" y="43"/>
                    </a:lnTo>
                    <a:lnTo>
                      <a:pt x="176" y="40"/>
                    </a:lnTo>
                    <a:lnTo>
                      <a:pt x="172" y="36"/>
                    </a:lnTo>
                    <a:lnTo>
                      <a:pt x="157" y="36"/>
                    </a:lnTo>
                    <a:lnTo>
                      <a:pt x="147" y="42"/>
                    </a:lnTo>
                    <a:lnTo>
                      <a:pt x="147" y="55"/>
                    </a:lnTo>
                    <a:lnTo>
                      <a:pt x="141" y="59"/>
                    </a:lnTo>
                    <a:lnTo>
                      <a:pt x="137" y="65"/>
                    </a:lnTo>
                    <a:lnTo>
                      <a:pt x="131" y="65"/>
                    </a:lnTo>
                    <a:lnTo>
                      <a:pt x="120" y="65"/>
                    </a:lnTo>
                    <a:lnTo>
                      <a:pt x="113" y="67"/>
                    </a:lnTo>
                    <a:lnTo>
                      <a:pt x="109" y="73"/>
                    </a:lnTo>
                    <a:lnTo>
                      <a:pt x="105" y="82"/>
                    </a:lnTo>
                    <a:lnTo>
                      <a:pt x="98" y="84"/>
                    </a:lnTo>
                    <a:lnTo>
                      <a:pt x="95" y="92"/>
                    </a:lnTo>
                    <a:lnTo>
                      <a:pt x="91" y="97"/>
                    </a:lnTo>
                    <a:lnTo>
                      <a:pt x="77" y="99"/>
                    </a:lnTo>
                    <a:lnTo>
                      <a:pt x="67" y="103"/>
                    </a:lnTo>
                    <a:lnTo>
                      <a:pt x="63" y="107"/>
                    </a:lnTo>
                    <a:lnTo>
                      <a:pt x="53" y="106"/>
                    </a:lnTo>
                    <a:lnTo>
                      <a:pt x="48" y="108"/>
                    </a:lnTo>
                    <a:lnTo>
                      <a:pt x="43" y="111"/>
                    </a:lnTo>
                    <a:lnTo>
                      <a:pt x="41" y="118"/>
                    </a:lnTo>
                    <a:lnTo>
                      <a:pt x="28" y="121"/>
                    </a:lnTo>
                    <a:lnTo>
                      <a:pt x="24" y="128"/>
                    </a:lnTo>
                    <a:lnTo>
                      <a:pt x="18" y="137"/>
                    </a:lnTo>
                    <a:lnTo>
                      <a:pt x="18" y="141"/>
                    </a:lnTo>
                    <a:lnTo>
                      <a:pt x="20" y="143"/>
                    </a:lnTo>
                    <a:lnTo>
                      <a:pt x="28" y="155"/>
                    </a:lnTo>
                    <a:lnTo>
                      <a:pt x="35" y="162"/>
                    </a:lnTo>
                    <a:lnTo>
                      <a:pt x="38" y="169"/>
                    </a:lnTo>
                    <a:lnTo>
                      <a:pt x="39" y="177"/>
                    </a:lnTo>
                    <a:lnTo>
                      <a:pt x="39" y="186"/>
                    </a:lnTo>
                    <a:lnTo>
                      <a:pt x="41" y="195"/>
                    </a:lnTo>
                    <a:lnTo>
                      <a:pt x="48" y="201"/>
                    </a:lnTo>
                    <a:lnTo>
                      <a:pt x="49" y="209"/>
                    </a:lnTo>
                    <a:lnTo>
                      <a:pt x="49" y="217"/>
                    </a:lnTo>
                    <a:lnTo>
                      <a:pt x="45" y="226"/>
                    </a:lnTo>
                    <a:lnTo>
                      <a:pt x="42" y="231"/>
                    </a:lnTo>
                    <a:lnTo>
                      <a:pt x="35" y="241"/>
                    </a:lnTo>
                    <a:lnTo>
                      <a:pt x="32" y="248"/>
                    </a:lnTo>
                    <a:lnTo>
                      <a:pt x="31" y="250"/>
                    </a:lnTo>
                    <a:lnTo>
                      <a:pt x="20" y="257"/>
                    </a:lnTo>
                    <a:lnTo>
                      <a:pt x="10" y="264"/>
                    </a:lnTo>
                    <a:lnTo>
                      <a:pt x="9" y="273"/>
                    </a:lnTo>
                    <a:lnTo>
                      <a:pt x="7" y="283"/>
                    </a:lnTo>
                    <a:lnTo>
                      <a:pt x="3" y="290"/>
                    </a:lnTo>
                    <a:lnTo>
                      <a:pt x="0" y="304"/>
                    </a:lnTo>
                    <a:lnTo>
                      <a:pt x="0" y="321"/>
                    </a:lnTo>
                    <a:lnTo>
                      <a:pt x="6" y="325"/>
                    </a:lnTo>
                    <a:lnTo>
                      <a:pt x="17" y="325"/>
                    </a:lnTo>
                    <a:lnTo>
                      <a:pt x="17" y="332"/>
                    </a:lnTo>
                    <a:lnTo>
                      <a:pt x="28" y="336"/>
                    </a:lnTo>
                    <a:lnTo>
                      <a:pt x="28" y="341"/>
                    </a:lnTo>
                    <a:lnTo>
                      <a:pt x="24" y="351"/>
                    </a:lnTo>
                    <a:lnTo>
                      <a:pt x="27" y="358"/>
                    </a:lnTo>
                    <a:lnTo>
                      <a:pt x="32" y="362"/>
                    </a:lnTo>
                    <a:lnTo>
                      <a:pt x="38" y="372"/>
                    </a:lnTo>
                    <a:lnTo>
                      <a:pt x="38" y="378"/>
                    </a:lnTo>
                    <a:lnTo>
                      <a:pt x="35" y="381"/>
                    </a:lnTo>
                    <a:lnTo>
                      <a:pt x="35" y="388"/>
                    </a:lnTo>
                    <a:lnTo>
                      <a:pt x="35" y="394"/>
                    </a:lnTo>
                    <a:lnTo>
                      <a:pt x="35" y="394"/>
                    </a:lnTo>
                    <a:lnTo>
                      <a:pt x="38" y="399"/>
                    </a:lnTo>
                    <a:lnTo>
                      <a:pt x="46" y="403"/>
                    </a:lnTo>
                    <a:lnTo>
                      <a:pt x="52" y="406"/>
                    </a:lnTo>
                    <a:lnTo>
                      <a:pt x="60" y="414"/>
                    </a:lnTo>
                    <a:lnTo>
                      <a:pt x="60" y="422"/>
                    </a:lnTo>
                    <a:lnTo>
                      <a:pt x="57" y="434"/>
                    </a:lnTo>
                    <a:lnTo>
                      <a:pt x="60" y="442"/>
                    </a:lnTo>
                    <a:lnTo>
                      <a:pt x="69" y="447"/>
                    </a:lnTo>
                    <a:lnTo>
                      <a:pt x="71" y="453"/>
                    </a:lnTo>
                    <a:lnTo>
                      <a:pt x="67" y="460"/>
                    </a:lnTo>
                    <a:lnTo>
                      <a:pt x="63" y="468"/>
                    </a:lnTo>
                    <a:lnTo>
                      <a:pt x="63" y="473"/>
                    </a:lnTo>
                    <a:lnTo>
                      <a:pt x="63" y="473"/>
                    </a:lnTo>
                    <a:lnTo>
                      <a:pt x="60" y="477"/>
                    </a:lnTo>
                    <a:lnTo>
                      <a:pt x="60" y="488"/>
                    </a:lnTo>
                    <a:lnTo>
                      <a:pt x="52" y="504"/>
                    </a:lnTo>
                    <a:lnTo>
                      <a:pt x="56" y="510"/>
                    </a:lnTo>
                    <a:lnTo>
                      <a:pt x="60" y="515"/>
                    </a:lnTo>
                    <a:lnTo>
                      <a:pt x="60" y="519"/>
                    </a:lnTo>
                    <a:lnTo>
                      <a:pt x="62" y="530"/>
                    </a:lnTo>
                    <a:lnTo>
                      <a:pt x="64" y="533"/>
                    </a:lnTo>
                    <a:lnTo>
                      <a:pt x="67" y="539"/>
                    </a:lnTo>
                    <a:lnTo>
                      <a:pt x="67" y="543"/>
                    </a:lnTo>
                    <a:lnTo>
                      <a:pt x="67" y="548"/>
                    </a:lnTo>
                    <a:lnTo>
                      <a:pt x="74" y="550"/>
                    </a:lnTo>
                    <a:lnTo>
                      <a:pt x="77" y="549"/>
                    </a:lnTo>
                    <a:lnTo>
                      <a:pt x="81" y="547"/>
                    </a:lnTo>
                    <a:lnTo>
                      <a:pt x="88" y="545"/>
                    </a:lnTo>
                    <a:lnTo>
                      <a:pt x="92" y="543"/>
                    </a:lnTo>
                    <a:lnTo>
                      <a:pt x="97" y="539"/>
                    </a:lnTo>
                    <a:lnTo>
                      <a:pt x="101" y="539"/>
                    </a:lnTo>
                    <a:lnTo>
                      <a:pt x="105" y="537"/>
                    </a:lnTo>
                    <a:lnTo>
                      <a:pt x="106" y="536"/>
                    </a:lnTo>
                    <a:lnTo>
                      <a:pt x="110" y="534"/>
                    </a:lnTo>
                    <a:lnTo>
                      <a:pt x="116" y="535"/>
                    </a:lnTo>
                    <a:lnTo>
                      <a:pt x="123" y="535"/>
                    </a:lnTo>
                    <a:lnTo>
                      <a:pt x="130" y="535"/>
                    </a:lnTo>
                    <a:lnTo>
                      <a:pt x="133" y="537"/>
                    </a:lnTo>
                    <a:lnTo>
                      <a:pt x="136" y="540"/>
                    </a:lnTo>
                    <a:lnTo>
                      <a:pt x="137" y="545"/>
                    </a:lnTo>
                    <a:lnTo>
                      <a:pt x="134" y="555"/>
                    </a:lnTo>
                    <a:lnTo>
                      <a:pt x="133" y="560"/>
                    </a:lnTo>
                    <a:lnTo>
                      <a:pt x="130" y="563"/>
                    </a:lnTo>
                    <a:lnTo>
                      <a:pt x="124" y="569"/>
                    </a:lnTo>
                    <a:lnTo>
                      <a:pt x="120" y="576"/>
                    </a:lnTo>
                    <a:lnTo>
                      <a:pt x="115" y="580"/>
                    </a:lnTo>
                    <a:lnTo>
                      <a:pt x="112" y="583"/>
                    </a:lnTo>
                    <a:lnTo>
                      <a:pt x="109" y="586"/>
                    </a:lnTo>
                    <a:lnTo>
                      <a:pt x="106" y="593"/>
                    </a:lnTo>
                    <a:lnTo>
                      <a:pt x="105" y="603"/>
                    </a:lnTo>
                    <a:lnTo>
                      <a:pt x="103" y="606"/>
                    </a:lnTo>
                    <a:lnTo>
                      <a:pt x="95" y="611"/>
                    </a:lnTo>
                    <a:lnTo>
                      <a:pt x="97" y="617"/>
                    </a:lnTo>
                    <a:lnTo>
                      <a:pt x="101" y="620"/>
                    </a:lnTo>
                    <a:lnTo>
                      <a:pt x="103" y="622"/>
                    </a:lnTo>
                    <a:lnTo>
                      <a:pt x="108" y="623"/>
                    </a:lnTo>
                    <a:lnTo>
                      <a:pt x="110" y="623"/>
                    </a:lnTo>
                    <a:lnTo>
                      <a:pt x="113" y="624"/>
                    </a:lnTo>
                    <a:lnTo>
                      <a:pt x="116" y="626"/>
                    </a:lnTo>
                    <a:lnTo>
                      <a:pt x="122" y="627"/>
                    </a:lnTo>
                    <a:lnTo>
                      <a:pt x="123" y="624"/>
                    </a:lnTo>
                    <a:lnTo>
                      <a:pt x="126" y="624"/>
                    </a:lnTo>
                    <a:lnTo>
                      <a:pt x="130" y="622"/>
                    </a:lnTo>
                    <a:lnTo>
                      <a:pt x="134" y="619"/>
                    </a:lnTo>
                    <a:lnTo>
                      <a:pt x="138" y="618"/>
                    </a:lnTo>
                    <a:lnTo>
                      <a:pt x="144" y="617"/>
                    </a:lnTo>
                    <a:lnTo>
                      <a:pt x="150" y="615"/>
                    </a:lnTo>
                    <a:lnTo>
                      <a:pt x="154" y="613"/>
                    </a:lnTo>
                    <a:lnTo>
                      <a:pt x="157" y="611"/>
                    </a:lnTo>
                    <a:lnTo>
                      <a:pt x="159" y="610"/>
                    </a:lnTo>
                    <a:lnTo>
                      <a:pt x="164" y="609"/>
                    </a:lnTo>
                    <a:lnTo>
                      <a:pt x="169" y="606"/>
                    </a:lnTo>
                    <a:lnTo>
                      <a:pt x="173" y="606"/>
                    </a:lnTo>
                    <a:lnTo>
                      <a:pt x="179" y="603"/>
                    </a:lnTo>
                    <a:lnTo>
                      <a:pt x="183" y="601"/>
                    </a:lnTo>
                    <a:lnTo>
                      <a:pt x="190" y="597"/>
                    </a:lnTo>
                    <a:lnTo>
                      <a:pt x="196" y="594"/>
                    </a:lnTo>
                    <a:lnTo>
                      <a:pt x="200" y="591"/>
                    </a:lnTo>
                    <a:lnTo>
                      <a:pt x="205" y="590"/>
                    </a:lnTo>
                    <a:lnTo>
                      <a:pt x="211" y="590"/>
                    </a:lnTo>
                    <a:lnTo>
                      <a:pt x="215" y="591"/>
                    </a:lnTo>
                    <a:lnTo>
                      <a:pt x="218" y="593"/>
                    </a:lnTo>
                    <a:lnTo>
                      <a:pt x="222" y="595"/>
                    </a:lnTo>
                    <a:lnTo>
                      <a:pt x="225" y="599"/>
                    </a:lnTo>
                    <a:lnTo>
                      <a:pt x="231" y="603"/>
                    </a:lnTo>
                    <a:lnTo>
                      <a:pt x="232" y="607"/>
                    </a:lnTo>
                    <a:lnTo>
                      <a:pt x="239" y="609"/>
                    </a:lnTo>
                    <a:lnTo>
                      <a:pt x="243" y="610"/>
                    </a:lnTo>
                    <a:lnTo>
                      <a:pt x="244" y="606"/>
                    </a:lnTo>
                    <a:lnTo>
                      <a:pt x="246" y="598"/>
                    </a:lnTo>
                    <a:lnTo>
                      <a:pt x="247" y="589"/>
                    </a:lnTo>
                    <a:lnTo>
                      <a:pt x="247" y="582"/>
                    </a:lnTo>
                    <a:lnTo>
                      <a:pt x="249" y="573"/>
                    </a:lnTo>
                    <a:lnTo>
                      <a:pt x="250" y="568"/>
                    </a:lnTo>
                    <a:lnTo>
                      <a:pt x="254" y="565"/>
                    </a:lnTo>
                    <a:lnTo>
                      <a:pt x="253" y="558"/>
                    </a:lnTo>
                    <a:lnTo>
                      <a:pt x="250" y="549"/>
                    </a:lnTo>
                    <a:lnTo>
                      <a:pt x="247" y="542"/>
                    </a:lnTo>
                    <a:lnTo>
                      <a:pt x="250" y="534"/>
                    </a:lnTo>
                    <a:lnTo>
                      <a:pt x="256" y="528"/>
                    </a:lnTo>
                    <a:lnTo>
                      <a:pt x="258" y="518"/>
                    </a:lnTo>
                    <a:lnTo>
                      <a:pt x="258" y="507"/>
                    </a:lnTo>
                    <a:lnTo>
                      <a:pt x="261" y="499"/>
                    </a:lnTo>
                    <a:lnTo>
                      <a:pt x="263" y="488"/>
                    </a:lnTo>
                    <a:lnTo>
                      <a:pt x="265" y="475"/>
                    </a:lnTo>
                    <a:lnTo>
                      <a:pt x="274" y="465"/>
                    </a:lnTo>
                    <a:lnTo>
                      <a:pt x="275" y="463"/>
                    </a:lnTo>
                    <a:lnTo>
                      <a:pt x="278" y="455"/>
                    </a:lnTo>
                    <a:lnTo>
                      <a:pt x="282" y="450"/>
                    </a:lnTo>
                    <a:lnTo>
                      <a:pt x="291" y="446"/>
                    </a:lnTo>
                    <a:lnTo>
                      <a:pt x="292" y="440"/>
                    </a:lnTo>
                    <a:lnTo>
                      <a:pt x="292" y="432"/>
                    </a:lnTo>
                    <a:lnTo>
                      <a:pt x="292" y="425"/>
                    </a:lnTo>
                    <a:lnTo>
                      <a:pt x="289" y="418"/>
                    </a:lnTo>
                    <a:lnTo>
                      <a:pt x="289" y="416"/>
                    </a:lnTo>
                    <a:lnTo>
                      <a:pt x="291" y="405"/>
                    </a:lnTo>
                    <a:lnTo>
                      <a:pt x="295" y="400"/>
                    </a:lnTo>
                    <a:lnTo>
                      <a:pt x="300" y="396"/>
                    </a:lnTo>
                    <a:lnTo>
                      <a:pt x="304" y="391"/>
                    </a:lnTo>
                    <a:lnTo>
                      <a:pt x="303" y="386"/>
                    </a:lnTo>
                    <a:lnTo>
                      <a:pt x="300" y="383"/>
                    </a:lnTo>
                    <a:lnTo>
                      <a:pt x="298" y="379"/>
                    </a:lnTo>
                    <a:lnTo>
                      <a:pt x="296" y="373"/>
                    </a:lnTo>
                    <a:lnTo>
                      <a:pt x="295" y="366"/>
                    </a:lnTo>
                    <a:lnTo>
                      <a:pt x="295" y="357"/>
                    </a:lnTo>
                    <a:lnTo>
                      <a:pt x="293" y="350"/>
                    </a:lnTo>
                    <a:lnTo>
                      <a:pt x="296" y="346"/>
                    </a:lnTo>
                    <a:lnTo>
                      <a:pt x="296" y="339"/>
                    </a:lnTo>
                    <a:lnTo>
                      <a:pt x="303" y="336"/>
                    </a:lnTo>
                    <a:lnTo>
                      <a:pt x="306" y="330"/>
                    </a:lnTo>
                    <a:lnTo>
                      <a:pt x="310" y="329"/>
                    </a:lnTo>
                    <a:lnTo>
                      <a:pt x="317" y="326"/>
                    </a:lnTo>
                    <a:lnTo>
                      <a:pt x="323" y="324"/>
                    </a:lnTo>
                    <a:lnTo>
                      <a:pt x="330" y="321"/>
                    </a:lnTo>
                    <a:lnTo>
                      <a:pt x="335" y="316"/>
                    </a:lnTo>
                    <a:lnTo>
                      <a:pt x="337" y="310"/>
                    </a:lnTo>
                    <a:lnTo>
                      <a:pt x="337" y="304"/>
                    </a:lnTo>
                    <a:lnTo>
                      <a:pt x="345" y="300"/>
                    </a:lnTo>
                    <a:lnTo>
                      <a:pt x="345" y="292"/>
                    </a:lnTo>
                    <a:lnTo>
                      <a:pt x="341" y="290"/>
                    </a:lnTo>
                    <a:lnTo>
                      <a:pt x="338" y="283"/>
                    </a:lnTo>
                    <a:lnTo>
                      <a:pt x="338" y="277"/>
                    </a:lnTo>
                    <a:lnTo>
                      <a:pt x="338" y="268"/>
                    </a:lnTo>
                    <a:lnTo>
                      <a:pt x="338" y="259"/>
                    </a:lnTo>
                    <a:lnTo>
                      <a:pt x="339" y="256"/>
                    </a:lnTo>
                    <a:lnTo>
                      <a:pt x="346" y="252"/>
                    </a:lnTo>
                    <a:lnTo>
                      <a:pt x="349" y="239"/>
                    </a:lnTo>
                    <a:lnTo>
                      <a:pt x="356" y="232"/>
                    </a:lnTo>
                    <a:lnTo>
                      <a:pt x="356" y="226"/>
                    </a:lnTo>
                    <a:lnTo>
                      <a:pt x="360" y="221"/>
                    </a:lnTo>
                    <a:lnTo>
                      <a:pt x="367" y="220"/>
                    </a:lnTo>
                    <a:lnTo>
                      <a:pt x="376" y="222"/>
                    </a:lnTo>
                    <a:lnTo>
                      <a:pt x="384" y="222"/>
                    </a:lnTo>
                    <a:lnTo>
                      <a:pt x="388" y="225"/>
                    </a:lnTo>
                    <a:lnTo>
                      <a:pt x="397" y="225"/>
                    </a:lnTo>
                    <a:lnTo>
                      <a:pt x="398" y="223"/>
                    </a:lnTo>
                    <a:lnTo>
                      <a:pt x="402" y="214"/>
                    </a:lnTo>
                    <a:lnTo>
                      <a:pt x="405" y="211"/>
                    </a:lnTo>
                    <a:lnTo>
                      <a:pt x="412" y="207"/>
                    </a:lnTo>
                    <a:lnTo>
                      <a:pt x="416" y="207"/>
                    </a:lnTo>
                    <a:lnTo>
                      <a:pt x="420" y="204"/>
                    </a:lnTo>
                    <a:lnTo>
                      <a:pt x="423" y="204"/>
                    </a:lnTo>
                    <a:lnTo>
                      <a:pt x="426" y="203"/>
                    </a:lnTo>
                    <a:lnTo>
                      <a:pt x="432" y="199"/>
                    </a:lnTo>
                    <a:lnTo>
                      <a:pt x="440" y="194"/>
                    </a:lnTo>
                    <a:lnTo>
                      <a:pt x="448" y="190"/>
                    </a:lnTo>
                    <a:lnTo>
                      <a:pt x="448" y="185"/>
                    </a:lnTo>
                    <a:lnTo>
                      <a:pt x="450" y="180"/>
                    </a:lnTo>
                    <a:lnTo>
                      <a:pt x="447" y="175"/>
                    </a:lnTo>
                    <a:lnTo>
                      <a:pt x="447" y="170"/>
                    </a:lnTo>
                    <a:lnTo>
                      <a:pt x="448" y="167"/>
                    </a:lnTo>
                    <a:lnTo>
                      <a:pt x="455" y="161"/>
                    </a:lnTo>
                    <a:lnTo>
                      <a:pt x="455" y="150"/>
                    </a:lnTo>
                    <a:lnTo>
                      <a:pt x="451" y="142"/>
                    </a:lnTo>
                    <a:lnTo>
                      <a:pt x="448" y="132"/>
                    </a:lnTo>
                    <a:lnTo>
                      <a:pt x="444" y="120"/>
                    </a:lnTo>
                    <a:lnTo>
                      <a:pt x="438" y="116"/>
                    </a:lnTo>
                    <a:lnTo>
                      <a:pt x="436" y="112"/>
                    </a:lnTo>
                    <a:lnTo>
                      <a:pt x="433" y="107"/>
                    </a:lnTo>
                    <a:lnTo>
                      <a:pt x="425" y="101"/>
                    </a:lnTo>
                    <a:lnTo>
                      <a:pt x="413" y="94"/>
                    </a:lnTo>
                    <a:lnTo>
                      <a:pt x="405" y="90"/>
                    </a:lnTo>
                    <a:lnTo>
                      <a:pt x="399" y="84"/>
                    </a:lnTo>
                    <a:lnTo>
                      <a:pt x="397" y="80"/>
                    </a:lnTo>
                    <a:lnTo>
                      <a:pt x="399" y="72"/>
                    </a:lnTo>
                    <a:lnTo>
                      <a:pt x="404" y="66"/>
                    </a:lnTo>
                    <a:lnTo>
                      <a:pt x="404" y="59"/>
                    </a:lnTo>
                    <a:lnTo>
                      <a:pt x="405" y="50"/>
                    </a:lnTo>
                    <a:lnTo>
                      <a:pt x="405" y="43"/>
                    </a:lnTo>
                    <a:lnTo>
                      <a:pt x="402" y="41"/>
                    </a:lnTo>
                    <a:lnTo>
                      <a:pt x="398" y="39"/>
                    </a:lnTo>
                    <a:lnTo>
                      <a:pt x="391" y="38"/>
                    </a:lnTo>
                    <a:lnTo>
                      <a:pt x="384" y="38"/>
                    </a:lnTo>
                    <a:lnTo>
                      <a:pt x="367" y="38"/>
                    </a:lnTo>
                    <a:lnTo>
                      <a:pt x="356" y="38"/>
                    </a:lnTo>
                    <a:lnTo>
                      <a:pt x="349" y="35"/>
                    </a:lnTo>
                    <a:lnTo>
                      <a:pt x="339" y="32"/>
                    </a:lnTo>
                    <a:lnTo>
                      <a:pt x="335" y="27"/>
                    </a:lnTo>
                    <a:lnTo>
                      <a:pt x="335" y="27"/>
                    </a:lnTo>
                    <a:lnTo>
                      <a:pt x="335" y="27"/>
                    </a:lnTo>
                    <a:lnTo>
                      <a:pt x="335" y="27"/>
                    </a:lnTo>
                    <a:lnTo>
                      <a:pt x="335" y="27"/>
                    </a:lnTo>
                    <a:close/>
                  </a:path>
                </a:pathLst>
              </a:custGeom>
              <a:solidFill>
                <a:srgbClr val="FFFF00"/>
              </a:solidFill>
              <a:ln w="6350">
                <a:noFill/>
                <a:round/>
                <a:headEnd/>
                <a:tailEnd/>
              </a:ln>
              <a:effectLst/>
            </p:spPr>
            <p:txBody>
              <a:bodyPr/>
              <a:lstStyle/>
              <a:p>
                <a:pPr>
                  <a:buClr>
                    <a:srgbClr val="000000"/>
                  </a:buClr>
                  <a:buSzPct val="100000"/>
                  <a:defRPr/>
                </a:pPr>
                <a:endParaRPr lang="zh-CN" altLang="en-US">
                  <a:latin typeface="+mj-lt"/>
                </a:endParaRPr>
              </a:p>
            </p:txBody>
          </p:sp>
          <p:sp>
            <p:nvSpPr>
              <p:cNvPr id="13492" name="Rectangle 180"/>
              <p:cNvSpPr>
                <a:spLocks noChangeArrowheads="1"/>
              </p:cNvSpPr>
              <p:nvPr/>
            </p:nvSpPr>
            <p:spPr bwMode="auto">
              <a:xfrm>
                <a:off x="4822" y="3728"/>
                <a:ext cx="95"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海南</a:t>
                </a:r>
              </a:p>
            </p:txBody>
          </p:sp>
          <p:sp>
            <p:nvSpPr>
              <p:cNvPr id="13493" name="Rectangle 181"/>
              <p:cNvSpPr>
                <a:spLocks noChangeArrowheads="1"/>
              </p:cNvSpPr>
              <p:nvPr/>
            </p:nvSpPr>
            <p:spPr bwMode="auto">
              <a:xfrm>
                <a:off x="4887" y="3377"/>
                <a:ext cx="95"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湖南</a:t>
                </a:r>
              </a:p>
            </p:txBody>
          </p:sp>
          <p:sp>
            <p:nvSpPr>
              <p:cNvPr id="13494" name="Rectangle 182"/>
              <p:cNvSpPr>
                <a:spLocks noChangeArrowheads="1"/>
              </p:cNvSpPr>
              <p:nvPr/>
            </p:nvSpPr>
            <p:spPr bwMode="auto">
              <a:xfrm>
                <a:off x="5022" y="3359"/>
                <a:ext cx="96"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江西</a:t>
                </a:r>
              </a:p>
            </p:txBody>
          </p:sp>
          <p:sp>
            <p:nvSpPr>
              <p:cNvPr id="13495" name="Rectangle 183"/>
              <p:cNvSpPr>
                <a:spLocks noChangeArrowheads="1"/>
              </p:cNvSpPr>
              <p:nvPr/>
            </p:nvSpPr>
            <p:spPr bwMode="auto">
              <a:xfrm>
                <a:off x="5065" y="3152"/>
                <a:ext cx="95"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安徽</a:t>
                </a:r>
              </a:p>
            </p:txBody>
          </p:sp>
          <p:sp>
            <p:nvSpPr>
              <p:cNvPr id="13496" name="Rectangle 184"/>
              <p:cNvSpPr>
                <a:spLocks noChangeArrowheads="1"/>
              </p:cNvSpPr>
              <p:nvPr/>
            </p:nvSpPr>
            <p:spPr bwMode="auto">
              <a:xfrm>
                <a:off x="4911" y="3081"/>
                <a:ext cx="96" cy="46"/>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河南</a:t>
                </a:r>
              </a:p>
            </p:txBody>
          </p:sp>
          <p:sp>
            <p:nvSpPr>
              <p:cNvPr id="13497" name="Rectangle 185"/>
              <p:cNvSpPr>
                <a:spLocks noChangeArrowheads="1"/>
              </p:cNvSpPr>
              <p:nvPr/>
            </p:nvSpPr>
            <p:spPr bwMode="auto">
              <a:xfrm>
                <a:off x="4888" y="3192"/>
                <a:ext cx="95" cy="47"/>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900" b="1">
                    <a:solidFill>
                      <a:srgbClr val="C0C0C0"/>
                    </a:solidFill>
                    <a:latin typeface="+mj-lt"/>
                    <a:ea typeface="楷体_GB2312" pitchFamily="49" charset="-122"/>
                  </a:rPr>
                  <a:t>湖北</a:t>
                </a:r>
              </a:p>
            </p:txBody>
          </p:sp>
          <p:sp>
            <p:nvSpPr>
              <p:cNvPr id="13498" name="Freeform 186"/>
              <p:cNvSpPr>
                <a:spLocks noChangeArrowheads="1"/>
              </p:cNvSpPr>
              <p:nvPr/>
            </p:nvSpPr>
            <p:spPr bwMode="auto">
              <a:xfrm>
                <a:off x="5017" y="3595"/>
                <a:ext cx="5" cy="6"/>
              </a:xfrm>
              <a:custGeom>
                <a:avLst/>
                <a:gdLst/>
                <a:ahLst/>
                <a:cxnLst>
                  <a:cxn ang="0">
                    <a:pos x="4" y="0"/>
                  </a:cxn>
                  <a:cxn ang="0">
                    <a:pos x="2" y="0"/>
                  </a:cxn>
                  <a:cxn ang="0">
                    <a:pos x="0" y="2"/>
                  </a:cxn>
                  <a:cxn ang="0">
                    <a:pos x="0" y="3"/>
                  </a:cxn>
                  <a:cxn ang="0">
                    <a:pos x="0" y="7"/>
                  </a:cxn>
                  <a:cxn ang="0">
                    <a:pos x="0" y="10"/>
                  </a:cxn>
                  <a:cxn ang="0">
                    <a:pos x="0" y="12"/>
                  </a:cxn>
                  <a:cxn ang="0">
                    <a:pos x="2" y="15"/>
                  </a:cxn>
                  <a:cxn ang="0">
                    <a:pos x="5" y="15"/>
                  </a:cxn>
                  <a:cxn ang="0">
                    <a:pos x="8" y="15"/>
                  </a:cxn>
                  <a:cxn ang="0">
                    <a:pos x="9" y="13"/>
                  </a:cxn>
                  <a:cxn ang="0">
                    <a:pos x="10" y="11"/>
                  </a:cxn>
                  <a:cxn ang="0">
                    <a:pos x="12" y="9"/>
                  </a:cxn>
                  <a:cxn ang="0">
                    <a:pos x="12" y="8"/>
                  </a:cxn>
                  <a:cxn ang="0">
                    <a:pos x="12" y="3"/>
                  </a:cxn>
                  <a:cxn ang="0">
                    <a:pos x="10" y="2"/>
                  </a:cxn>
                  <a:cxn ang="0">
                    <a:pos x="8" y="0"/>
                  </a:cxn>
                  <a:cxn ang="0">
                    <a:pos x="6" y="0"/>
                  </a:cxn>
                  <a:cxn ang="0">
                    <a:pos x="4" y="0"/>
                  </a:cxn>
                  <a:cxn ang="0">
                    <a:pos x="4" y="0"/>
                  </a:cxn>
                  <a:cxn ang="0">
                    <a:pos x="4" y="0"/>
                  </a:cxn>
                  <a:cxn ang="0">
                    <a:pos x="4" y="0"/>
                  </a:cxn>
                  <a:cxn ang="0">
                    <a:pos x="4" y="0"/>
                  </a:cxn>
                </a:cxnLst>
                <a:rect l="0" t="0" r="r" b="b"/>
                <a:pathLst>
                  <a:path w="12" h="15">
                    <a:moveTo>
                      <a:pt x="4" y="0"/>
                    </a:moveTo>
                    <a:lnTo>
                      <a:pt x="2" y="0"/>
                    </a:lnTo>
                    <a:lnTo>
                      <a:pt x="0" y="2"/>
                    </a:lnTo>
                    <a:lnTo>
                      <a:pt x="0" y="3"/>
                    </a:lnTo>
                    <a:lnTo>
                      <a:pt x="0" y="7"/>
                    </a:lnTo>
                    <a:lnTo>
                      <a:pt x="0" y="10"/>
                    </a:lnTo>
                    <a:lnTo>
                      <a:pt x="0" y="12"/>
                    </a:lnTo>
                    <a:lnTo>
                      <a:pt x="2" y="15"/>
                    </a:lnTo>
                    <a:lnTo>
                      <a:pt x="5" y="15"/>
                    </a:lnTo>
                    <a:lnTo>
                      <a:pt x="8" y="15"/>
                    </a:lnTo>
                    <a:lnTo>
                      <a:pt x="9" y="13"/>
                    </a:lnTo>
                    <a:lnTo>
                      <a:pt x="10" y="11"/>
                    </a:lnTo>
                    <a:lnTo>
                      <a:pt x="12" y="9"/>
                    </a:lnTo>
                    <a:lnTo>
                      <a:pt x="12" y="8"/>
                    </a:lnTo>
                    <a:lnTo>
                      <a:pt x="12" y="3"/>
                    </a:lnTo>
                    <a:lnTo>
                      <a:pt x="10" y="2"/>
                    </a:lnTo>
                    <a:lnTo>
                      <a:pt x="8" y="0"/>
                    </a:lnTo>
                    <a:lnTo>
                      <a:pt x="6" y="0"/>
                    </a:lnTo>
                    <a:lnTo>
                      <a:pt x="4" y="0"/>
                    </a:lnTo>
                    <a:lnTo>
                      <a:pt x="4" y="0"/>
                    </a:lnTo>
                    <a:lnTo>
                      <a:pt x="4" y="0"/>
                    </a:lnTo>
                    <a:lnTo>
                      <a:pt x="4" y="0"/>
                    </a:lnTo>
                    <a:lnTo>
                      <a:pt x="4" y="0"/>
                    </a:lnTo>
                    <a:close/>
                  </a:path>
                </a:pathLst>
              </a:custGeom>
              <a:solidFill>
                <a:srgbClr val="FFCCFF"/>
              </a:solidFill>
              <a:ln w="3175">
                <a:noFill/>
                <a:round/>
                <a:headEnd/>
                <a:tailEnd/>
              </a:ln>
              <a:effectLst/>
            </p:spPr>
            <p:txBody>
              <a:bodyPr/>
              <a:lstStyle/>
              <a:p>
                <a:pPr>
                  <a:buClr>
                    <a:srgbClr val="000000"/>
                  </a:buClr>
                  <a:buSzPct val="100000"/>
                  <a:defRPr/>
                </a:pPr>
                <a:endParaRPr lang="zh-CN" altLang="en-US">
                  <a:latin typeface="+mj-lt"/>
                </a:endParaRPr>
              </a:p>
            </p:txBody>
          </p:sp>
          <p:sp>
            <p:nvSpPr>
              <p:cNvPr id="13499" name="Freeform 187"/>
              <p:cNvSpPr>
                <a:spLocks/>
              </p:cNvSpPr>
              <p:nvPr/>
            </p:nvSpPr>
            <p:spPr bwMode="auto">
              <a:xfrm>
                <a:off x="5081" y="3156"/>
                <a:ext cx="74" cy="100"/>
              </a:xfrm>
              <a:custGeom>
                <a:avLst/>
                <a:gdLst/>
                <a:ahLst/>
                <a:cxnLst>
                  <a:cxn ang="0">
                    <a:pos x="0" y="249"/>
                  </a:cxn>
                  <a:cxn ang="0">
                    <a:pos x="12" y="245"/>
                  </a:cxn>
                  <a:cxn ang="0">
                    <a:pos x="25" y="243"/>
                  </a:cxn>
                  <a:cxn ang="0">
                    <a:pos x="31" y="233"/>
                  </a:cxn>
                  <a:cxn ang="0">
                    <a:pos x="38" y="225"/>
                  </a:cxn>
                  <a:cxn ang="0">
                    <a:pos x="38" y="217"/>
                  </a:cxn>
                  <a:cxn ang="0">
                    <a:pos x="47" y="214"/>
                  </a:cxn>
                  <a:cxn ang="0">
                    <a:pos x="58" y="201"/>
                  </a:cxn>
                  <a:cxn ang="0">
                    <a:pos x="61" y="186"/>
                  </a:cxn>
                  <a:cxn ang="0">
                    <a:pos x="64" y="172"/>
                  </a:cxn>
                  <a:cxn ang="0">
                    <a:pos x="79" y="165"/>
                  </a:cxn>
                  <a:cxn ang="0">
                    <a:pos x="87" y="158"/>
                  </a:cxn>
                  <a:cxn ang="0">
                    <a:pos x="94" y="141"/>
                  </a:cxn>
                  <a:cxn ang="0">
                    <a:pos x="114" y="135"/>
                  </a:cxn>
                  <a:cxn ang="0">
                    <a:pos x="122" y="124"/>
                  </a:cxn>
                  <a:cxn ang="0">
                    <a:pos x="126" y="113"/>
                  </a:cxn>
                  <a:cxn ang="0">
                    <a:pos x="125" y="100"/>
                  </a:cxn>
                  <a:cxn ang="0">
                    <a:pos x="129" y="90"/>
                  </a:cxn>
                  <a:cxn ang="0">
                    <a:pos x="138" y="89"/>
                  </a:cxn>
                  <a:cxn ang="0">
                    <a:pos x="148" y="87"/>
                  </a:cxn>
                  <a:cxn ang="0">
                    <a:pos x="151" y="73"/>
                  </a:cxn>
                  <a:cxn ang="0">
                    <a:pos x="162" y="70"/>
                  </a:cxn>
                  <a:cxn ang="0">
                    <a:pos x="172" y="62"/>
                  </a:cxn>
                  <a:cxn ang="0">
                    <a:pos x="172" y="49"/>
                  </a:cxn>
                  <a:cxn ang="0">
                    <a:pos x="174" y="30"/>
                  </a:cxn>
                  <a:cxn ang="0">
                    <a:pos x="178" y="15"/>
                  </a:cxn>
                  <a:cxn ang="0">
                    <a:pos x="184" y="0"/>
                  </a:cxn>
                </a:cxnLst>
                <a:rect l="0" t="0" r="r" b="b"/>
                <a:pathLst>
                  <a:path w="184" h="249">
                    <a:moveTo>
                      <a:pt x="0" y="249"/>
                    </a:moveTo>
                    <a:cubicBezTo>
                      <a:pt x="1" y="249"/>
                      <a:pt x="9" y="246"/>
                      <a:pt x="12" y="245"/>
                    </a:cubicBezTo>
                    <a:cubicBezTo>
                      <a:pt x="16" y="244"/>
                      <a:pt x="22" y="245"/>
                      <a:pt x="25" y="243"/>
                    </a:cubicBezTo>
                    <a:cubicBezTo>
                      <a:pt x="27" y="241"/>
                      <a:pt x="29" y="236"/>
                      <a:pt x="31" y="233"/>
                    </a:cubicBezTo>
                    <a:cubicBezTo>
                      <a:pt x="33" y="230"/>
                      <a:pt x="37" y="227"/>
                      <a:pt x="38" y="225"/>
                    </a:cubicBezTo>
                    <a:cubicBezTo>
                      <a:pt x="38" y="222"/>
                      <a:pt x="37" y="219"/>
                      <a:pt x="38" y="217"/>
                    </a:cubicBezTo>
                    <a:cubicBezTo>
                      <a:pt x="40" y="215"/>
                      <a:pt x="44" y="216"/>
                      <a:pt x="47" y="214"/>
                    </a:cubicBezTo>
                    <a:cubicBezTo>
                      <a:pt x="50" y="211"/>
                      <a:pt x="55" y="206"/>
                      <a:pt x="58" y="201"/>
                    </a:cubicBezTo>
                    <a:cubicBezTo>
                      <a:pt x="61" y="197"/>
                      <a:pt x="60" y="190"/>
                      <a:pt x="61" y="186"/>
                    </a:cubicBezTo>
                    <a:cubicBezTo>
                      <a:pt x="62" y="181"/>
                      <a:pt x="61" y="176"/>
                      <a:pt x="64" y="172"/>
                    </a:cubicBezTo>
                    <a:cubicBezTo>
                      <a:pt x="66" y="168"/>
                      <a:pt x="76" y="168"/>
                      <a:pt x="79" y="165"/>
                    </a:cubicBezTo>
                    <a:cubicBezTo>
                      <a:pt x="83" y="163"/>
                      <a:pt x="84" y="162"/>
                      <a:pt x="87" y="158"/>
                    </a:cubicBezTo>
                    <a:cubicBezTo>
                      <a:pt x="90" y="154"/>
                      <a:pt x="89" y="145"/>
                      <a:pt x="94" y="141"/>
                    </a:cubicBezTo>
                    <a:cubicBezTo>
                      <a:pt x="99" y="137"/>
                      <a:pt x="109" y="137"/>
                      <a:pt x="114" y="135"/>
                    </a:cubicBezTo>
                    <a:cubicBezTo>
                      <a:pt x="118" y="132"/>
                      <a:pt x="120" y="127"/>
                      <a:pt x="122" y="124"/>
                    </a:cubicBezTo>
                    <a:cubicBezTo>
                      <a:pt x="124" y="121"/>
                      <a:pt x="125" y="117"/>
                      <a:pt x="126" y="113"/>
                    </a:cubicBezTo>
                    <a:cubicBezTo>
                      <a:pt x="127" y="110"/>
                      <a:pt x="125" y="104"/>
                      <a:pt x="125" y="100"/>
                    </a:cubicBezTo>
                    <a:cubicBezTo>
                      <a:pt x="125" y="97"/>
                      <a:pt x="127" y="92"/>
                      <a:pt x="129" y="90"/>
                    </a:cubicBezTo>
                    <a:cubicBezTo>
                      <a:pt x="130" y="88"/>
                      <a:pt x="135" y="90"/>
                      <a:pt x="138" y="89"/>
                    </a:cubicBezTo>
                    <a:cubicBezTo>
                      <a:pt x="141" y="88"/>
                      <a:pt x="146" y="89"/>
                      <a:pt x="148" y="87"/>
                    </a:cubicBezTo>
                    <a:cubicBezTo>
                      <a:pt x="150" y="84"/>
                      <a:pt x="149" y="75"/>
                      <a:pt x="151" y="73"/>
                    </a:cubicBezTo>
                    <a:cubicBezTo>
                      <a:pt x="153" y="70"/>
                      <a:pt x="158" y="72"/>
                      <a:pt x="162" y="70"/>
                    </a:cubicBezTo>
                    <a:cubicBezTo>
                      <a:pt x="166" y="68"/>
                      <a:pt x="170" y="65"/>
                      <a:pt x="172" y="62"/>
                    </a:cubicBezTo>
                    <a:cubicBezTo>
                      <a:pt x="174" y="58"/>
                      <a:pt x="172" y="54"/>
                      <a:pt x="172" y="49"/>
                    </a:cubicBezTo>
                    <a:cubicBezTo>
                      <a:pt x="172" y="43"/>
                      <a:pt x="173" y="36"/>
                      <a:pt x="174" y="30"/>
                    </a:cubicBezTo>
                    <a:cubicBezTo>
                      <a:pt x="175" y="24"/>
                      <a:pt x="176" y="21"/>
                      <a:pt x="178" y="15"/>
                    </a:cubicBezTo>
                    <a:cubicBezTo>
                      <a:pt x="180" y="10"/>
                      <a:pt x="183" y="2"/>
                      <a:pt x="184" y="0"/>
                    </a:cubicBezTo>
                  </a:path>
                </a:pathLst>
              </a:custGeom>
              <a:noFill/>
              <a:ln w="5715"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500" name="Freeform 188"/>
              <p:cNvSpPr>
                <a:spLocks/>
              </p:cNvSpPr>
              <p:nvPr/>
            </p:nvSpPr>
            <p:spPr bwMode="auto">
              <a:xfrm>
                <a:off x="4853" y="3227"/>
                <a:ext cx="201" cy="58"/>
              </a:xfrm>
              <a:custGeom>
                <a:avLst/>
                <a:gdLst/>
                <a:ahLst/>
                <a:cxnLst>
                  <a:cxn ang="0">
                    <a:pos x="0" y="0"/>
                  </a:cxn>
                  <a:cxn ang="0">
                    <a:pos x="26" y="1"/>
                  </a:cxn>
                  <a:cxn ang="0">
                    <a:pos x="39" y="0"/>
                  </a:cxn>
                  <a:cxn ang="0">
                    <a:pos x="55" y="7"/>
                  </a:cxn>
                  <a:cxn ang="0">
                    <a:pos x="62" y="12"/>
                  </a:cxn>
                  <a:cxn ang="0">
                    <a:pos x="78" y="18"/>
                  </a:cxn>
                  <a:cxn ang="0">
                    <a:pos x="90" y="19"/>
                  </a:cxn>
                  <a:cxn ang="0">
                    <a:pos x="105" y="26"/>
                  </a:cxn>
                  <a:cxn ang="0">
                    <a:pos x="113" y="37"/>
                  </a:cxn>
                  <a:cxn ang="0">
                    <a:pos x="121" y="50"/>
                  </a:cxn>
                  <a:cxn ang="0">
                    <a:pos x="130" y="64"/>
                  </a:cxn>
                  <a:cxn ang="0">
                    <a:pos x="135" y="74"/>
                  </a:cxn>
                  <a:cxn ang="0">
                    <a:pos x="150" y="58"/>
                  </a:cxn>
                  <a:cxn ang="0">
                    <a:pos x="162" y="58"/>
                  </a:cxn>
                  <a:cxn ang="0">
                    <a:pos x="174" y="66"/>
                  </a:cxn>
                  <a:cxn ang="0">
                    <a:pos x="188" y="69"/>
                  </a:cxn>
                  <a:cxn ang="0">
                    <a:pos x="199" y="67"/>
                  </a:cxn>
                  <a:cxn ang="0">
                    <a:pos x="201" y="80"/>
                  </a:cxn>
                  <a:cxn ang="0">
                    <a:pos x="205" y="90"/>
                  </a:cxn>
                  <a:cxn ang="0">
                    <a:pos x="213" y="94"/>
                  </a:cxn>
                  <a:cxn ang="0">
                    <a:pos x="218" y="107"/>
                  </a:cxn>
                  <a:cxn ang="0">
                    <a:pos x="213" y="120"/>
                  </a:cxn>
                  <a:cxn ang="0">
                    <a:pos x="224" y="123"/>
                  </a:cxn>
                  <a:cxn ang="0">
                    <a:pos x="236" y="116"/>
                  </a:cxn>
                  <a:cxn ang="0">
                    <a:pos x="252" y="117"/>
                  </a:cxn>
                  <a:cxn ang="0">
                    <a:pos x="267" y="112"/>
                  </a:cxn>
                  <a:cxn ang="0">
                    <a:pos x="275" y="117"/>
                  </a:cxn>
                  <a:cxn ang="0">
                    <a:pos x="275" y="128"/>
                  </a:cxn>
                  <a:cxn ang="0">
                    <a:pos x="281" y="140"/>
                  </a:cxn>
                  <a:cxn ang="0">
                    <a:pos x="295" y="142"/>
                  </a:cxn>
                  <a:cxn ang="0">
                    <a:pos x="302" y="126"/>
                  </a:cxn>
                  <a:cxn ang="0">
                    <a:pos x="305" y="113"/>
                  </a:cxn>
                  <a:cxn ang="0">
                    <a:pos x="320" y="106"/>
                  </a:cxn>
                  <a:cxn ang="0">
                    <a:pos x="332" y="96"/>
                  </a:cxn>
                  <a:cxn ang="0">
                    <a:pos x="342" y="90"/>
                  </a:cxn>
                  <a:cxn ang="0">
                    <a:pos x="354" y="83"/>
                  </a:cxn>
                  <a:cxn ang="0">
                    <a:pos x="366" y="75"/>
                  </a:cxn>
                  <a:cxn ang="0">
                    <a:pos x="362" y="61"/>
                  </a:cxn>
                  <a:cxn ang="0">
                    <a:pos x="354" y="52"/>
                  </a:cxn>
                  <a:cxn ang="0">
                    <a:pos x="364" y="47"/>
                  </a:cxn>
                  <a:cxn ang="0">
                    <a:pos x="372" y="38"/>
                  </a:cxn>
                  <a:cxn ang="0">
                    <a:pos x="387" y="19"/>
                  </a:cxn>
                  <a:cxn ang="0">
                    <a:pos x="401" y="9"/>
                  </a:cxn>
                  <a:cxn ang="0">
                    <a:pos x="416" y="10"/>
                  </a:cxn>
                  <a:cxn ang="0">
                    <a:pos x="425" y="9"/>
                  </a:cxn>
                  <a:cxn ang="0">
                    <a:pos x="434" y="8"/>
                  </a:cxn>
                  <a:cxn ang="0">
                    <a:pos x="439" y="14"/>
                  </a:cxn>
                  <a:cxn ang="0">
                    <a:pos x="452" y="24"/>
                  </a:cxn>
                  <a:cxn ang="0">
                    <a:pos x="461" y="29"/>
                  </a:cxn>
                  <a:cxn ang="0">
                    <a:pos x="461" y="41"/>
                  </a:cxn>
                  <a:cxn ang="0">
                    <a:pos x="478" y="49"/>
                  </a:cxn>
                  <a:cxn ang="0">
                    <a:pos x="486" y="63"/>
                  </a:cxn>
                  <a:cxn ang="0">
                    <a:pos x="502" y="81"/>
                  </a:cxn>
                </a:cxnLst>
                <a:rect l="0" t="0" r="r" b="b"/>
                <a:pathLst>
                  <a:path w="502" h="144">
                    <a:moveTo>
                      <a:pt x="0" y="0"/>
                    </a:moveTo>
                    <a:cubicBezTo>
                      <a:pt x="4" y="0"/>
                      <a:pt x="20" y="1"/>
                      <a:pt x="26" y="1"/>
                    </a:cubicBezTo>
                    <a:cubicBezTo>
                      <a:pt x="33" y="1"/>
                      <a:pt x="35" y="0"/>
                      <a:pt x="39" y="0"/>
                    </a:cubicBezTo>
                    <a:cubicBezTo>
                      <a:pt x="44" y="1"/>
                      <a:pt x="51" y="5"/>
                      <a:pt x="55" y="7"/>
                    </a:cubicBezTo>
                    <a:cubicBezTo>
                      <a:pt x="59" y="9"/>
                      <a:pt x="59" y="11"/>
                      <a:pt x="62" y="12"/>
                    </a:cubicBezTo>
                    <a:cubicBezTo>
                      <a:pt x="66" y="14"/>
                      <a:pt x="73" y="17"/>
                      <a:pt x="78" y="18"/>
                    </a:cubicBezTo>
                    <a:cubicBezTo>
                      <a:pt x="82" y="19"/>
                      <a:pt x="85" y="18"/>
                      <a:pt x="90" y="19"/>
                    </a:cubicBezTo>
                    <a:cubicBezTo>
                      <a:pt x="94" y="20"/>
                      <a:pt x="101" y="24"/>
                      <a:pt x="105" y="26"/>
                    </a:cubicBezTo>
                    <a:cubicBezTo>
                      <a:pt x="108" y="29"/>
                      <a:pt x="110" y="34"/>
                      <a:pt x="113" y="37"/>
                    </a:cubicBezTo>
                    <a:cubicBezTo>
                      <a:pt x="116" y="41"/>
                      <a:pt x="118" y="46"/>
                      <a:pt x="121" y="50"/>
                    </a:cubicBezTo>
                    <a:cubicBezTo>
                      <a:pt x="124" y="55"/>
                      <a:pt x="128" y="61"/>
                      <a:pt x="130" y="64"/>
                    </a:cubicBezTo>
                    <a:cubicBezTo>
                      <a:pt x="131" y="68"/>
                      <a:pt x="131" y="75"/>
                      <a:pt x="135" y="74"/>
                    </a:cubicBezTo>
                    <a:cubicBezTo>
                      <a:pt x="139" y="73"/>
                      <a:pt x="145" y="61"/>
                      <a:pt x="150" y="58"/>
                    </a:cubicBezTo>
                    <a:cubicBezTo>
                      <a:pt x="154" y="55"/>
                      <a:pt x="158" y="57"/>
                      <a:pt x="162" y="58"/>
                    </a:cubicBezTo>
                    <a:cubicBezTo>
                      <a:pt x="165" y="59"/>
                      <a:pt x="169" y="64"/>
                      <a:pt x="174" y="66"/>
                    </a:cubicBezTo>
                    <a:cubicBezTo>
                      <a:pt x="178" y="68"/>
                      <a:pt x="184" y="69"/>
                      <a:pt x="188" y="69"/>
                    </a:cubicBezTo>
                    <a:cubicBezTo>
                      <a:pt x="191" y="69"/>
                      <a:pt x="197" y="65"/>
                      <a:pt x="199" y="67"/>
                    </a:cubicBezTo>
                    <a:cubicBezTo>
                      <a:pt x="200" y="69"/>
                      <a:pt x="200" y="76"/>
                      <a:pt x="201" y="80"/>
                    </a:cubicBezTo>
                    <a:cubicBezTo>
                      <a:pt x="202" y="84"/>
                      <a:pt x="203" y="88"/>
                      <a:pt x="205" y="90"/>
                    </a:cubicBezTo>
                    <a:cubicBezTo>
                      <a:pt x="207" y="92"/>
                      <a:pt x="212" y="91"/>
                      <a:pt x="213" y="94"/>
                    </a:cubicBezTo>
                    <a:cubicBezTo>
                      <a:pt x="215" y="97"/>
                      <a:pt x="218" y="102"/>
                      <a:pt x="218" y="107"/>
                    </a:cubicBezTo>
                    <a:cubicBezTo>
                      <a:pt x="218" y="112"/>
                      <a:pt x="212" y="117"/>
                      <a:pt x="213" y="120"/>
                    </a:cubicBezTo>
                    <a:cubicBezTo>
                      <a:pt x="214" y="123"/>
                      <a:pt x="220" y="124"/>
                      <a:pt x="224" y="123"/>
                    </a:cubicBezTo>
                    <a:cubicBezTo>
                      <a:pt x="227" y="122"/>
                      <a:pt x="231" y="117"/>
                      <a:pt x="236" y="116"/>
                    </a:cubicBezTo>
                    <a:cubicBezTo>
                      <a:pt x="240" y="115"/>
                      <a:pt x="247" y="118"/>
                      <a:pt x="252" y="117"/>
                    </a:cubicBezTo>
                    <a:cubicBezTo>
                      <a:pt x="258" y="116"/>
                      <a:pt x="263" y="112"/>
                      <a:pt x="267" y="112"/>
                    </a:cubicBezTo>
                    <a:cubicBezTo>
                      <a:pt x="271" y="112"/>
                      <a:pt x="273" y="114"/>
                      <a:pt x="275" y="117"/>
                    </a:cubicBezTo>
                    <a:cubicBezTo>
                      <a:pt x="277" y="120"/>
                      <a:pt x="274" y="125"/>
                      <a:pt x="275" y="128"/>
                    </a:cubicBezTo>
                    <a:cubicBezTo>
                      <a:pt x="276" y="132"/>
                      <a:pt x="278" y="138"/>
                      <a:pt x="281" y="140"/>
                    </a:cubicBezTo>
                    <a:cubicBezTo>
                      <a:pt x="283" y="142"/>
                      <a:pt x="291" y="144"/>
                      <a:pt x="295" y="142"/>
                    </a:cubicBezTo>
                    <a:cubicBezTo>
                      <a:pt x="298" y="140"/>
                      <a:pt x="300" y="131"/>
                      <a:pt x="302" y="126"/>
                    </a:cubicBezTo>
                    <a:cubicBezTo>
                      <a:pt x="304" y="122"/>
                      <a:pt x="302" y="117"/>
                      <a:pt x="305" y="113"/>
                    </a:cubicBezTo>
                    <a:cubicBezTo>
                      <a:pt x="307" y="110"/>
                      <a:pt x="316" y="109"/>
                      <a:pt x="320" y="106"/>
                    </a:cubicBezTo>
                    <a:cubicBezTo>
                      <a:pt x="325" y="103"/>
                      <a:pt x="329" y="99"/>
                      <a:pt x="332" y="96"/>
                    </a:cubicBezTo>
                    <a:cubicBezTo>
                      <a:pt x="336" y="93"/>
                      <a:pt x="338" y="92"/>
                      <a:pt x="342" y="90"/>
                    </a:cubicBezTo>
                    <a:cubicBezTo>
                      <a:pt x="345" y="88"/>
                      <a:pt x="349" y="86"/>
                      <a:pt x="354" y="83"/>
                    </a:cubicBezTo>
                    <a:cubicBezTo>
                      <a:pt x="358" y="80"/>
                      <a:pt x="366" y="79"/>
                      <a:pt x="366" y="75"/>
                    </a:cubicBezTo>
                    <a:cubicBezTo>
                      <a:pt x="367" y="71"/>
                      <a:pt x="364" y="64"/>
                      <a:pt x="362" y="61"/>
                    </a:cubicBezTo>
                    <a:cubicBezTo>
                      <a:pt x="360" y="57"/>
                      <a:pt x="354" y="54"/>
                      <a:pt x="354" y="52"/>
                    </a:cubicBezTo>
                    <a:cubicBezTo>
                      <a:pt x="354" y="50"/>
                      <a:pt x="361" y="49"/>
                      <a:pt x="364" y="47"/>
                    </a:cubicBezTo>
                    <a:cubicBezTo>
                      <a:pt x="366" y="45"/>
                      <a:pt x="368" y="43"/>
                      <a:pt x="372" y="38"/>
                    </a:cubicBezTo>
                    <a:cubicBezTo>
                      <a:pt x="376" y="34"/>
                      <a:pt x="382" y="24"/>
                      <a:pt x="387" y="19"/>
                    </a:cubicBezTo>
                    <a:cubicBezTo>
                      <a:pt x="391" y="14"/>
                      <a:pt x="396" y="11"/>
                      <a:pt x="401" y="9"/>
                    </a:cubicBezTo>
                    <a:cubicBezTo>
                      <a:pt x="405" y="7"/>
                      <a:pt x="413" y="10"/>
                      <a:pt x="416" y="10"/>
                    </a:cubicBezTo>
                    <a:cubicBezTo>
                      <a:pt x="420" y="10"/>
                      <a:pt x="423" y="9"/>
                      <a:pt x="425" y="9"/>
                    </a:cubicBezTo>
                    <a:cubicBezTo>
                      <a:pt x="428" y="9"/>
                      <a:pt x="432" y="7"/>
                      <a:pt x="434" y="8"/>
                    </a:cubicBezTo>
                    <a:cubicBezTo>
                      <a:pt x="436" y="9"/>
                      <a:pt x="437" y="12"/>
                      <a:pt x="439" y="14"/>
                    </a:cubicBezTo>
                    <a:cubicBezTo>
                      <a:pt x="442" y="17"/>
                      <a:pt x="449" y="21"/>
                      <a:pt x="452" y="24"/>
                    </a:cubicBezTo>
                    <a:cubicBezTo>
                      <a:pt x="456" y="26"/>
                      <a:pt x="461" y="26"/>
                      <a:pt x="461" y="29"/>
                    </a:cubicBezTo>
                    <a:cubicBezTo>
                      <a:pt x="462" y="32"/>
                      <a:pt x="458" y="37"/>
                      <a:pt x="461" y="41"/>
                    </a:cubicBezTo>
                    <a:cubicBezTo>
                      <a:pt x="463" y="45"/>
                      <a:pt x="473" y="46"/>
                      <a:pt x="478" y="49"/>
                    </a:cubicBezTo>
                    <a:cubicBezTo>
                      <a:pt x="483" y="53"/>
                      <a:pt x="483" y="58"/>
                      <a:pt x="486" y="63"/>
                    </a:cubicBezTo>
                    <a:cubicBezTo>
                      <a:pt x="490" y="69"/>
                      <a:pt x="499" y="77"/>
                      <a:pt x="502" y="81"/>
                    </a:cubicBezTo>
                  </a:path>
                </a:pathLst>
              </a:custGeom>
              <a:noFill/>
              <a:ln w="4445"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501" name="Freeform 189"/>
              <p:cNvSpPr>
                <a:spLocks/>
              </p:cNvSpPr>
              <p:nvPr/>
            </p:nvSpPr>
            <p:spPr bwMode="auto">
              <a:xfrm>
                <a:off x="5056" y="3256"/>
                <a:ext cx="24" cy="4"/>
              </a:xfrm>
              <a:custGeom>
                <a:avLst/>
                <a:gdLst/>
                <a:ahLst/>
                <a:cxnLst>
                  <a:cxn ang="0">
                    <a:pos x="0" y="7"/>
                  </a:cxn>
                  <a:cxn ang="0">
                    <a:pos x="10" y="0"/>
                  </a:cxn>
                  <a:cxn ang="0">
                    <a:pos x="24" y="3"/>
                  </a:cxn>
                  <a:cxn ang="0">
                    <a:pos x="34" y="6"/>
                  </a:cxn>
                  <a:cxn ang="0">
                    <a:pos x="49" y="7"/>
                  </a:cxn>
                  <a:cxn ang="0">
                    <a:pos x="60" y="0"/>
                  </a:cxn>
                </a:cxnLst>
                <a:rect l="0" t="0" r="r" b="b"/>
                <a:pathLst>
                  <a:path w="59" h="10">
                    <a:moveTo>
                      <a:pt x="0" y="7"/>
                    </a:moveTo>
                    <a:cubicBezTo>
                      <a:pt x="0" y="6"/>
                      <a:pt x="6" y="0"/>
                      <a:pt x="10" y="0"/>
                    </a:cubicBezTo>
                    <a:cubicBezTo>
                      <a:pt x="16" y="0"/>
                      <a:pt x="20" y="2"/>
                      <a:pt x="24" y="3"/>
                    </a:cubicBezTo>
                    <a:cubicBezTo>
                      <a:pt x="28" y="5"/>
                      <a:pt x="28" y="5"/>
                      <a:pt x="34" y="6"/>
                    </a:cubicBezTo>
                    <a:cubicBezTo>
                      <a:pt x="38" y="7"/>
                      <a:pt x="45" y="10"/>
                      <a:pt x="49" y="7"/>
                    </a:cubicBezTo>
                    <a:cubicBezTo>
                      <a:pt x="52" y="7"/>
                      <a:pt x="59" y="2"/>
                      <a:pt x="60" y="0"/>
                    </a:cubicBezTo>
                  </a:path>
                </a:pathLst>
              </a:custGeom>
              <a:noFill/>
              <a:ln w="508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sp>
            <p:nvSpPr>
              <p:cNvPr id="13502" name="Freeform 190"/>
              <p:cNvSpPr>
                <a:spLocks/>
              </p:cNvSpPr>
              <p:nvPr/>
            </p:nvSpPr>
            <p:spPr bwMode="auto">
              <a:xfrm>
                <a:off x="5155" y="3132"/>
                <a:ext cx="99" cy="24"/>
              </a:xfrm>
              <a:custGeom>
                <a:avLst/>
                <a:gdLst/>
                <a:ahLst/>
                <a:cxnLst>
                  <a:cxn ang="0">
                    <a:pos x="0" y="60"/>
                  </a:cxn>
                  <a:cxn ang="0">
                    <a:pos x="12" y="35"/>
                  </a:cxn>
                  <a:cxn ang="0">
                    <a:pos x="28" y="24"/>
                  </a:cxn>
                  <a:cxn ang="0">
                    <a:pos x="42" y="16"/>
                  </a:cxn>
                  <a:cxn ang="0">
                    <a:pos x="54" y="10"/>
                  </a:cxn>
                  <a:cxn ang="0">
                    <a:pos x="70" y="7"/>
                  </a:cxn>
                  <a:cxn ang="0">
                    <a:pos x="84" y="3"/>
                  </a:cxn>
                  <a:cxn ang="0">
                    <a:pos x="101" y="0"/>
                  </a:cxn>
                  <a:cxn ang="0">
                    <a:pos x="113" y="3"/>
                  </a:cxn>
                  <a:cxn ang="0">
                    <a:pos x="120" y="21"/>
                  </a:cxn>
                  <a:cxn ang="0">
                    <a:pos x="135" y="27"/>
                  </a:cxn>
                  <a:cxn ang="0">
                    <a:pos x="148" y="27"/>
                  </a:cxn>
                  <a:cxn ang="0">
                    <a:pos x="160" y="17"/>
                  </a:cxn>
                  <a:cxn ang="0">
                    <a:pos x="169" y="14"/>
                  </a:cxn>
                  <a:cxn ang="0">
                    <a:pos x="182" y="10"/>
                  </a:cxn>
                  <a:cxn ang="0">
                    <a:pos x="197" y="16"/>
                  </a:cxn>
                  <a:cxn ang="0">
                    <a:pos x="208" y="21"/>
                  </a:cxn>
                  <a:cxn ang="0">
                    <a:pos x="220" y="27"/>
                  </a:cxn>
                  <a:cxn ang="0">
                    <a:pos x="233" y="27"/>
                  </a:cxn>
                  <a:cxn ang="0">
                    <a:pos x="247" y="28"/>
                  </a:cxn>
                </a:cxnLst>
                <a:rect l="0" t="0" r="r" b="b"/>
                <a:pathLst>
                  <a:path w="247" h="59">
                    <a:moveTo>
                      <a:pt x="0" y="60"/>
                    </a:moveTo>
                    <a:cubicBezTo>
                      <a:pt x="1" y="55"/>
                      <a:pt x="8" y="42"/>
                      <a:pt x="12" y="35"/>
                    </a:cubicBezTo>
                    <a:cubicBezTo>
                      <a:pt x="17" y="31"/>
                      <a:pt x="23" y="28"/>
                      <a:pt x="28" y="24"/>
                    </a:cubicBezTo>
                    <a:cubicBezTo>
                      <a:pt x="32" y="21"/>
                      <a:pt x="37" y="17"/>
                      <a:pt x="42" y="16"/>
                    </a:cubicBezTo>
                    <a:cubicBezTo>
                      <a:pt x="46" y="14"/>
                      <a:pt x="50" y="14"/>
                      <a:pt x="54" y="10"/>
                    </a:cubicBezTo>
                    <a:cubicBezTo>
                      <a:pt x="59" y="10"/>
                      <a:pt x="65" y="7"/>
                      <a:pt x="70" y="7"/>
                    </a:cubicBezTo>
                    <a:cubicBezTo>
                      <a:pt x="75" y="6"/>
                      <a:pt x="78" y="6"/>
                      <a:pt x="84" y="3"/>
                    </a:cubicBezTo>
                    <a:cubicBezTo>
                      <a:pt x="89" y="3"/>
                      <a:pt x="97" y="0"/>
                      <a:pt x="101" y="0"/>
                    </a:cubicBezTo>
                    <a:cubicBezTo>
                      <a:pt x="106" y="0"/>
                      <a:pt x="110" y="0"/>
                      <a:pt x="113" y="3"/>
                    </a:cubicBezTo>
                    <a:cubicBezTo>
                      <a:pt x="116" y="7"/>
                      <a:pt x="117" y="17"/>
                      <a:pt x="120" y="21"/>
                    </a:cubicBezTo>
                    <a:cubicBezTo>
                      <a:pt x="124" y="24"/>
                      <a:pt x="131" y="24"/>
                      <a:pt x="135" y="27"/>
                    </a:cubicBezTo>
                    <a:cubicBezTo>
                      <a:pt x="140" y="28"/>
                      <a:pt x="144" y="28"/>
                      <a:pt x="148" y="27"/>
                    </a:cubicBezTo>
                    <a:cubicBezTo>
                      <a:pt x="152" y="24"/>
                      <a:pt x="156" y="17"/>
                      <a:pt x="160" y="17"/>
                    </a:cubicBezTo>
                    <a:cubicBezTo>
                      <a:pt x="164" y="14"/>
                      <a:pt x="165" y="14"/>
                      <a:pt x="169" y="14"/>
                    </a:cubicBezTo>
                    <a:cubicBezTo>
                      <a:pt x="173" y="13"/>
                      <a:pt x="177" y="10"/>
                      <a:pt x="182" y="10"/>
                    </a:cubicBezTo>
                    <a:cubicBezTo>
                      <a:pt x="186" y="10"/>
                      <a:pt x="193" y="14"/>
                      <a:pt x="197" y="16"/>
                    </a:cubicBezTo>
                    <a:cubicBezTo>
                      <a:pt x="202" y="17"/>
                      <a:pt x="204" y="17"/>
                      <a:pt x="208" y="21"/>
                    </a:cubicBezTo>
                    <a:cubicBezTo>
                      <a:pt x="211" y="23"/>
                      <a:pt x="216" y="24"/>
                      <a:pt x="220" y="27"/>
                    </a:cubicBezTo>
                    <a:cubicBezTo>
                      <a:pt x="225" y="28"/>
                      <a:pt x="229" y="27"/>
                      <a:pt x="233" y="27"/>
                    </a:cubicBezTo>
                    <a:cubicBezTo>
                      <a:pt x="238" y="27"/>
                      <a:pt x="242" y="28"/>
                      <a:pt x="247" y="28"/>
                    </a:cubicBezTo>
                  </a:path>
                </a:pathLst>
              </a:custGeom>
              <a:noFill/>
              <a:ln w="6350" cmpd="sng">
                <a:solidFill>
                  <a:srgbClr val="66FFFF"/>
                </a:solidFill>
                <a:prstDash val="solid"/>
                <a:round/>
                <a:headEnd type="none" w="med" len="med"/>
                <a:tailEnd type="none" w="med" len="med"/>
              </a:ln>
              <a:effectLst/>
              <a:scene3d>
                <a:camera prst="legacyObliqueTopRight"/>
                <a:lightRig rig="legacyFlat3" dir="b"/>
              </a:scene3d>
              <a:sp3d prstMaterial="legacyMatte">
                <a:bevelT w="13500" h="13500" prst="angle"/>
                <a:bevelB w="13500" h="13500" prst="angle"/>
                <a:extrusionClr>
                  <a:srgbClr val="66FFFF"/>
                </a:extrusionClr>
              </a:sp3d>
            </p:spPr>
            <p:txBody>
              <a:bodyPr>
                <a:flatTx/>
              </a:bodyPr>
              <a:lstStyle/>
              <a:p>
                <a:pPr>
                  <a:buClr>
                    <a:srgbClr val="000000"/>
                  </a:buClr>
                  <a:buSzPct val="100000"/>
                  <a:defRPr/>
                </a:pPr>
                <a:endParaRPr lang="zh-CN" altLang="en-US">
                  <a:latin typeface="+mj-lt"/>
                </a:endParaRPr>
              </a:p>
            </p:txBody>
          </p:sp>
        </p:grpSp>
      </p:grpSp>
      <p:sp>
        <p:nvSpPr>
          <p:cNvPr id="13503" name="Text Box 191"/>
          <p:cNvSpPr txBox="1">
            <a:spLocks noChangeArrowheads="1"/>
          </p:cNvSpPr>
          <p:nvPr/>
        </p:nvSpPr>
        <p:spPr bwMode="auto">
          <a:xfrm>
            <a:off x="6393160" y="6074132"/>
            <a:ext cx="2592288" cy="523220"/>
          </a:xfrm>
          <a:prstGeom prst="rect">
            <a:avLst/>
          </a:prstGeom>
          <a:noFill/>
          <a:ln w="9525">
            <a:noFill/>
            <a:miter lim="800000"/>
            <a:headEnd/>
            <a:tailEnd/>
          </a:ln>
          <a:effectLst/>
        </p:spPr>
        <p:txBody>
          <a:bodyPr wrap="square">
            <a:spAutoFit/>
          </a:bodyPr>
          <a:lstStyle/>
          <a:p>
            <a:pPr marL="142875" algn="ctr">
              <a:buClr>
                <a:srgbClr val="000000"/>
              </a:buClr>
              <a:buSzPct val="100000"/>
              <a:defRPr/>
            </a:pPr>
            <a:r>
              <a:rPr lang="en-US" altLang="zh-CN" sz="1400" b="1" dirty="0" smtClean="0">
                <a:latin typeface="+mj-lt"/>
                <a:ea typeface="宋体" pitchFamily="2" charset="-122"/>
              </a:rPr>
              <a:t>China's </a:t>
            </a:r>
            <a:r>
              <a:rPr lang="zh-CN" altLang="zh-CN" sz="1400" b="1" dirty="0" smtClean="0">
                <a:latin typeface="+mj-lt"/>
                <a:ea typeface="宋体" pitchFamily="2" charset="-122"/>
              </a:rPr>
              <a:t>power </a:t>
            </a:r>
            <a:r>
              <a:rPr lang="zh-CN" altLang="zh-CN" sz="1400" b="1" dirty="0">
                <a:latin typeface="+mj-lt"/>
                <a:ea typeface="宋体" pitchFamily="2" charset="-122"/>
              </a:rPr>
              <a:t>load distribution </a:t>
            </a:r>
            <a:r>
              <a:rPr lang="en-US" altLang="zh-CN" sz="1400" b="1" dirty="0" smtClean="0">
                <a:latin typeface="+mj-lt"/>
                <a:ea typeface="宋体" pitchFamily="2" charset="-122"/>
              </a:rPr>
              <a:t>map</a:t>
            </a:r>
            <a:endParaRPr lang="zh-CN" altLang="zh-CN" sz="1400" b="1" dirty="0">
              <a:latin typeface="+mj-lt"/>
            </a:endParaRPr>
          </a:p>
        </p:txBody>
      </p:sp>
      <p:sp>
        <p:nvSpPr>
          <p:cNvPr id="13504" name="Text Box 192"/>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10</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ChangeArrowheads="1"/>
          </p:cNvSpPr>
          <p:nvPr/>
        </p:nvSpPr>
        <p:spPr bwMode="auto">
          <a:xfrm>
            <a:off x="288925" y="1884363"/>
            <a:ext cx="3905250" cy="3275862"/>
          </a:xfrm>
          <a:prstGeom prst="roundRect">
            <a:avLst>
              <a:gd name="adj" fmla="val 16667"/>
            </a:avLst>
          </a:prstGeom>
          <a:noFill/>
          <a:ln w="9525">
            <a:noFill/>
            <a:round/>
            <a:headEnd/>
            <a:tailEnd/>
          </a:ln>
          <a:effectLst/>
        </p:spPr>
        <p:txBody>
          <a:bodyPr>
            <a:spAutoFit/>
          </a:bodyPr>
          <a:lstStyle/>
          <a:p>
            <a:pPr marL="0" lvl="1" algn="just">
              <a:lnSpc>
                <a:spcPct val="150000"/>
              </a:lnSpc>
              <a:buClr>
                <a:srgbClr val="000000"/>
              </a:buClr>
              <a:buSzPct val="100000"/>
              <a:tabLst>
                <a:tab pos="3648075" algn="l"/>
              </a:tabLst>
            </a:pPr>
            <a:r>
              <a:rPr lang="en-US" altLang="zh-CN" sz="1400" dirty="0">
                <a:ea typeface="宋体" charset="-122"/>
              </a:rPr>
              <a:t>I</a:t>
            </a:r>
            <a:r>
              <a:rPr lang="en-US" altLang="zh-CN" sz="1400" dirty="0" smtClean="0">
                <a:ea typeface="宋体" charset="-122"/>
              </a:rPr>
              <a:t>nstalled </a:t>
            </a:r>
            <a:r>
              <a:rPr lang="en-US" altLang="zh-CN" sz="1400" dirty="0">
                <a:ea typeface="宋体" charset="-122"/>
              </a:rPr>
              <a:t>w</a:t>
            </a:r>
            <a:r>
              <a:rPr lang="zh-CN" altLang="zh-CN" sz="1400" dirty="0">
                <a:ea typeface="宋体" charset="-122"/>
              </a:rPr>
              <a:t>ind power capacity in western Inner Mongolia, eastern Inner Mongolia, Gansu, and northern Hebei, the four regions with the largest installed wind power capacity, accounts for about 50% of national total, but electricity consumption there only accounts for about 10%. Due to small electricity load, it is difficult for most of wind </a:t>
            </a:r>
            <a:r>
              <a:rPr lang="zh-CN" altLang="en-US" sz="1400" dirty="0">
                <a:ea typeface="宋体" charset="-122"/>
              </a:rPr>
              <a:t>f</a:t>
            </a:r>
            <a:r>
              <a:rPr lang="en-US" altLang="zh-CN" sz="1400" dirty="0">
                <a:ea typeface="宋体" charset="-122"/>
              </a:rPr>
              <a:t>arms</a:t>
            </a:r>
            <a:r>
              <a:rPr lang="zh-CN" altLang="zh-CN" sz="1400" dirty="0">
                <a:ea typeface="宋体" charset="-122"/>
              </a:rPr>
              <a:t> to consume locally.</a:t>
            </a:r>
            <a:endParaRPr lang="zh-CN" altLang="zh-CN" sz="2000" b="1" dirty="0">
              <a:ea typeface="仿宋_GB2312" pitchFamily="49" charset="-122"/>
            </a:endParaRPr>
          </a:p>
        </p:txBody>
      </p:sp>
      <p:pic>
        <p:nvPicPr>
          <p:cNvPr id="30722" name="Picture 3" descr="154736731379639766515.emf"/>
          <p:cNvPicPr>
            <a:picLocks noChangeAspect="1" noChangeArrowheads="1"/>
          </p:cNvPicPr>
          <p:nvPr/>
        </p:nvPicPr>
        <p:blipFill>
          <a:blip r:embed="rId2" cstate="print"/>
          <a:srcRect/>
          <a:stretch>
            <a:fillRect/>
          </a:stretch>
        </p:blipFill>
        <p:spPr bwMode="auto">
          <a:xfrm>
            <a:off x="4489450" y="1695450"/>
            <a:ext cx="5024438" cy="3667125"/>
          </a:xfrm>
          <a:prstGeom prst="rect">
            <a:avLst/>
          </a:prstGeom>
          <a:noFill/>
          <a:ln w="9525">
            <a:noFill/>
            <a:miter lim="800000"/>
            <a:headEnd/>
            <a:tailEnd/>
          </a:ln>
        </p:spPr>
      </p:pic>
      <p:sp>
        <p:nvSpPr>
          <p:cNvPr id="14340" name="AutoShape 4"/>
          <p:cNvSpPr>
            <a:spLocks noChangeArrowheads="1"/>
          </p:cNvSpPr>
          <p:nvPr/>
        </p:nvSpPr>
        <p:spPr bwMode="auto">
          <a:xfrm>
            <a:off x="915988" y="5949950"/>
            <a:ext cx="8394700" cy="630238"/>
          </a:xfrm>
          <a:custGeom>
            <a:avLst/>
            <a:gdLst>
              <a:gd name="T0" fmla="*/ 8394700 w 8394700"/>
              <a:gd name="T1" fmla="*/ 268288 h 536575"/>
              <a:gd name="T2" fmla="*/ 4197350 w 8394700"/>
              <a:gd name="T3" fmla="*/ 536575 h 536575"/>
              <a:gd name="T4" fmla="*/ 0 w 8394700"/>
              <a:gd name="T5" fmla="*/ 268288 h 536575"/>
              <a:gd name="T6" fmla="*/ 4197350 w 8394700"/>
              <a:gd name="T7" fmla="*/ 0 h 536575"/>
              <a:gd name="T8" fmla="*/ 0 60000 65536"/>
              <a:gd name="T9" fmla="*/ 5898240 60000 65536"/>
              <a:gd name="T10" fmla="*/ 11796480 60000 65536"/>
              <a:gd name="T11" fmla="*/ 17694720 60000 65536"/>
              <a:gd name="T12" fmla="*/ 26193 w 8394700"/>
              <a:gd name="T13" fmla="*/ 26193 h 536575"/>
              <a:gd name="T14" fmla="*/ 8368507 w 8394700"/>
              <a:gd name="T15" fmla="*/ 510382 h 536575"/>
            </a:gdLst>
            <a:ahLst/>
            <a:cxnLst>
              <a:cxn ang="T8">
                <a:pos x="T0" y="T1"/>
              </a:cxn>
              <a:cxn ang="T9">
                <a:pos x="T2" y="T3"/>
              </a:cxn>
              <a:cxn ang="T10">
                <a:pos x="T4" y="T5"/>
              </a:cxn>
              <a:cxn ang="T11">
                <a:pos x="T6" y="T7"/>
              </a:cxn>
            </a:cxnLst>
            <a:rect l="T12" t="T13" r="T14" b="T15"/>
            <a:pathLst>
              <a:path w="8394700" h="536575">
                <a:moveTo>
                  <a:pt x="89431" y="0"/>
                </a:moveTo>
                <a:lnTo>
                  <a:pt x="8394700" y="0"/>
                </a:lnTo>
                <a:lnTo>
                  <a:pt x="8394700" y="447144"/>
                </a:lnTo>
                <a:cubicBezTo>
                  <a:pt x="8394700" y="496535"/>
                  <a:pt x="8354660" y="536574"/>
                  <a:pt x="8305269" y="536575"/>
                </a:cubicBezTo>
                <a:lnTo>
                  <a:pt x="0" y="536575"/>
                </a:lnTo>
                <a:lnTo>
                  <a:pt x="0" y="89431"/>
                </a:lnTo>
                <a:cubicBezTo>
                  <a:pt x="0" y="40039"/>
                  <a:pt x="40039" y="0"/>
                  <a:pt x="89430" y="0"/>
                </a:cubicBezTo>
                <a:close/>
              </a:path>
            </a:pathLst>
          </a:custGeom>
          <a:solidFill>
            <a:srgbClr val="FFC000"/>
          </a:solidFill>
          <a:ln w="9525" cmpd="sng">
            <a:solidFill>
              <a:schemeClr val="tx1"/>
            </a:solidFill>
            <a:prstDash val="solid"/>
            <a:miter lim="800000"/>
            <a:headEnd/>
            <a:tailEnd/>
          </a:ln>
          <a:effectLst/>
        </p:spPr>
        <p:txBody>
          <a:bodyPr anchor="ctr"/>
          <a:lstStyle/>
          <a:p>
            <a:pPr algn="ctr">
              <a:buClr>
                <a:srgbClr val="000000"/>
              </a:buClr>
              <a:buSzPct val="100000"/>
            </a:pPr>
            <a:r>
              <a:rPr lang="zh-CN" altLang="zh-CN" sz="1600" b="1"/>
              <a:t>Wind power </a:t>
            </a:r>
            <a:r>
              <a:rPr lang="zh-CN" altLang="en-US" sz="1600" b="1"/>
              <a:t>i</a:t>
            </a:r>
            <a:r>
              <a:rPr lang="en-US" altLang="zh-CN" sz="1600" b="1"/>
              <a:t>ntegration</a:t>
            </a:r>
            <a:r>
              <a:rPr lang="zh-CN" altLang="zh-CN" sz="1600" b="1"/>
              <a:t> is not only about connection, but also about output and consumption.</a:t>
            </a:r>
          </a:p>
        </p:txBody>
      </p:sp>
      <p:sp>
        <p:nvSpPr>
          <p:cNvPr id="14341" name="Text Box 5"/>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11</a:t>
            </a:r>
          </a:p>
        </p:txBody>
      </p:sp>
      <p:sp>
        <p:nvSpPr>
          <p:cNvPr id="30726" name="Text Box 6"/>
          <p:cNvSpPr txBox="1">
            <a:spLocks noChangeArrowheads="1"/>
          </p:cNvSpPr>
          <p:nvPr/>
        </p:nvSpPr>
        <p:spPr bwMode="auto">
          <a:xfrm>
            <a:off x="6104508" y="1988840"/>
            <a:ext cx="2232868" cy="864096"/>
          </a:xfrm>
          <a:prstGeom prst="rect">
            <a:avLst/>
          </a:prstGeom>
          <a:solidFill>
            <a:schemeClr val="bg1"/>
          </a:solidFill>
          <a:ln w="9525">
            <a:noFill/>
            <a:miter lim="800000"/>
            <a:headEnd/>
            <a:tailEnd/>
          </a:ln>
          <a:effectLst/>
        </p:spPr>
        <p:txBody>
          <a:bodyPr lIns="0" tIns="0" rIns="0" bIns="0">
            <a:noAutofit/>
          </a:bodyPr>
          <a:lstStyle/>
          <a:p>
            <a:pPr>
              <a:spcBef>
                <a:spcPct val="50000"/>
              </a:spcBef>
            </a:pPr>
            <a:r>
              <a:rPr lang="en-US" altLang="zh-CN" sz="1100" b="1" dirty="0"/>
              <a:t>% of wind power generation in national total</a:t>
            </a:r>
          </a:p>
          <a:p>
            <a:pPr>
              <a:spcBef>
                <a:spcPct val="50000"/>
              </a:spcBef>
            </a:pPr>
            <a:r>
              <a:rPr lang="en-US" altLang="zh-CN" sz="1100" b="1" dirty="0"/>
              <a:t>% of wind power consumption in national total</a:t>
            </a:r>
          </a:p>
        </p:txBody>
      </p:sp>
      <p:sp>
        <p:nvSpPr>
          <p:cNvPr id="8" name="Text Box 6"/>
          <p:cNvSpPr txBox="1">
            <a:spLocks noChangeArrowheads="1"/>
          </p:cNvSpPr>
          <p:nvPr/>
        </p:nvSpPr>
        <p:spPr bwMode="auto">
          <a:xfrm>
            <a:off x="5313040" y="4797152"/>
            <a:ext cx="720080" cy="504056"/>
          </a:xfrm>
          <a:prstGeom prst="rect">
            <a:avLst/>
          </a:prstGeom>
          <a:solidFill>
            <a:schemeClr val="bg1"/>
          </a:solidFill>
          <a:ln w="9525">
            <a:noFill/>
            <a:miter lim="800000"/>
            <a:headEnd/>
            <a:tailEnd/>
          </a:ln>
          <a:effectLst/>
        </p:spPr>
        <p:txBody>
          <a:bodyPr lIns="0" tIns="0" rIns="0" bIns="0">
            <a:noAutofit/>
          </a:bodyPr>
          <a:lstStyle/>
          <a:p>
            <a:pPr algn="ctr">
              <a:spcBef>
                <a:spcPct val="50000"/>
              </a:spcBef>
            </a:pPr>
            <a:r>
              <a:rPr lang="en-US" altLang="zh-CN" sz="1100" b="1" dirty="0" smtClean="0"/>
              <a:t>Western Inner Mongolia</a:t>
            </a:r>
            <a:endParaRPr lang="en-US" altLang="zh-CN" sz="1100" b="1" dirty="0"/>
          </a:p>
        </p:txBody>
      </p:sp>
      <p:sp>
        <p:nvSpPr>
          <p:cNvPr id="9" name="Text Box 6"/>
          <p:cNvSpPr txBox="1">
            <a:spLocks noChangeArrowheads="1"/>
          </p:cNvSpPr>
          <p:nvPr/>
        </p:nvSpPr>
        <p:spPr bwMode="auto">
          <a:xfrm>
            <a:off x="6105128" y="4797152"/>
            <a:ext cx="720080" cy="504056"/>
          </a:xfrm>
          <a:prstGeom prst="rect">
            <a:avLst/>
          </a:prstGeom>
          <a:solidFill>
            <a:schemeClr val="bg1"/>
          </a:solidFill>
          <a:ln w="9525">
            <a:noFill/>
            <a:miter lim="800000"/>
            <a:headEnd/>
            <a:tailEnd/>
          </a:ln>
          <a:effectLst/>
        </p:spPr>
        <p:txBody>
          <a:bodyPr lIns="0" tIns="0" rIns="0" bIns="0">
            <a:noAutofit/>
          </a:bodyPr>
          <a:lstStyle/>
          <a:p>
            <a:pPr algn="ctr">
              <a:spcBef>
                <a:spcPct val="50000"/>
              </a:spcBef>
            </a:pPr>
            <a:r>
              <a:rPr lang="en-US" altLang="zh-CN" sz="1100" b="1" dirty="0" smtClean="0"/>
              <a:t>Eastern Inner Mongolia</a:t>
            </a:r>
            <a:endParaRPr lang="en-US" altLang="zh-CN" sz="1100" b="1" dirty="0"/>
          </a:p>
        </p:txBody>
      </p:sp>
      <p:sp>
        <p:nvSpPr>
          <p:cNvPr id="10" name="Text Box 6"/>
          <p:cNvSpPr txBox="1">
            <a:spLocks noChangeArrowheads="1"/>
          </p:cNvSpPr>
          <p:nvPr/>
        </p:nvSpPr>
        <p:spPr bwMode="auto">
          <a:xfrm>
            <a:off x="6969224" y="4797152"/>
            <a:ext cx="720080" cy="504056"/>
          </a:xfrm>
          <a:prstGeom prst="rect">
            <a:avLst/>
          </a:prstGeom>
          <a:solidFill>
            <a:schemeClr val="bg1"/>
          </a:solidFill>
          <a:ln w="9525">
            <a:noFill/>
            <a:miter lim="800000"/>
            <a:headEnd/>
            <a:tailEnd/>
          </a:ln>
          <a:effectLst/>
        </p:spPr>
        <p:txBody>
          <a:bodyPr lIns="0" tIns="0" rIns="0" bIns="0">
            <a:noAutofit/>
          </a:bodyPr>
          <a:lstStyle/>
          <a:p>
            <a:pPr algn="ctr">
              <a:spcBef>
                <a:spcPct val="50000"/>
              </a:spcBef>
            </a:pPr>
            <a:r>
              <a:rPr lang="en-US" altLang="zh-CN" sz="1100" b="1" dirty="0" smtClean="0"/>
              <a:t>Gansu</a:t>
            </a:r>
            <a:endParaRPr lang="en-US" altLang="zh-CN" sz="1100" b="1" dirty="0"/>
          </a:p>
        </p:txBody>
      </p:sp>
      <p:sp>
        <p:nvSpPr>
          <p:cNvPr id="11" name="Text Box 6"/>
          <p:cNvSpPr txBox="1">
            <a:spLocks noChangeArrowheads="1"/>
          </p:cNvSpPr>
          <p:nvPr/>
        </p:nvSpPr>
        <p:spPr bwMode="auto">
          <a:xfrm>
            <a:off x="7689304" y="4797152"/>
            <a:ext cx="720080" cy="504056"/>
          </a:xfrm>
          <a:prstGeom prst="rect">
            <a:avLst/>
          </a:prstGeom>
          <a:solidFill>
            <a:schemeClr val="bg1"/>
          </a:solidFill>
          <a:ln w="9525">
            <a:noFill/>
            <a:miter lim="800000"/>
            <a:headEnd/>
            <a:tailEnd/>
          </a:ln>
          <a:effectLst/>
        </p:spPr>
        <p:txBody>
          <a:bodyPr lIns="0" tIns="0" rIns="0" bIns="0">
            <a:noAutofit/>
          </a:bodyPr>
          <a:lstStyle/>
          <a:p>
            <a:pPr algn="ctr">
              <a:spcBef>
                <a:spcPct val="50000"/>
              </a:spcBef>
            </a:pPr>
            <a:r>
              <a:rPr lang="en-US" altLang="zh-CN" sz="1100" b="1" dirty="0" smtClean="0"/>
              <a:t>Northern </a:t>
            </a:r>
            <a:r>
              <a:rPr lang="en-US" altLang="zh-CN" sz="1100" b="1" dirty="0" err="1" smtClean="0"/>
              <a:t>Hebei</a:t>
            </a:r>
            <a:endParaRPr lang="en-US" altLang="zh-CN" sz="1100" b="1" dirty="0"/>
          </a:p>
        </p:txBody>
      </p:sp>
      <p:sp>
        <p:nvSpPr>
          <p:cNvPr id="12" name="Text Box 6"/>
          <p:cNvSpPr txBox="1">
            <a:spLocks noChangeArrowheads="1"/>
          </p:cNvSpPr>
          <p:nvPr/>
        </p:nvSpPr>
        <p:spPr bwMode="auto">
          <a:xfrm>
            <a:off x="8481392" y="4797152"/>
            <a:ext cx="720080" cy="504056"/>
          </a:xfrm>
          <a:prstGeom prst="rect">
            <a:avLst/>
          </a:prstGeom>
          <a:solidFill>
            <a:schemeClr val="bg1"/>
          </a:solidFill>
          <a:ln w="9525">
            <a:noFill/>
            <a:miter lim="800000"/>
            <a:headEnd/>
            <a:tailEnd/>
          </a:ln>
          <a:effectLst/>
        </p:spPr>
        <p:txBody>
          <a:bodyPr lIns="0" tIns="0" rIns="0" bIns="0">
            <a:noAutofit/>
          </a:bodyPr>
          <a:lstStyle/>
          <a:p>
            <a:pPr algn="ctr">
              <a:spcBef>
                <a:spcPct val="50000"/>
              </a:spcBef>
            </a:pPr>
            <a:r>
              <a:rPr lang="en-US" altLang="zh-CN" sz="1100" b="1" dirty="0" smtClean="0"/>
              <a:t>Total</a:t>
            </a:r>
            <a:endParaRPr lang="en-US" altLang="zh-CN" sz="1100" b="1"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ChangeArrowheads="1"/>
          </p:cNvSpPr>
          <p:nvPr/>
        </p:nvSpPr>
        <p:spPr bwMode="auto">
          <a:xfrm>
            <a:off x="130175" y="1196752"/>
            <a:ext cx="9388475" cy="2604968"/>
          </a:xfrm>
          <a:prstGeom prst="roundRect">
            <a:avLst>
              <a:gd name="adj" fmla="val 16667"/>
            </a:avLst>
          </a:prstGeom>
          <a:noFill/>
          <a:ln w="9525">
            <a:noFill/>
            <a:round/>
            <a:headEnd/>
            <a:tailEnd/>
          </a:ln>
          <a:effectLst/>
        </p:spPr>
        <p:txBody>
          <a:bodyPr>
            <a:spAutoFit/>
          </a:bodyPr>
          <a:lstStyle/>
          <a:p>
            <a:pPr lvl="1" algn="just" eaLnBrk="0" hangingPunct="0">
              <a:lnSpc>
                <a:spcPct val="150000"/>
              </a:lnSpc>
              <a:buClr>
                <a:srgbClr val="000000"/>
              </a:buClr>
              <a:buSzPct val="100000"/>
              <a:tabLst>
                <a:tab pos="3648075" algn="l"/>
              </a:tabLst>
            </a:pPr>
            <a:r>
              <a:rPr lang="zh-CN" altLang="zh-CN" sz="1400" dirty="0">
                <a:ea typeface="宋体" charset="-122"/>
              </a:rPr>
              <a:t>Wind power is characterized by intermittence, </a:t>
            </a:r>
            <a:r>
              <a:rPr lang="zh-CN" altLang="zh-CN" sz="1400" dirty="0" smtClean="0">
                <a:ea typeface="宋体" charset="-122"/>
              </a:rPr>
              <a:t>random</a:t>
            </a:r>
            <a:r>
              <a:rPr lang="en-US" altLang="zh-CN" sz="1400" dirty="0" err="1" smtClean="0">
                <a:ea typeface="宋体" charset="-122"/>
              </a:rPr>
              <a:t>ness</a:t>
            </a:r>
            <a:r>
              <a:rPr lang="zh-CN" altLang="zh-CN" sz="1400" dirty="0" smtClean="0">
                <a:ea typeface="宋体" charset="-122"/>
              </a:rPr>
              <a:t>, </a:t>
            </a:r>
            <a:r>
              <a:rPr lang="zh-CN" altLang="zh-CN" sz="1400" dirty="0">
                <a:ea typeface="宋体" charset="-122"/>
              </a:rPr>
              <a:t>and volatility. Efficient use of wind power requires adequate support in peak regulation from conventional power source. Large-scale development and efficient consumption of wind power has become a global problem.</a:t>
            </a:r>
            <a:endParaRPr lang="zh-CN" altLang="zh-CN" sz="1400" b="1" dirty="0">
              <a:solidFill>
                <a:srgbClr val="000000"/>
              </a:solidFill>
              <a:ea typeface="仿宋_GB2312" pitchFamily="49" charset="-122"/>
            </a:endParaRPr>
          </a:p>
          <a:p>
            <a:pPr lvl="1" algn="just" eaLnBrk="0" hangingPunct="0">
              <a:lnSpc>
                <a:spcPct val="150000"/>
              </a:lnSpc>
              <a:buClr>
                <a:srgbClr val="000000"/>
              </a:buClr>
              <a:buSzPct val="100000"/>
              <a:tabLst>
                <a:tab pos="3648075" algn="l"/>
              </a:tabLst>
            </a:pPr>
            <a:r>
              <a:rPr lang="zh-CN" altLang="zh-CN" sz="1400" dirty="0">
                <a:ea typeface="宋体" charset="-122"/>
              </a:rPr>
              <a:t>As </a:t>
            </a:r>
            <a:r>
              <a:rPr lang="en-US" altLang="zh-CN" sz="1400" dirty="0" smtClean="0">
                <a:ea typeface="宋体" charset="-122"/>
              </a:rPr>
              <a:t>China's </a:t>
            </a:r>
            <a:r>
              <a:rPr lang="zh-CN" altLang="zh-CN" sz="1400" dirty="0" smtClean="0">
                <a:ea typeface="宋体" charset="-122"/>
              </a:rPr>
              <a:t>primary </a:t>
            </a:r>
            <a:r>
              <a:rPr lang="zh-CN" altLang="zh-CN" sz="1400" dirty="0">
                <a:ea typeface="宋体" charset="-122"/>
              </a:rPr>
              <a:t>energy is coal-based, </a:t>
            </a:r>
            <a:r>
              <a:rPr lang="en-US" altLang="zh-CN" sz="1400" dirty="0" smtClean="0">
                <a:ea typeface="宋体" charset="-122"/>
              </a:rPr>
              <a:t>and the </a:t>
            </a:r>
            <a:r>
              <a:rPr lang="zh-CN" altLang="zh-CN" sz="1400" dirty="0" smtClean="0">
                <a:ea typeface="宋体" charset="-122"/>
              </a:rPr>
              <a:t>power </a:t>
            </a:r>
            <a:r>
              <a:rPr lang="zh-CN" altLang="en-US" sz="1400" dirty="0">
                <a:ea typeface="宋体" charset="-122"/>
              </a:rPr>
              <a:t>m</a:t>
            </a:r>
            <a:r>
              <a:rPr lang="en-US" altLang="zh-CN" sz="1400" dirty="0">
                <a:ea typeface="宋体" charset="-122"/>
              </a:rPr>
              <a:t>ix</a:t>
            </a:r>
            <a:r>
              <a:rPr lang="zh-CN" altLang="zh-CN" sz="1400" dirty="0">
                <a:ea typeface="宋体" charset="-122"/>
              </a:rPr>
              <a:t> in </a:t>
            </a:r>
            <a:r>
              <a:rPr lang="en-US" altLang="zh-CN" sz="1400" dirty="0">
                <a:ea typeface="宋体" charset="-122"/>
              </a:rPr>
              <a:t>“</a:t>
            </a:r>
            <a:r>
              <a:rPr lang="zh-CN" altLang="zh-CN" sz="1400" dirty="0">
                <a:ea typeface="宋体" charset="-122"/>
              </a:rPr>
              <a:t>Three Norths</a:t>
            </a:r>
            <a:r>
              <a:rPr lang="en-US" altLang="zh-CN" sz="1400" dirty="0">
                <a:ea typeface="宋体" charset="-122"/>
              </a:rPr>
              <a:t>”</a:t>
            </a:r>
            <a:r>
              <a:rPr lang="zh-CN" altLang="zh-CN" sz="1400" dirty="0">
                <a:ea typeface="宋体" charset="-122"/>
              </a:rPr>
              <a:t> where wind power is concentrated is single, in which thermal power accounts for 80%, heat-supply units take a large proportion, and power source for flexible adjustment such as fuel, gas and pumped storage power takes less than 1%</a:t>
            </a:r>
            <a:r>
              <a:rPr lang="zh-CN" altLang="en-US" sz="1400" dirty="0">
                <a:ea typeface="宋体" charset="-122"/>
              </a:rPr>
              <a:t>,</a:t>
            </a:r>
            <a:r>
              <a:rPr lang="zh-CN" altLang="zh-CN" sz="1400" dirty="0">
                <a:ea typeface="宋体" charset="-122"/>
              </a:rPr>
              <a:t> the ability of peaking regulation is limited, particularly in the heating period in winter</a:t>
            </a:r>
            <a:r>
              <a:rPr lang="en-US" altLang="zh-CN" sz="1400" dirty="0">
                <a:ea typeface="宋体" charset="-122"/>
              </a:rPr>
              <a:t>s</a:t>
            </a:r>
            <a:r>
              <a:rPr lang="zh-CN" altLang="zh-CN" sz="1400" dirty="0">
                <a:ea typeface="宋体" charset="-122"/>
              </a:rPr>
              <a:t>.</a:t>
            </a:r>
            <a:endParaRPr lang="zh-CN" altLang="zh-CN" sz="2000" b="1" dirty="0">
              <a:solidFill>
                <a:srgbClr val="000000"/>
              </a:solidFill>
              <a:ea typeface="仿宋_GB2312" pitchFamily="49" charset="-122"/>
            </a:endParaRPr>
          </a:p>
        </p:txBody>
      </p:sp>
      <p:sp>
        <p:nvSpPr>
          <p:cNvPr id="15363" name="Rectangle 3"/>
          <p:cNvSpPr>
            <a:spLocks noChangeArrowheads="1"/>
          </p:cNvSpPr>
          <p:nvPr/>
        </p:nvSpPr>
        <p:spPr bwMode="auto">
          <a:xfrm>
            <a:off x="2894013" y="0"/>
            <a:ext cx="7011987" cy="1143000"/>
          </a:xfrm>
          <a:prstGeom prst="rect">
            <a:avLst/>
          </a:prstGeom>
          <a:noFill/>
          <a:ln w="9525">
            <a:noFill/>
            <a:miter lim="800000"/>
            <a:headEnd/>
            <a:tailEnd/>
          </a:ln>
          <a:effectLst/>
        </p:spPr>
        <p:txBody>
          <a:bodyPr anchor="ctr"/>
          <a:lstStyle/>
          <a:p>
            <a:pPr algn="ctr" eaLnBrk="0" hangingPunct="0">
              <a:buClr>
                <a:srgbClr val="000000"/>
              </a:buClr>
              <a:buSzPct val="100000"/>
            </a:pPr>
            <a:r>
              <a:rPr lang="zh-CN" altLang="en-US" sz="2000" b="1" dirty="0">
                <a:solidFill>
                  <a:srgbClr val="C00000"/>
                </a:solidFill>
                <a:latin typeface="+mj-lt"/>
              </a:rPr>
              <a:t> </a:t>
            </a:r>
            <a:r>
              <a:rPr lang="en-US" altLang="zh-CN" sz="2000" b="1" dirty="0">
                <a:solidFill>
                  <a:srgbClr val="C00000"/>
                </a:solidFill>
                <a:latin typeface="+mj-lt"/>
              </a:rPr>
              <a:t>(</a:t>
            </a:r>
            <a:r>
              <a:rPr lang="zh-CN" altLang="zh-CN" sz="2000" b="1" dirty="0">
                <a:solidFill>
                  <a:srgbClr val="C00000"/>
                </a:solidFill>
                <a:latin typeface="+mj-lt"/>
              </a:rPr>
              <a:t>2</a:t>
            </a:r>
            <a:r>
              <a:rPr lang="en-US" altLang="zh-CN" sz="2000" b="1" dirty="0">
                <a:solidFill>
                  <a:srgbClr val="C00000"/>
                </a:solidFill>
                <a:latin typeface="+mj-lt"/>
              </a:rPr>
              <a:t>) P</a:t>
            </a:r>
            <a:r>
              <a:rPr lang="zh-CN" altLang="zh-CN" sz="2000" b="1" dirty="0">
                <a:solidFill>
                  <a:srgbClr val="C00000"/>
                </a:solidFill>
                <a:latin typeface="+mj-lt"/>
              </a:rPr>
              <a:t>eak regulation in the system</a:t>
            </a:r>
          </a:p>
        </p:txBody>
      </p:sp>
      <p:pic>
        <p:nvPicPr>
          <p:cNvPr id="31747" name="Picture 4" descr="3862779641379639766515.emf"/>
          <p:cNvPicPr>
            <a:picLocks noChangeAspect="1" noChangeArrowheads="1"/>
          </p:cNvPicPr>
          <p:nvPr/>
        </p:nvPicPr>
        <p:blipFill>
          <a:blip r:embed="rId2" cstate="print"/>
          <a:srcRect/>
          <a:stretch>
            <a:fillRect/>
          </a:stretch>
        </p:blipFill>
        <p:spPr bwMode="auto">
          <a:xfrm>
            <a:off x="273050" y="3716338"/>
            <a:ext cx="5572125" cy="2571750"/>
          </a:xfrm>
          <a:prstGeom prst="rect">
            <a:avLst/>
          </a:prstGeom>
          <a:noFill/>
          <a:ln w="9525">
            <a:noFill/>
            <a:miter lim="800000"/>
            <a:headEnd/>
            <a:tailEnd/>
          </a:ln>
        </p:spPr>
      </p:pic>
      <p:graphicFrame>
        <p:nvGraphicFramePr>
          <p:cNvPr id="15365" name="Group 5"/>
          <p:cNvGraphicFramePr>
            <a:graphicFrameLocks noGrp="1"/>
          </p:cNvGraphicFramePr>
          <p:nvPr/>
        </p:nvGraphicFramePr>
        <p:xfrm>
          <a:off x="6177135" y="4029075"/>
          <a:ext cx="3412953" cy="1837056"/>
        </p:xfrm>
        <a:graphic>
          <a:graphicData uri="http://schemas.openxmlformats.org/drawingml/2006/table">
            <a:tbl>
              <a:tblPr/>
              <a:tblGrid>
                <a:gridCol w="753626"/>
                <a:gridCol w="1210277"/>
                <a:gridCol w="1449050"/>
              </a:tblGrid>
              <a:tr h="552450">
                <a:tc>
                  <a:txBody>
                    <a:bodyPr/>
                    <a:lstStyle/>
                    <a:p>
                      <a:pPr marL="0" marR="0" lvl="0" indent="409575" algn="ctr" defTabSz="914400" rtl="0" eaLnBrk="1" fontAlgn="base" latinLnBrk="0" hangingPunct="1">
                        <a:lnSpc>
                          <a:spcPct val="100000"/>
                        </a:lnSpc>
                        <a:spcBef>
                          <a:spcPct val="20000"/>
                        </a:spcBef>
                        <a:spcAft>
                          <a:spcPct val="0"/>
                        </a:spcAft>
                        <a:buClrTx/>
                        <a:buSzPct val="100000"/>
                        <a:buFontTx/>
                        <a:buNone/>
                        <a:tabLst/>
                      </a:pPr>
                      <a:endParaRPr kumimoji="0" lang="zh-CN" altLang="zh-CN" sz="1000" b="1" i="0" u="none" strike="noStrike" cap="none" normalizeH="0" baseline="0" dirty="0" smtClean="0">
                        <a:ln>
                          <a:noFill/>
                        </a:ln>
                        <a:solidFill>
                          <a:srgbClr val="FFFFFF"/>
                        </a:solidFill>
                        <a:effectLst/>
                        <a:latin typeface="Arial" charset="0"/>
                        <a:ea typeface="宋体" charset="-122"/>
                      </a:endParaRPr>
                    </a:p>
                  </a:txBody>
                  <a:tcPr marL="45110" marR="45110" marT="0" marB="0" anchor="ctr" horzOverflow="overflow">
                    <a:lnL w="12700" cap="flat" cmpd="sng" algn="ctr">
                      <a:solidFill>
                        <a:srgbClr val="BBE0E3"/>
                      </a:solidFill>
                      <a:prstDash val="solid"/>
                      <a:round/>
                      <a:headEnd type="none" w="med" len="med"/>
                      <a:tailEnd type="none" w="med" len="med"/>
                    </a:lnL>
                    <a:lnR>
                      <a:noFill/>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BBE0E3"/>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tab pos="3648075" algn="l"/>
                        </a:tabLst>
                      </a:pPr>
                      <a:r>
                        <a:rPr kumimoji="0" lang="en-US" altLang="zh-CN" sz="1000" b="0" i="0" u="none" strike="noStrike" cap="none" normalizeH="0" baseline="0" dirty="0" smtClean="0">
                          <a:ln>
                            <a:noFill/>
                          </a:ln>
                          <a:solidFill>
                            <a:schemeClr val="tx1"/>
                          </a:solidFill>
                          <a:effectLst/>
                          <a:latin typeface="Arial" charset="0"/>
                          <a:ea typeface="宋体" charset="-122"/>
                        </a:rPr>
                        <a:t>P</a:t>
                      </a:r>
                      <a:r>
                        <a:rPr kumimoji="0" lang="zh-CN" altLang="zh-CN" sz="1000" b="0" i="0" u="none" strike="noStrike" cap="none" normalizeH="0" baseline="0" dirty="0" smtClean="0">
                          <a:ln>
                            <a:noFill/>
                          </a:ln>
                          <a:solidFill>
                            <a:schemeClr val="tx1"/>
                          </a:solidFill>
                          <a:effectLst/>
                          <a:latin typeface="Arial" charset="0"/>
                          <a:ea typeface="宋体" charset="-122"/>
                        </a:rPr>
                        <a:t>roportion </a:t>
                      </a:r>
                      <a:r>
                        <a:rPr kumimoji="0" lang="zh-CN" altLang="zh-CN" sz="1000" b="0" i="0" u="none" strike="noStrike" cap="none" normalizeH="0" baseline="0" dirty="0" smtClean="0">
                          <a:ln>
                            <a:noFill/>
                          </a:ln>
                          <a:solidFill>
                            <a:schemeClr val="tx1"/>
                          </a:solidFill>
                          <a:effectLst/>
                          <a:latin typeface="Arial" charset="0"/>
                          <a:ea typeface="宋体" charset="-122"/>
                        </a:rPr>
                        <a:t>of coal-fired thermal power</a:t>
                      </a:r>
                    </a:p>
                    <a:p>
                      <a:pPr marL="0" marR="0" lvl="0" indent="0" algn="ctr" defTabSz="914400" rtl="0" eaLnBrk="1" fontAlgn="base" latinLnBrk="0" hangingPunct="1">
                        <a:lnSpc>
                          <a:spcPct val="100000"/>
                        </a:lnSpc>
                        <a:spcBef>
                          <a:spcPct val="20000"/>
                        </a:spcBef>
                        <a:spcAft>
                          <a:spcPct val="0"/>
                        </a:spcAft>
                        <a:buClrTx/>
                        <a:buSzPct val="100000"/>
                        <a:buFontTx/>
                        <a:buNone/>
                        <a:tabLst>
                          <a:tab pos="3648075" algn="l"/>
                        </a:tabLst>
                      </a:pPr>
                      <a:endParaRPr kumimoji="0" lang="zh-CN" altLang="zh-CN" sz="1000" b="1" i="0" u="none" strike="noStrike" cap="none" normalizeH="0" baseline="0" dirty="0" smtClean="0">
                        <a:ln>
                          <a:noFill/>
                        </a:ln>
                        <a:solidFill>
                          <a:srgbClr val="C00000"/>
                        </a:solidFill>
                        <a:effectLst/>
                        <a:latin typeface="Arial" charset="0"/>
                        <a:ea typeface="宋体" charset="-122"/>
                      </a:endParaRPr>
                    </a:p>
                  </a:txBody>
                  <a:tcPr marL="45110" marR="45110" marT="0" marB="0" anchor="ctr" horzOverflow="overflow">
                    <a:lnL>
                      <a:noFill/>
                    </a:lnL>
                    <a:lnR>
                      <a:noFill/>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BBE0E3"/>
                    </a:solidFill>
                  </a:tcPr>
                </a:tc>
                <a:tc>
                  <a:txBody>
                    <a:bodyPr/>
                    <a:lstStyle/>
                    <a:p>
                      <a:pPr marL="0" marR="0" lvl="0" indent="0" algn="ctr" defTabSz="914400" rtl="0" eaLnBrk="1" fontAlgn="base" latinLnBrk="0" hangingPunct="1">
                        <a:lnSpc>
                          <a:spcPct val="100000"/>
                        </a:lnSpc>
                        <a:spcBef>
                          <a:spcPct val="0"/>
                        </a:spcBef>
                        <a:spcAft>
                          <a:spcPct val="0"/>
                        </a:spcAft>
                        <a:buClrTx/>
                        <a:buSzPct val="100000"/>
                        <a:buFontTx/>
                        <a:buNone/>
                        <a:tabLst>
                          <a:tab pos="3648075" algn="l"/>
                        </a:tabLst>
                      </a:pPr>
                      <a:r>
                        <a:rPr kumimoji="0" lang="en-US" altLang="zh-CN" sz="1000" b="0" i="0" u="none" strike="noStrike" cap="none" normalizeH="0" baseline="0" dirty="0" smtClean="0">
                          <a:ln>
                            <a:noFill/>
                          </a:ln>
                          <a:solidFill>
                            <a:schemeClr val="tx1"/>
                          </a:solidFill>
                          <a:effectLst/>
                          <a:latin typeface="Arial" charset="0"/>
                          <a:ea typeface="宋体" charset="-122"/>
                        </a:rPr>
                        <a:t>P</a:t>
                      </a:r>
                      <a:r>
                        <a:rPr kumimoji="0" lang="zh-CN" altLang="zh-CN" sz="1000" b="0" i="0" u="none" strike="noStrike" cap="none" normalizeH="0" baseline="0" dirty="0" smtClean="0">
                          <a:ln>
                            <a:noFill/>
                          </a:ln>
                          <a:solidFill>
                            <a:schemeClr val="tx1"/>
                          </a:solidFill>
                          <a:effectLst/>
                          <a:latin typeface="Arial" charset="0"/>
                          <a:ea typeface="宋体" charset="-122"/>
                        </a:rPr>
                        <a:t>roportion </a:t>
                      </a:r>
                      <a:r>
                        <a:rPr kumimoji="0" lang="zh-CN" altLang="zh-CN" sz="1000" b="0" i="0" u="none" strike="noStrike" cap="none" normalizeH="0" baseline="0" dirty="0" smtClean="0">
                          <a:ln>
                            <a:noFill/>
                          </a:ln>
                          <a:solidFill>
                            <a:schemeClr val="tx1"/>
                          </a:solidFill>
                          <a:effectLst/>
                          <a:latin typeface="Arial" charset="0"/>
                          <a:ea typeface="宋体" charset="-122"/>
                        </a:rPr>
                        <a:t>of coal-fired heat-supply units in all thermal units</a:t>
                      </a:r>
                    </a:p>
                    <a:p>
                      <a:pPr marL="0" marR="0" lvl="0" indent="0" algn="ctr" defTabSz="914400" rtl="0" eaLnBrk="1" fontAlgn="base" latinLnBrk="0" hangingPunct="1">
                        <a:lnSpc>
                          <a:spcPct val="100000"/>
                        </a:lnSpc>
                        <a:spcBef>
                          <a:spcPct val="20000"/>
                        </a:spcBef>
                        <a:spcAft>
                          <a:spcPct val="0"/>
                        </a:spcAft>
                        <a:buClrTx/>
                        <a:buSzPct val="100000"/>
                        <a:buFontTx/>
                        <a:buNone/>
                        <a:tabLst>
                          <a:tab pos="3648075" algn="l"/>
                        </a:tabLst>
                      </a:pPr>
                      <a:endParaRPr kumimoji="0" lang="zh-CN" altLang="zh-CN" sz="1000" b="1" i="0" u="none" strike="noStrike" cap="none" normalizeH="0" baseline="0" dirty="0" smtClean="0">
                        <a:ln>
                          <a:noFill/>
                        </a:ln>
                        <a:solidFill>
                          <a:srgbClr val="C00000"/>
                        </a:solidFill>
                        <a:effectLst/>
                        <a:latin typeface="Arial" charset="0"/>
                        <a:ea typeface="宋体" charset="-122"/>
                      </a:endParaRPr>
                    </a:p>
                  </a:txBody>
                  <a:tcPr marL="45110" marR="45110" marT="0" marB="0" anchor="ctr" horzOverflow="overflow">
                    <a:lnL>
                      <a:noFill/>
                    </a:lnL>
                    <a:lnR w="12700" cap="flat" cmpd="sng" algn="ctr">
                      <a:solidFill>
                        <a:srgbClr val="BBE0E3"/>
                      </a:solidFill>
                      <a:prstDash val="solid"/>
                      <a:round/>
                      <a:headEnd type="none" w="med" len="med"/>
                      <a:tailEnd type="none" w="med" len="med"/>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BBE0E3"/>
                    </a:solidFill>
                  </a:tcPr>
                </a:tc>
              </a:tr>
              <a:tr h="369888">
                <a:tc>
                  <a:txBody>
                    <a:bodyPr/>
                    <a:lstStyle/>
                    <a:p>
                      <a:pPr marL="0" marR="0" lvl="0" indent="0" algn="ctr" defTabSz="914400" rtl="0" eaLnBrk="1" fontAlgn="base" latinLnBrk="0" hangingPunct="1">
                        <a:lnSpc>
                          <a:spcPct val="100000"/>
                        </a:lnSpc>
                        <a:spcBef>
                          <a:spcPct val="2000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Jinlin</a:t>
                      </a:r>
                    </a:p>
                  </a:txBody>
                  <a:tcPr marL="45110" marR="45110" marT="0" marB="0" anchor="ctr" horzOverflow="overflow">
                    <a:lnL w="12700" cap="flat" cmpd="sng" algn="ctr">
                      <a:solidFill>
                        <a:srgbClr val="BBE0E3"/>
                      </a:solidFill>
                      <a:prstDash val="solid"/>
                      <a:round/>
                      <a:headEnd type="none" w="med" len="med"/>
                      <a:tailEnd type="none" w="med" len="med"/>
                    </a:lnL>
                    <a:lnR>
                      <a:noFill/>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Pct val="100000"/>
                        <a:buFontTx/>
                        <a:buNone/>
                        <a:tabLst/>
                      </a:pPr>
                      <a:r>
                        <a:rPr kumimoji="0" lang="zh-CN" altLang="zh-CN" sz="1000" b="0" i="0" u="none" strike="noStrike" cap="none" normalizeH="0" baseline="0" smtClean="0">
                          <a:ln>
                            <a:noFill/>
                          </a:ln>
                          <a:solidFill>
                            <a:srgbClr val="000000"/>
                          </a:solidFill>
                          <a:effectLst/>
                          <a:latin typeface="Arial" charset="0"/>
                          <a:ea typeface="宋体" charset="-122"/>
                        </a:rPr>
                        <a:t>69%</a:t>
                      </a:r>
                    </a:p>
                  </a:txBody>
                  <a:tcPr marL="45110" marR="45110" marT="0" marB="0" anchor="ctr" horzOverflow="overflow">
                    <a:lnL>
                      <a:noFill/>
                    </a:lnL>
                    <a:lnR>
                      <a:noFill/>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Pct val="100000"/>
                        <a:buFontTx/>
                        <a:buNone/>
                        <a:tabLst/>
                      </a:pPr>
                      <a:r>
                        <a:rPr kumimoji="0" lang="zh-CN" altLang="zh-CN" sz="1000" b="0" i="0" u="none" strike="noStrike" cap="none" normalizeH="0" baseline="0" smtClean="0">
                          <a:ln>
                            <a:noFill/>
                          </a:ln>
                          <a:solidFill>
                            <a:srgbClr val="000000"/>
                          </a:solidFill>
                          <a:effectLst/>
                          <a:latin typeface="Arial" charset="0"/>
                          <a:ea typeface="宋体" charset="-122"/>
                        </a:rPr>
                        <a:t>88%</a:t>
                      </a:r>
                    </a:p>
                  </a:txBody>
                  <a:tcPr marL="45110" marR="45110" marT="0" marB="0" anchor="ctr" horzOverflow="overflow">
                    <a:lnL>
                      <a:noFill/>
                    </a:lnL>
                    <a:lnR w="12700" cap="flat" cmpd="sng" algn="ctr">
                      <a:solidFill>
                        <a:srgbClr val="BBE0E3"/>
                      </a:solidFill>
                      <a:prstDash val="solid"/>
                      <a:round/>
                      <a:headEnd type="none" w="med" len="med"/>
                      <a:tailEnd type="none" w="med" len="med"/>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FFFFFF"/>
                    </a:solidFill>
                  </a:tcPr>
                </a:tc>
              </a:tr>
              <a:tr h="369888">
                <a:tc>
                  <a:txBody>
                    <a:bodyPr/>
                    <a:lstStyle/>
                    <a:p>
                      <a:pPr marL="0" marR="0" lvl="0" indent="0" algn="ctr" defTabSz="914400" rtl="0" eaLnBrk="1" fontAlgn="base" latinLnBrk="0" hangingPunct="1">
                        <a:lnSpc>
                          <a:spcPct val="100000"/>
                        </a:lnSpc>
                        <a:spcBef>
                          <a:spcPct val="20000"/>
                        </a:spcBef>
                        <a:spcAft>
                          <a:spcPct val="0"/>
                        </a:spcAft>
                        <a:buClrTx/>
                        <a:buSzPct val="100000"/>
                        <a:buFontTx/>
                        <a:buNone/>
                        <a:tabLst/>
                      </a:pPr>
                      <a:r>
                        <a:rPr kumimoji="0" lang="zh-CN" altLang="en-US" sz="1000" b="0" i="0" u="none" strike="noStrike" cap="none" normalizeH="0" baseline="0" dirty="0" smtClean="0">
                          <a:ln>
                            <a:noFill/>
                          </a:ln>
                          <a:solidFill>
                            <a:schemeClr val="tx1"/>
                          </a:solidFill>
                          <a:effectLst/>
                          <a:latin typeface="Arial" charset="0"/>
                          <a:ea typeface="宋体" charset="-122"/>
                        </a:rPr>
                        <a:t>W</a:t>
                      </a:r>
                      <a:r>
                        <a:rPr kumimoji="0" lang="zh-CN" altLang="zh-CN" sz="1000" b="0" i="0" u="none" strike="noStrike" cap="none" normalizeH="0" baseline="0" dirty="0" smtClean="0">
                          <a:ln>
                            <a:noFill/>
                          </a:ln>
                          <a:solidFill>
                            <a:schemeClr val="tx1"/>
                          </a:solidFill>
                          <a:effectLst/>
                          <a:latin typeface="Arial" charset="0"/>
                          <a:ea typeface="宋体" charset="-122"/>
                        </a:rPr>
                        <a:t>estern Inner Mongolia</a:t>
                      </a:r>
                    </a:p>
                  </a:txBody>
                  <a:tcPr marL="45110" marR="45110" marT="0" marB="0" anchor="ctr" horzOverflow="overflow">
                    <a:lnL w="12700" cap="flat" cmpd="sng" algn="ctr">
                      <a:solidFill>
                        <a:srgbClr val="BBE0E3"/>
                      </a:solidFill>
                      <a:prstDash val="solid"/>
                      <a:round/>
                      <a:headEnd type="none" w="med" len="med"/>
                      <a:tailEnd type="none" w="med" len="med"/>
                    </a:lnL>
                    <a:lnR>
                      <a:noFill/>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Pct val="100000"/>
                        <a:buFontTx/>
                        <a:buNone/>
                        <a:tabLst/>
                      </a:pPr>
                      <a:r>
                        <a:rPr kumimoji="0" lang="zh-CN" altLang="zh-CN" sz="1000" b="0" i="0" u="none" strike="noStrike" cap="none" normalizeH="0" baseline="0" dirty="0" smtClean="0">
                          <a:ln>
                            <a:noFill/>
                          </a:ln>
                          <a:solidFill>
                            <a:srgbClr val="000000"/>
                          </a:solidFill>
                          <a:effectLst/>
                          <a:latin typeface="Arial" charset="0"/>
                          <a:ea typeface="宋体" charset="-122"/>
                        </a:rPr>
                        <a:t>78%</a:t>
                      </a:r>
                    </a:p>
                  </a:txBody>
                  <a:tcPr marL="45110" marR="45110" marT="0" marB="0" anchor="ctr" horzOverflow="overflow">
                    <a:lnL>
                      <a:noFill/>
                    </a:lnL>
                    <a:lnR>
                      <a:noFill/>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Pct val="100000"/>
                        <a:buFontTx/>
                        <a:buNone/>
                        <a:tabLst/>
                      </a:pPr>
                      <a:r>
                        <a:rPr kumimoji="0" lang="zh-CN" altLang="zh-CN" sz="1000" b="0" i="0" u="none" strike="noStrike" cap="none" normalizeH="0" baseline="0" smtClean="0">
                          <a:ln>
                            <a:noFill/>
                          </a:ln>
                          <a:solidFill>
                            <a:srgbClr val="000000"/>
                          </a:solidFill>
                          <a:effectLst/>
                          <a:latin typeface="Arial" charset="0"/>
                          <a:ea typeface="宋体" charset="-122"/>
                        </a:rPr>
                        <a:t>57%</a:t>
                      </a:r>
                    </a:p>
                  </a:txBody>
                  <a:tcPr marL="45110" marR="45110" marT="0" marB="0" anchor="ctr" horzOverflow="overflow">
                    <a:lnL>
                      <a:noFill/>
                    </a:lnL>
                    <a:lnR w="12700" cap="flat" cmpd="sng" algn="ctr">
                      <a:solidFill>
                        <a:srgbClr val="BBE0E3"/>
                      </a:solidFill>
                      <a:prstDash val="solid"/>
                      <a:round/>
                      <a:headEnd type="none" w="med" len="med"/>
                      <a:tailEnd type="none" w="med" len="med"/>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FFFFFF"/>
                    </a:solidFill>
                  </a:tcPr>
                </a:tc>
              </a:tr>
              <a:tr h="369888">
                <a:tc>
                  <a:txBody>
                    <a:bodyPr/>
                    <a:lstStyle/>
                    <a:p>
                      <a:pPr marL="0" marR="0" lvl="0" indent="0" algn="ctr" defTabSz="914400" rtl="0" eaLnBrk="1" fontAlgn="base" latinLnBrk="0" hangingPunct="1">
                        <a:lnSpc>
                          <a:spcPct val="100000"/>
                        </a:lnSpc>
                        <a:spcBef>
                          <a:spcPct val="2000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Heirongjiang</a:t>
                      </a:r>
                    </a:p>
                  </a:txBody>
                  <a:tcPr marL="45110" marR="45110" marT="0" marB="0" anchor="ctr" horzOverflow="overflow">
                    <a:lnL w="12700" cap="flat" cmpd="sng" algn="ctr">
                      <a:solidFill>
                        <a:srgbClr val="BBE0E3"/>
                      </a:solidFill>
                      <a:prstDash val="solid"/>
                      <a:round/>
                      <a:headEnd type="none" w="med" len="med"/>
                      <a:tailEnd type="none" w="med" len="med"/>
                    </a:lnL>
                    <a:lnR>
                      <a:noFill/>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Pct val="100000"/>
                        <a:buFontTx/>
                        <a:buNone/>
                        <a:tabLst/>
                      </a:pPr>
                      <a:r>
                        <a:rPr kumimoji="0" lang="zh-CN" altLang="zh-CN" sz="1000" b="0" i="0" u="none" strike="noStrike" cap="none" normalizeH="0" baseline="0" smtClean="0">
                          <a:ln>
                            <a:noFill/>
                          </a:ln>
                          <a:solidFill>
                            <a:srgbClr val="000000"/>
                          </a:solidFill>
                          <a:effectLst/>
                          <a:latin typeface="Arial" charset="0"/>
                          <a:ea typeface="宋体" charset="-122"/>
                        </a:rPr>
                        <a:t>80%</a:t>
                      </a:r>
                    </a:p>
                  </a:txBody>
                  <a:tcPr marL="45110" marR="45110" marT="0" marB="0" anchor="ctr" horzOverflow="overflow">
                    <a:lnL>
                      <a:noFill/>
                    </a:lnL>
                    <a:lnR>
                      <a:noFill/>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20000"/>
                        </a:spcBef>
                        <a:spcAft>
                          <a:spcPct val="0"/>
                        </a:spcAft>
                        <a:buClrTx/>
                        <a:buSzPct val="100000"/>
                        <a:buFontTx/>
                        <a:buNone/>
                        <a:tabLst/>
                      </a:pPr>
                      <a:r>
                        <a:rPr kumimoji="0" lang="zh-CN" altLang="zh-CN" sz="1000" b="0" i="0" u="none" strike="noStrike" cap="none" normalizeH="0" baseline="0" dirty="0" smtClean="0">
                          <a:ln>
                            <a:noFill/>
                          </a:ln>
                          <a:solidFill>
                            <a:srgbClr val="000000"/>
                          </a:solidFill>
                          <a:effectLst/>
                          <a:latin typeface="Arial" charset="0"/>
                          <a:ea typeface="宋体" charset="-122"/>
                        </a:rPr>
                        <a:t>68%</a:t>
                      </a:r>
                    </a:p>
                  </a:txBody>
                  <a:tcPr marL="45110" marR="45110" marT="0" marB="0" anchor="ctr" horzOverflow="overflow">
                    <a:lnL>
                      <a:noFill/>
                    </a:lnL>
                    <a:lnR w="12700" cap="flat" cmpd="sng" algn="ctr">
                      <a:solidFill>
                        <a:srgbClr val="BBE0E3"/>
                      </a:solidFill>
                      <a:prstDash val="solid"/>
                      <a:round/>
                      <a:headEnd type="none" w="med" len="med"/>
                      <a:tailEnd type="none" w="med" len="med"/>
                    </a:lnR>
                    <a:lnT w="12700" cap="flat" cmpd="sng" algn="ctr">
                      <a:solidFill>
                        <a:srgbClr val="BBE0E3"/>
                      </a:solidFill>
                      <a:prstDash val="solid"/>
                      <a:round/>
                      <a:headEnd type="none" w="med" len="med"/>
                      <a:tailEnd type="none" w="med" len="med"/>
                    </a:lnT>
                    <a:lnB w="12700" cap="flat" cmpd="sng" algn="ctr">
                      <a:solidFill>
                        <a:srgbClr val="BBE0E3"/>
                      </a:solidFill>
                      <a:prstDash val="solid"/>
                      <a:round/>
                      <a:headEnd type="none" w="med" len="med"/>
                      <a:tailEnd type="none" w="med" len="med"/>
                    </a:lnB>
                    <a:lnTlToBr>
                      <a:noFill/>
                    </a:lnTlToBr>
                    <a:lnBlToTr>
                      <a:noFill/>
                    </a:lnBlToTr>
                    <a:solidFill>
                      <a:srgbClr val="FFFFFF"/>
                    </a:solidFill>
                  </a:tcPr>
                </a:tc>
              </a:tr>
            </a:tbl>
          </a:graphicData>
        </a:graphic>
      </p:graphicFrame>
      <p:sp>
        <p:nvSpPr>
          <p:cNvPr id="15401" name="Rectangle 41"/>
          <p:cNvSpPr>
            <a:spLocks noChangeArrowheads="1"/>
          </p:cNvSpPr>
          <p:nvPr/>
        </p:nvSpPr>
        <p:spPr bwMode="auto">
          <a:xfrm>
            <a:off x="273050" y="6237288"/>
            <a:ext cx="5400675" cy="338137"/>
          </a:xfrm>
          <a:prstGeom prst="rect">
            <a:avLst/>
          </a:prstGeom>
          <a:noFill/>
          <a:ln w="9525">
            <a:noFill/>
            <a:miter lim="800000"/>
            <a:headEnd/>
            <a:tailEnd/>
          </a:ln>
          <a:effectLst/>
        </p:spPr>
        <p:txBody>
          <a:bodyPr>
            <a:spAutoFit/>
          </a:bodyPr>
          <a:lstStyle/>
          <a:p>
            <a:pPr algn="ctr">
              <a:buClr>
                <a:srgbClr val="000000"/>
              </a:buClr>
              <a:buSzPct val="100000"/>
            </a:pPr>
            <a:r>
              <a:rPr lang="zh-CN" altLang="zh-CN" sz="1600" dirty="0"/>
              <a:t>Power </a:t>
            </a:r>
            <a:r>
              <a:rPr lang="zh-CN" altLang="en-US" sz="1600" dirty="0"/>
              <a:t>m</a:t>
            </a:r>
            <a:r>
              <a:rPr lang="en-US" altLang="zh-CN" sz="1600" dirty="0"/>
              <a:t>ix </a:t>
            </a:r>
            <a:r>
              <a:rPr lang="zh-CN" altLang="zh-CN" sz="1600" dirty="0"/>
              <a:t>in </a:t>
            </a:r>
            <a:r>
              <a:rPr lang="en-US" altLang="zh-CN" sz="1600" dirty="0"/>
              <a:t>"</a:t>
            </a:r>
            <a:r>
              <a:rPr lang="zh-CN" altLang="zh-CN" sz="1600" dirty="0"/>
              <a:t>Three Norths</a:t>
            </a:r>
            <a:r>
              <a:rPr lang="en-US" altLang="zh-CN" sz="1600" dirty="0"/>
              <a:t>"</a:t>
            </a:r>
            <a:endParaRPr lang="zh-CN" altLang="zh-CN" sz="1200" dirty="0"/>
          </a:p>
        </p:txBody>
      </p:sp>
      <p:sp>
        <p:nvSpPr>
          <p:cNvPr id="15402" name="Text Box 42"/>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12</a:t>
            </a:r>
          </a:p>
        </p:txBody>
      </p:sp>
      <p:sp>
        <p:nvSpPr>
          <p:cNvPr id="31771" name="Text Box 27"/>
          <p:cNvSpPr txBox="1">
            <a:spLocks noChangeArrowheads="1"/>
          </p:cNvSpPr>
          <p:nvPr/>
        </p:nvSpPr>
        <p:spPr bwMode="auto">
          <a:xfrm>
            <a:off x="776288" y="5300663"/>
            <a:ext cx="5040312" cy="41275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pPr>
            <a:endParaRPr lang="zh-CN" altLang="en-US"/>
          </a:p>
        </p:txBody>
      </p:sp>
      <p:sp>
        <p:nvSpPr>
          <p:cNvPr id="11" name="Text Box 6"/>
          <p:cNvSpPr txBox="1">
            <a:spLocks noChangeArrowheads="1"/>
          </p:cNvSpPr>
          <p:nvPr/>
        </p:nvSpPr>
        <p:spPr bwMode="auto">
          <a:xfrm>
            <a:off x="632520" y="6021288"/>
            <a:ext cx="2088232" cy="216024"/>
          </a:xfrm>
          <a:prstGeom prst="rect">
            <a:avLst/>
          </a:prstGeom>
          <a:solidFill>
            <a:schemeClr val="bg1"/>
          </a:solidFill>
          <a:ln w="9525">
            <a:noFill/>
            <a:miter lim="800000"/>
            <a:headEnd/>
            <a:tailEnd/>
          </a:ln>
          <a:effectLst/>
        </p:spPr>
        <p:txBody>
          <a:bodyPr lIns="36000" tIns="0" rIns="0" bIns="0" anchor="ctr">
            <a:noAutofit/>
          </a:bodyPr>
          <a:lstStyle/>
          <a:p>
            <a:pPr>
              <a:spcBef>
                <a:spcPts val="0"/>
              </a:spcBef>
            </a:pPr>
            <a:r>
              <a:rPr lang="en-US" altLang="zh-CN" sz="800" b="1" dirty="0" smtClean="0"/>
              <a:t>Flexible power</a:t>
            </a:r>
          </a:p>
          <a:p>
            <a:pPr>
              <a:spcBef>
                <a:spcPts val="0"/>
              </a:spcBef>
            </a:pPr>
            <a:r>
              <a:rPr lang="en-US" altLang="zh-CN" sz="800" b="1" dirty="0" smtClean="0"/>
              <a:t>(pumped storage, fuel and gas)</a:t>
            </a:r>
            <a:endParaRPr lang="en-US" altLang="zh-CN" sz="800" b="1" dirty="0"/>
          </a:p>
        </p:txBody>
      </p:sp>
      <p:sp>
        <p:nvSpPr>
          <p:cNvPr id="12" name="Text Box 6"/>
          <p:cNvSpPr txBox="1">
            <a:spLocks noChangeArrowheads="1"/>
          </p:cNvSpPr>
          <p:nvPr/>
        </p:nvSpPr>
        <p:spPr bwMode="auto">
          <a:xfrm>
            <a:off x="2936776" y="6021288"/>
            <a:ext cx="396000" cy="216024"/>
          </a:xfrm>
          <a:prstGeom prst="rect">
            <a:avLst/>
          </a:prstGeom>
          <a:solidFill>
            <a:schemeClr val="bg1"/>
          </a:solidFill>
          <a:ln w="9525">
            <a:noFill/>
            <a:miter lim="800000"/>
            <a:headEnd/>
            <a:tailEnd/>
          </a:ln>
          <a:effectLst/>
        </p:spPr>
        <p:txBody>
          <a:bodyPr lIns="36000" tIns="0" rIns="0" bIns="0" anchor="ctr">
            <a:noAutofit/>
          </a:bodyPr>
          <a:lstStyle/>
          <a:p>
            <a:pPr>
              <a:spcBef>
                <a:spcPts val="0"/>
              </a:spcBef>
            </a:pPr>
            <a:r>
              <a:rPr lang="en-US" altLang="zh-CN" sz="800" b="1" dirty="0" smtClean="0"/>
              <a:t>Wind power</a:t>
            </a:r>
            <a:endParaRPr lang="en-US" altLang="zh-CN" sz="800" b="1" dirty="0"/>
          </a:p>
        </p:txBody>
      </p:sp>
      <p:sp>
        <p:nvSpPr>
          <p:cNvPr id="13" name="Text Box 6"/>
          <p:cNvSpPr txBox="1">
            <a:spLocks noChangeArrowheads="1"/>
          </p:cNvSpPr>
          <p:nvPr/>
        </p:nvSpPr>
        <p:spPr bwMode="auto">
          <a:xfrm>
            <a:off x="3440832" y="6021288"/>
            <a:ext cx="432048" cy="216024"/>
          </a:xfrm>
          <a:prstGeom prst="rect">
            <a:avLst/>
          </a:prstGeom>
          <a:solidFill>
            <a:schemeClr val="bg1"/>
          </a:solidFill>
          <a:ln w="9525">
            <a:noFill/>
            <a:miter lim="800000"/>
            <a:headEnd/>
            <a:tailEnd/>
          </a:ln>
          <a:effectLst/>
        </p:spPr>
        <p:txBody>
          <a:bodyPr lIns="36000" tIns="0" rIns="0" bIns="0" anchor="ctr">
            <a:noAutofit/>
          </a:bodyPr>
          <a:lstStyle/>
          <a:p>
            <a:pPr>
              <a:spcBef>
                <a:spcPts val="0"/>
              </a:spcBef>
            </a:pPr>
            <a:r>
              <a:rPr lang="en-US" altLang="zh-CN" sz="800" b="1" dirty="0" smtClean="0"/>
              <a:t>Others</a:t>
            </a:r>
            <a:endParaRPr lang="en-US" altLang="zh-CN" sz="800" b="1" dirty="0"/>
          </a:p>
        </p:txBody>
      </p:sp>
      <p:sp>
        <p:nvSpPr>
          <p:cNvPr id="14" name="Text Box 6"/>
          <p:cNvSpPr txBox="1">
            <a:spLocks noChangeArrowheads="1"/>
          </p:cNvSpPr>
          <p:nvPr/>
        </p:nvSpPr>
        <p:spPr bwMode="auto">
          <a:xfrm>
            <a:off x="4016896" y="6021288"/>
            <a:ext cx="756000" cy="216024"/>
          </a:xfrm>
          <a:prstGeom prst="rect">
            <a:avLst/>
          </a:prstGeom>
          <a:solidFill>
            <a:schemeClr val="bg1"/>
          </a:solidFill>
          <a:ln w="9525">
            <a:noFill/>
            <a:miter lim="800000"/>
            <a:headEnd/>
            <a:tailEnd/>
          </a:ln>
          <a:effectLst/>
        </p:spPr>
        <p:txBody>
          <a:bodyPr lIns="36000" tIns="0" rIns="0" bIns="0" anchor="ctr">
            <a:noAutofit/>
          </a:bodyPr>
          <a:lstStyle/>
          <a:p>
            <a:pPr>
              <a:spcBef>
                <a:spcPts val="0"/>
              </a:spcBef>
            </a:pPr>
            <a:r>
              <a:rPr lang="en-US" altLang="zh-CN" sz="800" b="1" dirty="0" smtClean="0"/>
              <a:t>Hydro</a:t>
            </a:r>
            <a:endParaRPr lang="en-US" altLang="zh-CN" sz="800" b="1" dirty="0"/>
          </a:p>
        </p:txBody>
      </p:sp>
      <p:sp>
        <p:nvSpPr>
          <p:cNvPr id="15" name="Text Box 6"/>
          <p:cNvSpPr txBox="1">
            <a:spLocks noChangeArrowheads="1"/>
          </p:cNvSpPr>
          <p:nvPr/>
        </p:nvSpPr>
        <p:spPr bwMode="auto">
          <a:xfrm>
            <a:off x="4917080" y="6021288"/>
            <a:ext cx="756000" cy="216024"/>
          </a:xfrm>
          <a:prstGeom prst="rect">
            <a:avLst/>
          </a:prstGeom>
          <a:solidFill>
            <a:schemeClr val="bg1"/>
          </a:solidFill>
          <a:ln w="9525">
            <a:noFill/>
            <a:miter lim="800000"/>
            <a:headEnd/>
            <a:tailEnd/>
          </a:ln>
          <a:effectLst/>
        </p:spPr>
        <p:txBody>
          <a:bodyPr lIns="36000" tIns="0" rIns="0" bIns="0" anchor="ctr">
            <a:noAutofit/>
          </a:bodyPr>
          <a:lstStyle/>
          <a:p>
            <a:pPr>
              <a:spcBef>
                <a:spcPts val="0"/>
              </a:spcBef>
            </a:pPr>
            <a:r>
              <a:rPr lang="en-US" altLang="zh-CN" sz="800" b="1" dirty="0" smtClean="0"/>
              <a:t>Coal</a:t>
            </a:r>
            <a:endParaRPr lang="en-US" altLang="zh-CN" sz="800" b="1" dirty="0"/>
          </a:p>
        </p:txBody>
      </p:sp>
      <p:sp>
        <p:nvSpPr>
          <p:cNvPr id="16" name="Text Box 6"/>
          <p:cNvSpPr txBox="1">
            <a:spLocks noChangeArrowheads="1"/>
          </p:cNvSpPr>
          <p:nvPr/>
        </p:nvSpPr>
        <p:spPr bwMode="auto">
          <a:xfrm>
            <a:off x="1352600" y="5805264"/>
            <a:ext cx="576064" cy="216024"/>
          </a:xfrm>
          <a:prstGeom prst="rect">
            <a:avLst/>
          </a:prstGeom>
          <a:solidFill>
            <a:schemeClr val="bg1"/>
          </a:solidFill>
          <a:ln w="9525">
            <a:noFill/>
            <a:miter lim="800000"/>
            <a:headEnd/>
            <a:tailEnd/>
          </a:ln>
          <a:effectLst/>
        </p:spPr>
        <p:txBody>
          <a:bodyPr lIns="36000" tIns="0" rIns="0" bIns="0" anchor="ctr">
            <a:noAutofit/>
          </a:bodyPr>
          <a:lstStyle/>
          <a:p>
            <a:pPr algn="ctr">
              <a:spcBef>
                <a:spcPts val="0"/>
              </a:spcBef>
            </a:pPr>
            <a:r>
              <a:rPr lang="en-US" altLang="zh-CN" sz="1200" b="1" dirty="0" smtClean="0"/>
              <a:t>NE</a:t>
            </a:r>
            <a:endParaRPr lang="en-US" altLang="zh-CN" sz="1200" b="1" dirty="0"/>
          </a:p>
        </p:txBody>
      </p:sp>
      <p:sp>
        <p:nvSpPr>
          <p:cNvPr id="17" name="Text Box 6"/>
          <p:cNvSpPr txBox="1">
            <a:spLocks noChangeArrowheads="1"/>
          </p:cNvSpPr>
          <p:nvPr/>
        </p:nvSpPr>
        <p:spPr bwMode="auto">
          <a:xfrm>
            <a:off x="2504728" y="5805264"/>
            <a:ext cx="576064" cy="216024"/>
          </a:xfrm>
          <a:prstGeom prst="rect">
            <a:avLst/>
          </a:prstGeom>
          <a:solidFill>
            <a:schemeClr val="bg1"/>
          </a:solidFill>
          <a:ln w="9525">
            <a:noFill/>
            <a:miter lim="800000"/>
            <a:headEnd/>
            <a:tailEnd/>
          </a:ln>
          <a:effectLst/>
        </p:spPr>
        <p:txBody>
          <a:bodyPr lIns="36000" tIns="0" rIns="0" bIns="0" anchor="ctr">
            <a:noAutofit/>
          </a:bodyPr>
          <a:lstStyle/>
          <a:p>
            <a:pPr algn="ctr">
              <a:spcBef>
                <a:spcPts val="0"/>
              </a:spcBef>
            </a:pPr>
            <a:r>
              <a:rPr lang="en-US" altLang="zh-CN" sz="1050" b="1" dirty="0" smtClean="0"/>
              <a:t>North of China</a:t>
            </a:r>
            <a:endParaRPr lang="en-US" altLang="zh-CN" sz="1050" b="1" dirty="0"/>
          </a:p>
        </p:txBody>
      </p:sp>
      <p:sp>
        <p:nvSpPr>
          <p:cNvPr id="18" name="Text Box 6"/>
          <p:cNvSpPr txBox="1">
            <a:spLocks noChangeArrowheads="1"/>
          </p:cNvSpPr>
          <p:nvPr/>
        </p:nvSpPr>
        <p:spPr bwMode="auto">
          <a:xfrm>
            <a:off x="3656856" y="5805264"/>
            <a:ext cx="576064" cy="216024"/>
          </a:xfrm>
          <a:prstGeom prst="rect">
            <a:avLst/>
          </a:prstGeom>
          <a:solidFill>
            <a:schemeClr val="bg1"/>
          </a:solidFill>
          <a:ln w="9525">
            <a:noFill/>
            <a:miter lim="800000"/>
            <a:headEnd/>
            <a:tailEnd/>
          </a:ln>
          <a:effectLst/>
        </p:spPr>
        <p:txBody>
          <a:bodyPr lIns="36000" tIns="0" rIns="0" bIns="0" anchor="ctr">
            <a:noAutofit/>
          </a:bodyPr>
          <a:lstStyle/>
          <a:p>
            <a:pPr algn="ctr">
              <a:spcBef>
                <a:spcPts val="0"/>
              </a:spcBef>
            </a:pPr>
            <a:r>
              <a:rPr lang="en-US" altLang="zh-CN" sz="1200" b="1" dirty="0" smtClean="0"/>
              <a:t>NW</a:t>
            </a:r>
            <a:endParaRPr lang="en-US" altLang="zh-CN" sz="1200" b="1" dirty="0"/>
          </a:p>
        </p:txBody>
      </p:sp>
      <p:sp>
        <p:nvSpPr>
          <p:cNvPr id="19" name="Text Box 6"/>
          <p:cNvSpPr txBox="1">
            <a:spLocks noChangeArrowheads="1"/>
          </p:cNvSpPr>
          <p:nvPr/>
        </p:nvSpPr>
        <p:spPr bwMode="auto">
          <a:xfrm>
            <a:off x="4664968" y="5805264"/>
            <a:ext cx="1152128" cy="216024"/>
          </a:xfrm>
          <a:prstGeom prst="rect">
            <a:avLst/>
          </a:prstGeom>
          <a:solidFill>
            <a:schemeClr val="bg1"/>
          </a:solidFill>
          <a:ln w="9525">
            <a:noFill/>
            <a:miter lim="800000"/>
            <a:headEnd/>
            <a:tailEnd/>
          </a:ln>
          <a:effectLst/>
        </p:spPr>
        <p:txBody>
          <a:bodyPr lIns="36000" tIns="0" rIns="0" bIns="0" anchor="ctr">
            <a:noAutofit/>
          </a:bodyPr>
          <a:lstStyle/>
          <a:p>
            <a:pPr algn="ctr">
              <a:spcBef>
                <a:spcPts val="0"/>
              </a:spcBef>
            </a:pPr>
            <a:r>
              <a:rPr lang="en-US" altLang="zh-CN" sz="1050" b="1" dirty="0" smtClean="0"/>
              <a:t>Total of “Three </a:t>
            </a:r>
            <a:r>
              <a:rPr lang="en-US" altLang="zh-CN" sz="1050" b="1" dirty="0" err="1" smtClean="0"/>
              <a:t>Norths</a:t>
            </a:r>
            <a:r>
              <a:rPr lang="en-US" altLang="zh-CN" sz="1050" b="1" dirty="0" smtClean="0"/>
              <a:t>”</a:t>
            </a:r>
            <a:endParaRPr lang="en-US" altLang="zh-CN" sz="1050" b="1"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ChangeArrowheads="1"/>
          </p:cNvSpPr>
          <p:nvPr/>
        </p:nvSpPr>
        <p:spPr bwMode="auto">
          <a:xfrm>
            <a:off x="111125" y="1752600"/>
            <a:ext cx="4265613" cy="4310485"/>
          </a:xfrm>
          <a:prstGeom prst="roundRect">
            <a:avLst>
              <a:gd name="adj" fmla="val 16667"/>
            </a:avLst>
          </a:prstGeom>
          <a:noFill/>
          <a:ln w="9525">
            <a:noFill/>
            <a:round/>
            <a:headEnd/>
            <a:tailEnd/>
          </a:ln>
          <a:effectLst/>
        </p:spPr>
        <p:txBody>
          <a:bodyPr lIns="36000" rIns="36000">
            <a:noAutofit/>
          </a:bodyPr>
          <a:lstStyle/>
          <a:p>
            <a:pPr lvl="1" algn="just" eaLnBrk="0" hangingPunct="0">
              <a:lnSpc>
                <a:spcPct val="150000"/>
              </a:lnSpc>
              <a:buClr>
                <a:srgbClr val="000000"/>
              </a:buClr>
              <a:buSzPct val="100000"/>
              <a:tabLst>
                <a:tab pos="3648075" algn="l"/>
              </a:tabLst>
              <a:defRPr/>
            </a:pPr>
            <a:r>
              <a:rPr lang="en-US" altLang="zh-CN" sz="1400" dirty="0" smtClean="0">
                <a:latin typeface="+mj-lt"/>
                <a:ea typeface="宋体" pitchFamily="2" charset="-122"/>
              </a:rPr>
              <a:t>The </a:t>
            </a:r>
            <a:r>
              <a:rPr lang="en-US" altLang="zh-CN" sz="1400" dirty="0" smtClean="0">
                <a:latin typeface="+mj-lt"/>
                <a:ea typeface="宋体" pitchFamily="2" charset="-122"/>
              </a:rPr>
              <a:t>p</a:t>
            </a:r>
            <a:r>
              <a:rPr lang="zh-CN" altLang="zh-CN" sz="1400" dirty="0" smtClean="0">
                <a:latin typeface="+mj-lt"/>
                <a:ea typeface="宋体" pitchFamily="2" charset="-122"/>
              </a:rPr>
              <a:t>ower </a:t>
            </a:r>
            <a:r>
              <a:rPr lang="en-US" altLang="zh-CN" sz="1400" dirty="0" smtClean="0">
                <a:latin typeface="+mj-lt"/>
                <a:ea typeface="宋体" pitchFamily="2" charset="-122"/>
              </a:rPr>
              <a:t>resource with</a:t>
            </a:r>
            <a:r>
              <a:rPr lang="zh-CN" altLang="zh-CN" sz="1400" dirty="0" smtClean="0">
                <a:latin typeface="+mj-lt"/>
                <a:ea typeface="宋体" pitchFamily="2" charset="-122"/>
              </a:rPr>
              <a:t> </a:t>
            </a:r>
            <a:r>
              <a:rPr lang="zh-CN" altLang="zh-CN" sz="1400" dirty="0">
                <a:latin typeface="+mj-lt"/>
                <a:ea typeface="宋体" pitchFamily="2" charset="-122"/>
              </a:rPr>
              <a:t>flexible regulation in Spain accounts for 34%, 1.7 times </a:t>
            </a:r>
            <a:r>
              <a:rPr lang="en-US" altLang="zh-CN" sz="1400" dirty="0" smtClean="0">
                <a:latin typeface="+mj-lt"/>
                <a:ea typeface="宋体" pitchFamily="2" charset="-122"/>
              </a:rPr>
              <a:t>of</a:t>
            </a:r>
            <a:r>
              <a:rPr lang="zh-CN" altLang="zh-CN" sz="1400" dirty="0" smtClean="0">
                <a:latin typeface="+mj-lt"/>
                <a:ea typeface="宋体" pitchFamily="2" charset="-122"/>
              </a:rPr>
              <a:t> </a:t>
            </a:r>
            <a:r>
              <a:rPr lang="zh-CN" altLang="zh-CN" sz="1400" dirty="0">
                <a:latin typeface="+mj-lt"/>
                <a:ea typeface="宋体" pitchFamily="2" charset="-122"/>
              </a:rPr>
              <a:t>wind power.</a:t>
            </a:r>
          </a:p>
          <a:p>
            <a:pPr lvl="1" algn="just" eaLnBrk="0" hangingPunct="0">
              <a:lnSpc>
                <a:spcPct val="150000"/>
              </a:lnSpc>
              <a:buClr>
                <a:srgbClr val="000000"/>
              </a:buClr>
              <a:buSzPct val="100000"/>
              <a:tabLst>
                <a:tab pos="3648075" algn="l"/>
              </a:tabLst>
              <a:defRPr/>
            </a:pPr>
            <a:r>
              <a:rPr lang="zh-CN" altLang="zh-CN" sz="1400" dirty="0">
                <a:latin typeface="+mj-lt"/>
                <a:ea typeface="宋体" pitchFamily="2" charset="-122"/>
              </a:rPr>
              <a:t>That in U.S. accounts for 49%, 14 times </a:t>
            </a:r>
            <a:r>
              <a:rPr lang="en-US" altLang="zh-CN" sz="1400" dirty="0" smtClean="0">
                <a:latin typeface="+mj-lt"/>
                <a:ea typeface="宋体" pitchFamily="2" charset="-122"/>
              </a:rPr>
              <a:t>of  </a:t>
            </a:r>
            <a:r>
              <a:rPr lang="zh-CN" altLang="zh-CN" sz="1400" dirty="0" smtClean="0">
                <a:latin typeface="+mj-lt"/>
                <a:ea typeface="宋体" pitchFamily="2" charset="-122"/>
              </a:rPr>
              <a:t>wind </a:t>
            </a:r>
            <a:r>
              <a:rPr lang="zh-CN" altLang="zh-CN" sz="1400" dirty="0">
                <a:latin typeface="+mj-lt"/>
                <a:ea typeface="宋体" pitchFamily="2" charset="-122"/>
              </a:rPr>
              <a:t>power.</a:t>
            </a:r>
          </a:p>
          <a:p>
            <a:pPr lvl="1" algn="just" eaLnBrk="0" hangingPunct="0">
              <a:lnSpc>
                <a:spcPct val="150000"/>
              </a:lnSpc>
              <a:buClr>
                <a:srgbClr val="000000"/>
              </a:buClr>
              <a:buSzPct val="100000"/>
              <a:tabLst>
                <a:tab pos="3648075" algn="l"/>
              </a:tabLst>
              <a:defRPr/>
            </a:pPr>
            <a:r>
              <a:rPr lang="zh-CN" altLang="zh-CN" sz="1400" dirty="0">
                <a:latin typeface="+mj-lt"/>
                <a:ea typeface="宋体" pitchFamily="2" charset="-122"/>
              </a:rPr>
              <a:t>A higher proportion of flexible power </a:t>
            </a:r>
            <a:r>
              <a:rPr lang="en-US" altLang="zh-CN" sz="1400" dirty="0" smtClean="0">
                <a:latin typeface="+mj-lt"/>
                <a:ea typeface="宋体" pitchFamily="2" charset="-122"/>
              </a:rPr>
              <a:t>resource</a:t>
            </a:r>
            <a:r>
              <a:rPr lang="zh-CN" altLang="zh-CN" sz="1400" dirty="0" smtClean="0">
                <a:latin typeface="+mj-lt"/>
                <a:ea typeface="宋体" pitchFamily="2" charset="-122"/>
              </a:rPr>
              <a:t> </a:t>
            </a:r>
            <a:r>
              <a:rPr lang="zh-CN" altLang="zh-CN" sz="1400" dirty="0">
                <a:latin typeface="+mj-lt"/>
                <a:ea typeface="宋体" pitchFamily="2" charset="-122"/>
              </a:rPr>
              <a:t>is one of the main reasons why Spain and other countries are at a high level of wind power utilization.</a:t>
            </a:r>
          </a:p>
          <a:p>
            <a:pPr lvl="1" algn="just" eaLnBrk="0" hangingPunct="0">
              <a:lnSpc>
                <a:spcPct val="150000"/>
              </a:lnSpc>
              <a:buClr>
                <a:srgbClr val="000000"/>
              </a:buClr>
              <a:buSzPct val="100000"/>
              <a:tabLst>
                <a:tab pos="3648075" algn="l"/>
              </a:tabLst>
              <a:defRPr/>
            </a:pPr>
            <a:r>
              <a:rPr lang="en-US" altLang="zh-CN" sz="1400" dirty="0" smtClean="0">
                <a:latin typeface="+mj-lt"/>
                <a:ea typeface="宋体" pitchFamily="2" charset="-122"/>
              </a:rPr>
              <a:t>The p</a:t>
            </a:r>
            <a:r>
              <a:rPr lang="zh-CN" altLang="zh-CN" sz="1400" dirty="0" smtClean="0">
                <a:latin typeface="+mj-lt"/>
                <a:ea typeface="宋体" pitchFamily="2" charset="-122"/>
              </a:rPr>
              <a:t>ower </a:t>
            </a:r>
            <a:r>
              <a:rPr lang="en-US" altLang="zh-CN" sz="1400" dirty="0" smtClean="0">
                <a:latin typeface="+mj-lt"/>
                <a:ea typeface="宋体" pitchFamily="2" charset="-122"/>
              </a:rPr>
              <a:t>resource with</a:t>
            </a:r>
            <a:r>
              <a:rPr lang="zh-CN" altLang="zh-CN" sz="1400" dirty="0" smtClean="0">
                <a:latin typeface="+mj-lt"/>
                <a:ea typeface="宋体" pitchFamily="2" charset="-122"/>
              </a:rPr>
              <a:t> </a:t>
            </a:r>
            <a:r>
              <a:rPr lang="zh-CN" altLang="zh-CN" sz="1400" dirty="0">
                <a:latin typeface="+mj-lt"/>
                <a:ea typeface="宋体" pitchFamily="2" charset="-122"/>
              </a:rPr>
              <a:t>flexible regulation in China only accounts for 5.6%, 1.1 times </a:t>
            </a:r>
            <a:r>
              <a:rPr lang="en-US" altLang="zh-CN" sz="1400" dirty="0" smtClean="0">
                <a:latin typeface="+mj-lt"/>
                <a:ea typeface="宋体" pitchFamily="2" charset="-122"/>
              </a:rPr>
              <a:t>of</a:t>
            </a:r>
            <a:r>
              <a:rPr lang="zh-CN" altLang="zh-CN" sz="1400" dirty="0" smtClean="0">
                <a:latin typeface="+mj-lt"/>
                <a:ea typeface="宋体" pitchFamily="2" charset="-122"/>
              </a:rPr>
              <a:t> </a:t>
            </a:r>
            <a:r>
              <a:rPr lang="zh-CN" altLang="zh-CN" sz="1400" dirty="0">
                <a:latin typeface="+mj-lt"/>
                <a:ea typeface="宋体" pitchFamily="2" charset="-122"/>
              </a:rPr>
              <a:t>wind power.</a:t>
            </a:r>
            <a:endParaRPr lang="zh-CN" altLang="zh-CN" sz="1400" b="1" dirty="0">
              <a:latin typeface="+mj-lt"/>
              <a:ea typeface="仿宋_GB2312" pitchFamily="49" charset="-122"/>
            </a:endParaRPr>
          </a:p>
        </p:txBody>
      </p:sp>
      <p:sp>
        <p:nvSpPr>
          <p:cNvPr id="16387" name="Text Box 3"/>
          <p:cNvSpPr txBox="1">
            <a:spLocks noChangeArrowheads="1"/>
          </p:cNvSpPr>
          <p:nvPr/>
        </p:nvSpPr>
        <p:spPr bwMode="auto">
          <a:xfrm>
            <a:off x="5817096" y="5661248"/>
            <a:ext cx="3529012" cy="307777"/>
          </a:xfrm>
          <a:prstGeom prst="rect">
            <a:avLst/>
          </a:prstGeom>
          <a:noFill/>
          <a:ln w="9525">
            <a:noFill/>
            <a:miter lim="800000"/>
            <a:headEnd/>
            <a:tailEnd/>
          </a:ln>
          <a:effectLst/>
        </p:spPr>
        <p:txBody>
          <a:bodyPr wrap="square">
            <a:spAutoFit/>
          </a:bodyPr>
          <a:lstStyle/>
          <a:p>
            <a:pPr algn="ctr">
              <a:buClr>
                <a:srgbClr val="000000"/>
              </a:buClr>
              <a:buSzPct val="100000"/>
            </a:pPr>
            <a:r>
              <a:rPr lang="zh-CN" altLang="zh-CN" sz="1400" b="1" dirty="0"/>
              <a:t>Comparison Diagram of Power </a:t>
            </a:r>
            <a:r>
              <a:rPr lang="zh-CN" altLang="en-US" sz="1400" b="1" dirty="0"/>
              <a:t>M</a:t>
            </a:r>
            <a:r>
              <a:rPr lang="en-US" altLang="zh-CN" sz="1400" b="1" dirty="0"/>
              <a:t>ix</a:t>
            </a:r>
            <a:endParaRPr lang="zh-CN" altLang="zh-CN" sz="1100" b="1" dirty="0">
              <a:solidFill>
                <a:srgbClr val="000000"/>
              </a:solidFill>
            </a:endParaRPr>
          </a:p>
        </p:txBody>
      </p:sp>
      <p:sp>
        <p:nvSpPr>
          <p:cNvPr id="16388" name="Text Box 4"/>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13</a:t>
            </a:r>
          </a:p>
        </p:txBody>
      </p:sp>
      <p:pic>
        <p:nvPicPr>
          <p:cNvPr id="32772" name="Picture 5" descr="2369339241379639766515.png"/>
          <p:cNvPicPr>
            <a:picLocks noChangeArrowheads="1"/>
          </p:cNvPicPr>
          <p:nvPr/>
        </p:nvPicPr>
        <p:blipFill>
          <a:blip r:embed="rId2" cstate="print"/>
          <a:srcRect/>
          <a:stretch>
            <a:fillRect/>
          </a:stretch>
        </p:blipFill>
        <p:spPr bwMode="auto">
          <a:xfrm>
            <a:off x="4498975" y="2054225"/>
            <a:ext cx="5413375" cy="3395663"/>
          </a:xfrm>
          <a:prstGeom prst="rect">
            <a:avLst/>
          </a:prstGeom>
          <a:noFill/>
          <a:ln w="9525">
            <a:noFill/>
            <a:miter lim="800000"/>
            <a:headEnd/>
            <a:tailEnd/>
          </a:ln>
        </p:spPr>
      </p:pic>
      <p:sp>
        <p:nvSpPr>
          <p:cNvPr id="7" name="Text Box 6"/>
          <p:cNvSpPr txBox="1">
            <a:spLocks noChangeArrowheads="1"/>
          </p:cNvSpPr>
          <p:nvPr/>
        </p:nvSpPr>
        <p:spPr bwMode="auto">
          <a:xfrm>
            <a:off x="4953000" y="5013176"/>
            <a:ext cx="2160240" cy="216024"/>
          </a:xfrm>
          <a:prstGeom prst="rect">
            <a:avLst/>
          </a:prstGeom>
          <a:blipFill>
            <a:blip r:embed="rId3" cstate="print"/>
            <a:stretch>
              <a:fillRect/>
            </a:stretch>
          </a:blipFill>
          <a:ln w="9525">
            <a:noFill/>
            <a:miter lim="800000"/>
            <a:headEnd/>
            <a:tailEnd/>
          </a:ln>
          <a:effectLst/>
        </p:spPr>
        <p:txBody>
          <a:bodyPr lIns="36000" tIns="0" rIns="0" bIns="0" anchor="ctr">
            <a:noAutofit/>
          </a:bodyPr>
          <a:lstStyle/>
          <a:p>
            <a:pPr>
              <a:spcBef>
                <a:spcPts val="0"/>
              </a:spcBef>
            </a:pPr>
            <a:r>
              <a:rPr lang="en-US" altLang="zh-CN" sz="800" b="1" dirty="0" smtClean="0"/>
              <a:t>Flexible power</a:t>
            </a:r>
          </a:p>
          <a:p>
            <a:pPr>
              <a:spcBef>
                <a:spcPts val="0"/>
              </a:spcBef>
            </a:pPr>
            <a:r>
              <a:rPr lang="en-US" altLang="zh-CN" sz="800" b="1" dirty="0" smtClean="0"/>
              <a:t>(pumped storage, fuel and gas)</a:t>
            </a:r>
            <a:endParaRPr lang="en-US" altLang="zh-CN" sz="800" b="1" dirty="0"/>
          </a:p>
        </p:txBody>
      </p:sp>
      <p:sp>
        <p:nvSpPr>
          <p:cNvPr id="8" name="Text Box 6"/>
          <p:cNvSpPr txBox="1">
            <a:spLocks noChangeArrowheads="1"/>
          </p:cNvSpPr>
          <p:nvPr/>
        </p:nvSpPr>
        <p:spPr bwMode="auto">
          <a:xfrm>
            <a:off x="7221296" y="5013176"/>
            <a:ext cx="396000" cy="216024"/>
          </a:xfrm>
          <a:prstGeom prst="rect">
            <a:avLst/>
          </a:prstGeom>
          <a:blipFill>
            <a:blip r:embed="rId3" cstate="print"/>
            <a:stretch>
              <a:fillRect/>
            </a:stretch>
          </a:blipFill>
          <a:ln w="9525">
            <a:noFill/>
            <a:miter lim="800000"/>
            <a:headEnd/>
            <a:tailEnd/>
          </a:ln>
          <a:effectLst/>
        </p:spPr>
        <p:txBody>
          <a:bodyPr lIns="36000" tIns="0" rIns="0" bIns="0" anchor="ctr">
            <a:noAutofit/>
          </a:bodyPr>
          <a:lstStyle/>
          <a:p>
            <a:pPr>
              <a:spcBef>
                <a:spcPts val="0"/>
              </a:spcBef>
            </a:pPr>
            <a:r>
              <a:rPr lang="en-US" altLang="zh-CN" sz="800" b="1" dirty="0" smtClean="0"/>
              <a:t>Wind power</a:t>
            </a:r>
            <a:endParaRPr lang="en-US" altLang="zh-CN" sz="800" b="1" dirty="0"/>
          </a:p>
        </p:txBody>
      </p:sp>
      <p:sp>
        <p:nvSpPr>
          <p:cNvPr id="9" name="Text Box 6"/>
          <p:cNvSpPr txBox="1">
            <a:spLocks noChangeArrowheads="1"/>
          </p:cNvSpPr>
          <p:nvPr/>
        </p:nvSpPr>
        <p:spPr bwMode="auto">
          <a:xfrm>
            <a:off x="7812000" y="5013176"/>
            <a:ext cx="432048" cy="216024"/>
          </a:xfrm>
          <a:prstGeom prst="rect">
            <a:avLst/>
          </a:prstGeom>
          <a:blipFill>
            <a:blip r:embed="rId3" cstate="print"/>
            <a:stretch>
              <a:fillRect/>
            </a:stretch>
          </a:blipFill>
          <a:ln w="9525">
            <a:noFill/>
            <a:miter lim="800000"/>
            <a:headEnd/>
            <a:tailEnd/>
          </a:ln>
          <a:effectLst/>
        </p:spPr>
        <p:txBody>
          <a:bodyPr lIns="36000" tIns="0" rIns="0" bIns="0" anchor="ctr">
            <a:noAutofit/>
          </a:bodyPr>
          <a:lstStyle/>
          <a:p>
            <a:pPr>
              <a:spcBef>
                <a:spcPts val="0"/>
              </a:spcBef>
            </a:pPr>
            <a:r>
              <a:rPr lang="en-US" altLang="zh-CN" sz="800" b="1" dirty="0" smtClean="0"/>
              <a:t>Others</a:t>
            </a:r>
            <a:endParaRPr lang="en-US" altLang="zh-CN" sz="800" b="1" dirty="0"/>
          </a:p>
        </p:txBody>
      </p:sp>
      <p:sp>
        <p:nvSpPr>
          <p:cNvPr id="10" name="Text Box 6"/>
          <p:cNvSpPr txBox="1">
            <a:spLocks noChangeArrowheads="1"/>
          </p:cNvSpPr>
          <p:nvPr/>
        </p:nvSpPr>
        <p:spPr bwMode="auto">
          <a:xfrm>
            <a:off x="8373464" y="5013176"/>
            <a:ext cx="756000" cy="216024"/>
          </a:xfrm>
          <a:prstGeom prst="rect">
            <a:avLst/>
          </a:prstGeom>
          <a:blipFill>
            <a:blip r:embed="rId3" cstate="print"/>
            <a:stretch>
              <a:fillRect/>
            </a:stretch>
          </a:blipFill>
          <a:ln w="9525">
            <a:noFill/>
            <a:miter lim="800000"/>
            <a:headEnd/>
            <a:tailEnd/>
          </a:ln>
          <a:effectLst/>
        </p:spPr>
        <p:txBody>
          <a:bodyPr lIns="36000" tIns="0" rIns="0" bIns="0" anchor="ctr">
            <a:noAutofit/>
          </a:bodyPr>
          <a:lstStyle/>
          <a:p>
            <a:pPr>
              <a:spcBef>
                <a:spcPts val="0"/>
              </a:spcBef>
            </a:pPr>
            <a:r>
              <a:rPr lang="en-US" altLang="zh-CN" sz="800" b="1" dirty="0" smtClean="0"/>
              <a:t>Hydro</a:t>
            </a:r>
            <a:endParaRPr lang="en-US" altLang="zh-CN" sz="800" b="1" dirty="0"/>
          </a:p>
        </p:txBody>
      </p:sp>
      <p:sp>
        <p:nvSpPr>
          <p:cNvPr id="11" name="Text Box 6"/>
          <p:cNvSpPr txBox="1">
            <a:spLocks noChangeArrowheads="1"/>
          </p:cNvSpPr>
          <p:nvPr/>
        </p:nvSpPr>
        <p:spPr bwMode="auto">
          <a:xfrm>
            <a:off x="9273480" y="5013176"/>
            <a:ext cx="612000" cy="216024"/>
          </a:xfrm>
          <a:prstGeom prst="rect">
            <a:avLst/>
          </a:prstGeom>
          <a:blipFill>
            <a:blip r:embed="rId3" cstate="print"/>
            <a:stretch>
              <a:fillRect/>
            </a:stretch>
          </a:blipFill>
          <a:ln w="9525">
            <a:noFill/>
            <a:miter lim="800000"/>
            <a:headEnd/>
            <a:tailEnd/>
          </a:ln>
          <a:effectLst/>
        </p:spPr>
        <p:txBody>
          <a:bodyPr lIns="36000" tIns="0" rIns="0" bIns="0" anchor="ctr">
            <a:noAutofit/>
          </a:bodyPr>
          <a:lstStyle/>
          <a:p>
            <a:pPr>
              <a:spcBef>
                <a:spcPts val="0"/>
              </a:spcBef>
            </a:pPr>
            <a:r>
              <a:rPr lang="en-US" altLang="zh-CN" sz="800" b="1" dirty="0" smtClean="0"/>
              <a:t>Coal</a:t>
            </a:r>
            <a:endParaRPr lang="en-US" altLang="zh-CN" sz="800" b="1" dirty="0"/>
          </a:p>
        </p:txBody>
      </p:sp>
      <p:sp>
        <p:nvSpPr>
          <p:cNvPr id="12" name="Text Box 6"/>
          <p:cNvSpPr txBox="1">
            <a:spLocks noChangeArrowheads="1"/>
          </p:cNvSpPr>
          <p:nvPr/>
        </p:nvSpPr>
        <p:spPr bwMode="auto">
          <a:xfrm>
            <a:off x="5529064" y="4797152"/>
            <a:ext cx="3816424" cy="216024"/>
          </a:xfrm>
          <a:prstGeom prst="rect">
            <a:avLst/>
          </a:prstGeom>
          <a:blipFill>
            <a:blip r:embed="rId3" cstate="print"/>
            <a:stretch>
              <a:fillRect/>
            </a:stretch>
          </a:blipFill>
          <a:ln w="9525">
            <a:noFill/>
            <a:miter lim="800000"/>
            <a:headEnd/>
            <a:tailEnd/>
          </a:ln>
          <a:effectLst/>
        </p:spPr>
        <p:txBody>
          <a:bodyPr lIns="36000" tIns="0" rIns="0" bIns="0" anchor="ctr">
            <a:noAutofit/>
          </a:bodyPr>
          <a:lstStyle/>
          <a:p>
            <a:pPr>
              <a:spcBef>
                <a:spcPts val="0"/>
              </a:spcBef>
            </a:pPr>
            <a:r>
              <a:rPr lang="en-US" altLang="zh-CN" sz="1200" b="1" dirty="0" smtClean="0"/>
              <a:t>   China               Spain            Germany            US</a:t>
            </a:r>
            <a:endParaRPr lang="en-US" altLang="zh-CN" sz="1200" b="1"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2" descr="C:\Documents and Settings\chenhe\桌面\新建 BMP 图像.bmp"/>
          <p:cNvPicPr>
            <a:picLocks noChangeAspect="1" noChangeArrowheads="1"/>
          </p:cNvPicPr>
          <p:nvPr/>
        </p:nvPicPr>
        <p:blipFill>
          <a:blip r:embed="rId2" cstate="print"/>
          <a:srcRect t="3909"/>
          <a:stretch>
            <a:fillRect/>
          </a:stretch>
        </p:blipFill>
        <p:spPr bwMode="auto">
          <a:xfrm>
            <a:off x="4089400" y="1557338"/>
            <a:ext cx="5287963" cy="3960812"/>
          </a:xfrm>
          <a:prstGeom prst="rect">
            <a:avLst/>
          </a:prstGeom>
          <a:noFill/>
          <a:ln w="9525">
            <a:noFill/>
            <a:miter lim="800000"/>
            <a:headEnd/>
            <a:tailEnd/>
          </a:ln>
        </p:spPr>
      </p:pic>
      <p:sp>
        <p:nvSpPr>
          <p:cNvPr id="17411" name="Rectangle 3"/>
          <p:cNvSpPr>
            <a:spLocks noChangeArrowheads="1"/>
          </p:cNvSpPr>
          <p:nvPr/>
        </p:nvSpPr>
        <p:spPr bwMode="auto">
          <a:xfrm>
            <a:off x="446088" y="1463675"/>
            <a:ext cx="3570287" cy="3453253"/>
          </a:xfrm>
          <a:prstGeom prst="rect">
            <a:avLst/>
          </a:prstGeom>
          <a:noFill/>
          <a:ln w="9525">
            <a:noFill/>
            <a:miter lim="800000"/>
            <a:headEnd/>
            <a:tailEnd/>
          </a:ln>
          <a:effectLst/>
        </p:spPr>
        <p:txBody>
          <a:bodyPr>
            <a:spAutoFit/>
          </a:bodyPr>
          <a:lstStyle/>
          <a:p>
            <a:pPr algn="just">
              <a:lnSpc>
                <a:spcPct val="130000"/>
              </a:lnSpc>
              <a:buClr>
                <a:srgbClr val="000000"/>
              </a:buClr>
              <a:buSzPct val="100000"/>
              <a:defRPr/>
            </a:pPr>
            <a:r>
              <a:rPr lang="en-US" altLang="zh-CN" sz="1400" dirty="0" smtClean="0">
                <a:solidFill>
                  <a:srgbClr val="FF6600"/>
                </a:solidFill>
                <a:latin typeface="+mj-lt"/>
              </a:rPr>
              <a:t>Locally</a:t>
            </a:r>
            <a:r>
              <a:rPr lang="zh-CN" altLang="zh-CN" sz="1400" dirty="0" smtClean="0">
                <a:solidFill>
                  <a:srgbClr val="FF6600"/>
                </a:solidFill>
                <a:latin typeface="+mj-lt"/>
              </a:rPr>
              <a:t>: </a:t>
            </a:r>
            <a:r>
              <a:rPr lang="zh-CN" altLang="zh-CN" sz="1400" dirty="0">
                <a:latin typeface="+mj-lt"/>
              </a:rPr>
              <a:t>Installed wind power capacity in </a:t>
            </a:r>
            <a:r>
              <a:rPr lang="en-US" altLang="zh-CN" sz="1400" dirty="0" smtClean="0">
                <a:latin typeface="+mj-lt"/>
              </a:rPr>
              <a:t>“</a:t>
            </a:r>
            <a:r>
              <a:rPr lang="zh-CN" altLang="zh-CN" sz="1400" dirty="0" smtClean="0">
                <a:latin typeface="+mj-lt"/>
              </a:rPr>
              <a:t>Three Norths</a:t>
            </a:r>
            <a:r>
              <a:rPr lang="en-US" altLang="zh-CN" sz="1400" dirty="0" smtClean="0">
                <a:latin typeface="+mj-lt"/>
              </a:rPr>
              <a:t>”</a:t>
            </a:r>
            <a:r>
              <a:rPr lang="zh-CN" altLang="zh-CN" sz="1400" dirty="0" smtClean="0">
                <a:latin typeface="+mj-lt"/>
              </a:rPr>
              <a:t> </a:t>
            </a:r>
            <a:r>
              <a:rPr lang="zh-CN" altLang="zh-CN" sz="1400" dirty="0">
                <a:latin typeface="+mj-lt"/>
              </a:rPr>
              <a:t>has reached 20%. Subject to small-scale market, limited resources for peak regulation, and lack of a capacity of trans-regional transmission, there is no space for further wind power development.</a:t>
            </a:r>
            <a:r>
              <a:rPr lang="zh-CN" altLang="zh-CN" sz="1400" b="1" dirty="0">
                <a:solidFill>
                  <a:srgbClr val="C00000"/>
                </a:solidFill>
                <a:latin typeface="+mj-lt"/>
                <a:ea typeface="仿宋_GB2312" pitchFamily="49" charset="-122"/>
              </a:rPr>
              <a:t>   </a:t>
            </a:r>
          </a:p>
          <a:p>
            <a:pPr algn="just">
              <a:lnSpc>
                <a:spcPct val="130000"/>
              </a:lnSpc>
              <a:buClr>
                <a:srgbClr val="000000"/>
              </a:buClr>
              <a:buSzPct val="100000"/>
              <a:defRPr/>
            </a:pPr>
            <a:r>
              <a:rPr lang="en-US" altLang="zh-CN" sz="1400" dirty="0" smtClean="0">
                <a:solidFill>
                  <a:srgbClr val="FF6600"/>
                </a:solidFill>
                <a:latin typeface="+mj-lt"/>
              </a:rPr>
              <a:t>Nationally</a:t>
            </a:r>
            <a:r>
              <a:rPr lang="zh-CN" altLang="zh-CN" sz="1400" dirty="0" smtClean="0">
                <a:solidFill>
                  <a:srgbClr val="FF6600"/>
                </a:solidFill>
                <a:latin typeface="+mj-lt"/>
              </a:rPr>
              <a:t>:</a:t>
            </a:r>
            <a:r>
              <a:rPr lang="zh-CN" altLang="zh-CN" sz="1400" dirty="0" smtClean="0">
                <a:latin typeface="+mj-lt"/>
              </a:rPr>
              <a:t> </a:t>
            </a:r>
            <a:r>
              <a:rPr lang="zh-CN" altLang="zh-CN" sz="1400" dirty="0">
                <a:latin typeface="+mj-lt"/>
              </a:rPr>
              <a:t>Installed wind power capacity accounts for only 5%. Resources for peak regulation are relatively abundant in the eastern and central regions; the consumption market has not been fully developed.</a:t>
            </a:r>
          </a:p>
        </p:txBody>
      </p:sp>
      <p:sp>
        <p:nvSpPr>
          <p:cNvPr id="17412" name="AutoShape 4"/>
          <p:cNvSpPr>
            <a:spLocks noChangeArrowheads="1"/>
          </p:cNvSpPr>
          <p:nvPr/>
        </p:nvSpPr>
        <p:spPr bwMode="auto">
          <a:xfrm>
            <a:off x="698500" y="5629275"/>
            <a:ext cx="8401050" cy="968375"/>
          </a:xfrm>
          <a:custGeom>
            <a:avLst/>
            <a:gdLst>
              <a:gd name="T0" fmla="*/ 8401050 w 8401050"/>
              <a:gd name="T1" fmla="*/ 484188 h 968375"/>
              <a:gd name="T2" fmla="*/ 4200525 w 8401050"/>
              <a:gd name="T3" fmla="*/ 968375 h 968375"/>
              <a:gd name="T4" fmla="*/ 0 w 8401050"/>
              <a:gd name="T5" fmla="*/ 484188 h 968375"/>
              <a:gd name="T6" fmla="*/ 4200525 w 8401050"/>
              <a:gd name="T7" fmla="*/ 0 h 968375"/>
              <a:gd name="T8" fmla="*/ 0 60000 65536"/>
              <a:gd name="T9" fmla="*/ 5898240 60000 65536"/>
              <a:gd name="T10" fmla="*/ 11796480 60000 65536"/>
              <a:gd name="T11" fmla="*/ 17694720 60000 65536"/>
              <a:gd name="T12" fmla="*/ 47272 w 8401050"/>
              <a:gd name="T13" fmla="*/ 47272 h 968375"/>
              <a:gd name="T14" fmla="*/ 8353778 w 8401050"/>
              <a:gd name="T15" fmla="*/ 921103 h 968375"/>
            </a:gdLst>
            <a:ahLst/>
            <a:cxnLst>
              <a:cxn ang="T8">
                <a:pos x="T0" y="T1"/>
              </a:cxn>
              <a:cxn ang="T9">
                <a:pos x="T2" y="T3"/>
              </a:cxn>
              <a:cxn ang="T10">
                <a:pos x="T4" y="T5"/>
              </a:cxn>
              <a:cxn ang="T11">
                <a:pos x="T6" y="T7"/>
              </a:cxn>
            </a:cxnLst>
            <a:rect l="T12" t="T13" r="T14" b="T15"/>
            <a:pathLst>
              <a:path w="8401050" h="968375">
                <a:moveTo>
                  <a:pt x="161399" y="0"/>
                </a:moveTo>
                <a:lnTo>
                  <a:pt x="8401050" y="0"/>
                </a:lnTo>
                <a:lnTo>
                  <a:pt x="8401050" y="806976"/>
                </a:lnTo>
                <a:cubicBezTo>
                  <a:pt x="8401050" y="896114"/>
                  <a:pt x="8328789" y="968374"/>
                  <a:pt x="8239651" y="968375"/>
                </a:cubicBezTo>
                <a:lnTo>
                  <a:pt x="0" y="968375"/>
                </a:lnTo>
                <a:lnTo>
                  <a:pt x="0" y="161399"/>
                </a:lnTo>
                <a:cubicBezTo>
                  <a:pt x="0" y="72260"/>
                  <a:pt x="72260" y="0"/>
                  <a:pt x="161398" y="0"/>
                </a:cubicBezTo>
                <a:close/>
              </a:path>
            </a:pathLst>
          </a:custGeom>
          <a:solidFill>
            <a:srgbClr val="FFC000"/>
          </a:solidFill>
          <a:ln w="9525" cmpd="sng">
            <a:solidFill>
              <a:schemeClr val="tx1"/>
            </a:solidFill>
            <a:prstDash val="solid"/>
            <a:miter lim="800000"/>
            <a:headEnd/>
            <a:tailEnd/>
          </a:ln>
          <a:effectLst/>
        </p:spPr>
        <p:txBody>
          <a:bodyPr/>
          <a:lstStyle/>
          <a:p>
            <a:pPr>
              <a:buClr>
                <a:srgbClr val="000000"/>
              </a:buClr>
              <a:buSzPct val="100000"/>
            </a:pPr>
            <a:r>
              <a:rPr lang="en-US" altLang="zh-CN" sz="1600" b="1" dirty="0" smtClean="0">
                <a:solidFill>
                  <a:srgbClr val="000000"/>
                </a:solidFill>
              </a:rPr>
              <a:t>China‘s </a:t>
            </a:r>
            <a:r>
              <a:rPr lang="zh-CN" altLang="zh-CN" sz="1600" b="1" dirty="0" smtClean="0">
                <a:solidFill>
                  <a:srgbClr val="000000"/>
                </a:solidFill>
              </a:rPr>
              <a:t>realities </a:t>
            </a:r>
            <a:r>
              <a:rPr lang="zh-CN" altLang="zh-CN" sz="1600" b="1" dirty="0">
                <a:solidFill>
                  <a:srgbClr val="000000"/>
                </a:solidFill>
              </a:rPr>
              <a:t>of </a:t>
            </a:r>
            <a:r>
              <a:rPr lang="zh-CN" altLang="en-US" sz="1600" b="1" dirty="0">
                <a:solidFill>
                  <a:srgbClr val="000000"/>
                </a:solidFill>
              </a:rPr>
              <a:t>r</a:t>
            </a:r>
            <a:r>
              <a:rPr lang="en-US" altLang="zh-CN" sz="1600" b="1" dirty="0" err="1">
                <a:solidFill>
                  <a:srgbClr val="000000"/>
                </a:solidFill>
              </a:rPr>
              <a:t>everse</a:t>
            </a:r>
            <a:r>
              <a:rPr lang="en-US" altLang="zh-CN" sz="1600" b="1" dirty="0">
                <a:solidFill>
                  <a:srgbClr val="000000"/>
                </a:solidFill>
              </a:rPr>
              <a:t> distribution between </a:t>
            </a:r>
            <a:r>
              <a:rPr lang="zh-CN" altLang="zh-CN" sz="1600" b="1" dirty="0">
                <a:solidFill>
                  <a:srgbClr val="000000"/>
                </a:solidFill>
              </a:rPr>
              <a:t>wind power and other new </a:t>
            </a:r>
            <a:r>
              <a:rPr lang="zh-CN" altLang="zh-CN" sz="1600" b="1" dirty="0" smtClean="0">
                <a:solidFill>
                  <a:srgbClr val="000000"/>
                </a:solidFill>
              </a:rPr>
              <a:t>energy </a:t>
            </a:r>
            <a:r>
              <a:rPr lang="zh-CN" altLang="zh-CN" sz="1600" b="1" dirty="0">
                <a:solidFill>
                  <a:srgbClr val="000000"/>
                </a:solidFill>
              </a:rPr>
              <a:t>and load determine that </a:t>
            </a:r>
            <a:r>
              <a:rPr lang="en-US" altLang="zh-CN" sz="1600" b="1" dirty="0" smtClean="0">
                <a:solidFill>
                  <a:srgbClr val="000000"/>
                </a:solidFill>
              </a:rPr>
              <a:t>China's </a:t>
            </a:r>
            <a:r>
              <a:rPr lang="zh-CN" altLang="zh-CN" sz="1600" b="1" dirty="0" smtClean="0">
                <a:solidFill>
                  <a:srgbClr val="000000"/>
                </a:solidFill>
              </a:rPr>
              <a:t>new </a:t>
            </a:r>
            <a:r>
              <a:rPr lang="zh-CN" altLang="zh-CN" sz="1600" b="1" dirty="0">
                <a:solidFill>
                  <a:srgbClr val="000000"/>
                </a:solidFill>
              </a:rPr>
              <a:t>energy should focus on large-scale development and long-distance </a:t>
            </a:r>
            <a:r>
              <a:rPr lang="en-US" altLang="zh-CN" sz="1600" b="1" dirty="0" smtClean="0">
                <a:solidFill>
                  <a:srgbClr val="000000"/>
                </a:solidFill>
              </a:rPr>
              <a:t>outbound </a:t>
            </a:r>
            <a:r>
              <a:rPr lang="zh-CN" altLang="zh-CN" sz="1600" b="1" dirty="0" smtClean="0">
                <a:solidFill>
                  <a:srgbClr val="000000"/>
                </a:solidFill>
              </a:rPr>
              <a:t>delivery</a:t>
            </a:r>
            <a:r>
              <a:rPr lang="zh-CN" altLang="zh-CN" sz="1600" b="1" dirty="0">
                <a:solidFill>
                  <a:srgbClr val="000000"/>
                </a:solidFill>
              </a:rPr>
              <a:t>.</a:t>
            </a:r>
            <a:endParaRPr lang="zh-CN" altLang="zh-CN" sz="1600" b="1" dirty="0">
              <a:solidFill>
                <a:srgbClr val="000000"/>
              </a:solidFill>
              <a:ea typeface="仿宋_GB2312" pitchFamily="49" charset="-122"/>
            </a:endParaRPr>
          </a:p>
        </p:txBody>
      </p:sp>
      <p:sp>
        <p:nvSpPr>
          <p:cNvPr id="17413" name="Text Box 5"/>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14</a:t>
            </a:r>
          </a:p>
        </p:txBody>
      </p:sp>
      <p:sp>
        <p:nvSpPr>
          <p:cNvPr id="33798" name="Text Box 6"/>
          <p:cNvSpPr txBox="1">
            <a:spLocks noChangeArrowheads="1"/>
          </p:cNvSpPr>
          <p:nvPr/>
        </p:nvSpPr>
        <p:spPr bwMode="auto">
          <a:xfrm>
            <a:off x="5745088" y="3501008"/>
            <a:ext cx="719138" cy="276999"/>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ts val="0"/>
              </a:spcBef>
            </a:pPr>
            <a:r>
              <a:rPr lang="en-US" altLang="zh-CN" sz="1200" b="1" dirty="0">
                <a:solidFill>
                  <a:schemeClr val="bg1"/>
                </a:solidFill>
              </a:rPr>
              <a:t>NW</a:t>
            </a:r>
          </a:p>
        </p:txBody>
      </p:sp>
      <p:sp>
        <p:nvSpPr>
          <p:cNvPr id="33799" name="Text Box 7"/>
          <p:cNvSpPr txBox="1">
            <a:spLocks noChangeArrowheads="1"/>
          </p:cNvSpPr>
          <p:nvPr/>
        </p:nvSpPr>
        <p:spPr bwMode="auto">
          <a:xfrm>
            <a:off x="8409384" y="2420888"/>
            <a:ext cx="503881" cy="276999"/>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p>
            <a:pPr algn="ctr">
              <a:spcBef>
                <a:spcPts val="0"/>
              </a:spcBef>
            </a:pPr>
            <a:r>
              <a:rPr lang="en-US" altLang="zh-CN" sz="1200" b="1" dirty="0">
                <a:solidFill>
                  <a:schemeClr val="bg1"/>
                </a:solidFill>
              </a:rPr>
              <a:t>NE</a:t>
            </a:r>
          </a:p>
        </p:txBody>
      </p:sp>
      <p:sp>
        <p:nvSpPr>
          <p:cNvPr id="33800" name="Text Box 8"/>
          <p:cNvSpPr txBox="1">
            <a:spLocks noChangeArrowheads="1"/>
          </p:cNvSpPr>
          <p:nvPr/>
        </p:nvSpPr>
        <p:spPr bwMode="auto">
          <a:xfrm>
            <a:off x="5168900" y="4088105"/>
            <a:ext cx="648196" cy="276999"/>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p>
            <a:pPr>
              <a:spcBef>
                <a:spcPts val="0"/>
              </a:spcBef>
            </a:pPr>
            <a:r>
              <a:rPr lang="en-US" altLang="zh-CN" sz="1200" b="1" dirty="0">
                <a:solidFill>
                  <a:schemeClr val="bg1"/>
                </a:solidFill>
              </a:rPr>
              <a:t>Tibet</a:t>
            </a:r>
          </a:p>
        </p:txBody>
      </p:sp>
      <p:sp>
        <p:nvSpPr>
          <p:cNvPr id="33801" name="Text Box 9"/>
          <p:cNvSpPr txBox="1">
            <a:spLocks noChangeArrowheads="1"/>
          </p:cNvSpPr>
          <p:nvPr/>
        </p:nvSpPr>
        <p:spPr bwMode="auto">
          <a:xfrm>
            <a:off x="6609184" y="4797153"/>
            <a:ext cx="1224136" cy="276999"/>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p>
            <a:pPr>
              <a:spcBef>
                <a:spcPts val="0"/>
              </a:spcBef>
            </a:pPr>
            <a:r>
              <a:rPr lang="en-US" altLang="zh-CN" sz="1200" b="1" dirty="0">
                <a:solidFill>
                  <a:schemeClr val="bg1"/>
                </a:solidFill>
              </a:rPr>
              <a:t>South China</a:t>
            </a:r>
          </a:p>
        </p:txBody>
      </p:sp>
      <p:sp>
        <p:nvSpPr>
          <p:cNvPr id="33802" name="Text Box 10"/>
          <p:cNvSpPr txBox="1">
            <a:spLocks noChangeArrowheads="1"/>
          </p:cNvSpPr>
          <p:nvPr/>
        </p:nvSpPr>
        <p:spPr bwMode="auto">
          <a:xfrm>
            <a:off x="7329264" y="4221088"/>
            <a:ext cx="1152128" cy="415498"/>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p>
            <a:pPr algn="ctr">
              <a:spcBef>
                <a:spcPts val="0"/>
              </a:spcBef>
            </a:pPr>
            <a:r>
              <a:rPr lang="en-US" altLang="zh-CN" sz="1050" b="1" dirty="0">
                <a:solidFill>
                  <a:schemeClr val="bg1"/>
                </a:solidFill>
              </a:rPr>
              <a:t>“Three Chinas” Grid</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idx="4294967295"/>
          </p:nvPr>
        </p:nvSpPr>
        <p:spPr>
          <a:xfrm>
            <a:off x="560388" y="2276475"/>
            <a:ext cx="9129712" cy="523220"/>
          </a:xfrm>
        </p:spPr>
        <p:txBody>
          <a:bodyPr>
            <a:spAutoFit/>
          </a:bodyPr>
          <a:lstStyle/>
          <a:p>
            <a:pPr marL="0" indent="0" algn="ctr" eaLnBrk="1">
              <a:spcBef>
                <a:spcPct val="0"/>
              </a:spcBef>
              <a:buFontTx/>
              <a:buNone/>
              <a:defRPr/>
            </a:pPr>
            <a:r>
              <a:rPr lang="zh-CN" altLang="zh-CN" sz="2800" b="1" dirty="0" smtClean="0">
                <a:solidFill>
                  <a:srgbClr val="C00000"/>
                </a:solidFill>
                <a:latin typeface="+mj-lt"/>
              </a:rPr>
              <a:t>3. Wind Power Development Plan</a:t>
            </a:r>
            <a:endParaRPr lang="zh-CN" altLang="zh-CN" sz="2800" b="1" dirty="0">
              <a:solidFill>
                <a:srgbClr val="C00000"/>
              </a:solidFill>
              <a:latin typeface="+mj-lt"/>
              <a:ea typeface="黑体" pitchFamily="2" charset="-122"/>
            </a:endParaRPr>
          </a:p>
        </p:txBody>
      </p:sp>
      <p:pic>
        <p:nvPicPr>
          <p:cNvPr id="34818" name="Picture 3" descr="8068687741379639766515.jpg"/>
          <p:cNvPicPr>
            <a:picLocks noChangeAspect="1" noChangeArrowheads="1"/>
          </p:cNvPicPr>
          <p:nvPr/>
        </p:nvPicPr>
        <p:blipFill>
          <a:blip r:embed="rId3" cstate="print"/>
          <a:srcRect/>
          <a:stretch>
            <a:fillRect/>
          </a:stretch>
        </p:blipFill>
        <p:spPr bwMode="auto">
          <a:xfrm>
            <a:off x="5673725" y="3500438"/>
            <a:ext cx="3095625" cy="2093912"/>
          </a:xfrm>
          <a:prstGeom prst="rect">
            <a:avLst/>
          </a:prstGeom>
          <a:noFill/>
          <a:ln w="9525">
            <a:noFill/>
            <a:miter lim="800000"/>
            <a:headEnd/>
            <a:tailEnd/>
          </a:ln>
        </p:spPr>
      </p:pic>
      <p:pic>
        <p:nvPicPr>
          <p:cNvPr id="34819" name="Picture 4" descr="7680689761379639766515.jpg"/>
          <p:cNvPicPr>
            <a:picLocks noChangeArrowheads="1"/>
          </p:cNvPicPr>
          <p:nvPr/>
        </p:nvPicPr>
        <p:blipFill>
          <a:blip r:embed="rId4" cstate="print"/>
          <a:srcRect/>
          <a:stretch>
            <a:fillRect/>
          </a:stretch>
        </p:blipFill>
        <p:spPr bwMode="auto">
          <a:xfrm>
            <a:off x="1497013" y="3500438"/>
            <a:ext cx="3167062" cy="2089150"/>
          </a:xfrm>
          <a:prstGeom prst="rect">
            <a:avLst/>
          </a:prstGeom>
          <a:noFill/>
          <a:ln w="9525">
            <a:noFill/>
            <a:miter lim="800000"/>
            <a:headEnd/>
            <a:tailEnd/>
          </a:ln>
        </p:spPr>
      </p:pic>
      <p:sp>
        <p:nvSpPr>
          <p:cNvPr id="18437" name="Text Box 5"/>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15</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87339" y="1700213"/>
            <a:ext cx="3369517" cy="3554819"/>
          </a:xfrm>
          <a:prstGeom prst="rect">
            <a:avLst/>
          </a:prstGeom>
          <a:noFill/>
          <a:ln w="9525">
            <a:noFill/>
            <a:miter lim="800000"/>
            <a:headEnd/>
            <a:tailEnd/>
          </a:ln>
          <a:effectLst/>
        </p:spPr>
        <p:txBody>
          <a:bodyPr wrap="square" lIns="0" tIns="0" rIns="0" bIns="0">
            <a:spAutoFit/>
          </a:bodyPr>
          <a:lstStyle/>
          <a:p>
            <a:pPr algn="just">
              <a:lnSpc>
                <a:spcPct val="150000"/>
              </a:lnSpc>
              <a:buClr>
                <a:srgbClr val="000000"/>
              </a:buClr>
              <a:buSzPct val="100000"/>
            </a:pPr>
            <a:r>
              <a:rPr lang="zh-CN" altLang="zh-CN" sz="1400" dirty="0">
                <a:latin typeface="+mj-lt"/>
              </a:rPr>
              <a:t>According to </a:t>
            </a:r>
            <a:r>
              <a:rPr lang="zh-CN" altLang="zh-CN" sz="1400" i="1" dirty="0">
                <a:latin typeface="+mj-lt"/>
              </a:rPr>
              <a:t>the 12th Five-Year Plan for Wind Power Development </a:t>
            </a:r>
            <a:r>
              <a:rPr lang="zh-CN" altLang="zh-CN" sz="1400" dirty="0">
                <a:latin typeface="+mj-lt"/>
              </a:rPr>
              <a:t>issued by National Bureau of Energy of China in July 2012, there will </a:t>
            </a:r>
            <a:r>
              <a:rPr lang="en-US" altLang="zh-CN" sz="1400" dirty="0" smtClean="0">
                <a:latin typeface="+mj-lt"/>
              </a:rPr>
              <a:t>be</a:t>
            </a:r>
            <a:r>
              <a:rPr lang="zh-CN" altLang="zh-CN" sz="1400" dirty="0" smtClean="0">
                <a:latin typeface="+mj-lt"/>
              </a:rPr>
              <a:t> </a:t>
            </a:r>
            <a:r>
              <a:rPr lang="zh-CN" altLang="zh-CN" sz="1400" dirty="0">
                <a:latin typeface="+mj-lt"/>
              </a:rPr>
              <a:t>total of 100 million </a:t>
            </a:r>
            <a:r>
              <a:rPr lang="en-US" altLang="zh-CN" sz="1400" dirty="0" smtClean="0">
                <a:latin typeface="+mj-lt"/>
              </a:rPr>
              <a:t>kW</a:t>
            </a:r>
            <a:r>
              <a:rPr lang="zh-CN" altLang="zh-CN" sz="1400" dirty="0" smtClean="0">
                <a:latin typeface="+mj-lt"/>
              </a:rPr>
              <a:t> </a:t>
            </a:r>
            <a:r>
              <a:rPr lang="zh-CN" altLang="zh-CN" sz="1400" dirty="0">
                <a:latin typeface="+mj-lt"/>
              </a:rPr>
              <a:t>installed wind power capacity by the end of 2015, with annual wind power generating capacity reaching 190 billion </a:t>
            </a:r>
            <a:r>
              <a:rPr lang="zh-CN" altLang="en-US" sz="1400" dirty="0">
                <a:latin typeface="+mj-lt"/>
              </a:rPr>
              <a:t>K</a:t>
            </a:r>
            <a:r>
              <a:rPr lang="zh-CN" altLang="zh-CN" sz="1400" dirty="0">
                <a:latin typeface="+mj-lt"/>
              </a:rPr>
              <a:t>wh; by 2020, there will </a:t>
            </a:r>
            <a:r>
              <a:rPr lang="en-US" altLang="zh-CN" sz="1400" dirty="0" smtClean="0">
                <a:latin typeface="+mj-lt"/>
              </a:rPr>
              <a:t>be </a:t>
            </a:r>
            <a:r>
              <a:rPr lang="zh-CN" altLang="zh-CN" sz="1400" dirty="0" smtClean="0">
                <a:latin typeface="+mj-lt"/>
              </a:rPr>
              <a:t>a </a:t>
            </a:r>
            <a:r>
              <a:rPr lang="zh-CN" altLang="zh-CN" sz="1400" dirty="0">
                <a:latin typeface="+mj-lt"/>
              </a:rPr>
              <a:t>total of 200 million </a:t>
            </a:r>
            <a:r>
              <a:rPr lang="zh-CN" altLang="en-US" sz="1400" dirty="0">
                <a:latin typeface="+mj-lt"/>
              </a:rPr>
              <a:t>k</a:t>
            </a:r>
            <a:r>
              <a:rPr lang="en-US" altLang="zh-CN" sz="1400" dirty="0">
                <a:latin typeface="+mj-lt"/>
              </a:rPr>
              <a:t>W</a:t>
            </a:r>
            <a:r>
              <a:rPr lang="zh-CN" altLang="zh-CN" sz="1400" dirty="0">
                <a:latin typeface="+mj-lt"/>
              </a:rPr>
              <a:t> installed wind power capacity,with annual generating capacity reaching 380 billion </a:t>
            </a:r>
            <a:r>
              <a:rPr lang="en-US" altLang="zh-CN" sz="1400" dirty="0" smtClean="0">
                <a:latin typeface="+mj-lt"/>
              </a:rPr>
              <a:t>kW</a:t>
            </a:r>
            <a:r>
              <a:rPr lang="zh-CN" altLang="zh-CN" sz="1400" dirty="0" smtClean="0">
                <a:latin typeface="+mj-lt"/>
              </a:rPr>
              <a:t>h.</a:t>
            </a:r>
            <a:endParaRPr lang="zh-CN" altLang="zh-CN" sz="1400" b="1" dirty="0">
              <a:latin typeface="+mj-lt"/>
              <a:ea typeface="仿宋_GB2312" pitchFamily="49" charset="-122"/>
            </a:endParaRPr>
          </a:p>
        </p:txBody>
      </p:sp>
      <p:sp>
        <p:nvSpPr>
          <p:cNvPr id="19459" name="Text Box 3"/>
          <p:cNvSpPr txBox="1">
            <a:spLocks noChangeArrowheads="1"/>
          </p:cNvSpPr>
          <p:nvPr/>
        </p:nvSpPr>
        <p:spPr bwMode="auto">
          <a:xfrm>
            <a:off x="3224213" y="476250"/>
            <a:ext cx="6624637" cy="400110"/>
          </a:xfrm>
          <a:prstGeom prst="rect">
            <a:avLst/>
          </a:prstGeom>
          <a:noFill/>
          <a:ln w="9525">
            <a:noFill/>
            <a:miter lim="800000"/>
            <a:headEnd/>
            <a:tailEnd/>
          </a:ln>
          <a:effectLst/>
        </p:spPr>
        <p:txBody>
          <a:bodyPr>
            <a:spAutoFit/>
          </a:bodyPr>
          <a:lstStyle/>
          <a:p>
            <a:pPr algn="just">
              <a:buClr>
                <a:srgbClr val="000000"/>
              </a:buClr>
              <a:buSzPct val="100000"/>
            </a:pPr>
            <a:r>
              <a:rPr lang="zh-CN" altLang="en-US" sz="2000" b="1" dirty="0">
                <a:solidFill>
                  <a:srgbClr val="A50021"/>
                </a:solidFill>
                <a:latin typeface="+mj-lt"/>
              </a:rPr>
              <a:t> </a:t>
            </a:r>
            <a:r>
              <a:rPr lang="en-US" altLang="zh-CN" sz="2000" b="1" dirty="0">
                <a:solidFill>
                  <a:srgbClr val="A50021"/>
                </a:solidFill>
                <a:latin typeface="+mj-lt"/>
              </a:rPr>
              <a:t>(</a:t>
            </a:r>
            <a:r>
              <a:rPr lang="zh-CN" altLang="zh-CN" sz="2000" b="1" dirty="0">
                <a:solidFill>
                  <a:srgbClr val="A50021"/>
                </a:solidFill>
                <a:latin typeface="+mj-lt"/>
              </a:rPr>
              <a:t>1</a:t>
            </a:r>
            <a:r>
              <a:rPr lang="en-US" altLang="zh-CN" sz="2000" b="1" dirty="0">
                <a:solidFill>
                  <a:srgbClr val="A50021"/>
                </a:solidFill>
                <a:latin typeface="+mj-lt"/>
              </a:rPr>
              <a:t>) </a:t>
            </a:r>
            <a:r>
              <a:rPr lang="zh-CN" altLang="zh-CN" sz="2000" b="1" dirty="0">
                <a:solidFill>
                  <a:srgbClr val="A50021"/>
                </a:solidFill>
                <a:latin typeface="+mj-lt"/>
              </a:rPr>
              <a:t>Objectives of </a:t>
            </a:r>
            <a:r>
              <a:rPr lang="zh-CN" altLang="en-US" sz="2000" b="1" dirty="0">
                <a:solidFill>
                  <a:srgbClr val="A50021"/>
                </a:solidFill>
                <a:latin typeface="+mj-lt"/>
              </a:rPr>
              <a:t>w</a:t>
            </a:r>
            <a:r>
              <a:rPr lang="zh-CN" altLang="zh-CN" sz="2000" b="1" dirty="0">
                <a:solidFill>
                  <a:srgbClr val="A50021"/>
                </a:solidFill>
                <a:latin typeface="+mj-lt"/>
              </a:rPr>
              <a:t>ind power development plan</a:t>
            </a:r>
          </a:p>
        </p:txBody>
      </p:sp>
      <p:pic>
        <p:nvPicPr>
          <p:cNvPr id="36867" name="Picture 4" descr="2582354821379639766515.emf"/>
          <p:cNvPicPr>
            <a:picLocks noChangeAspect="1" noChangeArrowheads="1"/>
          </p:cNvPicPr>
          <p:nvPr/>
        </p:nvPicPr>
        <p:blipFill>
          <a:blip r:embed="rId2" cstate="print"/>
          <a:srcRect/>
          <a:stretch>
            <a:fillRect/>
          </a:stretch>
        </p:blipFill>
        <p:spPr bwMode="auto">
          <a:xfrm>
            <a:off x="4572000" y="2060575"/>
            <a:ext cx="5133975" cy="3219450"/>
          </a:xfrm>
          <a:prstGeom prst="rect">
            <a:avLst/>
          </a:prstGeom>
          <a:noFill/>
          <a:ln w="19050">
            <a:noFill/>
            <a:miter lim="800000"/>
            <a:headEnd/>
            <a:tailEnd/>
          </a:ln>
        </p:spPr>
      </p:pic>
      <p:sp>
        <p:nvSpPr>
          <p:cNvPr id="19461" name="Text Box 5"/>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16</a:t>
            </a:r>
          </a:p>
        </p:txBody>
      </p:sp>
      <p:sp>
        <p:nvSpPr>
          <p:cNvPr id="19462" name="Text Box 6"/>
          <p:cNvSpPr txBox="1">
            <a:spLocks noChangeArrowheads="1"/>
          </p:cNvSpPr>
          <p:nvPr/>
        </p:nvSpPr>
        <p:spPr bwMode="auto">
          <a:xfrm>
            <a:off x="5097016" y="5301208"/>
            <a:ext cx="4680520" cy="307777"/>
          </a:xfrm>
          <a:prstGeom prst="rect">
            <a:avLst/>
          </a:prstGeom>
          <a:noFill/>
          <a:ln w="9525">
            <a:noFill/>
            <a:miter lim="800000"/>
            <a:headEnd/>
            <a:tailEnd/>
          </a:ln>
          <a:effectLst/>
        </p:spPr>
        <p:txBody>
          <a:bodyPr wrap="square">
            <a:spAutoFit/>
          </a:bodyPr>
          <a:lstStyle/>
          <a:p>
            <a:pPr algn="ctr">
              <a:buClr>
                <a:srgbClr val="000000"/>
              </a:buClr>
              <a:buSzPct val="100000"/>
              <a:defRPr/>
            </a:pPr>
            <a:r>
              <a:rPr lang="zh-CN" altLang="zh-CN" sz="1400" b="1" dirty="0">
                <a:latin typeface="+mj-lt"/>
              </a:rPr>
              <a:t>Installed Wind Power Capacity in National Planning</a:t>
            </a:r>
            <a:endParaRPr lang="zh-CN" altLang="zh-CN" sz="1100" b="1" dirty="0">
              <a:solidFill>
                <a:srgbClr val="000000"/>
              </a:solidFill>
              <a:latin typeface="+mj-lt"/>
            </a:endParaRPr>
          </a:p>
        </p:txBody>
      </p:sp>
      <p:sp>
        <p:nvSpPr>
          <p:cNvPr id="36871" name="Text Box 7"/>
          <p:cNvSpPr txBox="1">
            <a:spLocks noChangeArrowheads="1"/>
          </p:cNvSpPr>
          <p:nvPr/>
        </p:nvSpPr>
        <p:spPr bwMode="auto">
          <a:xfrm>
            <a:off x="6681192" y="2204864"/>
            <a:ext cx="1368152" cy="576064"/>
          </a:xfrm>
          <a:prstGeom prst="rect">
            <a:avLst/>
          </a:prstGeom>
          <a:blipFill>
            <a:blip r:embed="rId3" cstate="print"/>
            <a:stretch>
              <a:fillRect/>
            </a:stretch>
          </a:blipFill>
          <a:ln w="9525">
            <a:noFill/>
            <a:miter lim="800000"/>
            <a:headEnd/>
            <a:tailEnd/>
          </a:ln>
          <a:effectLst/>
        </p:spPr>
        <p:txBody>
          <a:bodyPr lIns="0" tIns="0" rIns="0" bIns="0">
            <a:noAutofit/>
          </a:bodyPr>
          <a:lstStyle/>
          <a:p>
            <a:pPr>
              <a:spcBef>
                <a:spcPts val="0"/>
              </a:spcBef>
            </a:pPr>
            <a:r>
              <a:rPr lang="en-US" altLang="zh-CN" sz="900" dirty="0"/>
              <a:t>Wind power installation (million </a:t>
            </a:r>
            <a:r>
              <a:rPr lang="en-US" altLang="zh-CN" sz="900" dirty="0" smtClean="0"/>
              <a:t>kW</a:t>
            </a:r>
            <a:r>
              <a:rPr lang="en-US" altLang="zh-CN" sz="900" dirty="0"/>
              <a:t>)</a:t>
            </a:r>
          </a:p>
          <a:p>
            <a:pPr>
              <a:spcBef>
                <a:spcPts val="0"/>
              </a:spcBef>
            </a:pPr>
            <a:r>
              <a:rPr lang="en-US" altLang="zh-CN" sz="900" dirty="0"/>
              <a:t>% of wind power in installation</a:t>
            </a:r>
          </a:p>
        </p:txBody>
      </p:sp>
      <p:sp>
        <p:nvSpPr>
          <p:cNvPr id="8" name="Text Box 7"/>
          <p:cNvSpPr txBox="1">
            <a:spLocks noChangeArrowheads="1"/>
          </p:cNvSpPr>
          <p:nvPr/>
        </p:nvSpPr>
        <p:spPr bwMode="auto">
          <a:xfrm>
            <a:off x="4520952" y="2780928"/>
            <a:ext cx="360040" cy="1584176"/>
          </a:xfrm>
          <a:prstGeom prst="rect">
            <a:avLst/>
          </a:prstGeom>
          <a:blipFill>
            <a:blip r:embed="rId3" cstate="print"/>
            <a:stretch>
              <a:fillRect/>
            </a:stretch>
          </a:blipFill>
          <a:ln w="9525">
            <a:noFill/>
            <a:miter lim="800000"/>
            <a:headEnd/>
            <a:tailEnd/>
          </a:ln>
          <a:effectLst/>
        </p:spPr>
        <p:txBody>
          <a:bodyPr vert="vert270" lIns="0" tIns="0" rIns="0" bIns="0" anchor="ctr">
            <a:noAutofit/>
          </a:bodyPr>
          <a:lstStyle/>
          <a:p>
            <a:pPr algn="ctr">
              <a:spcBef>
                <a:spcPts val="0"/>
              </a:spcBef>
            </a:pPr>
            <a:r>
              <a:rPr lang="en-US" altLang="zh-CN" sz="1400" b="1" dirty="0" smtClean="0"/>
              <a:t>Million kW</a:t>
            </a:r>
            <a:endParaRPr lang="en-US" altLang="zh-CN" sz="1400" b="1" dirty="0"/>
          </a:p>
        </p:txBody>
      </p:sp>
    </p:spTree>
  </p:cSld>
  <p:clrMapOvr>
    <a:masterClrMapping/>
  </p:clrMapOvr>
  <p:transition advTm="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3873500" y="6450013"/>
            <a:ext cx="5680075" cy="323850"/>
          </a:xfrm>
          <a:prstGeom prst="rect">
            <a:avLst/>
          </a:prstGeom>
          <a:noFill/>
          <a:ln w="9525">
            <a:noFill/>
            <a:miter lim="800000"/>
            <a:headEnd/>
            <a:tailEnd/>
          </a:ln>
          <a:effectLst/>
        </p:spPr>
        <p:txBody>
          <a:bodyPr wrap="none" anchor="ctr">
            <a:spAutoFit/>
          </a:bodyPr>
          <a:lstStyle/>
          <a:p>
            <a:pPr>
              <a:buClr>
                <a:srgbClr val="000000"/>
              </a:buClr>
              <a:buSzPct val="100000"/>
              <a:defRPr/>
            </a:pPr>
            <a:r>
              <a:rPr lang="zh-CN" altLang="zh-CN" sz="1500">
                <a:latin typeface="+mj-lt"/>
              </a:rPr>
              <a:t>Schematic diagram of large-scale wind power bases distribution </a:t>
            </a:r>
            <a:endParaRPr lang="zh-CN" altLang="zh-CN" sz="1500" b="1">
              <a:latin typeface="+mj-lt"/>
              <a:ea typeface="仿宋_GB2312" pitchFamily="49" charset="-122"/>
            </a:endParaRPr>
          </a:p>
        </p:txBody>
      </p:sp>
      <p:grpSp>
        <p:nvGrpSpPr>
          <p:cNvPr id="37890" name="Group 3"/>
          <p:cNvGrpSpPr>
            <a:grpSpLocks/>
          </p:cNvGrpSpPr>
          <p:nvPr/>
        </p:nvGrpSpPr>
        <p:grpSpPr bwMode="auto">
          <a:xfrm>
            <a:off x="247650" y="0"/>
            <a:ext cx="9180513" cy="6354763"/>
            <a:chOff x="156" y="0"/>
            <a:chExt cx="5783" cy="4003"/>
          </a:xfrm>
        </p:grpSpPr>
        <p:sp>
          <p:nvSpPr>
            <p:cNvPr id="20484" name="Freeform 4"/>
            <p:cNvSpPr>
              <a:spLocks noChangeAspect="1" noChangeArrowheads="1"/>
            </p:cNvSpPr>
            <p:nvPr/>
          </p:nvSpPr>
          <p:spPr bwMode="auto">
            <a:xfrm>
              <a:off x="3279" y="2399"/>
              <a:ext cx="535" cy="427"/>
            </a:xfrm>
            <a:custGeom>
              <a:avLst/>
              <a:gdLst/>
              <a:ahLst/>
              <a:cxnLst>
                <a:cxn ang="0">
                  <a:pos x="926" y="39"/>
                </a:cxn>
                <a:cxn ang="0">
                  <a:pos x="1004" y="66"/>
                </a:cxn>
                <a:cxn ang="0">
                  <a:pos x="1067" y="114"/>
                </a:cxn>
                <a:cxn ang="0">
                  <a:pos x="1183" y="92"/>
                </a:cxn>
                <a:cxn ang="0">
                  <a:pos x="1269" y="122"/>
                </a:cxn>
                <a:cxn ang="0">
                  <a:pos x="1312" y="188"/>
                </a:cxn>
                <a:cxn ang="0">
                  <a:pos x="1337" y="299"/>
                </a:cxn>
                <a:cxn ang="0">
                  <a:pos x="1275" y="346"/>
                </a:cxn>
                <a:cxn ang="0">
                  <a:pos x="1208" y="387"/>
                </a:cxn>
                <a:cxn ang="0">
                  <a:pos x="1128" y="432"/>
                </a:cxn>
                <a:cxn ang="0">
                  <a:pos x="998" y="437"/>
                </a:cxn>
                <a:cxn ang="0">
                  <a:pos x="869" y="468"/>
                </a:cxn>
                <a:cxn ang="0">
                  <a:pos x="906" y="519"/>
                </a:cxn>
                <a:cxn ang="0">
                  <a:pos x="918" y="615"/>
                </a:cxn>
                <a:cxn ang="0">
                  <a:pos x="974" y="679"/>
                </a:cxn>
                <a:cxn ang="0">
                  <a:pos x="1018" y="713"/>
                </a:cxn>
                <a:cxn ang="0">
                  <a:pos x="1066" y="793"/>
                </a:cxn>
                <a:cxn ang="0">
                  <a:pos x="1128" y="875"/>
                </a:cxn>
                <a:cxn ang="0">
                  <a:pos x="1128" y="992"/>
                </a:cxn>
                <a:cxn ang="0">
                  <a:pos x="1024" y="1058"/>
                </a:cxn>
                <a:cxn ang="0">
                  <a:pos x="952" y="993"/>
                </a:cxn>
                <a:cxn ang="0">
                  <a:pos x="886" y="910"/>
                </a:cxn>
                <a:cxn ang="0">
                  <a:pos x="827" y="850"/>
                </a:cxn>
                <a:cxn ang="0">
                  <a:pos x="746" y="870"/>
                </a:cxn>
                <a:cxn ang="0">
                  <a:pos x="666" y="819"/>
                </a:cxn>
                <a:cxn ang="0">
                  <a:pos x="629" y="849"/>
                </a:cxn>
                <a:cxn ang="0">
                  <a:pos x="604" y="915"/>
                </a:cxn>
                <a:cxn ang="0">
                  <a:pos x="525" y="908"/>
                </a:cxn>
                <a:cxn ang="0">
                  <a:pos x="463" y="987"/>
                </a:cxn>
                <a:cxn ang="0">
                  <a:pos x="385" y="1013"/>
                </a:cxn>
                <a:cxn ang="0">
                  <a:pos x="335" y="976"/>
                </a:cxn>
                <a:cxn ang="0">
                  <a:pos x="265" y="889"/>
                </a:cxn>
                <a:cxn ang="0">
                  <a:pos x="166" y="879"/>
                </a:cxn>
                <a:cxn ang="0">
                  <a:pos x="117" y="794"/>
                </a:cxn>
                <a:cxn ang="0">
                  <a:pos x="38" y="772"/>
                </a:cxn>
                <a:cxn ang="0">
                  <a:pos x="82" y="661"/>
                </a:cxn>
                <a:cxn ang="0">
                  <a:pos x="118" y="617"/>
                </a:cxn>
                <a:cxn ang="0">
                  <a:pos x="69" y="544"/>
                </a:cxn>
                <a:cxn ang="0">
                  <a:pos x="161" y="493"/>
                </a:cxn>
                <a:cxn ang="0">
                  <a:pos x="241" y="514"/>
                </a:cxn>
                <a:cxn ang="0">
                  <a:pos x="376" y="538"/>
                </a:cxn>
                <a:cxn ang="0">
                  <a:pos x="424" y="584"/>
                </a:cxn>
                <a:cxn ang="0">
                  <a:pos x="531" y="534"/>
                </a:cxn>
                <a:cxn ang="0">
                  <a:pos x="586" y="442"/>
                </a:cxn>
                <a:cxn ang="0">
                  <a:pos x="641" y="375"/>
                </a:cxn>
                <a:cxn ang="0">
                  <a:pos x="720" y="356"/>
                </a:cxn>
                <a:cxn ang="0">
                  <a:pos x="754" y="276"/>
                </a:cxn>
                <a:cxn ang="0">
                  <a:pos x="817" y="189"/>
                </a:cxn>
                <a:cxn ang="0">
                  <a:pos x="876" y="127"/>
                </a:cxn>
                <a:cxn ang="0">
                  <a:pos x="794" y="76"/>
                </a:cxn>
                <a:cxn ang="0">
                  <a:pos x="829" y="25"/>
                </a:cxn>
                <a:cxn ang="0">
                  <a:pos x="834" y="0"/>
                </a:cxn>
              </a:cxnLst>
              <a:rect l="0" t="0" r="r" b="b"/>
              <a:pathLst>
                <a:path w="1337" h="1067">
                  <a:moveTo>
                    <a:pt x="834" y="0"/>
                  </a:moveTo>
                  <a:lnTo>
                    <a:pt x="864" y="4"/>
                  </a:lnTo>
                  <a:lnTo>
                    <a:pt x="881" y="20"/>
                  </a:lnTo>
                  <a:lnTo>
                    <a:pt x="906" y="31"/>
                  </a:lnTo>
                  <a:lnTo>
                    <a:pt x="926" y="39"/>
                  </a:lnTo>
                  <a:lnTo>
                    <a:pt x="937" y="51"/>
                  </a:lnTo>
                  <a:lnTo>
                    <a:pt x="949" y="61"/>
                  </a:lnTo>
                  <a:lnTo>
                    <a:pt x="961" y="66"/>
                  </a:lnTo>
                  <a:lnTo>
                    <a:pt x="992" y="66"/>
                  </a:lnTo>
                  <a:lnTo>
                    <a:pt x="1004" y="66"/>
                  </a:lnTo>
                  <a:lnTo>
                    <a:pt x="1029" y="66"/>
                  </a:lnTo>
                  <a:lnTo>
                    <a:pt x="1035" y="76"/>
                  </a:lnTo>
                  <a:lnTo>
                    <a:pt x="1035" y="92"/>
                  </a:lnTo>
                  <a:lnTo>
                    <a:pt x="1054" y="107"/>
                  </a:lnTo>
                  <a:lnTo>
                    <a:pt x="1067" y="114"/>
                  </a:lnTo>
                  <a:lnTo>
                    <a:pt x="1085" y="114"/>
                  </a:lnTo>
                  <a:lnTo>
                    <a:pt x="1109" y="112"/>
                  </a:lnTo>
                  <a:lnTo>
                    <a:pt x="1140" y="102"/>
                  </a:lnTo>
                  <a:lnTo>
                    <a:pt x="1158" y="97"/>
                  </a:lnTo>
                  <a:lnTo>
                    <a:pt x="1183" y="92"/>
                  </a:lnTo>
                  <a:lnTo>
                    <a:pt x="1209" y="95"/>
                  </a:lnTo>
                  <a:lnTo>
                    <a:pt x="1237" y="94"/>
                  </a:lnTo>
                  <a:lnTo>
                    <a:pt x="1269" y="97"/>
                  </a:lnTo>
                  <a:lnTo>
                    <a:pt x="1275" y="112"/>
                  </a:lnTo>
                  <a:lnTo>
                    <a:pt x="1269" y="122"/>
                  </a:lnTo>
                  <a:lnTo>
                    <a:pt x="1269" y="137"/>
                  </a:lnTo>
                  <a:lnTo>
                    <a:pt x="1275" y="153"/>
                  </a:lnTo>
                  <a:lnTo>
                    <a:pt x="1288" y="163"/>
                  </a:lnTo>
                  <a:lnTo>
                    <a:pt x="1306" y="178"/>
                  </a:lnTo>
                  <a:lnTo>
                    <a:pt x="1312" y="188"/>
                  </a:lnTo>
                  <a:lnTo>
                    <a:pt x="1319" y="205"/>
                  </a:lnTo>
                  <a:lnTo>
                    <a:pt x="1329" y="227"/>
                  </a:lnTo>
                  <a:lnTo>
                    <a:pt x="1332" y="252"/>
                  </a:lnTo>
                  <a:lnTo>
                    <a:pt x="1336" y="277"/>
                  </a:lnTo>
                  <a:lnTo>
                    <a:pt x="1337" y="299"/>
                  </a:lnTo>
                  <a:lnTo>
                    <a:pt x="1334" y="323"/>
                  </a:lnTo>
                  <a:lnTo>
                    <a:pt x="1325" y="340"/>
                  </a:lnTo>
                  <a:lnTo>
                    <a:pt x="1308" y="354"/>
                  </a:lnTo>
                  <a:lnTo>
                    <a:pt x="1288" y="351"/>
                  </a:lnTo>
                  <a:lnTo>
                    <a:pt x="1275" y="346"/>
                  </a:lnTo>
                  <a:lnTo>
                    <a:pt x="1257" y="341"/>
                  </a:lnTo>
                  <a:lnTo>
                    <a:pt x="1238" y="351"/>
                  </a:lnTo>
                  <a:lnTo>
                    <a:pt x="1226" y="361"/>
                  </a:lnTo>
                  <a:lnTo>
                    <a:pt x="1220" y="371"/>
                  </a:lnTo>
                  <a:lnTo>
                    <a:pt x="1208" y="387"/>
                  </a:lnTo>
                  <a:lnTo>
                    <a:pt x="1195" y="397"/>
                  </a:lnTo>
                  <a:lnTo>
                    <a:pt x="1177" y="407"/>
                  </a:lnTo>
                  <a:lnTo>
                    <a:pt x="1158" y="417"/>
                  </a:lnTo>
                  <a:lnTo>
                    <a:pt x="1146" y="422"/>
                  </a:lnTo>
                  <a:lnTo>
                    <a:pt x="1128" y="432"/>
                  </a:lnTo>
                  <a:lnTo>
                    <a:pt x="1103" y="432"/>
                  </a:lnTo>
                  <a:lnTo>
                    <a:pt x="1072" y="432"/>
                  </a:lnTo>
                  <a:lnTo>
                    <a:pt x="1041" y="432"/>
                  </a:lnTo>
                  <a:lnTo>
                    <a:pt x="1023" y="432"/>
                  </a:lnTo>
                  <a:lnTo>
                    <a:pt x="998" y="437"/>
                  </a:lnTo>
                  <a:lnTo>
                    <a:pt x="980" y="448"/>
                  </a:lnTo>
                  <a:lnTo>
                    <a:pt x="952" y="454"/>
                  </a:lnTo>
                  <a:lnTo>
                    <a:pt x="925" y="461"/>
                  </a:lnTo>
                  <a:lnTo>
                    <a:pt x="894" y="466"/>
                  </a:lnTo>
                  <a:lnTo>
                    <a:pt x="869" y="468"/>
                  </a:lnTo>
                  <a:lnTo>
                    <a:pt x="863" y="478"/>
                  </a:lnTo>
                  <a:lnTo>
                    <a:pt x="863" y="493"/>
                  </a:lnTo>
                  <a:lnTo>
                    <a:pt x="869" y="504"/>
                  </a:lnTo>
                  <a:lnTo>
                    <a:pt x="887" y="509"/>
                  </a:lnTo>
                  <a:lnTo>
                    <a:pt x="906" y="519"/>
                  </a:lnTo>
                  <a:lnTo>
                    <a:pt x="906" y="539"/>
                  </a:lnTo>
                  <a:lnTo>
                    <a:pt x="906" y="565"/>
                  </a:lnTo>
                  <a:lnTo>
                    <a:pt x="906" y="585"/>
                  </a:lnTo>
                  <a:lnTo>
                    <a:pt x="912" y="605"/>
                  </a:lnTo>
                  <a:lnTo>
                    <a:pt x="918" y="615"/>
                  </a:lnTo>
                  <a:lnTo>
                    <a:pt x="924" y="631"/>
                  </a:lnTo>
                  <a:lnTo>
                    <a:pt x="937" y="641"/>
                  </a:lnTo>
                  <a:lnTo>
                    <a:pt x="949" y="656"/>
                  </a:lnTo>
                  <a:lnTo>
                    <a:pt x="961" y="671"/>
                  </a:lnTo>
                  <a:lnTo>
                    <a:pt x="974" y="679"/>
                  </a:lnTo>
                  <a:lnTo>
                    <a:pt x="987" y="683"/>
                  </a:lnTo>
                  <a:lnTo>
                    <a:pt x="1000" y="688"/>
                  </a:lnTo>
                  <a:lnTo>
                    <a:pt x="1018" y="693"/>
                  </a:lnTo>
                  <a:lnTo>
                    <a:pt x="1018" y="713"/>
                  </a:lnTo>
                  <a:lnTo>
                    <a:pt x="1018" y="713"/>
                  </a:lnTo>
                  <a:lnTo>
                    <a:pt x="1018" y="731"/>
                  </a:lnTo>
                  <a:lnTo>
                    <a:pt x="1024" y="745"/>
                  </a:lnTo>
                  <a:lnTo>
                    <a:pt x="1033" y="756"/>
                  </a:lnTo>
                  <a:lnTo>
                    <a:pt x="1048" y="773"/>
                  </a:lnTo>
                  <a:lnTo>
                    <a:pt x="1066" y="793"/>
                  </a:lnTo>
                  <a:lnTo>
                    <a:pt x="1084" y="804"/>
                  </a:lnTo>
                  <a:lnTo>
                    <a:pt x="1128" y="802"/>
                  </a:lnTo>
                  <a:lnTo>
                    <a:pt x="1126" y="824"/>
                  </a:lnTo>
                  <a:lnTo>
                    <a:pt x="1125" y="848"/>
                  </a:lnTo>
                  <a:lnTo>
                    <a:pt x="1128" y="875"/>
                  </a:lnTo>
                  <a:lnTo>
                    <a:pt x="1131" y="899"/>
                  </a:lnTo>
                  <a:lnTo>
                    <a:pt x="1133" y="925"/>
                  </a:lnTo>
                  <a:lnTo>
                    <a:pt x="1133" y="945"/>
                  </a:lnTo>
                  <a:lnTo>
                    <a:pt x="1138" y="966"/>
                  </a:lnTo>
                  <a:lnTo>
                    <a:pt x="1128" y="992"/>
                  </a:lnTo>
                  <a:lnTo>
                    <a:pt x="1121" y="1022"/>
                  </a:lnTo>
                  <a:lnTo>
                    <a:pt x="1103" y="1053"/>
                  </a:lnTo>
                  <a:lnTo>
                    <a:pt x="1078" y="1058"/>
                  </a:lnTo>
                  <a:lnTo>
                    <a:pt x="1043" y="1067"/>
                  </a:lnTo>
                  <a:lnTo>
                    <a:pt x="1024" y="1058"/>
                  </a:lnTo>
                  <a:lnTo>
                    <a:pt x="1013" y="1052"/>
                  </a:lnTo>
                  <a:lnTo>
                    <a:pt x="989" y="1038"/>
                  </a:lnTo>
                  <a:lnTo>
                    <a:pt x="966" y="1014"/>
                  </a:lnTo>
                  <a:lnTo>
                    <a:pt x="956" y="1002"/>
                  </a:lnTo>
                  <a:lnTo>
                    <a:pt x="952" y="993"/>
                  </a:lnTo>
                  <a:lnTo>
                    <a:pt x="937" y="961"/>
                  </a:lnTo>
                  <a:lnTo>
                    <a:pt x="905" y="952"/>
                  </a:lnTo>
                  <a:lnTo>
                    <a:pt x="887" y="953"/>
                  </a:lnTo>
                  <a:lnTo>
                    <a:pt x="879" y="933"/>
                  </a:lnTo>
                  <a:lnTo>
                    <a:pt x="886" y="910"/>
                  </a:lnTo>
                  <a:lnTo>
                    <a:pt x="879" y="885"/>
                  </a:lnTo>
                  <a:lnTo>
                    <a:pt x="869" y="870"/>
                  </a:lnTo>
                  <a:lnTo>
                    <a:pt x="866" y="854"/>
                  </a:lnTo>
                  <a:lnTo>
                    <a:pt x="854" y="850"/>
                  </a:lnTo>
                  <a:lnTo>
                    <a:pt x="827" y="850"/>
                  </a:lnTo>
                  <a:lnTo>
                    <a:pt x="808" y="849"/>
                  </a:lnTo>
                  <a:lnTo>
                    <a:pt x="789" y="856"/>
                  </a:lnTo>
                  <a:lnTo>
                    <a:pt x="773" y="861"/>
                  </a:lnTo>
                  <a:lnTo>
                    <a:pt x="758" y="870"/>
                  </a:lnTo>
                  <a:lnTo>
                    <a:pt x="746" y="870"/>
                  </a:lnTo>
                  <a:lnTo>
                    <a:pt x="734" y="854"/>
                  </a:lnTo>
                  <a:lnTo>
                    <a:pt x="721" y="844"/>
                  </a:lnTo>
                  <a:lnTo>
                    <a:pt x="709" y="834"/>
                  </a:lnTo>
                  <a:lnTo>
                    <a:pt x="690" y="829"/>
                  </a:lnTo>
                  <a:lnTo>
                    <a:pt x="666" y="819"/>
                  </a:lnTo>
                  <a:lnTo>
                    <a:pt x="647" y="809"/>
                  </a:lnTo>
                  <a:lnTo>
                    <a:pt x="629" y="814"/>
                  </a:lnTo>
                  <a:lnTo>
                    <a:pt x="616" y="826"/>
                  </a:lnTo>
                  <a:lnTo>
                    <a:pt x="623" y="840"/>
                  </a:lnTo>
                  <a:lnTo>
                    <a:pt x="629" y="849"/>
                  </a:lnTo>
                  <a:lnTo>
                    <a:pt x="635" y="862"/>
                  </a:lnTo>
                  <a:lnTo>
                    <a:pt x="638" y="881"/>
                  </a:lnTo>
                  <a:lnTo>
                    <a:pt x="629" y="895"/>
                  </a:lnTo>
                  <a:lnTo>
                    <a:pt x="617" y="905"/>
                  </a:lnTo>
                  <a:lnTo>
                    <a:pt x="604" y="915"/>
                  </a:lnTo>
                  <a:lnTo>
                    <a:pt x="586" y="921"/>
                  </a:lnTo>
                  <a:lnTo>
                    <a:pt x="567" y="921"/>
                  </a:lnTo>
                  <a:lnTo>
                    <a:pt x="555" y="915"/>
                  </a:lnTo>
                  <a:lnTo>
                    <a:pt x="540" y="910"/>
                  </a:lnTo>
                  <a:lnTo>
                    <a:pt x="525" y="908"/>
                  </a:lnTo>
                  <a:lnTo>
                    <a:pt x="500" y="910"/>
                  </a:lnTo>
                  <a:lnTo>
                    <a:pt x="483" y="928"/>
                  </a:lnTo>
                  <a:lnTo>
                    <a:pt x="469" y="946"/>
                  </a:lnTo>
                  <a:lnTo>
                    <a:pt x="463" y="961"/>
                  </a:lnTo>
                  <a:lnTo>
                    <a:pt x="463" y="987"/>
                  </a:lnTo>
                  <a:lnTo>
                    <a:pt x="457" y="1005"/>
                  </a:lnTo>
                  <a:lnTo>
                    <a:pt x="450" y="1014"/>
                  </a:lnTo>
                  <a:lnTo>
                    <a:pt x="438" y="1019"/>
                  </a:lnTo>
                  <a:lnTo>
                    <a:pt x="411" y="1018"/>
                  </a:lnTo>
                  <a:lnTo>
                    <a:pt x="385" y="1013"/>
                  </a:lnTo>
                  <a:lnTo>
                    <a:pt x="370" y="1012"/>
                  </a:lnTo>
                  <a:lnTo>
                    <a:pt x="349" y="1005"/>
                  </a:lnTo>
                  <a:lnTo>
                    <a:pt x="336" y="997"/>
                  </a:lnTo>
                  <a:lnTo>
                    <a:pt x="335" y="980"/>
                  </a:lnTo>
                  <a:lnTo>
                    <a:pt x="335" y="976"/>
                  </a:lnTo>
                  <a:lnTo>
                    <a:pt x="313" y="970"/>
                  </a:lnTo>
                  <a:lnTo>
                    <a:pt x="293" y="960"/>
                  </a:lnTo>
                  <a:lnTo>
                    <a:pt x="290" y="942"/>
                  </a:lnTo>
                  <a:lnTo>
                    <a:pt x="266" y="911"/>
                  </a:lnTo>
                  <a:lnTo>
                    <a:pt x="265" y="889"/>
                  </a:lnTo>
                  <a:lnTo>
                    <a:pt x="239" y="875"/>
                  </a:lnTo>
                  <a:lnTo>
                    <a:pt x="210" y="880"/>
                  </a:lnTo>
                  <a:lnTo>
                    <a:pt x="197" y="865"/>
                  </a:lnTo>
                  <a:lnTo>
                    <a:pt x="174" y="876"/>
                  </a:lnTo>
                  <a:lnTo>
                    <a:pt x="166" y="879"/>
                  </a:lnTo>
                  <a:lnTo>
                    <a:pt x="136" y="865"/>
                  </a:lnTo>
                  <a:lnTo>
                    <a:pt x="130" y="839"/>
                  </a:lnTo>
                  <a:lnTo>
                    <a:pt x="118" y="824"/>
                  </a:lnTo>
                  <a:lnTo>
                    <a:pt x="117" y="803"/>
                  </a:lnTo>
                  <a:lnTo>
                    <a:pt x="117" y="794"/>
                  </a:lnTo>
                  <a:lnTo>
                    <a:pt x="93" y="791"/>
                  </a:lnTo>
                  <a:lnTo>
                    <a:pt x="86" y="788"/>
                  </a:lnTo>
                  <a:lnTo>
                    <a:pt x="55" y="789"/>
                  </a:lnTo>
                  <a:lnTo>
                    <a:pt x="37" y="779"/>
                  </a:lnTo>
                  <a:lnTo>
                    <a:pt x="38" y="772"/>
                  </a:lnTo>
                  <a:lnTo>
                    <a:pt x="38" y="749"/>
                  </a:lnTo>
                  <a:lnTo>
                    <a:pt x="19" y="738"/>
                  </a:lnTo>
                  <a:lnTo>
                    <a:pt x="0" y="709"/>
                  </a:lnTo>
                  <a:lnTo>
                    <a:pt x="37" y="676"/>
                  </a:lnTo>
                  <a:lnTo>
                    <a:pt x="82" y="661"/>
                  </a:lnTo>
                  <a:lnTo>
                    <a:pt x="81" y="646"/>
                  </a:lnTo>
                  <a:lnTo>
                    <a:pt x="82" y="645"/>
                  </a:lnTo>
                  <a:lnTo>
                    <a:pt x="106" y="631"/>
                  </a:lnTo>
                  <a:lnTo>
                    <a:pt x="111" y="623"/>
                  </a:lnTo>
                  <a:lnTo>
                    <a:pt x="118" y="617"/>
                  </a:lnTo>
                  <a:lnTo>
                    <a:pt x="118" y="598"/>
                  </a:lnTo>
                  <a:lnTo>
                    <a:pt x="118" y="584"/>
                  </a:lnTo>
                  <a:lnTo>
                    <a:pt x="99" y="575"/>
                  </a:lnTo>
                  <a:lnTo>
                    <a:pt x="80" y="565"/>
                  </a:lnTo>
                  <a:lnTo>
                    <a:pt x="69" y="544"/>
                  </a:lnTo>
                  <a:lnTo>
                    <a:pt x="92" y="539"/>
                  </a:lnTo>
                  <a:lnTo>
                    <a:pt x="102" y="531"/>
                  </a:lnTo>
                  <a:lnTo>
                    <a:pt x="123" y="507"/>
                  </a:lnTo>
                  <a:lnTo>
                    <a:pt x="135" y="482"/>
                  </a:lnTo>
                  <a:lnTo>
                    <a:pt x="161" y="493"/>
                  </a:lnTo>
                  <a:lnTo>
                    <a:pt x="177" y="493"/>
                  </a:lnTo>
                  <a:lnTo>
                    <a:pt x="193" y="493"/>
                  </a:lnTo>
                  <a:lnTo>
                    <a:pt x="221" y="503"/>
                  </a:lnTo>
                  <a:lnTo>
                    <a:pt x="229" y="507"/>
                  </a:lnTo>
                  <a:lnTo>
                    <a:pt x="241" y="514"/>
                  </a:lnTo>
                  <a:lnTo>
                    <a:pt x="253" y="533"/>
                  </a:lnTo>
                  <a:lnTo>
                    <a:pt x="277" y="539"/>
                  </a:lnTo>
                  <a:lnTo>
                    <a:pt x="334" y="513"/>
                  </a:lnTo>
                  <a:lnTo>
                    <a:pt x="358" y="518"/>
                  </a:lnTo>
                  <a:lnTo>
                    <a:pt x="376" y="538"/>
                  </a:lnTo>
                  <a:lnTo>
                    <a:pt x="379" y="550"/>
                  </a:lnTo>
                  <a:lnTo>
                    <a:pt x="383" y="565"/>
                  </a:lnTo>
                  <a:lnTo>
                    <a:pt x="396" y="575"/>
                  </a:lnTo>
                  <a:lnTo>
                    <a:pt x="407" y="584"/>
                  </a:lnTo>
                  <a:lnTo>
                    <a:pt x="424" y="584"/>
                  </a:lnTo>
                  <a:lnTo>
                    <a:pt x="440" y="584"/>
                  </a:lnTo>
                  <a:lnTo>
                    <a:pt x="457" y="574"/>
                  </a:lnTo>
                  <a:lnTo>
                    <a:pt x="482" y="575"/>
                  </a:lnTo>
                  <a:lnTo>
                    <a:pt x="508" y="553"/>
                  </a:lnTo>
                  <a:lnTo>
                    <a:pt x="531" y="534"/>
                  </a:lnTo>
                  <a:lnTo>
                    <a:pt x="536" y="508"/>
                  </a:lnTo>
                  <a:lnTo>
                    <a:pt x="555" y="498"/>
                  </a:lnTo>
                  <a:lnTo>
                    <a:pt x="558" y="487"/>
                  </a:lnTo>
                  <a:lnTo>
                    <a:pt x="563" y="465"/>
                  </a:lnTo>
                  <a:lnTo>
                    <a:pt x="586" y="442"/>
                  </a:lnTo>
                  <a:lnTo>
                    <a:pt x="604" y="423"/>
                  </a:lnTo>
                  <a:lnTo>
                    <a:pt x="592" y="402"/>
                  </a:lnTo>
                  <a:lnTo>
                    <a:pt x="597" y="382"/>
                  </a:lnTo>
                  <a:lnTo>
                    <a:pt x="623" y="366"/>
                  </a:lnTo>
                  <a:lnTo>
                    <a:pt x="641" y="375"/>
                  </a:lnTo>
                  <a:lnTo>
                    <a:pt x="653" y="356"/>
                  </a:lnTo>
                  <a:lnTo>
                    <a:pt x="678" y="371"/>
                  </a:lnTo>
                  <a:lnTo>
                    <a:pt x="696" y="378"/>
                  </a:lnTo>
                  <a:lnTo>
                    <a:pt x="708" y="372"/>
                  </a:lnTo>
                  <a:lnTo>
                    <a:pt x="720" y="356"/>
                  </a:lnTo>
                  <a:lnTo>
                    <a:pt x="709" y="331"/>
                  </a:lnTo>
                  <a:lnTo>
                    <a:pt x="740" y="315"/>
                  </a:lnTo>
                  <a:lnTo>
                    <a:pt x="740" y="295"/>
                  </a:lnTo>
                  <a:lnTo>
                    <a:pt x="744" y="288"/>
                  </a:lnTo>
                  <a:lnTo>
                    <a:pt x="754" y="276"/>
                  </a:lnTo>
                  <a:lnTo>
                    <a:pt x="743" y="255"/>
                  </a:lnTo>
                  <a:lnTo>
                    <a:pt x="777" y="239"/>
                  </a:lnTo>
                  <a:lnTo>
                    <a:pt x="780" y="229"/>
                  </a:lnTo>
                  <a:lnTo>
                    <a:pt x="789" y="198"/>
                  </a:lnTo>
                  <a:lnTo>
                    <a:pt x="817" y="189"/>
                  </a:lnTo>
                  <a:lnTo>
                    <a:pt x="832" y="175"/>
                  </a:lnTo>
                  <a:lnTo>
                    <a:pt x="846" y="167"/>
                  </a:lnTo>
                  <a:lnTo>
                    <a:pt x="869" y="152"/>
                  </a:lnTo>
                  <a:lnTo>
                    <a:pt x="878" y="132"/>
                  </a:lnTo>
                  <a:lnTo>
                    <a:pt x="876" y="127"/>
                  </a:lnTo>
                  <a:lnTo>
                    <a:pt x="869" y="117"/>
                  </a:lnTo>
                  <a:lnTo>
                    <a:pt x="845" y="112"/>
                  </a:lnTo>
                  <a:lnTo>
                    <a:pt x="820" y="97"/>
                  </a:lnTo>
                  <a:lnTo>
                    <a:pt x="809" y="88"/>
                  </a:lnTo>
                  <a:lnTo>
                    <a:pt x="794" y="76"/>
                  </a:lnTo>
                  <a:lnTo>
                    <a:pt x="818" y="66"/>
                  </a:lnTo>
                  <a:lnTo>
                    <a:pt x="832" y="46"/>
                  </a:lnTo>
                  <a:lnTo>
                    <a:pt x="849" y="41"/>
                  </a:lnTo>
                  <a:lnTo>
                    <a:pt x="843" y="36"/>
                  </a:lnTo>
                  <a:lnTo>
                    <a:pt x="829" y="25"/>
                  </a:lnTo>
                  <a:lnTo>
                    <a:pt x="834" y="0"/>
                  </a:lnTo>
                  <a:lnTo>
                    <a:pt x="834" y="0"/>
                  </a:lnTo>
                  <a:lnTo>
                    <a:pt x="834" y="0"/>
                  </a:lnTo>
                  <a:lnTo>
                    <a:pt x="834" y="0"/>
                  </a:lnTo>
                  <a:lnTo>
                    <a:pt x="834" y="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85" name="Rectangle 5"/>
            <p:cNvSpPr>
              <a:spLocks noChangeArrowheads="1"/>
            </p:cNvSpPr>
            <p:nvPr/>
          </p:nvSpPr>
          <p:spPr bwMode="auto">
            <a:xfrm>
              <a:off x="5053" y="2335"/>
              <a:ext cx="210" cy="70"/>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上海</a:t>
              </a:r>
            </a:p>
          </p:txBody>
        </p:sp>
        <p:sp>
          <p:nvSpPr>
            <p:cNvPr id="20486" name="Freeform 6"/>
            <p:cNvSpPr>
              <a:spLocks noChangeAspect="1" noChangeArrowheads="1"/>
            </p:cNvSpPr>
            <p:nvPr/>
          </p:nvSpPr>
          <p:spPr bwMode="auto">
            <a:xfrm>
              <a:off x="4076" y="1239"/>
              <a:ext cx="590" cy="714"/>
            </a:xfrm>
            <a:custGeom>
              <a:avLst/>
              <a:gdLst/>
              <a:ahLst/>
              <a:cxnLst>
                <a:cxn ang="0">
                  <a:pos x="1380" y="687"/>
                </a:cxn>
                <a:cxn ang="0">
                  <a:pos x="1337" y="748"/>
                </a:cxn>
                <a:cxn ang="0">
                  <a:pos x="1337" y="809"/>
                </a:cxn>
                <a:cxn ang="0">
                  <a:pos x="1288" y="865"/>
                </a:cxn>
                <a:cxn ang="0">
                  <a:pos x="1184" y="885"/>
                </a:cxn>
                <a:cxn ang="0">
                  <a:pos x="1104" y="890"/>
                </a:cxn>
                <a:cxn ang="0">
                  <a:pos x="1009" y="900"/>
                </a:cxn>
                <a:cxn ang="0">
                  <a:pos x="984" y="985"/>
                </a:cxn>
                <a:cxn ang="0">
                  <a:pos x="998" y="1059"/>
                </a:cxn>
                <a:cxn ang="0">
                  <a:pos x="1059" y="1123"/>
                </a:cxn>
                <a:cxn ang="0">
                  <a:pos x="1050" y="1188"/>
                </a:cxn>
                <a:cxn ang="0">
                  <a:pos x="963" y="1261"/>
                </a:cxn>
                <a:cxn ang="0">
                  <a:pos x="840" y="1281"/>
                </a:cxn>
                <a:cxn ang="0">
                  <a:pos x="790" y="1342"/>
                </a:cxn>
                <a:cxn ang="0">
                  <a:pos x="740" y="1368"/>
                </a:cxn>
                <a:cxn ang="0">
                  <a:pos x="712" y="1413"/>
                </a:cxn>
                <a:cxn ang="0">
                  <a:pos x="638" y="1471"/>
                </a:cxn>
                <a:cxn ang="0">
                  <a:pos x="607" y="1556"/>
                </a:cxn>
                <a:cxn ang="0">
                  <a:pos x="540" y="1611"/>
                </a:cxn>
                <a:cxn ang="0">
                  <a:pos x="528" y="1687"/>
                </a:cxn>
                <a:cxn ang="0">
                  <a:pos x="577" y="1743"/>
                </a:cxn>
                <a:cxn ang="0">
                  <a:pos x="497" y="1755"/>
                </a:cxn>
                <a:cxn ang="0">
                  <a:pos x="355" y="1779"/>
                </a:cxn>
                <a:cxn ang="0">
                  <a:pos x="234" y="1748"/>
                </a:cxn>
                <a:cxn ang="0">
                  <a:pos x="101" y="1721"/>
                </a:cxn>
                <a:cxn ang="0">
                  <a:pos x="95" y="1612"/>
                </a:cxn>
                <a:cxn ang="0">
                  <a:pos x="129" y="1493"/>
                </a:cxn>
                <a:cxn ang="0">
                  <a:pos x="175" y="1390"/>
                </a:cxn>
                <a:cxn ang="0">
                  <a:pos x="101" y="1309"/>
                </a:cxn>
                <a:cxn ang="0">
                  <a:pos x="42" y="1125"/>
                </a:cxn>
                <a:cxn ang="0">
                  <a:pos x="157" y="1017"/>
                </a:cxn>
                <a:cxn ang="0">
                  <a:pos x="189" y="981"/>
                </a:cxn>
                <a:cxn ang="0">
                  <a:pos x="210" y="885"/>
                </a:cxn>
                <a:cxn ang="0">
                  <a:pos x="108" y="803"/>
                </a:cxn>
                <a:cxn ang="0">
                  <a:pos x="133" y="718"/>
                </a:cxn>
                <a:cxn ang="0">
                  <a:pos x="109" y="651"/>
                </a:cxn>
                <a:cxn ang="0">
                  <a:pos x="63" y="584"/>
                </a:cxn>
                <a:cxn ang="0">
                  <a:pos x="16" y="479"/>
                </a:cxn>
                <a:cxn ang="0">
                  <a:pos x="52" y="345"/>
                </a:cxn>
                <a:cxn ang="0">
                  <a:pos x="133" y="209"/>
                </a:cxn>
                <a:cxn ang="0">
                  <a:pos x="217" y="335"/>
                </a:cxn>
                <a:cxn ang="0">
                  <a:pos x="345" y="299"/>
                </a:cxn>
                <a:cxn ang="0">
                  <a:pos x="559" y="191"/>
                </a:cxn>
                <a:cxn ang="0">
                  <a:pos x="670" y="169"/>
                </a:cxn>
                <a:cxn ang="0">
                  <a:pos x="677" y="65"/>
                </a:cxn>
                <a:cxn ang="0">
                  <a:pos x="854" y="7"/>
                </a:cxn>
                <a:cxn ang="0">
                  <a:pos x="959" y="126"/>
                </a:cxn>
                <a:cxn ang="0">
                  <a:pos x="1048" y="317"/>
                </a:cxn>
                <a:cxn ang="0">
                  <a:pos x="1259" y="297"/>
                </a:cxn>
                <a:cxn ang="0">
                  <a:pos x="1200" y="412"/>
                </a:cxn>
                <a:cxn ang="0">
                  <a:pos x="1260" y="470"/>
                </a:cxn>
                <a:cxn ang="0">
                  <a:pos x="1397" y="534"/>
                </a:cxn>
                <a:cxn ang="0">
                  <a:pos x="1459" y="629"/>
                </a:cxn>
                <a:cxn ang="0">
                  <a:pos x="1404" y="652"/>
                </a:cxn>
              </a:cxnLst>
              <a:rect l="0" t="0" r="r" b="b"/>
              <a:pathLst>
                <a:path w="1475" h="1785">
                  <a:moveTo>
                    <a:pt x="1404" y="652"/>
                  </a:moveTo>
                  <a:lnTo>
                    <a:pt x="1398" y="667"/>
                  </a:lnTo>
                  <a:lnTo>
                    <a:pt x="1387" y="667"/>
                  </a:lnTo>
                  <a:lnTo>
                    <a:pt x="1387" y="677"/>
                  </a:lnTo>
                  <a:lnTo>
                    <a:pt x="1380" y="687"/>
                  </a:lnTo>
                  <a:lnTo>
                    <a:pt x="1369" y="692"/>
                  </a:lnTo>
                  <a:lnTo>
                    <a:pt x="1369" y="708"/>
                  </a:lnTo>
                  <a:lnTo>
                    <a:pt x="1369" y="723"/>
                  </a:lnTo>
                  <a:lnTo>
                    <a:pt x="1350" y="738"/>
                  </a:lnTo>
                  <a:lnTo>
                    <a:pt x="1337" y="748"/>
                  </a:lnTo>
                  <a:lnTo>
                    <a:pt x="1350" y="759"/>
                  </a:lnTo>
                  <a:lnTo>
                    <a:pt x="1350" y="769"/>
                  </a:lnTo>
                  <a:lnTo>
                    <a:pt x="1350" y="778"/>
                  </a:lnTo>
                  <a:lnTo>
                    <a:pt x="1350" y="794"/>
                  </a:lnTo>
                  <a:lnTo>
                    <a:pt x="1337" y="809"/>
                  </a:lnTo>
                  <a:lnTo>
                    <a:pt x="1332" y="819"/>
                  </a:lnTo>
                  <a:lnTo>
                    <a:pt x="1320" y="833"/>
                  </a:lnTo>
                  <a:lnTo>
                    <a:pt x="1313" y="850"/>
                  </a:lnTo>
                  <a:lnTo>
                    <a:pt x="1306" y="865"/>
                  </a:lnTo>
                  <a:lnTo>
                    <a:pt x="1288" y="865"/>
                  </a:lnTo>
                  <a:lnTo>
                    <a:pt x="1270" y="875"/>
                  </a:lnTo>
                  <a:lnTo>
                    <a:pt x="1239" y="875"/>
                  </a:lnTo>
                  <a:lnTo>
                    <a:pt x="1214" y="870"/>
                  </a:lnTo>
                  <a:lnTo>
                    <a:pt x="1203" y="875"/>
                  </a:lnTo>
                  <a:lnTo>
                    <a:pt x="1184" y="885"/>
                  </a:lnTo>
                  <a:lnTo>
                    <a:pt x="1178" y="896"/>
                  </a:lnTo>
                  <a:lnTo>
                    <a:pt x="1164" y="900"/>
                  </a:lnTo>
                  <a:lnTo>
                    <a:pt x="1142" y="906"/>
                  </a:lnTo>
                  <a:lnTo>
                    <a:pt x="1117" y="900"/>
                  </a:lnTo>
                  <a:lnTo>
                    <a:pt x="1104" y="890"/>
                  </a:lnTo>
                  <a:lnTo>
                    <a:pt x="1086" y="890"/>
                  </a:lnTo>
                  <a:lnTo>
                    <a:pt x="1073" y="890"/>
                  </a:lnTo>
                  <a:lnTo>
                    <a:pt x="1044" y="894"/>
                  </a:lnTo>
                  <a:lnTo>
                    <a:pt x="1023" y="898"/>
                  </a:lnTo>
                  <a:lnTo>
                    <a:pt x="1009" y="900"/>
                  </a:lnTo>
                  <a:lnTo>
                    <a:pt x="984" y="906"/>
                  </a:lnTo>
                  <a:lnTo>
                    <a:pt x="977" y="920"/>
                  </a:lnTo>
                  <a:lnTo>
                    <a:pt x="977" y="930"/>
                  </a:lnTo>
                  <a:lnTo>
                    <a:pt x="979" y="951"/>
                  </a:lnTo>
                  <a:lnTo>
                    <a:pt x="984" y="985"/>
                  </a:lnTo>
                  <a:lnTo>
                    <a:pt x="977" y="1005"/>
                  </a:lnTo>
                  <a:lnTo>
                    <a:pt x="977" y="1015"/>
                  </a:lnTo>
                  <a:lnTo>
                    <a:pt x="977" y="1038"/>
                  </a:lnTo>
                  <a:lnTo>
                    <a:pt x="991" y="1050"/>
                  </a:lnTo>
                  <a:lnTo>
                    <a:pt x="998" y="1059"/>
                  </a:lnTo>
                  <a:lnTo>
                    <a:pt x="1005" y="1069"/>
                  </a:lnTo>
                  <a:lnTo>
                    <a:pt x="1005" y="1094"/>
                  </a:lnTo>
                  <a:lnTo>
                    <a:pt x="1008" y="1101"/>
                  </a:lnTo>
                  <a:lnTo>
                    <a:pt x="1026" y="1123"/>
                  </a:lnTo>
                  <a:lnTo>
                    <a:pt x="1059" y="1123"/>
                  </a:lnTo>
                  <a:lnTo>
                    <a:pt x="1083" y="1131"/>
                  </a:lnTo>
                  <a:lnTo>
                    <a:pt x="1074" y="1146"/>
                  </a:lnTo>
                  <a:lnTo>
                    <a:pt x="1073" y="1157"/>
                  </a:lnTo>
                  <a:lnTo>
                    <a:pt x="1072" y="1173"/>
                  </a:lnTo>
                  <a:lnTo>
                    <a:pt x="1050" y="1188"/>
                  </a:lnTo>
                  <a:lnTo>
                    <a:pt x="1030" y="1200"/>
                  </a:lnTo>
                  <a:lnTo>
                    <a:pt x="1019" y="1210"/>
                  </a:lnTo>
                  <a:lnTo>
                    <a:pt x="998" y="1241"/>
                  </a:lnTo>
                  <a:lnTo>
                    <a:pt x="988" y="1259"/>
                  </a:lnTo>
                  <a:lnTo>
                    <a:pt x="963" y="1261"/>
                  </a:lnTo>
                  <a:lnTo>
                    <a:pt x="927" y="1266"/>
                  </a:lnTo>
                  <a:lnTo>
                    <a:pt x="889" y="1271"/>
                  </a:lnTo>
                  <a:lnTo>
                    <a:pt x="871" y="1276"/>
                  </a:lnTo>
                  <a:lnTo>
                    <a:pt x="857" y="1276"/>
                  </a:lnTo>
                  <a:lnTo>
                    <a:pt x="840" y="1281"/>
                  </a:lnTo>
                  <a:lnTo>
                    <a:pt x="822" y="1301"/>
                  </a:lnTo>
                  <a:lnTo>
                    <a:pt x="818" y="1310"/>
                  </a:lnTo>
                  <a:lnTo>
                    <a:pt x="810" y="1322"/>
                  </a:lnTo>
                  <a:lnTo>
                    <a:pt x="797" y="1332"/>
                  </a:lnTo>
                  <a:lnTo>
                    <a:pt x="790" y="1342"/>
                  </a:lnTo>
                  <a:lnTo>
                    <a:pt x="790" y="1352"/>
                  </a:lnTo>
                  <a:lnTo>
                    <a:pt x="786" y="1364"/>
                  </a:lnTo>
                  <a:lnTo>
                    <a:pt x="773" y="1363"/>
                  </a:lnTo>
                  <a:lnTo>
                    <a:pt x="755" y="1368"/>
                  </a:lnTo>
                  <a:lnTo>
                    <a:pt x="740" y="1368"/>
                  </a:lnTo>
                  <a:lnTo>
                    <a:pt x="723" y="1368"/>
                  </a:lnTo>
                  <a:lnTo>
                    <a:pt x="726" y="1378"/>
                  </a:lnTo>
                  <a:lnTo>
                    <a:pt x="723" y="1388"/>
                  </a:lnTo>
                  <a:lnTo>
                    <a:pt x="723" y="1398"/>
                  </a:lnTo>
                  <a:lnTo>
                    <a:pt x="712" y="1413"/>
                  </a:lnTo>
                  <a:lnTo>
                    <a:pt x="688" y="1425"/>
                  </a:lnTo>
                  <a:lnTo>
                    <a:pt x="655" y="1434"/>
                  </a:lnTo>
                  <a:lnTo>
                    <a:pt x="644" y="1444"/>
                  </a:lnTo>
                  <a:lnTo>
                    <a:pt x="638" y="1459"/>
                  </a:lnTo>
                  <a:lnTo>
                    <a:pt x="638" y="1471"/>
                  </a:lnTo>
                  <a:lnTo>
                    <a:pt x="631" y="1489"/>
                  </a:lnTo>
                  <a:lnTo>
                    <a:pt x="624" y="1510"/>
                  </a:lnTo>
                  <a:lnTo>
                    <a:pt x="619" y="1525"/>
                  </a:lnTo>
                  <a:lnTo>
                    <a:pt x="616" y="1536"/>
                  </a:lnTo>
                  <a:lnTo>
                    <a:pt x="607" y="1556"/>
                  </a:lnTo>
                  <a:lnTo>
                    <a:pt x="607" y="1571"/>
                  </a:lnTo>
                  <a:lnTo>
                    <a:pt x="594" y="1576"/>
                  </a:lnTo>
                  <a:lnTo>
                    <a:pt x="571" y="1591"/>
                  </a:lnTo>
                  <a:lnTo>
                    <a:pt x="557" y="1601"/>
                  </a:lnTo>
                  <a:lnTo>
                    <a:pt x="540" y="1611"/>
                  </a:lnTo>
                  <a:lnTo>
                    <a:pt x="539" y="1631"/>
                  </a:lnTo>
                  <a:lnTo>
                    <a:pt x="533" y="1637"/>
                  </a:lnTo>
                  <a:lnTo>
                    <a:pt x="533" y="1647"/>
                  </a:lnTo>
                  <a:lnTo>
                    <a:pt x="528" y="1662"/>
                  </a:lnTo>
                  <a:lnTo>
                    <a:pt x="528" y="1687"/>
                  </a:lnTo>
                  <a:lnTo>
                    <a:pt x="540" y="1698"/>
                  </a:lnTo>
                  <a:lnTo>
                    <a:pt x="550" y="1708"/>
                  </a:lnTo>
                  <a:lnTo>
                    <a:pt x="557" y="1718"/>
                  </a:lnTo>
                  <a:lnTo>
                    <a:pt x="571" y="1728"/>
                  </a:lnTo>
                  <a:lnTo>
                    <a:pt x="577" y="1743"/>
                  </a:lnTo>
                  <a:lnTo>
                    <a:pt x="577" y="1754"/>
                  </a:lnTo>
                  <a:lnTo>
                    <a:pt x="570" y="1767"/>
                  </a:lnTo>
                  <a:lnTo>
                    <a:pt x="540" y="1768"/>
                  </a:lnTo>
                  <a:lnTo>
                    <a:pt x="525" y="1757"/>
                  </a:lnTo>
                  <a:lnTo>
                    <a:pt x="497" y="1755"/>
                  </a:lnTo>
                  <a:lnTo>
                    <a:pt x="474" y="1764"/>
                  </a:lnTo>
                  <a:lnTo>
                    <a:pt x="448" y="1785"/>
                  </a:lnTo>
                  <a:lnTo>
                    <a:pt x="430" y="1774"/>
                  </a:lnTo>
                  <a:lnTo>
                    <a:pt x="409" y="1768"/>
                  </a:lnTo>
                  <a:lnTo>
                    <a:pt x="355" y="1779"/>
                  </a:lnTo>
                  <a:lnTo>
                    <a:pt x="324" y="1768"/>
                  </a:lnTo>
                  <a:lnTo>
                    <a:pt x="300" y="1765"/>
                  </a:lnTo>
                  <a:lnTo>
                    <a:pt x="282" y="1760"/>
                  </a:lnTo>
                  <a:lnTo>
                    <a:pt x="254" y="1753"/>
                  </a:lnTo>
                  <a:lnTo>
                    <a:pt x="234" y="1748"/>
                  </a:lnTo>
                  <a:lnTo>
                    <a:pt x="210" y="1741"/>
                  </a:lnTo>
                  <a:lnTo>
                    <a:pt x="196" y="1736"/>
                  </a:lnTo>
                  <a:lnTo>
                    <a:pt x="163" y="1743"/>
                  </a:lnTo>
                  <a:lnTo>
                    <a:pt x="123" y="1738"/>
                  </a:lnTo>
                  <a:lnTo>
                    <a:pt x="101" y="1721"/>
                  </a:lnTo>
                  <a:lnTo>
                    <a:pt x="73" y="1702"/>
                  </a:lnTo>
                  <a:lnTo>
                    <a:pt x="63" y="1682"/>
                  </a:lnTo>
                  <a:lnTo>
                    <a:pt x="60" y="1665"/>
                  </a:lnTo>
                  <a:lnTo>
                    <a:pt x="74" y="1630"/>
                  </a:lnTo>
                  <a:lnTo>
                    <a:pt x="95" y="1612"/>
                  </a:lnTo>
                  <a:lnTo>
                    <a:pt x="108" y="1598"/>
                  </a:lnTo>
                  <a:lnTo>
                    <a:pt x="108" y="1568"/>
                  </a:lnTo>
                  <a:lnTo>
                    <a:pt x="103" y="1539"/>
                  </a:lnTo>
                  <a:lnTo>
                    <a:pt x="129" y="1523"/>
                  </a:lnTo>
                  <a:lnTo>
                    <a:pt x="129" y="1493"/>
                  </a:lnTo>
                  <a:lnTo>
                    <a:pt x="137" y="1483"/>
                  </a:lnTo>
                  <a:lnTo>
                    <a:pt x="144" y="1465"/>
                  </a:lnTo>
                  <a:lnTo>
                    <a:pt x="161" y="1432"/>
                  </a:lnTo>
                  <a:lnTo>
                    <a:pt x="169" y="1410"/>
                  </a:lnTo>
                  <a:lnTo>
                    <a:pt x="175" y="1390"/>
                  </a:lnTo>
                  <a:lnTo>
                    <a:pt x="168" y="1375"/>
                  </a:lnTo>
                  <a:lnTo>
                    <a:pt x="155" y="1361"/>
                  </a:lnTo>
                  <a:lnTo>
                    <a:pt x="141" y="1346"/>
                  </a:lnTo>
                  <a:lnTo>
                    <a:pt x="112" y="1323"/>
                  </a:lnTo>
                  <a:lnTo>
                    <a:pt x="101" y="1309"/>
                  </a:lnTo>
                  <a:lnTo>
                    <a:pt x="84" y="1270"/>
                  </a:lnTo>
                  <a:lnTo>
                    <a:pt x="34" y="1255"/>
                  </a:lnTo>
                  <a:lnTo>
                    <a:pt x="3" y="1230"/>
                  </a:lnTo>
                  <a:lnTo>
                    <a:pt x="28" y="1170"/>
                  </a:lnTo>
                  <a:lnTo>
                    <a:pt x="42" y="1125"/>
                  </a:lnTo>
                  <a:lnTo>
                    <a:pt x="54" y="1075"/>
                  </a:lnTo>
                  <a:lnTo>
                    <a:pt x="63" y="1042"/>
                  </a:lnTo>
                  <a:lnTo>
                    <a:pt x="79" y="1033"/>
                  </a:lnTo>
                  <a:lnTo>
                    <a:pt x="102" y="1024"/>
                  </a:lnTo>
                  <a:lnTo>
                    <a:pt x="157" y="1017"/>
                  </a:lnTo>
                  <a:lnTo>
                    <a:pt x="163" y="1015"/>
                  </a:lnTo>
                  <a:lnTo>
                    <a:pt x="169" y="1011"/>
                  </a:lnTo>
                  <a:lnTo>
                    <a:pt x="169" y="1011"/>
                  </a:lnTo>
                  <a:lnTo>
                    <a:pt x="183" y="994"/>
                  </a:lnTo>
                  <a:lnTo>
                    <a:pt x="189" y="981"/>
                  </a:lnTo>
                  <a:lnTo>
                    <a:pt x="196" y="957"/>
                  </a:lnTo>
                  <a:lnTo>
                    <a:pt x="201" y="929"/>
                  </a:lnTo>
                  <a:lnTo>
                    <a:pt x="204" y="920"/>
                  </a:lnTo>
                  <a:lnTo>
                    <a:pt x="208" y="900"/>
                  </a:lnTo>
                  <a:lnTo>
                    <a:pt x="210" y="885"/>
                  </a:lnTo>
                  <a:lnTo>
                    <a:pt x="183" y="869"/>
                  </a:lnTo>
                  <a:lnTo>
                    <a:pt x="180" y="849"/>
                  </a:lnTo>
                  <a:lnTo>
                    <a:pt x="169" y="817"/>
                  </a:lnTo>
                  <a:lnTo>
                    <a:pt x="130" y="807"/>
                  </a:lnTo>
                  <a:lnTo>
                    <a:pt x="108" y="803"/>
                  </a:lnTo>
                  <a:lnTo>
                    <a:pt x="94" y="798"/>
                  </a:lnTo>
                  <a:lnTo>
                    <a:pt x="66" y="787"/>
                  </a:lnTo>
                  <a:lnTo>
                    <a:pt x="84" y="738"/>
                  </a:lnTo>
                  <a:lnTo>
                    <a:pt x="98" y="730"/>
                  </a:lnTo>
                  <a:lnTo>
                    <a:pt x="133" y="718"/>
                  </a:lnTo>
                  <a:lnTo>
                    <a:pt x="158" y="705"/>
                  </a:lnTo>
                  <a:lnTo>
                    <a:pt x="163" y="688"/>
                  </a:lnTo>
                  <a:lnTo>
                    <a:pt x="139" y="681"/>
                  </a:lnTo>
                  <a:lnTo>
                    <a:pt x="114" y="665"/>
                  </a:lnTo>
                  <a:lnTo>
                    <a:pt x="109" y="651"/>
                  </a:lnTo>
                  <a:lnTo>
                    <a:pt x="102" y="622"/>
                  </a:lnTo>
                  <a:lnTo>
                    <a:pt x="70" y="591"/>
                  </a:lnTo>
                  <a:lnTo>
                    <a:pt x="66" y="587"/>
                  </a:lnTo>
                  <a:lnTo>
                    <a:pt x="66" y="589"/>
                  </a:lnTo>
                  <a:lnTo>
                    <a:pt x="63" y="584"/>
                  </a:lnTo>
                  <a:lnTo>
                    <a:pt x="59" y="567"/>
                  </a:lnTo>
                  <a:lnTo>
                    <a:pt x="41" y="546"/>
                  </a:lnTo>
                  <a:lnTo>
                    <a:pt x="21" y="535"/>
                  </a:lnTo>
                  <a:lnTo>
                    <a:pt x="3" y="506"/>
                  </a:lnTo>
                  <a:lnTo>
                    <a:pt x="16" y="479"/>
                  </a:lnTo>
                  <a:lnTo>
                    <a:pt x="16" y="456"/>
                  </a:lnTo>
                  <a:lnTo>
                    <a:pt x="0" y="438"/>
                  </a:lnTo>
                  <a:lnTo>
                    <a:pt x="3" y="407"/>
                  </a:lnTo>
                  <a:lnTo>
                    <a:pt x="17" y="371"/>
                  </a:lnTo>
                  <a:lnTo>
                    <a:pt x="52" y="345"/>
                  </a:lnTo>
                  <a:lnTo>
                    <a:pt x="66" y="322"/>
                  </a:lnTo>
                  <a:lnTo>
                    <a:pt x="70" y="275"/>
                  </a:lnTo>
                  <a:lnTo>
                    <a:pt x="90" y="259"/>
                  </a:lnTo>
                  <a:lnTo>
                    <a:pt x="101" y="229"/>
                  </a:lnTo>
                  <a:lnTo>
                    <a:pt x="133" y="209"/>
                  </a:lnTo>
                  <a:lnTo>
                    <a:pt x="165" y="210"/>
                  </a:lnTo>
                  <a:lnTo>
                    <a:pt x="199" y="217"/>
                  </a:lnTo>
                  <a:lnTo>
                    <a:pt x="211" y="265"/>
                  </a:lnTo>
                  <a:lnTo>
                    <a:pt x="215" y="302"/>
                  </a:lnTo>
                  <a:lnTo>
                    <a:pt x="217" y="335"/>
                  </a:lnTo>
                  <a:lnTo>
                    <a:pt x="249" y="351"/>
                  </a:lnTo>
                  <a:lnTo>
                    <a:pt x="283" y="350"/>
                  </a:lnTo>
                  <a:lnTo>
                    <a:pt x="300" y="343"/>
                  </a:lnTo>
                  <a:lnTo>
                    <a:pt x="330" y="314"/>
                  </a:lnTo>
                  <a:lnTo>
                    <a:pt x="345" y="299"/>
                  </a:lnTo>
                  <a:lnTo>
                    <a:pt x="381" y="270"/>
                  </a:lnTo>
                  <a:lnTo>
                    <a:pt x="430" y="236"/>
                  </a:lnTo>
                  <a:lnTo>
                    <a:pt x="494" y="240"/>
                  </a:lnTo>
                  <a:lnTo>
                    <a:pt x="522" y="230"/>
                  </a:lnTo>
                  <a:lnTo>
                    <a:pt x="559" y="191"/>
                  </a:lnTo>
                  <a:lnTo>
                    <a:pt x="591" y="192"/>
                  </a:lnTo>
                  <a:lnTo>
                    <a:pt x="616" y="207"/>
                  </a:lnTo>
                  <a:lnTo>
                    <a:pt x="653" y="208"/>
                  </a:lnTo>
                  <a:lnTo>
                    <a:pt x="663" y="200"/>
                  </a:lnTo>
                  <a:lnTo>
                    <a:pt x="670" y="169"/>
                  </a:lnTo>
                  <a:lnTo>
                    <a:pt x="676" y="154"/>
                  </a:lnTo>
                  <a:lnTo>
                    <a:pt x="663" y="133"/>
                  </a:lnTo>
                  <a:lnTo>
                    <a:pt x="651" y="102"/>
                  </a:lnTo>
                  <a:lnTo>
                    <a:pt x="669" y="75"/>
                  </a:lnTo>
                  <a:lnTo>
                    <a:pt x="677" y="65"/>
                  </a:lnTo>
                  <a:lnTo>
                    <a:pt x="736" y="52"/>
                  </a:lnTo>
                  <a:lnTo>
                    <a:pt x="768" y="52"/>
                  </a:lnTo>
                  <a:lnTo>
                    <a:pt x="794" y="15"/>
                  </a:lnTo>
                  <a:lnTo>
                    <a:pt x="825" y="0"/>
                  </a:lnTo>
                  <a:lnTo>
                    <a:pt x="854" y="7"/>
                  </a:lnTo>
                  <a:lnTo>
                    <a:pt x="885" y="45"/>
                  </a:lnTo>
                  <a:lnTo>
                    <a:pt x="910" y="82"/>
                  </a:lnTo>
                  <a:lnTo>
                    <a:pt x="917" y="91"/>
                  </a:lnTo>
                  <a:lnTo>
                    <a:pt x="938" y="113"/>
                  </a:lnTo>
                  <a:lnTo>
                    <a:pt x="959" y="126"/>
                  </a:lnTo>
                  <a:lnTo>
                    <a:pt x="984" y="150"/>
                  </a:lnTo>
                  <a:lnTo>
                    <a:pt x="984" y="225"/>
                  </a:lnTo>
                  <a:lnTo>
                    <a:pt x="998" y="236"/>
                  </a:lnTo>
                  <a:lnTo>
                    <a:pt x="1025" y="272"/>
                  </a:lnTo>
                  <a:lnTo>
                    <a:pt x="1048" y="317"/>
                  </a:lnTo>
                  <a:lnTo>
                    <a:pt x="1089" y="325"/>
                  </a:lnTo>
                  <a:lnTo>
                    <a:pt x="1147" y="318"/>
                  </a:lnTo>
                  <a:lnTo>
                    <a:pt x="1193" y="310"/>
                  </a:lnTo>
                  <a:lnTo>
                    <a:pt x="1241" y="299"/>
                  </a:lnTo>
                  <a:lnTo>
                    <a:pt x="1259" y="297"/>
                  </a:lnTo>
                  <a:lnTo>
                    <a:pt x="1249" y="311"/>
                  </a:lnTo>
                  <a:lnTo>
                    <a:pt x="1245" y="328"/>
                  </a:lnTo>
                  <a:lnTo>
                    <a:pt x="1218" y="360"/>
                  </a:lnTo>
                  <a:lnTo>
                    <a:pt x="1228" y="394"/>
                  </a:lnTo>
                  <a:lnTo>
                    <a:pt x="1200" y="412"/>
                  </a:lnTo>
                  <a:lnTo>
                    <a:pt x="1194" y="417"/>
                  </a:lnTo>
                  <a:lnTo>
                    <a:pt x="1195" y="427"/>
                  </a:lnTo>
                  <a:lnTo>
                    <a:pt x="1209" y="448"/>
                  </a:lnTo>
                  <a:lnTo>
                    <a:pt x="1235" y="466"/>
                  </a:lnTo>
                  <a:lnTo>
                    <a:pt x="1260" y="470"/>
                  </a:lnTo>
                  <a:lnTo>
                    <a:pt x="1280" y="470"/>
                  </a:lnTo>
                  <a:lnTo>
                    <a:pt x="1323" y="494"/>
                  </a:lnTo>
                  <a:lnTo>
                    <a:pt x="1338" y="506"/>
                  </a:lnTo>
                  <a:lnTo>
                    <a:pt x="1383" y="515"/>
                  </a:lnTo>
                  <a:lnTo>
                    <a:pt x="1397" y="534"/>
                  </a:lnTo>
                  <a:lnTo>
                    <a:pt x="1414" y="552"/>
                  </a:lnTo>
                  <a:lnTo>
                    <a:pt x="1440" y="573"/>
                  </a:lnTo>
                  <a:lnTo>
                    <a:pt x="1450" y="598"/>
                  </a:lnTo>
                  <a:lnTo>
                    <a:pt x="1475" y="622"/>
                  </a:lnTo>
                  <a:lnTo>
                    <a:pt x="1459" y="629"/>
                  </a:lnTo>
                  <a:lnTo>
                    <a:pt x="1446" y="632"/>
                  </a:lnTo>
                  <a:lnTo>
                    <a:pt x="1431" y="635"/>
                  </a:lnTo>
                  <a:lnTo>
                    <a:pt x="1411" y="641"/>
                  </a:lnTo>
                  <a:lnTo>
                    <a:pt x="1404" y="652"/>
                  </a:lnTo>
                  <a:lnTo>
                    <a:pt x="1404" y="652"/>
                  </a:lnTo>
                  <a:lnTo>
                    <a:pt x="1404" y="652"/>
                  </a:lnTo>
                  <a:lnTo>
                    <a:pt x="1404" y="652"/>
                  </a:lnTo>
                  <a:lnTo>
                    <a:pt x="1404" y="652"/>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87" name="Freeform 7"/>
            <p:cNvSpPr>
              <a:spLocks noChangeAspect="1" noChangeArrowheads="1"/>
            </p:cNvSpPr>
            <p:nvPr/>
          </p:nvSpPr>
          <p:spPr bwMode="auto">
            <a:xfrm>
              <a:off x="3196" y="1662"/>
              <a:ext cx="292" cy="426"/>
            </a:xfrm>
            <a:custGeom>
              <a:avLst/>
              <a:gdLst/>
              <a:ahLst/>
              <a:cxnLst>
                <a:cxn ang="0">
                  <a:pos x="369" y="58"/>
                </a:cxn>
                <a:cxn ang="0">
                  <a:pos x="384" y="25"/>
                </a:cxn>
                <a:cxn ang="0">
                  <a:pos x="434" y="20"/>
                </a:cxn>
                <a:cxn ang="0">
                  <a:pos x="476" y="0"/>
                </a:cxn>
                <a:cxn ang="0">
                  <a:pos x="514" y="30"/>
                </a:cxn>
                <a:cxn ang="0">
                  <a:pos x="538" y="71"/>
                </a:cxn>
                <a:cxn ang="0">
                  <a:pos x="557" y="106"/>
                </a:cxn>
                <a:cxn ang="0">
                  <a:pos x="525" y="157"/>
                </a:cxn>
                <a:cxn ang="0">
                  <a:pos x="494" y="208"/>
                </a:cxn>
                <a:cxn ang="0">
                  <a:pos x="465" y="259"/>
                </a:cxn>
                <a:cxn ang="0">
                  <a:pos x="489" y="299"/>
                </a:cxn>
                <a:cxn ang="0">
                  <a:pos x="550" y="319"/>
                </a:cxn>
                <a:cxn ang="0">
                  <a:pos x="649" y="325"/>
                </a:cxn>
                <a:cxn ang="0">
                  <a:pos x="686" y="355"/>
                </a:cxn>
                <a:cxn ang="0">
                  <a:pos x="723" y="401"/>
                </a:cxn>
                <a:cxn ang="0">
                  <a:pos x="686" y="446"/>
                </a:cxn>
                <a:cxn ang="0">
                  <a:pos x="660" y="492"/>
                </a:cxn>
                <a:cxn ang="0">
                  <a:pos x="660" y="543"/>
                </a:cxn>
                <a:cxn ang="0">
                  <a:pos x="649" y="581"/>
                </a:cxn>
                <a:cxn ang="0">
                  <a:pos x="543" y="571"/>
                </a:cxn>
                <a:cxn ang="0">
                  <a:pos x="492" y="590"/>
                </a:cxn>
                <a:cxn ang="0">
                  <a:pos x="486" y="689"/>
                </a:cxn>
                <a:cxn ang="0">
                  <a:pos x="461" y="779"/>
                </a:cxn>
                <a:cxn ang="0">
                  <a:pos x="566" y="834"/>
                </a:cxn>
                <a:cxn ang="0">
                  <a:pos x="591" y="892"/>
                </a:cxn>
                <a:cxn ang="0">
                  <a:pos x="543" y="957"/>
                </a:cxn>
                <a:cxn ang="0">
                  <a:pos x="479" y="956"/>
                </a:cxn>
                <a:cxn ang="0">
                  <a:pos x="472" y="1045"/>
                </a:cxn>
                <a:cxn ang="0">
                  <a:pos x="367" y="1034"/>
                </a:cxn>
                <a:cxn ang="0">
                  <a:pos x="296" y="980"/>
                </a:cxn>
                <a:cxn ang="0">
                  <a:pos x="217" y="949"/>
                </a:cxn>
                <a:cxn ang="0">
                  <a:pos x="172" y="871"/>
                </a:cxn>
                <a:cxn ang="0">
                  <a:pos x="196" y="817"/>
                </a:cxn>
                <a:cxn ang="0">
                  <a:pos x="148" y="731"/>
                </a:cxn>
                <a:cxn ang="0">
                  <a:pos x="129" y="648"/>
                </a:cxn>
                <a:cxn ang="0">
                  <a:pos x="42" y="585"/>
                </a:cxn>
                <a:cxn ang="0">
                  <a:pos x="0" y="577"/>
                </a:cxn>
                <a:cxn ang="0">
                  <a:pos x="0" y="503"/>
                </a:cxn>
                <a:cxn ang="0">
                  <a:pos x="77" y="472"/>
                </a:cxn>
                <a:cxn ang="0">
                  <a:pos x="182" y="426"/>
                </a:cxn>
                <a:cxn ang="0">
                  <a:pos x="268" y="416"/>
                </a:cxn>
                <a:cxn ang="0">
                  <a:pos x="281" y="350"/>
                </a:cxn>
                <a:cxn ang="0">
                  <a:pos x="268" y="309"/>
                </a:cxn>
                <a:cxn ang="0">
                  <a:pos x="275" y="265"/>
                </a:cxn>
                <a:cxn ang="0">
                  <a:pos x="285" y="187"/>
                </a:cxn>
                <a:cxn ang="0">
                  <a:pos x="324" y="106"/>
                </a:cxn>
                <a:cxn ang="0">
                  <a:pos x="335" y="81"/>
                </a:cxn>
                <a:cxn ang="0">
                  <a:pos x="335" y="81"/>
                </a:cxn>
              </a:cxnLst>
              <a:rect l="0" t="0" r="r" b="b"/>
              <a:pathLst>
                <a:path w="730" h="1064">
                  <a:moveTo>
                    <a:pt x="335" y="81"/>
                  </a:moveTo>
                  <a:lnTo>
                    <a:pt x="360" y="66"/>
                  </a:lnTo>
                  <a:lnTo>
                    <a:pt x="369" y="58"/>
                  </a:lnTo>
                  <a:lnTo>
                    <a:pt x="377" y="50"/>
                  </a:lnTo>
                  <a:lnTo>
                    <a:pt x="377" y="40"/>
                  </a:lnTo>
                  <a:lnTo>
                    <a:pt x="384" y="25"/>
                  </a:lnTo>
                  <a:lnTo>
                    <a:pt x="402" y="20"/>
                  </a:lnTo>
                  <a:lnTo>
                    <a:pt x="422" y="20"/>
                  </a:lnTo>
                  <a:lnTo>
                    <a:pt x="434" y="20"/>
                  </a:lnTo>
                  <a:lnTo>
                    <a:pt x="444" y="10"/>
                  </a:lnTo>
                  <a:lnTo>
                    <a:pt x="458" y="0"/>
                  </a:lnTo>
                  <a:lnTo>
                    <a:pt x="476" y="0"/>
                  </a:lnTo>
                  <a:lnTo>
                    <a:pt x="494" y="5"/>
                  </a:lnTo>
                  <a:lnTo>
                    <a:pt x="508" y="15"/>
                  </a:lnTo>
                  <a:lnTo>
                    <a:pt x="514" y="30"/>
                  </a:lnTo>
                  <a:lnTo>
                    <a:pt x="514" y="50"/>
                  </a:lnTo>
                  <a:lnTo>
                    <a:pt x="514" y="60"/>
                  </a:lnTo>
                  <a:lnTo>
                    <a:pt x="538" y="71"/>
                  </a:lnTo>
                  <a:lnTo>
                    <a:pt x="550" y="76"/>
                  </a:lnTo>
                  <a:lnTo>
                    <a:pt x="557" y="91"/>
                  </a:lnTo>
                  <a:lnTo>
                    <a:pt x="557" y="106"/>
                  </a:lnTo>
                  <a:lnTo>
                    <a:pt x="550" y="126"/>
                  </a:lnTo>
                  <a:lnTo>
                    <a:pt x="532" y="142"/>
                  </a:lnTo>
                  <a:lnTo>
                    <a:pt x="525" y="157"/>
                  </a:lnTo>
                  <a:lnTo>
                    <a:pt x="514" y="172"/>
                  </a:lnTo>
                  <a:lnTo>
                    <a:pt x="508" y="187"/>
                  </a:lnTo>
                  <a:lnTo>
                    <a:pt x="494" y="208"/>
                  </a:lnTo>
                  <a:lnTo>
                    <a:pt x="483" y="223"/>
                  </a:lnTo>
                  <a:lnTo>
                    <a:pt x="471" y="243"/>
                  </a:lnTo>
                  <a:lnTo>
                    <a:pt x="465" y="259"/>
                  </a:lnTo>
                  <a:lnTo>
                    <a:pt x="458" y="279"/>
                  </a:lnTo>
                  <a:lnTo>
                    <a:pt x="471" y="294"/>
                  </a:lnTo>
                  <a:lnTo>
                    <a:pt x="489" y="299"/>
                  </a:lnTo>
                  <a:lnTo>
                    <a:pt x="501" y="304"/>
                  </a:lnTo>
                  <a:lnTo>
                    <a:pt x="525" y="309"/>
                  </a:lnTo>
                  <a:lnTo>
                    <a:pt x="550" y="319"/>
                  </a:lnTo>
                  <a:lnTo>
                    <a:pt x="575" y="319"/>
                  </a:lnTo>
                  <a:lnTo>
                    <a:pt x="617" y="319"/>
                  </a:lnTo>
                  <a:lnTo>
                    <a:pt x="649" y="325"/>
                  </a:lnTo>
                  <a:lnTo>
                    <a:pt x="667" y="335"/>
                  </a:lnTo>
                  <a:lnTo>
                    <a:pt x="673" y="350"/>
                  </a:lnTo>
                  <a:lnTo>
                    <a:pt x="686" y="355"/>
                  </a:lnTo>
                  <a:lnTo>
                    <a:pt x="704" y="370"/>
                  </a:lnTo>
                  <a:lnTo>
                    <a:pt x="709" y="385"/>
                  </a:lnTo>
                  <a:lnTo>
                    <a:pt x="723" y="401"/>
                  </a:lnTo>
                  <a:lnTo>
                    <a:pt x="730" y="418"/>
                  </a:lnTo>
                  <a:lnTo>
                    <a:pt x="698" y="426"/>
                  </a:lnTo>
                  <a:lnTo>
                    <a:pt x="686" y="446"/>
                  </a:lnTo>
                  <a:lnTo>
                    <a:pt x="673" y="462"/>
                  </a:lnTo>
                  <a:lnTo>
                    <a:pt x="667" y="477"/>
                  </a:lnTo>
                  <a:lnTo>
                    <a:pt x="660" y="492"/>
                  </a:lnTo>
                  <a:lnTo>
                    <a:pt x="660" y="507"/>
                  </a:lnTo>
                  <a:lnTo>
                    <a:pt x="660" y="523"/>
                  </a:lnTo>
                  <a:lnTo>
                    <a:pt x="660" y="543"/>
                  </a:lnTo>
                  <a:lnTo>
                    <a:pt x="667" y="558"/>
                  </a:lnTo>
                  <a:lnTo>
                    <a:pt x="666" y="582"/>
                  </a:lnTo>
                  <a:lnTo>
                    <a:pt x="649" y="581"/>
                  </a:lnTo>
                  <a:lnTo>
                    <a:pt x="596" y="586"/>
                  </a:lnTo>
                  <a:lnTo>
                    <a:pt x="578" y="587"/>
                  </a:lnTo>
                  <a:lnTo>
                    <a:pt x="543" y="571"/>
                  </a:lnTo>
                  <a:lnTo>
                    <a:pt x="532" y="568"/>
                  </a:lnTo>
                  <a:lnTo>
                    <a:pt x="504" y="562"/>
                  </a:lnTo>
                  <a:lnTo>
                    <a:pt x="492" y="590"/>
                  </a:lnTo>
                  <a:lnTo>
                    <a:pt x="492" y="595"/>
                  </a:lnTo>
                  <a:lnTo>
                    <a:pt x="490" y="640"/>
                  </a:lnTo>
                  <a:lnTo>
                    <a:pt x="486" y="689"/>
                  </a:lnTo>
                  <a:lnTo>
                    <a:pt x="465" y="721"/>
                  </a:lnTo>
                  <a:lnTo>
                    <a:pt x="461" y="746"/>
                  </a:lnTo>
                  <a:lnTo>
                    <a:pt x="461" y="779"/>
                  </a:lnTo>
                  <a:lnTo>
                    <a:pt x="476" y="809"/>
                  </a:lnTo>
                  <a:lnTo>
                    <a:pt x="525" y="816"/>
                  </a:lnTo>
                  <a:lnTo>
                    <a:pt x="566" y="834"/>
                  </a:lnTo>
                  <a:lnTo>
                    <a:pt x="578" y="841"/>
                  </a:lnTo>
                  <a:lnTo>
                    <a:pt x="588" y="873"/>
                  </a:lnTo>
                  <a:lnTo>
                    <a:pt x="591" y="892"/>
                  </a:lnTo>
                  <a:lnTo>
                    <a:pt x="578" y="918"/>
                  </a:lnTo>
                  <a:lnTo>
                    <a:pt x="571" y="932"/>
                  </a:lnTo>
                  <a:lnTo>
                    <a:pt x="543" y="957"/>
                  </a:lnTo>
                  <a:lnTo>
                    <a:pt x="504" y="944"/>
                  </a:lnTo>
                  <a:lnTo>
                    <a:pt x="480" y="952"/>
                  </a:lnTo>
                  <a:lnTo>
                    <a:pt x="479" y="956"/>
                  </a:lnTo>
                  <a:lnTo>
                    <a:pt x="480" y="987"/>
                  </a:lnTo>
                  <a:lnTo>
                    <a:pt x="468" y="1013"/>
                  </a:lnTo>
                  <a:lnTo>
                    <a:pt x="472" y="1045"/>
                  </a:lnTo>
                  <a:lnTo>
                    <a:pt x="443" y="1064"/>
                  </a:lnTo>
                  <a:lnTo>
                    <a:pt x="402" y="1046"/>
                  </a:lnTo>
                  <a:lnTo>
                    <a:pt x="367" y="1034"/>
                  </a:lnTo>
                  <a:lnTo>
                    <a:pt x="313" y="1034"/>
                  </a:lnTo>
                  <a:lnTo>
                    <a:pt x="306" y="1002"/>
                  </a:lnTo>
                  <a:lnTo>
                    <a:pt x="296" y="980"/>
                  </a:lnTo>
                  <a:lnTo>
                    <a:pt x="261" y="964"/>
                  </a:lnTo>
                  <a:lnTo>
                    <a:pt x="236" y="957"/>
                  </a:lnTo>
                  <a:lnTo>
                    <a:pt x="217" y="949"/>
                  </a:lnTo>
                  <a:lnTo>
                    <a:pt x="169" y="928"/>
                  </a:lnTo>
                  <a:lnTo>
                    <a:pt x="165" y="891"/>
                  </a:lnTo>
                  <a:lnTo>
                    <a:pt x="172" y="871"/>
                  </a:lnTo>
                  <a:lnTo>
                    <a:pt x="196" y="852"/>
                  </a:lnTo>
                  <a:lnTo>
                    <a:pt x="197" y="839"/>
                  </a:lnTo>
                  <a:lnTo>
                    <a:pt x="196" y="817"/>
                  </a:lnTo>
                  <a:lnTo>
                    <a:pt x="189" y="792"/>
                  </a:lnTo>
                  <a:lnTo>
                    <a:pt x="161" y="762"/>
                  </a:lnTo>
                  <a:lnTo>
                    <a:pt x="148" y="731"/>
                  </a:lnTo>
                  <a:lnTo>
                    <a:pt x="141" y="703"/>
                  </a:lnTo>
                  <a:lnTo>
                    <a:pt x="130" y="663"/>
                  </a:lnTo>
                  <a:lnTo>
                    <a:pt x="129" y="648"/>
                  </a:lnTo>
                  <a:lnTo>
                    <a:pt x="109" y="630"/>
                  </a:lnTo>
                  <a:lnTo>
                    <a:pt x="69" y="613"/>
                  </a:lnTo>
                  <a:lnTo>
                    <a:pt x="42" y="585"/>
                  </a:lnTo>
                  <a:lnTo>
                    <a:pt x="31" y="577"/>
                  </a:lnTo>
                  <a:lnTo>
                    <a:pt x="2" y="578"/>
                  </a:lnTo>
                  <a:lnTo>
                    <a:pt x="0" y="577"/>
                  </a:lnTo>
                  <a:lnTo>
                    <a:pt x="0" y="562"/>
                  </a:lnTo>
                  <a:lnTo>
                    <a:pt x="3" y="532"/>
                  </a:lnTo>
                  <a:lnTo>
                    <a:pt x="0" y="503"/>
                  </a:lnTo>
                  <a:lnTo>
                    <a:pt x="23" y="492"/>
                  </a:lnTo>
                  <a:lnTo>
                    <a:pt x="45" y="477"/>
                  </a:lnTo>
                  <a:lnTo>
                    <a:pt x="77" y="472"/>
                  </a:lnTo>
                  <a:lnTo>
                    <a:pt x="115" y="451"/>
                  </a:lnTo>
                  <a:lnTo>
                    <a:pt x="137" y="441"/>
                  </a:lnTo>
                  <a:lnTo>
                    <a:pt x="182" y="426"/>
                  </a:lnTo>
                  <a:lnTo>
                    <a:pt x="218" y="431"/>
                  </a:lnTo>
                  <a:lnTo>
                    <a:pt x="250" y="426"/>
                  </a:lnTo>
                  <a:lnTo>
                    <a:pt x="268" y="416"/>
                  </a:lnTo>
                  <a:lnTo>
                    <a:pt x="281" y="391"/>
                  </a:lnTo>
                  <a:lnTo>
                    <a:pt x="281" y="365"/>
                  </a:lnTo>
                  <a:lnTo>
                    <a:pt x="281" y="350"/>
                  </a:lnTo>
                  <a:lnTo>
                    <a:pt x="268" y="340"/>
                  </a:lnTo>
                  <a:lnTo>
                    <a:pt x="256" y="325"/>
                  </a:lnTo>
                  <a:lnTo>
                    <a:pt x="268" y="309"/>
                  </a:lnTo>
                  <a:lnTo>
                    <a:pt x="281" y="294"/>
                  </a:lnTo>
                  <a:lnTo>
                    <a:pt x="281" y="269"/>
                  </a:lnTo>
                  <a:lnTo>
                    <a:pt x="275" y="265"/>
                  </a:lnTo>
                  <a:lnTo>
                    <a:pt x="277" y="237"/>
                  </a:lnTo>
                  <a:lnTo>
                    <a:pt x="281" y="213"/>
                  </a:lnTo>
                  <a:lnTo>
                    <a:pt x="285" y="187"/>
                  </a:lnTo>
                  <a:lnTo>
                    <a:pt x="303" y="152"/>
                  </a:lnTo>
                  <a:lnTo>
                    <a:pt x="310" y="132"/>
                  </a:lnTo>
                  <a:lnTo>
                    <a:pt x="324" y="106"/>
                  </a:lnTo>
                  <a:lnTo>
                    <a:pt x="330" y="91"/>
                  </a:lnTo>
                  <a:lnTo>
                    <a:pt x="335" y="81"/>
                  </a:lnTo>
                  <a:lnTo>
                    <a:pt x="335" y="81"/>
                  </a:lnTo>
                  <a:lnTo>
                    <a:pt x="335" y="81"/>
                  </a:lnTo>
                  <a:lnTo>
                    <a:pt x="335" y="81"/>
                  </a:lnTo>
                  <a:lnTo>
                    <a:pt x="335" y="81"/>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88" name="Freeform 8"/>
            <p:cNvSpPr>
              <a:spLocks noChangeArrowheads="1"/>
            </p:cNvSpPr>
            <p:nvPr/>
          </p:nvSpPr>
          <p:spPr bwMode="auto">
            <a:xfrm>
              <a:off x="4109" y="41"/>
              <a:ext cx="841" cy="1326"/>
            </a:xfrm>
            <a:custGeom>
              <a:avLst/>
              <a:gdLst/>
              <a:ahLst/>
              <a:cxnLst>
                <a:cxn ang="0">
                  <a:pos x="234" y="2506"/>
                </a:cxn>
                <a:cxn ang="0">
                  <a:pos x="444" y="2707"/>
                </a:cxn>
                <a:cxn ang="0">
                  <a:pos x="589" y="2839"/>
                </a:cxn>
                <a:cxn ang="0">
                  <a:pos x="723" y="2974"/>
                </a:cxn>
                <a:cxn ang="0">
                  <a:pos x="828" y="3087"/>
                </a:cxn>
                <a:cxn ang="0">
                  <a:pos x="908" y="3226"/>
                </a:cxn>
                <a:cxn ang="0">
                  <a:pos x="1067" y="3307"/>
                </a:cxn>
                <a:cxn ang="0">
                  <a:pos x="1166" y="3157"/>
                </a:cxn>
                <a:cxn ang="0">
                  <a:pos x="1239" y="3018"/>
                </a:cxn>
                <a:cxn ang="0">
                  <a:pos x="1348" y="3122"/>
                </a:cxn>
                <a:cxn ang="0">
                  <a:pos x="1498" y="2973"/>
                </a:cxn>
                <a:cxn ang="0">
                  <a:pos x="1635" y="2879"/>
                </a:cxn>
                <a:cxn ang="0">
                  <a:pos x="1792" y="2881"/>
                </a:cxn>
                <a:cxn ang="0">
                  <a:pos x="1890" y="2776"/>
                </a:cxn>
                <a:cxn ang="0">
                  <a:pos x="2082" y="2658"/>
                </a:cxn>
                <a:cxn ang="0">
                  <a:pos x="2035" y="2497"/>
                </a:cxn>
                <a:cxn ang="0">
                  <a:pos x="1932" y="2372"/>
                </a:cxn>
                <a:cxn ang="0">
                  <a:pos x="1806" y="2355"/>
                </a:cxn>
                <a:cxn ang="0">
                  <a:pos x="1695" y="2358"/>
                </a:cxn>
                <a:cxn ang="0">
                  <a:pos x="1602" y="2226"/>
                </a:cxn>
                <a:cxn ang="0">
                  <a:pos x="1580" y="2087"/>
                </a:cxn>
                <a:cxn ang="0">
                  <a:pos x="1495" y="2005"/>
                </a:cxn>
                <a:cxn ang="0">
                  <a:pos x="1667" y="1977"/>
                </a:cxn>
                <a:cxn ang="0">
                  <a:pos x="1714" y="1889"/>
                </a:cxn>
                <a:cxn ang="0">
                  <a:pos x="1811" y="1723"/>
                </a:cxn>
                <a:cxn ang="0">
                  <a:pos x="1623" y="1656"/>
                </a:cxn>
                <a:cxn ang="0">
                  <a:pos x="1663" y="1452"/>
                </a:cxn>
                <a:cxn ang="0">
                  <a:pos x="1848" y="1222"/>
                </a:cxn>
                <a:cxn ang="0">
                  <a:pos x="1915" y="1286"/>
                </a:cxn>
                <a:cxn ang="0">
                  <a:pos x="1928" y="1201"/>
                </a:cxn>
                <a:cxn ang="0">
                  <a:pos x="1950" y="1021"/>
                </a:cxn>
                <a:cxn ang="0">
                  <a:pos x="1998" y="907"/>
                </a:cxn>
                <a:cxn ang="0">
                  <a:pos x="1975" y="741"/>
                </a:cxn>
                <a:cxn ang="0">
                  <a:pos x="2024" y="545"/>
                </a:cxn>
                <a:cxn ang="0">
                  <a:pos x="1948" y="399"/>
                </a:cxn>
                <a:cxn ang="0">
                  <a:pos x="1804" y="390"/>
                </a:cxn>
                <a:cxn ang="0">
                  <a:pos x="1604" y="479"/>
                </a:cxn>
                <a:cxn ang="0">
                  <a:pos x="1323" y="410"/>
                </a:cxn>
                <a:cxn ang="0">
                  <a:pos x="1230" y="249"/>
                </a:cxn>
                <a:cxn ang="0">
                  <a:pos x="1090" y="275"/>
                </a:cxn>
                <a:cxn ang="0">
                  <a:pos x="1020" y="149"/>
                </a:cxn>
                <a:cxn ang="0">
                  <a:pos x="972" y="0"/>
                </a:cxn>
                <a:cxn ang="0">
                  <a:pos x="713" y="207"/>
                </a:cxn>
                <a:cxn ang="0">
                  <a:pos x="878" y="305"/>
                </a:cxn>
                <a:cxn ang="0">
                  <a:pos x="791" y="496"/>
                </a:cxn>
                <a:cxn ang="0">
                  <a:pos x="694" y="810"/>
                </a:cxn>
                <a:cxn ang="0">
                  <a:pos x="585" y="1005"/>
                </a:cxn>
                <a:cxn ang="0">
                  <a:pos x="316" y="1119"/>
                </a:cxn>
                <a:cxn ang="0">
                  <a:pos x="143" y="1206"/>
                </a:cxn>
                <a:cxn ang="0">
                  <a:pos x="85" y="1419"/>
                </a:cxn>
                <a:cxn ang="0">
                  <a:pos x="7" y="1560"/>
                </a:cxn>
                <a:cxn ang="0">
                  <a:pos x="123" y="1687"/>
                </a:cxn>
                <a:cxn ang="0">
                  <a:pos x="387" y="1639"/>
                </a:cxn>
                <a:cxn ang="0">
                  <a:pos x="596" y="1539"/>
                </a:cxn>
                <a:cxn ang="0">
                  <a:pos x="915" y="1694"/>
                </a:cxn>
                <a:cxn ang="0">
                  <a:pos x="967" y="1870"/>
                </a:cxn>
                <a:cxn ang="0">
                  <a:pos x="703" y="1877"/>
                </a:cxn>
                <a:cxn ang="0">
                  <a:pos x="446" y="1998"/>
                </a:cxn>
                <a:cxn ang="0">
                  <a:pos x="269" y="2195"/>
                </a:cxn>
                <a:cxn ang="0">
                  <a:pos x="0" y="2304"/>
                </a:cxn>
              </a:cxnLst>
              <a:rect l="0" t="0" r="r" b="b"/>
              <a:pathLst>
                <a:path w="2102" h="3315">
                  <a:moveTo>
                    <a:pt x="0" y="2304"/>
                  </a:moveTo>
                  <a:lnTo>
                    <a:pt x="27" y="2319"/>
                  </a:lnTo>
                  <a:lnTo>
                    <a:pt x="45" y="2333"/>
                  </a:lnTo>
                  <a:lnTo>
                    <a:pt x="65" y="2351"/>
                  </a:lnTo>
                  <a:lnTo>
                    <a:pt x="82" y="2363"/>
                  </a:lnTo>
                  <a:lnTo>
                    <a:pt x="102" y="2378"/>
                  </a:lnTo>
                  <a:lnTo>
                    <a:pt x="130" y="2393"/>
                  </a:lnTo>
                  <a:lnTo>
                    <a:pt x="159" y="2410"/>
                  </a:lnTo>
                  <a:lnTo>
                    <a:pt x="187" y="2426"/>
                  </a:lnTo>
                  <a:lnTo>
                    <a:pt x="206" y="2445"/>
                  </a:lnTo>
                  <a:lnTo>
                    <a:pt x="222" y="2472"/>
                  </a:lnTo>
                  <a:lnTo>
                    <a:pt x="234" y="2506"/>
                  </a:lnTo>
                  <a:lnTo>
                    <a:pt x="249" y="2530"/>
                  </a:lnTo>
                  <a:lnTo>
                    <a:pt x="263" y="2559"/>
                  </a:lnTo>
                  <a:lnTo>
                    <a:pt x="284" y="2594"/>
                  </a:lnTo>
                  <a:lnTo>
                    <a:pt x="295" y="2603"/>
                  </a:lnTo>
                  <a:lnTo>
                    <a:pt x="315" y="2618"/>
                  </a:lnTo>
                  <a:lnTo>
                    <a:pt x="338" y="2639"/>
                  </a:lnTo>
                  <a:lnTo>
                    <a:pt x="354" y="2651"/>
                  </a:lnTo>
                  <a:lnTo>
                    <a:pt x="368" y="2661"/>
                  </a:lnTo>
                  <a:lnTo>
                    <a:pt x="385" y="2671"/>
                  </a:lnTo>
                  <a:lnTo>
                    <a:pt x="403" y="2684"/>
                  </a:lnTo>
                  <a:lnTo>
                    <a:pt x="420" y="2695"/>
                  </a:lnTo>
                  <a:lnTo>
                    <a:pt x="444" y="2707"/>
                  </a:lnTo>
                  <a:lnTo>
                    <a:pt x="463" y="2719"/>
                  </a:lnTo>
                  <a:lnTo>
                    <a:pt x="483" y="2730"/>
                  </a:lnTo>
                  <a:lnTo>
                    <a:pt x="494" y="2738"/>
                  </a:lnTo>
                  <a:lnTo>
                    <a:pt x="507" y="2745"/>
                  </a:lnTo>
                  <a:lnTo>
                    <a:pt x="517" y="2756"/>
                  </a:lnTo>
                  <a:lnTo>
                    <a:pt x="526" y="2765"/>
                  </a:lnTo>
                  <a:lnTo>
                    <a:pt x="538" y="2776"/>
                  </a:lnTo>
                  <a:lnTo>
                    <a:pt x="549" y="2788"/>
                  </a:lnTo>
                  <a:lnTo>
                    <a:pt x="561" y="2804"/>
                  </a:lnTo>
                  <a:lnTo>
                    <a:pt x="577" y="2821"/>
                  </a:lnTo>
                  <a:lnTo>
                    <a:pt x="582" y="2828"/>
                  </a:lnTo>
                  <a:lnTo>
                    <a:pt x="589" y="2839"/>
                  </a:lnTo>
                  <a:lnTo>
                    <a:pt x="603" y="2861"/>
                  </a:lnTo>
                  <a:lnTo>
                    <a:pt x="613" y="2874"/>
                  </a:lnTo>
                  <a:lnTo>
                    <a:pt x="623" y="2884"/>
                  </a:lnTo>
                  <a:lnTo>
                    <a:pt x="638" y="2895"/>
                  </a:lnTo>
                  <a:lnTo>
                    <a:pt x="652" y="2906"/>
                  </a:lnTo>
                  <a:lnTo>
                    <a:pt x="667" y="2915"/>
                  </a:lnTo>
                  <a:lnTo>
                    <a:pt x="675" y="2920"/>
                  </a:lnTo>
                  <a:lnTo>
                    <a:pt x="682" y="2929"/>
                  </a:lnTo>
                  <a:lnTo>
                    <a:pt x="694" y="2942"/>
                  </a:lnTo>
                  <a:lnTo>
                    <a:pt x="704" y="2952"/>
                  </a:lnTo>
                  <a:lnTo>
                    <a:pt x="714" y="2963"/>
                  </a:lnTo>
                  <a:lnTo>
                    <a:pt x="723" y="2974"/>
                  </a:lnTo>
                  <a:lnTo>
                    <a:pt x="726" y="2982"/>
                  </a:lnTo>
                  <a:lnTo>
                    <a:pt x="734" y="2993"/>
                  </a:lnTo>
                  <a:lnTo>
                    <a:pt x="746" y="2993"/>
                  </a:lnTo>
                  <a:lnTo>
                    <a:pt x="757" y="2996"/>
                  </a:lnTo>
                  <a:lnTo>
                    <a:pt x="763" y="3000"/>
                  </a:lnTo>
                  <a:lnTo>
                    <a:pt x="770" y="3005"/>
                  </a:lnTo>
                  <a:lnTo>
                    <a:pt x="777" y="3012"/>
                  </a:lnTo>
                  <a:lnTo>
                    <a:pt x="786" y="3026"/>
                  </a:lnTo>
                  <a:lnTo>
                    <a:pt x="796" y="3035"/>
                  </a:lnTo>
                  <a:lnTo>
                    <a:pt x="804" y="3049"/>
                  </a:lnTo>
                  <a:lnTo>
                    <a:pt x="816" y="3070"/>
                  </a:lnTo>
                  <a:lnTo>
                    <a:pt x="828" y="3087"/>
                  </a:lnTo>
                  <a:lnTo>
                    <a:pt x="845" y="3101"/>
                  </a:lnTo>
                  <a:lnTo>
                    <a:pt x="859" y="3110"/>
                  </a:lnTo>
                  <a:lnTo>
                    <a:pt x="869" y="3117"/>
                  </a:lnTo>
                  <a:lnTo>
                    <a:pt x="881" y="3128"/>
                  </a:lnTo>
                  <a:lnTo>
                    <a:pt x="890" y="3137"/>
                  </a:lnTo>
                  <a:lnTo>
                    <a:pt x="892" y="3151"/>
                  </a:lnTo>
                  <a:lnTo>
                    <a:pt x="891" y="3175"/>
                  </a:lnTo>
                  <a:lnTo>
                    <a:pt x="894" y="3197"/>
                  </a:lnTo>
                  <a:lnTo>
                    <a:pt x="893" y="3212"/>
                  </a:lnTo>
                  <a:lnTo>
                    <a:pt x="895" y="3215"/>
                  </a:lnTo>
                  <a:lnTo>
                    <a:pt x="900" y="3219"/>
                  </a:lnTo>
                  <a:lnTo>
                    <a:pt x="908" y="3226"/>
                  </a:lnTo>
                  <a:lnTo>
                    <a:pt x="916" y="3239"/>
                  </a:lnTo>
                  <a:lnTo>
                    <a:pt x="925" y="3248"/>
                  </a:lnTo>
                  <a:lnTo>
                    <a:pt x="936" y="3265"/>
                  </a:lnTo>
                  <a:lnTo>
                    <a:pt x="943" y="3272"/>
                  </a:lnTo>
                  <a:lnTo>
                    <a:pt x="948" y="3287"/>
                  </a:lnTo>
                  <a:lnTo>
                    <a:pt x="956" y="3298"/>
                  </a:lnTo>
                  <a:lnTo>
                    <a:pt x="958" y="3306"/>
                  </a:lnTo>
                  <a:lnTo>
                    <a:pt x="973" y="3311"/>
                  </a:lnTo>
                  <a:lnTo>
                    <a:pt x="992" y="3313"/>
                  </a:lnTo>
                  <a:lnTo>
                    <a:pt x="1003" y="3315"/>
                  </a:lnTo>
                  <a:lnTo>
                    <a:pt x="1020" y="3313"/>
                  </a:lnTo>
                  <a:lnTo>
                    <a:pt x="1067" y="3307"/>
                  </a:lnTo>
                  <a:lnTo>
                    <a:pt x="1103" y="3301"/>
                  </a:lnTo>
                  <a:lnTo>
                    <a:pt x="1140" y="3295"/>
                  </a:lnTo>
                  <a:lnTo>
                    <a:pt x="1169" y="3288"/>
                  </a:lnTo>
                  <a:lnTo>
                    <a:pt x="1172" y="3280"/>
                  </a:lnTo>
                  <a:lnTo>
                    <a:pt x="1187" y="3276"/>
                  </a:lnTo>
                  <a:lnTo>
                    <a:pt x="1199" y="3270"/>
                  </a:lnTo>
                  <a:lnTo>
                    <a:pt x="1202" y="3248"/>
                  </a:lnTo>
                  <a:lnTo>
                    <a:pt x="1206" y="3217"/>
                  </a:lnTo>
                  <a:lnTo>
                    <a:pt x="1193" y="3199"/>
                  </a:lnTo>
                  <a:lnTo>
                    <a:pt x="1179" y="3183"/>
                  </a:lnTo>
                  <a:lnTo>
                    <a:pt x="1165" y="3172"/>
                  </a:lnTo>
                  <a:lnTo>
                    <a:pt x="1166" y="3157"/>
                  </a:lnTo>
                  <a:lnTo>
                    <a:pt x="1167" y="3135"/>
                  </a:lnTo>
                  <a:lnTo>
                    <a:pt x="1160" y="3123"/>
                  </a:lnTo>
                  <a:lnTo>
                    <a:pt x="1160" y="3090"/>
                  </a:lnTo>
                  <a:lnTo>
                    <a:pt x="1156" y="3056"/>
                  </a:lnTo>
                  <a:lnTo>
                    <a:pt x="1157" y="3040"/>
                  </a:lnTo>
                  <a:lnTo>
                    <a:pt x="1161" y="3023"/>
                  </a:lnTo>
                  <a:lnTo>
                    <a:pt x="1163" y="3008"/>
                  </a:lnTo>
                  <a:lnTo>
                    <a:pt x="1178" y="3000"/>
                  </a:lnTo>
                  <a:lnTo>
                    <a:pt x="1194" y="2992"/>
                  </a:lnTo>
                  <a:lnTo>
                    <a:pt x="1209" y="3000"/>
                  </a:lnTo>
                  <a:lnTo>
                    <a:pt x="1225" y="3009"/>
                  </a:lnTo>
                  <a:lnTo>
                    <a:pt x="1239" y="3018"/>
                  </a:lnTo>
                  <a:lnTo>
                    <a:pt x="1258" y="3028"/>
                  </a:lnTo>
                  <a:lnTo>
                    <a:pt x="1269" y="3034"/>
                  </a:lnTo>
                  <a:lnTo>
                    <a:pt x="1278" y="3047"/>
                  </a:lnTo>
                  <a:lnTo>
                    <a:pt x="1283" y="3054"/>
                  </a:lnTo>
                  <a:lnTo>
                    <a:pt x="1290" y="3065"/>
                  </a:lnTo>
                  <a:lnTo>
                    <a:pt x="1301" y="3078"/>
                  </a:lnTo>
                  <a:lnTo>
                    <a:pt x="1309" y="3090"/>
                  </a:lnTo>
                  <a:lnTo>
                    <a:pt x="1317" y="3101"/>
                  </a:lnTo>
                  <a:lnTo>
                    <a:pt x="1322" y="3107"/>
                  </a:lnTo>
                  <a:lnTo>
                    <a:pt x="1328" y="3115"/>
                  </a:lnTo>
                  <a:lnTo>
                    <a:pt x="1336" y="3119"/>
                  </a:lnTo>
                  <a:lnTo>
                    <a:pt x="1348" y="3122"/>
                  </a:lnTo>
                  <a:lnTo>
                    <a:pt x="1359" y="3123"/>
                  </a:lnTo>
                  <a:lnTo>
                    <a:pt x="1371" y="3114"/>
                  </a:lnTo>
                  <a:lnTo>
                    <a:pt x="1378" y="3101"/>
                  </a:lnTo>
                  <a:lnTo>
                    <a:pt x="1390" y="3090"/>
                  </a:lnTo>
                  <a:lnTo>
                    <a:pt x="1397" y="3080"/>
                  </a:lnTo>
                  <a:lnTo>
                    <a:pt x="1402" y="3063"/>
                  </a:lnTo>
                  <a:lnTo>
                    <a:pt x="1409" y="3038"/>
                  </a:lnTo>
                  <a:lnTo>
                    <a:pt x="1412" y="3031"/>
                  </a:lnTo>
                  <a:lnTo>
                    <a:pt x="1431" y="3018"/>
                  </a:lnTo>
                  <a:lnTo>
                    <a:pt x="1453" y="3002"/>
                  </a:lnTo>
                  <a:lnTo>
                    <a:pt x="1476" y="2988"/>
                  </a:lnTo>
                  <a:lnTo>
                    <a:pt x="1498" y="2973"/>
                  </a:lnTo>
                  <a:lnTo>
                    <a:pt x="1517" y="2968"/>
                  </a:lnTo>
                  <a:lnTo>
                    <a:pt x="1539" y="2962"/>
                  </a:lnTo>
                  <a:lnTo>
                    <a:pt x="1558" y="2957"/>
                  </a:lnTo>
                  <a:lnTo>
                    <a:pt x="1563" y="2947"/>
                  </a:lnTo>
                  <a:lnTo>
                    <a:pt x="1568" y="2938"/>
                  </a:lnTo>
                  <a:lnTo>
                    <a:pt x="1574" y="2930"/>
                  </a:lnTo>
                  <a:lnTo>
                    <a:pt x="1581" y="2919"/>
                  </a:lnTo>
                  <a:lnTo>
                    <a:pt x="1589" y="2909"/>
                  </a:lnTo>
                  <a:lnTo>
                    <a:pt x="1598" y="2898"/>
                  </a:lnTo>
                  <a:lnTo>
                    <a:pt x="1605" y="2885"/>
                  </a:lnTo>
                  <a:lnTo>
                    <a:pt x="1620" y="2883"/>
                  </a:lnTo>
                  <a:lnTo>
                    <a:pt x="1635" y="2879"/>
                  </a:lnTo>
                  <a:lnTo>
                    <a:pt x="1640" y="2877"/>
                  </a:lnTo>
                  <a:lnTo>
                    <a:pt x="1651" y="2882"/>
                  </a:lnTo>
                  <a:lnTo>
                    <a:pt x="1662" y="2891"/>
                  </a:lnTo>
                  <a:lnTo>
                    <a:pt x="1673" y="2896"/>
                  </a:lnTo>
                  <a:lnTo>
                    <a:pt x="1680" y="2901"/>
                  </a:lnTo>
                  <a:lnTo>
                    <a:pt x="1693" y="2901"/>
                  </a:lnTo>
                  <a:lnTo>
                    <a:pt x="1711" y="2897"/>
                  </a:lnTo>
                  <a:lnTo>
                    <a:pt x="1732" y="2895"/>
                  </a:lnTo>
                  <a:lnTo>
                    <a:pt x="1749" y="2892"/>
                  </a:lnTo>
                  <a:lnTo>
                    <a:pt x="1768" y="2887"/>
                  </a:lnTo>
                  <a:lnTo>
                    <a:pt x="1781" y="2883"/>
                  </a:lnTo>
                  <a:lnTo>
                    <a:pt x="1792" y="2881"/>
                  </a:lnTo>
                  <a:lnTo>
                    <a:pt x="1797" y="2868"/>
                  </a:lnTo>
                  <a:lnTo>
                    <a:pt x="1804" y="2855"/>
                  </a:lnTo>
                  <a:lnTo>
                    <a:pt x="1817" y="2826"/>
                  </a:lnTo>
                  <a:lnTo>
                    <a:pt x="1821" y="2818"/>
                  </a:lnTo>
                  <a:lnTo>
                    <a:pt x="1823" y="2799"/>
                  </a:lnTo>
                  <a:lnTo>
                    <a:pt x="1824" y="2783"/>
                  </a:lnTo>
                  <a:lnTo>
                    <a:pt x="1826" y="2770"/>
                  </a:lnTo>
                  <a:lnTo>
                    <a:pt x="1827" y="2763"/>
                  </a:lnTo>
                  <a:lnTo>
                    <a:pt x="1851" y="2763"/>
                  </a:lnTo>
                  <a:lnTo>
                    <a:pt x="1855" y="2763"/>
                  </a:lnTo>
                  <a:lnTo>
                    <a:pt x="1872" y="2770"/>
                  </a:lnTo>
                  <a:lnTo>
                    <a:pt x="1890" y="2776"/>
                  </a:lnTo>
                  <a:lnTo>
                    <a:pt x="1900" y="2779"/>
                  </a:lnTo>
                  <a:lnTo>
                    <a:pt x="1923" y="2772"/>
                  </a:lnTo>
                  <a:lnTo>
                    <a:pt x="1950" y="2763"/>
                  </a:lnTo>
                  <a:lnTo>
                    <a:pt x="1981" y="2752"/>
                  </a:lnTo>
                  <a:lnTo>
                    <a:pt x="1997" y="2745"/>
                  </a:lnTo>
                  <a:lnTo>
                    <a:pt x="2002" y="2726"/>
                  </a:lnTo>
                  <a:lnTo>
                    <a:pt x="2006" y="2701"/>
                  </a:lnTo>
                  <a:lnTo>
                    <a:pt x="2021" y="2692"/>
                  </a:lnTo>
                  <a:lnTo>
                    <a:pt x="2037" y="2676"/>
                  </a:lnTo>
                  <a:lnTo>
                    <a:pt x="2056" y="2669"/>
                  </a:lnTo>
                  <a:lnTo>
                    <a:pt x="2075" y="2661"/>
                  </a:lnTo>
                  <a:lnTo>
                    <a:pt x="2082" y="2658"/>
                  </a:lnTo>
                  <a:lnTo>
                    <a:pt x="2086" y="2636"/>
                  </a:lnTo>
                  <a:lnTo>
                    <a:pt x="2097" y="2620"/>
                  </a:lnTo>
                  <a:lnTo>
                    <a:pt x="2102" y="2604"/>
                  </a:lnTo>
                  <a:lnTo>
                    <a:pt x="2100" y="2589"/>
                  </a:lnTo>
                  <a:lnTo>
                    <a:pt x="2097" y="2573"/>
                  </a:lnTo>
                  <a:lnTo>
                    <a:pt x="2094" y="2559"/>
                  </a:lnTo>
                  <a:lnTo>
                    <a:pt x="2067" y="2569"/>
                  </a:lnTo>
                  <a:lnTo>
                    <a:pt x="2030" y="2580"/>
                  </a:lnTo>
                  <a:lnTo>
                    <a:pt x="2021" y="2579"/>
                  </a:lnTo>
                  <a:lnTo>
                    <a:pt x="2029" y="2546"/>
                  </a:lnTo>
                  <a:lnTo>
                    <a:pt x="2031" y="2519"/>
                  </a:lnTo>
                  <a:lnTo>
                    <a:pt x="2035" y="2497"/>
                  </a:lnTo>
                  <a:lnTo>
                    <a:pt x="2032" y="2491"/>
                  </a:lnTo>
                  <a:lnTo>
                    <a:pt x="2020" y="2475"/>
                  </a:lnTo>
                  <a:lnTo>
                    <a:pt x="2002" y="2461"/>
                  </a:lnTo>
                  <a:lnTo>
                    <a:pt x="1994" y="2453"/>
                  </a:lnTo>
                  <a:lnTo>
                    <a:pt x="1988" y="2441"/>
                  </a:lnTo>
                  <a:lnTo>
                    <a:pt x="1982" y="2425"/>
                  </a:lnTo>
                  <a:lnTo>
                    <a:pt x="1976" y="2411"/>
                  </a:lnTo>
                  <a:lnTo>
                    <a:pt x="1973" y="2399"/>
                  </a:lnTo>
                  <a:lnTo>
                    <a:pt x="1966" y="2391"/>
                  </a:lnTo>
                  <a:lnTo>
                    <a:pt x="1955" y="2385"/>
                  </a:lnTo>
                  <a:lnTo>
                    <a:pt x="1942" y="2378"/>
                  </a:lnTo>
                  <a:lnTo>
                    <a:pt x="1932" y="2372"/>
                  </a:lnTo>
                  <a:lnTo>
                    <a:pt x="1924" y="2367"/>
                  </a:lnTo>
                  <a:lnTo>
                    <a:pt x="1920" y="2358"/>
                  </a:lnTo>
                  <a:lnTo>
                    <a:pt x="1911" y="2342"/>
                  </a:lnTo>
                  <a:lnTo>
                    <a:pt x="1904" y="2331"/>
                  </a:lnTo>
                  <a:lnTo>
                    <a:pt x="1900" y="2320"/>
                  </a:lnTo>
                  <a:lnTo>
                    <a:pt x="1890" y="2313"/>
                  </a:lnTo>
                  <a:lnTo>
                    <a:pt x="1873" y="2306"/>
                  </a:lnTo>
                  <a:lnTo>
                    <a:pt x="1859" y="2318"/>
                  </a:lnTo>
                  <a:lnTo>
                    <a:pt x="1845" y="2325"/>
                  </a:lnTo>
                  <a:lnTo>
                    <a:pt x="1832" y="2334"/>
                  </a:lnTo>
                  <a:lnTo>
                    <a:pt x="1820" y="2345"/>
                  </a:lnTo>
                  <a:lnTo>
                    <a:pt x="1806" y="2355"/>
                  </a:lnTo>
                  <a:lnTo>
                    <a:pt x="1795" y="2366"/>
                  </a:lnTo>
                  <a:lnTo>
                    <a:pt x="1782" y="2375"/>
                  </a:lnTo>
                  <a:lnTo>
                    <a:pt x="1766" y="2385"/>
                  </a:lnTo>
                  <a:lnTo>
                    <a:pt x="1749" y="2398"/>
                  </a:lnTo>
                  <a:lnTo>
                    <a:pt x="1732" y="2410"/>
                  </a:lnTo>
                  <a:lnTo>
                    <a:pt x="1722" y="2419"/>
                  </a:lnTo>
                  <a:lnTo>
                    <a:pt x="1715" y="2414"/>
                  </a:lnTo>
                  <a:lnTo>
                    <a:pt x="1706" y="2406"/>
                  </a:lnTo>
                  <a:lnTo>
                    <a:pt x="1698" y="2394"/>
                  </a:lnTo>
                  <a:lnTo>
                    <a:pt x="1690" y="2388"/>
                  </a:lnTo>
                  <a:lnTo>
                    <a:pt x="1693" y="2370"/>
                  </a:lnTo>
                  <a:lnTo>
                    <a:pt x="1695" y="2358"/>
                  </a:lnTo>
                  <a:lnTo>
                    <a:pt x="1696" y="2345"/>
                  </a:lnTo>
                  <a:lnTo>
                    <a:pt x="1680" y="2336"/>
                  </a:lnTo>
                  <a:lnTo>
                    <a:pt x="1663" y="2328"/>
                  </a:lnTo>
                  <a:lnTo>
                    <a:pt x="1658" y="2326"/>
                  </a:lnTo>
                  <a:lnTo>
                    <a:pt x="1655" y="2314"/>
                  </a:lnTo>
                  <a:lnTo>
                    <a:pt x="1644" y="2304"/>
                  </a:lnTo>
                  <a:lnTo>
                    <a:pt x="1636" y="2291"/>
                  </a:lnTo>
                  <a:lnTo>
                    <a:pt x="1627" y="2280"/>
                  </a:lnTo>
                  <a:lnTo>
                    <a:pt x="1613" y="2258"/>
                  </a:lnTo>
                  <a:lnTo>
                    <a:pt x="1608" y="2246"/>
                  </a:lnTo>
                  <a:lnTo>
                    <a:pt x="1604" y="2241"/>
                  </a:lnTo>
                  <a:lnTo>
                    <a:pt x="1602" y="2226"/>
                  </a:lnTo>
                  <a:lnTo>
                    <a:pt x="1599" y="2210"/>
                  </a:lnTo>
                  <a:lnTo>
                    <a:pt x="1604" y="2197"/>
                  </a:lnTo>
                  <a:lnTo>
                    <a:pt x="1613" y="2181"/>
                  </a:lnTo>
                  <a:lnTo>
                    <a:pt x="1621" y="2172"/>
                  </a:lnTo>
                  <a:lnTo>
                    <a:pt x="1623" y="2153"/>
                  </a:lnTo>
                  <a:lnTo>
                    <a:pt x="1624" y="2135"/>
                  </a:lnTo>
                  <a:lnTo>
                    <a:pt x="1626" y="2125"/>
                  </a:lnTo>
                  <a:lnTo>
                    <a:pt x="1626" y="2117"/>
                  </a:lnTo>
                  <a:lnTo>
                    <a:pt x="1622" y="2110"/>
                  </a:lnTo>
                  <a:lnTo>
                    <a:pt x="1615" y="2099"/>
                  </a:lnTo>
                  <a:lnTo>
                    <a:pt x="1602" y="2094"/>
                  </a:lnTo>
                  <a:lnTo>
                    <a:pt x="1580" y="2087"/>
                  </a:lnTo>
                  <a:lnTo>
                    <a:pt x="1566" y="2084"/>
                  </a:lnTo>
                  <a:lnTo>
                    <a:pt x="1559" y="2071"/>
                  </a:lnTo>
                  <a:lnTo>
                    <a:pt x="1551" y="2056"/>
                  </a:lnTo>
                  <a:lnTo>
                    <a:pt x="1546" y="2046"/>
                  </a:lnTo>
                  <a:lnTo>
                    <a:pt x="1541" y="2038"/>
                  </a:lnTo>
                  <a:lnTo>
                    <a:pt x="1522" y="2046"/>
                  </a:lnTo>
                  <a:lnTo>
                    <a:pt x="1512" y="2048"/>
                  </a:lnTo>
                  <a:lnTo>
                    <a:pt x="1504" y="2046"/>
                  </a:lnTo>
                  <a:lnTo>
                    <a:pt x="1496" y="2038"/>
                  </a:lnTo>
                  <a:lnTo>
                    <a:pt x="1490" y="2027"/>
                  </a:lnTo>
                  <a:lnTo>
                    <a:pt x="1492" y="2017"/>
                  </a:lnTo>
                  <a:lnTo>
                    <a:pt x="1495" y="2005"/>
                  </a:lnTo>
                  <a:lnTo>
                    <a:pt x="1501" y="1992"/>
                  </a:lnTo>
                  <a:lnTo>
                    <a:pt x="1508" y="1982"/>
                  </a:lnTo>
                  <a:lnTo>
                    <a:pt x="1516" y="1969"/>
                  </a:lnTo>
                  <a:lnTo>
                    <a:pt x="1530" y="1955"/>
                  </a:lnTo>
                  <a:lnTo>
                    <a:pt x="1552" y="1963"/>
                  </a:lnTo>
                  <a:lnTo>
                    <a:pt x="1572" y="1969"/>
                  </a:lnTo>
                  <a:lnTo>
                    <a:pt x="1590" y="1976"/>
                  </a:lnTo>
                  <a:lnTo>
                    <a:pt x="1607" y="1983"/>
                  </a:lnTo>
                  <a:lnTo>
                    <a:pt x="1624" y="1968"/>
                  </a:lnTo>
                  <a:lnTo>
                    <a:pt x="1630" y="1962"/>
                  </a:lnTo>
                  <a:lnTo>
                    <a:pt x="1645" y="1969"/>
                  </a:lnTo>
                  <a:lnTo>
                    <a:pt x="1667" y="1977"/>
                  </a:lnTo>
                  <a:lnTo>
                    <a:pt x="1687" y="1988"/>
                  </a:lnTo>
                  <a:lnTo>
                    <a:pt x="1703" y="1996"/>
                  </a:lnTo>
                  <a:lnTo>
                    <a:pt x="1719" y="1987"/>
                  </a:lnTo>
                  <a:lnTo>
                    <a:pt x="1726" y="1983"/>
                  </a:lnTo>
                  <a:lnTo>
                    <a:pt x="1726" y="1970"/>
                  </a:lnTo>
                  <a:lnTo>
                    <a:pt x="1723" y="1960"/>
                  </a:lnTo>
                  <a:lnTo>
                    <a:pt x="1720" y="1951"/>
                  </a:lnTo>
                  <a:lnTo>
                    <a:pt x="1720" y="1943"/>
                  </a:lnTo>
                  <a:lnTo>
                    <a:pt x="1719" y="1923"/>
                  </a:lnTo>
                  <a:lnTo>
                    <a:pt x="1718" y="1909"/>
                  </a:lnTo>
                  <a:lnTo>
                    <a:pt x="1714" y="1903"/>
                  </a:lnTo>
                  <a:lnTo>
                    <a:pt x="1714" y="1889"/>
                  </a:lnTo>
                  <a:lnTo>
                    <a:pt x="1720" y="1875"/>
                  </a:lnTo>
                  <a:lnTo>
                    <a:pt x="1721" y="1857"/>
                  </a:lnTo>
                  <a:lnTo>
                    <a:pt x="1725" y="1837"/>
                  </a:lnTo>
                  <a:lnTo>
                    <a:pt x="1721" y="1812"/>
                  </a:lnTo>
                  <a:lnTo>
                    <a:pt x="1719" y="1797"/>
                  </a:lnTo>
                  <a:lnTo>
                    <a:pt x="1735" y="1772"/>
                  </a:lnTo>
                  <a:lnTo>
                    <a:pt x="1744" y="1755"/>
                  </a:lnTo>
                  <a:lnTo>
                    <a:pt x="1770" y="1750"/>
                  </a:lnTo>
                  <a:lnTo>
                    <a:pt x="1788" y="1746"/>
                  </a:lnTo>
                  <a:lnTo>
                    <a:pt x="1808" y="1737"/>
                  </a:lnTo>
                  <a:lnTo>
                    <a:pt x="1813" y="1733"/>
                  </a:lnTo>
                  <a:lnTo>
                    <a:pt x="1811" y="1723"/>
                  </a:lnTo>
                  <a:lnTo>
                    <a:pt x="1804" y="1708"/>
                  </a:lnTo>
                  <a:lnTo>
                    <a:pt x="1799" y="1701"/>
                  </a:lnTo>
                  <a:lnTo>
                    <a:pt x="1796" y="1692"/>
                  </a:lnTo>
                  <a:lnTo>
                    <a:pt x="1778" y="1703"/>
                  </a:lnTo>
                  <a:lnTo>
                    <a:pt x="1770" y="1707"/>
                  </a:lnTo>
                  <a:lnTo>
                    <a:pt x="1744" y="1709"/>
                  </a:lnTo>
                  <a:lnTo>
                    <a:pt x="1718" y="1711"/>
                  </a:lnTo>
                  <a:lnTo>
                    <a:pt x="1700" y="1700"/>
                  </a:lnTo>
                  <a:lnTo>
                    <a:pt x="1679" y="1689"/>
                  </a:lnTo>
                  <a:lnTo>
                    <a:pt x="1664" y="1676"/>
                  </a:lnTo>
                  <a:lnTo>
                    <a:pt x="1650" y="1662"/>
                  </a:lnTo>
                  <a:lnTo>
                    <a:pt x="1623" y="1656"/>
                  </a:lnTo>
                  <a:lnTo>
                    <a:pt x="1602" y="1647"/>
                  </a:lnTo>
                  <a:lnTo>
                    <a:pt x="1580" y="1638"/>
                  </a:lnTo>
                  <a:lnTo>
                    <a:pt x="1571" y="1624"/>
                  </a:lnTo>
                  <a:lnTo>
                    <a:pt x="1563" y="1607"/>
                  </a:lnTo>
                  <a:lnTo>
                    <a:pt x="1556" y="1581"/>
                  </a:lnTo>
                  <a:lnTo>
                    <a:pt x="1562" y="1560"/>
                  </a:lnTo>
                  <a:lnTo>
                    <a:pt x="1571" y="1536"/>
                  </a:lnTo>
                  <a:lnTo>
                    <a:pt x="1579" y="1513"/>
                  </a:lnTo>
                  <a:lnTo>
                    <a:pt x="1602" y="1498"/>
                  </a:lnTo>
                  <a:lnTo>
                    <a:pt x="1622" y="1486"/>
                  </a:lnTo>
                  <a:lnTo>
                    <a:pt x="1642" y="1473"/>
                  </a:lnTo>
                  <a:lnTo>
                    <a:pt x="1663" y="1452"/>
                  </a:lnTo>
                  <a:lnTo>
                    <a:pt x="1679" y="1433"/>
                  </a:lnTo>
                  <a:lnTo>
                    <a:pt x="1695" y="1414"/>
                  </a:lnTo>
                  <a:lnTo>
                    <a:pt x="1707" y="1392"/>
                  </a:lnTo>
                  <a:lnTo>
                    <a:pt x="1718" y="1378"/>
                  </a:lnTo>
                  <a:lnTo>
                    <a:pt x="1735" y="1369"/>
                  </a:lnTo>
                  <a:lnTo>
                    <a:pt x="1751" y="1361"/>
                  </a:lnTo>
                  <a:lnTo>
                    <a:pt x="1764" y="1338"/>
                  </a:lnTo>
                  <a:lnTo>
                    <a:pt x="1779" y="1309"/>
                  </a:lnTo>
                  <a:lnTo>
                    <a:pt x="1792" y="1287"/>
                  </a:lnTo>
                  <a:lnTo>
                    <a:pt x="1812" y="1255"/>
                  </a:lnTo>
                  <a:lnTo>
                    <a:pt x="1824" y="1236"/>
                  </a:lnTo>
                  <a:lnTo>
                    <a:pt x="1848" y="1222"/>
                  </a:lnTo>
                  <a:lnTo>
                    <a:pt x="1873" y="1212"/>
                  </a:lnTo>
                  <a:lnTo>
                    <a:pt x="1883" y="1208"/>
                  </a:lnTo>
                  <a:lnTo>
                    <a:pt x="1885" y="1209"/>
                  </a:lnTo>
                  <a:lnTo>
                    <a:pt x="1890" y="1218"/>
                  </a:lnTo>
                  <a:lnTo>
                    <a:pt x="1890" y="1226"/>
                  </a:lnTo>
                  <a:lnTo>
                    <a:pt x="1893" y="1233"/>
                  </a:lnTo>
                  <a:lnTo>
                    <a:pt x="1897" y="1243"/>
                  </a:lnTo>
                  <a:lnTo>
                    <a:pt x="1903" y="1253"/>
                  </a:lnTo>
                  <a:lnTo>
                    <a:pt x="1907" y="1262"/>
                  </a:lnTo>
                  <a:lnTo>
                    <a:pt x="1908" y="1271"/>
                  </a:lnTo>
                  <a:lnTo>
                    <a:pt x="1911" y="1282"/>
                  </a:lnTo>
                  <a:lnTo>
                    <a:pt x="1915" y="1286"/>
                  </a:lnTo>
                  <a:lnTo>
                    <a:pt x="1918" y="1294"/>
                  </a:lnTo>
                  <a:lnTo>
                    <a:pt x="1928" y="1302"/>
                  </a:lnTo>
                  <a:lnTo>
                    <a:pt x="1939" y="1307"/>
                  </a:lnTo>
                  <a:lnTo>
                    <a:pt x="1946" y="1312"/>
                  </a:lnTo>
                  <a:lnTo>
                    <a:pt x="1950" y="1301"/>
                  </a:lnTo>
                  <a:lnTo>
                    <a:pt x="1956" y="1294"/>
                  </a:lnTo>
                  <a:lnTo>
                    <a:pt x="1949" y="1278"/>
                  </a:lnTo>
                  <a:lnTo>
                    <a:pt x="1942" y="1263"/>
                  </a:lnTo>
                  <a:lnTo>
                    <a:pt x="1936" y="1250"/>
                  </a:lnTo>
                  <a:lnTo>
                    <a:pt x="1934" y="1235"/>
                  </a:lnTo>
                  <a:lnTo>
                    <a:pt x="1932" y="1221"/>
                  </a:lnTo>
                  <a:lnTo>
                    <a:pt x="1928" y="1201"/>
                  </a:lnTo>
                  <a:lnTo>
                    <a:pt x="1927" y="1184"/>
                  </a:lnTo>
                  <a:lnTo>
                    <a:pt x="1929" y="1166"/>
                  </a:lnTo>
                  <a:lnTo>
                    <a:pt x="1931" y="1155"/>
                  </a:lnTo>
                  <a:lnTo>
                    <a:pt x="1930" y="1142"/>
                  </a:lnTo>
                  <a:lnTo>
                    <a:pt x="1926" y="1126"/>
                  </a:lnTo>
                  <a:lnTo>
                    <a:pt x="1932" y="1115"/>
                  </a:lnTo>
                  <a:lnTo>
                    <a:pt x="1932" y="1104"/>
                  </a:lnTo>
                  <a:lnTo>
                    <a:pt x="1932" y="1095"/>
                  </a:lnTo>
                  <a:lnTo>
                    <a:pt x="1932" y="1082"/>
                  </a:lnTo>
                  <a:lnTo>
                    <a:pt x="1935" y="1063"/>
                  </a:lnTo>
                  <a:lnTo>
                    <a:pt x="1942" y="1044"/>
                  </a:lnTo>
                  <a:lnTo>
                    <a:pt x="1950" y="1021"/>
                  </a:lnTo>
                  <a:lnTo>
                    <a:pt x="1951" y="1015"/>
                  </a:lnTo>
                  <a:lnTo>
                    <a:pt x="1966" y="1014"/>
                  </a:lnTo>
                  <a:lnTo>
                    <a:pt x="1992" y="1012"/>
                  </a:lnTo>
                  <a:lnTo>
                    <a:pt x="2004" y="1001"/>
                  </a:lnTo>
                  <a:lnTo>
                    <a:pt x="2007" y="994"/>
                  </a:lnTo>
                  <a:lnTo>
                    <a:pt x="2015" y="983"/>
                  </a:lnTo>
                  <a:lnTo>
                    <a:pt x="2018" y="974"/>
                  </a:lnTo>
                  <a:lnTo>
                    <a:pt x="2021" y="964"/>
                  </a:lnTo>
                  <a:lnTo>
                    <a:pt x="2018" y="956"/>
                  </a:lnTo>
                  <a:lnTo>
                    <a:pt x="2007" y="944"/>
                  </a:lnTo>
                  <a:lnTo>
                    <a:pt x="2003" y="924"/>
                  </a:lnTo>
                  <a:lnTo>
                    <a:pt x="1998" y="907"/>
                  </a:lnTo>
                  <a:lnTo>
                    <a:pt x="1992" y="896"/>
                  </a:lnTo>
                  <a:lnTo>
                    <a:pt x="1989" y="884"/>
                  </a:lnTo>
                  <a:lnTo>
                    <a:pt x="1984" y="869"/>
                  </a:lnTo>
                  <a:lnTo>
                    <a:pt x="1978" y="855"/>
                  </a:lnTo>
                  <a:lnTo>
                    <a:pt x="1970" y="839"/>
                  </a:lnTo>
                  <a:lnTo>
                    <a:pt x="1970" y="821"/>
                  </a:lnTo>
                  <a:lnTo>
                    <a:pt x="1970" y="788"/>
                  </a:lnTo>
                  <a:lnTo>
                    <a:pt x="1967" y="782"/>
                  </a:lnTo>
                  <a:lnTo>
                    <a:pt x="1963" y="770"/>
                  </a:lnTo>
                  <a:lnTo>
                    <a:pt x="1970" y="757"/>
                  </a:lnTo>
                  <a:lnTo>
                    <a:pt x="1970" y="750"/>
                  </a:lnTo>
                  <a:lnTo>
                    <a:pt x="1975" y="741"/>
                  </a:lnTo>
                  <a:lnTo>
                    <a:pt x="1979" y="717"/>
                  </a:lnTo>
                  <a:lnTo>
                    <a:pt x="1981" y="709"/>
                  </a:lnTo>
                  <a:lnTo>
                    <a:pt x="1981" y="695"/>
                  </a:lnTo>
                  <a:lnTo>
                    <a:pt x="1980" y="683"/>
                  </a:lnTo>
                  <a:lnTo>
                    <a:pt x="1980" y="678"/>
                  </a:lnTo>
                  <a:lnTo>
                    <a:pt x="1992" y="666"/>
                  </a:lnTo>
                  <a:lnTo>
                    <a:pt x="2007" y="653"/>
                  </a:lnTo>
                  <a:lnTo>
                    <a:pt x="2026" y="635"/>
                  </a:lnTo>
                  <a:lnTo>
                    <a:pt x="2030" y="614"/>
                  </a:lnTo>
                  <a:lnTo>
                    <a:pt x="2034" y="596"/>
                  </a:lnTo>
                  <a:lnTo>
                    <a:pt x="2036" y="578"/>
                  </a:lnTo>
                  <a:lnTo>
                    <a:pt x="2024" y="545"/>
                  </a:lnTo>
                  <a:lnTo>
                    <a:pt x="2046" y="527"/>
                  </a:lnTo>
                  <a:lnTo>
                    <a:pt x="2052" y="508"/>
                  </a:lnTo>
                  <a:lnTo>
                    <a:pt x="2053" y="502"/>
                  </a:lnTo>
                  <a:lnTo>
                    <a:pt x="2060" y="496"/>
                  </a:lnTo>
                  <a:lnTo>
                    <a:pt x="2064" y="486"/>
                  </a:lnTo>
                  <a:lnTo>
                    <a:pt x="2059" y="472"/>
                  </a:lnTo>
                  <a:lnTo>
                    <a:pt x="2039" y="460"/>
                  </a:lnTo>
                  <a:lnTo>
                    <a:pt x="2026" y="452"/>
                  </a:lnTo>
                  <a:lnTo>
                    <a:pt x="2010" y="440"/>
                  </a:lnTo>
                  <a:lnTo>
                    <a:pt x="1981" y="426"/>
                  </a:lnTo>
                  <a:lnTo>
                    <a:pt x="1966" y="412"/>
                  </a:lnTo>
                  <a:lnTo>
                    <a:pt x="1948" y="399"/>
                  </a:lnTo>
                  <a:lnTo>
                    <a:pt x="1934" y="388"/>
                  </a:lnTo>
                  <a:lnTo>
                    <a:pt x="1917" y="377"/>
                  </a:lnTo>
                  <a:lnTo>
                    <a:pt x="1899" y="366"/>
                  </a:lnTo>
                  <a:lnTo>
                    <a:pt x="1888" y="358"/>
                  </a:lnTo>
                  <a:lnTo>
                    <a:pt x="1876" y="349"/>
                  </a:lnTo>
                  <a:lnTo>
                    <a:pt x="1862" y="345"/>
                  </a:lnTo>
                  <a:lnTo>
                    <a:pt x="1851" y="345"/>
                  </a:lnTo>
                  <a:lnTo>
                    <a:pt x="1836" y="349"/>
                  </a:lnTo>
                  <a:lnTo>
                    <a:pt x="1823" y="347"/>
                  </a:lnTo>
                  <a:lnTo>
                    <a:pt x="1813" y="364"/>
                  </a:lnTo>
                  <a:lnTo>
                    <a:pt x="1805" y="387"/>
                  </a:lnTo>
                  <a:lnTo>
                    <a:pt x="1804" y="390"/>
                  </a:lnTo>
                  <a:lnTo>
                    <a:pt x="1795" y="399"/>
                  </a:lnTo>
                  <a:lnTo>
                    <a:pt x="1785" y="411"/>
                  </a:lnTo>
                  <a:lnTo>
                    <a:pt x="1771" y="425"/>
                  </a:lnTo>
                  <a:lnTo>
                    <a:pt x="1747" y="432"/>
                  </a:lnTo>
                  <a:lnTo>
                    <a:pt x="1734" y="435"/>
                  </a:lnTo>
                  <a:lnTo>
                    <a:pt x="1718" y="444"/>
                  </a:lnTo>
                  <a:lnTo>
                    <a:pt x="1700" y="453"/>
                  </a:lnTo>
                  <a:lnTo>
                    <a:pt x="1683" y="461"/>
                  </a:lnTo>
                  <a:lnTo>
                    <a:pt x="1672" y="466"/>
                  </a:lnTo>
                  <a:lnTo>
                    <a:pt x="1655" y="470"/>
                  </a:lnTo>
                  <a:lnTo>
                    <a:pt x="1634" y="473"/>
                  </a:lnTo>
                  <a:lnTo>
                    <a:pt x="1604" y="479"/>
                  </a:lnTo>
                  <a:lnTo>
                    <a:pt x="1579" y="490"/>
                  </a:lnTo>
                  <a:lnTo>
                    <a:pt x="1555" y="506"/>
                  </a:lnTo>
                  <a:lnTo>
                    <a:pt x="1532" y="508"/>
                  </a:lnTo>
                  <a:lnTo>
                    <a:pt x="1497" y="511"/>
                  </a:lnTo>
                  <a:lnTo>
                    <a:pt x="1458" y="510"/>
                  </a:lnTo>
                  <a:lnTo>
                    <a:pt x="1421" y="508"/>
                  </a:lnTo>
                  <a:lnTo>
                    <a:pt x="1402" y="495"/>
                  </a:lnTo>
                  <a:lnTo>
                    <a:pt x="1388" y="481"/>
                  </a:lnTo>
                  <a:lnTo>
                    <a:pt x="1376" y="470"/>
                  </a:lnTo>
                  <a:lnTo>
                    <a:pt x="1355" y="448"/>
                  </a:lnTo>
                  <a:lnTo>
                    <a:pt x="1342" y="430"/>
                  </a:lnTo>
                  <a:lnTo>
                    <a:pt x="1323" y="410"/>
                  </a:lnTo>
                  <a:lnTo>
                    <a:pt x="1316" y="392"/>
                  </a:lnTo>
                  <a:lnTo>
                    <a:pt x="1308" y="376"/>
                  </a:lnTo>
                  <a:lnTo>
                    <a:pt x="1301" y="367"/>
                  </a:lnTo>
                  <a:lnTo>
                    <a:pt x="1300" y="350"/>
                  </a:lnTo>
                  <a:lnTo>
                    <a:pt x="1295" y="327"/>
                  </a:lnTo>
                  <a:lnTo>
                    <a:pt x="1293" y="305"/>
                  </a:lnTo>
                  <a:lnTo>
                    <a:pt x="1294" y="291"/>
                  </a:lnTo>
                  <a:lnTo>
                    <a:pt x="1292" y="273"/>
                  </a:lnTo>
                  <a:lnTo>
                    <a:pt x="1291" y="261"/>
                  </a:lnTo>
                  <a:lnTo>
                    <a:pt x="1263" y="259"/>
                  </a:lnTo>
                  <a:lnTo>
                    <a:pt x="1242" y="259"/>
                  </a:lnTo>
                  <a:lnTo>
                    <a:pt x="1230" y="249"/>
                  </a:lnTo>
                  <a:lnTo>
                    <a:pt x="1221" y="240"/>
                  </a:lnTo>
                  <a:lnTo>
                    <a:pt x="1212" y="230"/>
                  </a:lnTo>
                  <a:lnTo>
                    <a:pt x="1196" y="226"/>
                  </a:lnTo>
                  <a:lnTo>
                    <a:pt x="1178" y="218"/>
                  </a:lnTo>
                  <a:lnTo>
                    <a:pt x="1167" y="230"/>
                  </a:lnTo>
                  <a:lnTo>
                    <a:pt x="1158" y="245"/>
                  </a:lnTo>
                  <a:lnTo>
                    <a:pt x="1160" y="271"/>
                  </a:lnTo>
                  <a:lnTo>
                    <a:pt x="1160" y="275"/>
                  </a:lnTo>
                  <a:lnTo>
                    <a:pt x="1136" y="287"/>
                  </a:lnTo>
                  <a:lnTo>
                    <a:pt x="1122" y="294"/>
                  </a:lnTo>
                  <a:lnTo>
                    <a:pt x="1102" y="284"/>
                  </a:lnTo>
                  <a:lnTo>
                    <a:pt x="1090" y="275"/>
                  </a:lnTo>
                  <a:lnTo>
                    <a:pt x="1074" y="258"/>
                  </a:lnTo>
                  <a:lnTo>
                    <a:pt x="1055" y="258"/>
                  </a:lnTo>
                  <a:lnTo>
                    <a:pt x="1034" y="256"/>
                  </a:lnTo>
                  <a:lnTo>
                    <a:pt x="1019" y="255"/>
                  </a:lnTo>
                  <a:lnTo>
                    <a:pt x="1010" y="245"/>
                  </a:lnTo>
                  <a:lnTo>
                    <a:pt x="999" y="235"/>
                  </a:lnTo>
                  <a:lnTo>
                    <a:pt x="989" y="220"/>
                  </a:lnTo>
                  <a:lnTo>
                    <a:pt x="974" y="203"/>
                  </a:lnTo>
                  <a:lnTo>
                    <a:pt x="982" y="193"/>
                  </a:lnTo>
                  <a:lnTo>
                    <a:pt x="992" y="180"/>
                  </a:lnTo>
                  <a:lnTo>
                    <a:pt x="1003" y="168"/>
                  </a:lnTo>
                  <a:lnTo>
                    <a:pt x="1020" y="149"/>
                  </a:lnTo>
                  <a:lnTo>
                    <a:pt x="1039" y="135"/>
                  </a:lnTo>
                  <a:lnTo>
                    <a:pt x="1051" y="122"/>
                  </a:lnTo>
                  <a:lnTo>
                    <a:pt x="1055" y="114"/>
                  </a:lnTo>
                  <a:lnTo>
                    <a:pt x="1052" y="107"/>
                  </a:lnTo>
                  <a:lnTo>
                    <a:pt x="1048" y="97"/>
                  </a:lnTo>
                  <a:lnTo>
                    <a:pt x="1048" y="82"/>
                  </a:lnTo>
                  <a:lnTo>
                    <a:pt x="1045" y="61"/>
                  </a:lnTo>
                  <a:lnTo>
                    <a:pt x="1031" y="47"/>
                  </a:lnTo>
                  <a:lnTo>
                    <a:pt x="1012" y="28"/>
                  </a:lnTo>
                  <a:lnTo>
                    <a:pt x="996" y="12"/>
                  </a:lnTo>
                  <a:lnTo>
                    <a:pt x="987" y="0"/>
                  </a:lnTo>
                  <a:lnTo>
                    <a:pt x="972" y="0"/>
                  </a:lnTo>
                  <a:lnTo>
                    <a:pt x="958" y="0"/>
                  </a:lnTo>
                  <a:lnTo>
                    <a:pt x="940" y="9"/>
                  </a:lnTo>
                  <a:lnTo>
                    <a:pt x="908" y="25"/>
                  </a:lnTo>
                  <a:lnTo>
                    <a:pt x="866" y="34"/>
                  </a:lnTo>
                  <a:lnTo>
                    <a:pt x="845" y="53"/>
                  </a:lnTo>
                  <a:lnTo>
                    <a:pt x="824" y="77"/>
                  </a:lnTo>
                  <a:lnTo>
                    <a:pt x="803" y="103"/>
                  </a:lnTo>
                  <a:lnTo>
                    <a:pt x="785" y="126"/>
                  </a:lnTo>
                  <a:lnTo>
                    <a:pt x="771" y="157"/>
                  </a:lnTo>
                  <a:lnTo>
                    <a:pt x="740" y="177"/>
                  </a:lnTo>
                  <a:lnTo>
                    <a:pt x="722" y="196"/>
                  </a:lnTo>
                  <a:lnTo>
                    <a:pt x="713" y="207"/>
                  </a:lnTo>
                  <a:lnTo>
                    <a:pt x="724" y="221"/>
                  </a:lnTo>
                  <a:lnTo>
                    <a:pt x="737" y="240"/>
                  </a:lnTo>
                  <a:lnTo>
                    <a:pt x="747" y="248"/>
                  </a:lnTo>
                  <a:lnTo>
                    <a:pt x="769" y="241"/>
                  </a:lnTo>
                  <a:lnTo>
                    <a:pt x="797" y="229"/>
                  </a:lnTo>
                  <a:lnTo>
                    <a:pt x="828" y="227"/>
                  </a:lnTo>
                  <a:lnTo>
                    <a:pt x="849" y="227"/>
                  </a:lnTo>
                  <a:lnTo>
                    <a:pt x="855" y="243"/>
                  </a:lnTo>
                  <a:lnTo>
                    <a:pt x="860" y="253"/>
                  </a:lnTo>
                  <a:lnTo>
                    <a:pt x="862" y="271"/>
                  </a:lnTo>
                  <a:lnTo>
                    <a:pt x="863" y="288"/>
                  </a:lnTo>
                  <a:lnTo>
                    <a:pt x="878" y="305"/>
                  </a:lnTo>
                  <a:lnTo>
                    <a:pt x="885" y="315"/>
                  </a:lnTo>
                  <a:lnTo>
                    <a:pt x="892" y="332"/>
                  </a:lnTo>
                  <a:lnTo>
                    <a:pt x="897" y="351"/>
                  </a:lnTo>
                  <a:lnTo>
                    <a:pt x="903" y="368"/>
                  </a:lnTo>
                  <a:lnTo>
                    <a:pt x="901" y="381"/>
                  </a:lnTo>
                  <a:lnTo>
                    <a:pt x="897" y="388"/>
                  </a:lnTo>
                  <a:lnTo>
                    <a:pt x="893" y="413"/>
                  </a:lnTo>
                  <a:lnTo>
                    <a:pt x="883" y="423"/>
                  </a:lnTo>
                  <a:lnTo>
                    <a:pt x="865" y="445"/>
                  </a:lnTo>
                  <a:lnTo>
                    <a:pt x="840" y="464"/>
                  </a:lnTo>
                  <a:lnTo>
                    <a:pt x="810" y="484"/>
                  </a:lnTo>
                  <a:lnTo>
                    <a:pt x="791" y="496"/>
                  </a:lnTo>
                  <a:lnTo>
                    <a:pt x="789" y="524"/>
                  </a:lnTo>
                  <a:lnTo>
                    <a:pt x="787" y="549"/>
                  </a:lnTo>
                  <a:lnTo>
                    <a:pt x="788" y="576"/>
                  </a:lnTo>
                  <a:lnTo>
                    <a:pt x="788" y="582"/>
                  </a:lnTo>
                  <a:lnTo>
                    <a:pt x="764" y="605"/>
                  </a:lnTo>
                  <a:lnTo>
                    <a:pt x="750" y="647"/>
                  </a:lnTo>
                  <a:lnTo>
                    <a:pt x="750" y="681"/>
                  </a:lnTo>
                  <a:lnTo>
                    <a:pt x="731" y="699"/>
                  </a:lnTo>
                  <a:lnTo>
                    <a:pt x="711" y="710"/>
                  </a:lnTo>
                  <a:lnTo>
                    <a:pt x="714" y="744"/>
                  </a:lnTo>
                  <a:lnTo>
                    <a:pt x="711" y="784"/>
                  </a:lnTo>
                  <a:lnTo>
                    <a:pt x="694" y="810"/>
                  </a:lnTo>
                  <a:lnTo>
                    <a:pt x="689" y="816"/>
                  </a:lnTo>
                  <a:lnTo>
                    <a:pt x="682" y="837"/>
                  </a:lnTo>
                  <a:lnTo>
                    <a:pt x="674" y="859"/>
                  </a:lnTo>
                  <a:lnTo>
                    <a:pt x="669" y="884"/>
                  </a:lnTo>
                  <a:lnTo>
                    <a:pt x="708" y="884"/>
                  </a:lnTo>
                  <a:lnTo>
                    <a:pt x="718" y="916"/>
                  </a:lnTo>
                  <a:lnTo>
                    <a:pt x="711" y="958"/>
                  </a:lnTo>
                  <a:lnTo>
                    <a:pt x="676" y="974"/>
                  </a:lnTo>
                  <a:lnTo>
                    <a:pt x="659" y="987"/>
                  </a:lnTo>
                  <a:lnTo>
                    <a:pt x="630" y="993"/>
                  </a:lnTo>
                  <a:lnTo>
                    <a:pt x="602" y="1003"/>
                  </a:lnTo>
                  <a:lnTo>
                    <a:pt x="585" y="1005"/>
                  </a:lnTo>
                  <a:lnTo>
                    <a:pt x="572" y="1018"/>
                  </a:lnTo>
                  <a:lnTo>
                    <a:pt x="557" y="1033"/>
                  </a:lnTo>
                  <a:lnTo>
                    <a:pt x="547" y="1044"/>
                  </a:lnTo>
                  <a:lnTo>
                    <a:pt x="530" y="1062"/>
                  </a:lnTo>
                  <a:lnTo>
                    <a:pt x="510" y="1079"/>
                  </a:lnTo>
                  <a:lnTo>
                    <a:pt x="487" y="1097"/>
                  </a:lnTo>
                  <a:lnTo>
                    <a:pt x="469" y="1119"/>
                  </a:lnTo>
                  <a:lnTo>
                    <a:pt x="457" y="1131"/>
                  </a:lnTo>
                  <a:lnTo>
                    <a:pt x="436" y="1130"/>
                  </a:lnTo>
                  <a:lnTo>
                    <a:pt x="406" y="1123"/>
                  </a:lnTo>
                  <a:lnTo>
                    <a:pt x="349" y="1128"/>
                  </a:lnTo>
                  <a:lnTo>
                    <a:pt x="316" y="1119"/>
                  </a:lnTo>
                  <a:lnTo>
                    <a:pt x="287" y="1108"/>
                  </a:lnTo>
                  <a:lnTo>
                    <a:pt x="273" y="1103"/>
                  </a:lnTo>
                  <a:lnTo>
                    <a:pt x="245" y="1102"/>
                  </a:lnTo>
                  <a:lnTo>
                    <a:pt x="219" y="1101"/>
                  </a:lnTo>
                  <a:lnTo>
                    <a:pt x="187" y="1096"/>
                  </a:lnTo>
                  <a:lnTo>
                    <a:pt x="178" y="1099"/>
                  </a:lnTo>
                  <a:lnTo>
                    <a:pt x="169" y="1121"/>
                  </a:lnTo>
                  <a:lnTo>
                    <a:pt x="162" y="1136"/>
                  </a:lnTo>
                  <a:lnTo>
                    <a:pt x="158" y="1142"/>
                  </a:lnTo>
                  <a:lnTo>
                    <a:pt x="156" y="1169"/>
                  </a:lnTo>
                  <a:lnTo>
                    <a:pt x="153" y="1186"/>
                  </a:lnTo>
                  <a:lnTo>
                    <a:pt x="143" y="1206"/>
                  </a:lnTo>
                  <a:lnTo>
                    <a:pt x="132" y="1231"/>
                  </a:lnTo>
                  <a:lnTo>
                    <a:pt x="123" y="1246"/>
                  </a:lnTo>
                  <a:lnTo>
                    <a:pt x="119" y="1262"/>
                  </a:lnTo>
                  <a:lnTo>
                    <a:pt x="114" y="1284"/>
                  </a:lnTo>
                  <a:lnTo>
                    <a:pt x="112" y="1294"/>
                  </a:lnTo>
                  <a:lnTo>
                    <a:pt x="102" y="1318"/>
                  </a:lnTo>
                  <a:lnTo>
                    <a:pt x="92" y="1343"/>
                  </a:lnTo>
                  <a:lnTo>
                    <a:pt x="95" y="1363"/>
                  </a:lnTo>
                  <a:lnTo>
                    <a:pt x="100" y="1381"/>
                  </a:lnTo>
                  <a:lnTo>
                    <a:pt x="105" y="1399"/>
                  </a:lnTo>
                  <a:lnTo>
                    <a:pt x="95" y="1408"/>
                  </a:lnTo>
                  <a:lnTo>
                    <a:pt x="85" y="1419"/>
                  </a:lnTo>
                  <a:lnTo>
                    <a:pt x="79" y="1425"/>
                  </a:lnTo>
                  <a:lnTo>
                    <a:pt x="73" y="1439"/>
                  </a:lnTo>
                  <a:lnTo>
                    <a:pt x="65" y="1452"/>
                  </a:lnTo>
                  <a:lnTo>
                    <a:pt x="56" y="1465"/>
                  </a:lnTo>
                  <a:lnTo>
                    <a:pt x="54" y="1476"/>
                  </a:lnTo>
                  <a:lnTo>
                    <a:pt x="53" y="1492"/>
                  </a:lnTo>
                  <a:lnTo>
                    <a:pt x="52" y="1507"/>
                  </a:lnTo>
                  <a:lnTo>
                    <a:pt x="52" y="1517"/>
                  </a:lnTo>
                  <a:lnTo>
                    <a:pt x="51" y="1531"/>
                  </a:lnTo>
                  <a:lnTo>
                    <a:pt x="31" y="1541"/>
                  </a:lnTo>
                  <a:lnTo>
                    <a:pt x="12" y="1553"/>
                  </a:lnTo>
                  <a:lnTo>
                    <a:pt x="7" y="1560"/>
                  </a:lnTo>
                  <a:lnTo>
                    <a:pt x="11" y="1573"/>
                  </a:lnTo>
                  <a:lnTo>
                    <a:pt x="14" y="1591"/>
                  </a:lnTo>
                  <a:lnTo>
                    <a:pt x="18" y="1604"/>
                  </a:lnTo>
                  <a:lnTo>
                    <a:pt x="22" y="1615"/>
                  </a:lnTo>
                  <a:lnTo>
                    <a:pt x="28" y="1626"/>
                  </a:lnTo>
                  <a:lnTo>
                    <a:pt x="31" y="1636"/>
                  </a:lnTo>
                  <a:lnTo>
                    <a:pt x="42" y="1647"/>
                  </a:lnTo>
                  <a:lnTo>
                    <a:pt x="56" y="1660"/>
                  </a:lnTo>
                  <a:lnTo>
                    <a:pt x="63" y="1665"/>
                  </a:lnTo>
                  <a:lnTo>
                    <a:pt x="83" y="1673"/>
                  </a:lnTo>
                  <a:lnTo>
                    <a:pt x="108" y="1685"/>
                  </a:lnTo>
                  <a:lnTo>
                    <a:pt x="123" y="1687"/>
                  </a:lnTo>
                  <a:lnTo>
                    <a:pt x="132" y="1682"/>
                  </a:lnTo>
                  <a:lnTo>
                    <a:pt x="143" y="1665"/>
                  </a:lnTo>
                  <a:lnTo>
                    <a:pt x="150" y="1652"/>
                  </a:lnTo>
                  <a:lnTo>
                    <a:pt x="169" y="1644"/>
                  </a:lnTo>
                  <a:lnTo>
                    <a:pt x="189" y="1643"/>
                  </a:lnTo>
                  <a:lnTo>
                    <a:pt x="214" y="1637"/>
                  </a:lnTo>
                  <a:lnTo>
                    <a:pt x="244" y="1630"/>
                  </a:lnTo>
                  <a:lnTo>
                    <a:pt x="274" y="1622"/>
                  </a:lnTo>
                  <a:lnTo>
                    <a:pt x="305" y="1620"/>
                  </a:lnTo>
                  <a:lnTo>
                    <a:pt x="338" y="1624"/>
                  </a:lnTo>
                  <a:lnTo>
                    <a:pt x="362" y="1629"/>
                  </a:lnTo>
                  <a:lnTo>
                    <a:pt x="387" y="1639"/>
                  </a:lnTo>
                  <a:lnTo>
                    <a:pt x="406" y="1651"/>
                  </a:lnTo>
                  <a:lnTo>
                    <a:pt x="427" y="1654"/>
                  </a:lnTo>
                  <a:lnTo>
                    <a:pt x="450" y="1656"/>
                  </a:lnTo>
                  <a:lnTo>
                    <a:pt x="458" y="1645"/>
                  </a:lnTo>
                  <a:lnTo>
                    <a:pt x="462" y="1620"/>
                  </a:lnTo>
                  <a:lnTo>
                    <a:pt x="473" y="1600"/>
                  </a:lnTo>
                  <a:lnTo>
                    <a:pt x="487" y="1583"/>
                  </a:lnTo>
                  <a:lnTo>
                    <a:pt x="503" y="1560"/>
                  </a:lnTo>
                  <a:lnTo>
                    <a:pt x="523" y="1549"/>
                  </a:lnTo>
                  <a:lnTo>
                    <a:pt x="549" y="1543"/>
                  </a:lnTo>
                  <a:lnTo>
                    <a:pt x="571" y="1539"/>
                  </a:lnTo>
                  <a:lnTo>
                    <a:pt x="596" y="1539"/>
                  </a:lnTo>
                  <a:lnTo>
                    <a:pt x="627" y="1538"/>
                  </a:lnTo>
                  <a:lnTo>
                    <a:pt x="655" y="1544"/>
                  </a:lnTo>
                  <a:lnTo>
                    <a:pt x="681" y="1557"/>
                  </a:lnTo>
                  <a:lnTo>
                    <a:pt x="709" y="1569"/>
                  </a:lnTo>
                  <a:lnTo>
                    <a:pt x="742" y="1582"/>
                  </a:lnTo>
                  <a:lnTo>
                    <a:pt x="789" y="1590"/>
                  </a:lnTo>
                  <a:lnTo>
                    <a:pt x="816" y="1600"/>
                  </a:lnTo>
                  <a:lnTo>
                    <a:pt x="830" y="1619"/>
                  </a:lnTo>
                  <a:lnTo>
                    <a:pt x="840" y="1639"/>
                  </a:lnTo>
                  <a:lnTo>
                    <a:pt x="861" y="1656"/>
                  </a:lnTo>
                  <a:lnTo>
                    <a:pt x="886" y="1673"/>
                  </a:lnTo>
                  <a:lnTo>
                    <a:pt x="915" y="1694"/>
                  </a:lnTo>
                  <a:lnTo>
                    <a:pt x="946" y="1710"/>
                  </a:lnTo>
                  <a:lnTo>
                    <a:pt x="967" y="1723"/>
                  </a:lnTo>
                  <a:lnTo>
                    <a:pt x="988" y="1742"/>
                  </a:lnTo>
                  <a:lnTo>
                    <a:pt x="999" y="1749"/>
                  </a:lnTo>
                  <a:lnTo>
                    <a:pt x="1010" y="1770"/>
                  </a:lnTo>
                  <a:lnTo>
                    <a:pt x="1021" y="1789"/>
                  </a:lnTo>
                  <a:lnTo>
                    <a:pt x="1035" y="1811"/>
                  </a:lnTo>
                  <a:lnTo>
                    <a:pt x="1038" y="1819"/>
                  </a:lnTo>
                  <a:lnTo>
                    <a:pt x="1028" y="1841"/>
                  </a:lnTo>
                  <a:lnTo>
                    <a:pt x="1011" y="1857"/>
                  </a:lnTo>
                  <a:lnTo>
                    <a:pt x="993" y="1869"/>
                  </a:lnTo>
                  <a:lnTo>
                    <a:pt x="967" y="1870"/>
                  </a:lnTo>
                  <a:lnTo>
                    <a:pt x="943" y="1871"/>
                  </a:lnTo>
                  <a:lnTo>
                    <a:pt x="909" y="1875"/>
                  </a:lnTo>
                  <a:lnTo>
                    <a:pt x="883" y="1874"/>
                  </a:lnTo>
                  <a:lnTo>
                    <a:pt x="860" y="1870"/>
                  </a:lnTo>
                  <a:lnTo>
                    <a:pt x="845" y="1865"/>
                  </a:lnTo>
                  <a:lnTo>
                    <a:pt x="824" y="1859"/>
                  </a:lnTo>
                  <a:lnTo>
                    <a:pt x="810" y="1858"/>
                  </a:lnTo>
                  <a:lnTo>
                    <a:pt x="792" y="1864"/>
                  </a:lnTo>
                  <a:lnTo>
                    <a:pt x="775" y="1873"/>
                  </a:lnTo>
                  <a:lnTo>
                    <a:pt x="758" y="1877"/>
                  </a:lnTo>
                  <a:lnTo>
                    <a:pt x="736" y="1877"/>
                  </a:lnTo>
                  <a:lnTo>
                    <a:pt x="703" y="1877"/>
                  </a:lnTo>
                  <a:lnTo>
                    <a:pt x="674" y="1879"/>
                  </a:lnTo>
                  <a:lnTo>
                    <a:pt x="648" y="1882"/>
                  </a:lnTo>
                  <a:lnTo>
                    <a:pt x="627" y="1898"/>
                  </a:lnTo>
                  <a:lnTo>
                    <a:pt x="599" y="1924"/>
                  </a:lnTo>
                  <a:lnTo>
                    <a:pt x="578" y="1941"/>
                  </a:lnTo>
                  <a:lnTo>
                    <a:pt x="554" y="1933"/>
                  </a:lnTo>
                  <a:lnTo>
                    <a:pt x="532" y="1933"/>
                  </a:lnTo>
                  <a:lnTo>
                    <a:pt x="501" y="1938"/>
                  </a:lnTo>
                  <a:lnTo>
                    <a:pt x="493" y="1968"/>
                  </a:lnTo>
                  <a:lnTo>
                    <a:pt x="483" y="1984"/>
                  </a:lnTo>
                  <a:lnTo>
                    <a:pt x="473" y="1995"/>
                  </a:lnTo>
                  <a:lnTo>
                    <a:pt x="446" y="1998"/>
                  </a:lnTo>
                  <a:lnTo>
                    <a:pt x="414" y="2004"/>
                  </a:lnTo>
                  <a:lnTo>
                    <a:pt x="391" y="2007"/>
                  </a:lnTo>
                  <a:lnTo>
                    <a:pt x="371" y="2015"/>
                  </a:lnTo>
                  <a:lnTo>
                    <a:pt x="354" y="2026"/>
                  </a:lnTo>
                  <a:lnTo>
                    <a:pt x="335" y="2040"/>
                  </a:lnTo>
                  <a:lnTo>
                    <a:pt x="322" y="2050"/>
                  </a:lnTo>
                  <a:lnTo>
                    <a:pt x="313" y="2066"/>
                  </a:lnTo>
                  <a:lnTo>
                    <a:pt x="295" y="2090"/>
                  </a:lnTo>
                  <a:lnTo>
                    <a:pt x="284" y="2113"/>
                  </a:lnTo>
                  <a:lnTo>
                    <a:pt x="277" y="2134"/>
                  </a:lnTo>
                  <a:lnTo>
                    <a:pt x="269" y="2166"/>
                  </a:lnTo>
                  <a:lnTo>
                    <a:pt x="269" y="2195"/>
                  </a:lnTo>
                  <a:lnTo>
                    <a:pt x="261" y="2207"/>
                  </a:lnTo>
                  <a:lnTo>
                    <a:pt x="239" y="2217"/>
                  </a:lnTo>
                  <a:lnTo>
                    <a:pt x="218" y="2228"/>
                  </a:lnTo>
                  <a:lnTo>
                    <a:pt x="196" y="2248"/>
                  </a:lnTo>
                  <a:lnTo>
                    <a:pt x="173" y="2262"/>
                  </a:lnTo>
                  <a:lnTo>
                    <a:pt x="147" y="2279"/>
                  </a:lnTo>
                  <a:lnTo>
                    <a:pt x="126" y="2290"/>
                  </a:lnTo>
                  <a:lnTo>
                    <a:pt x="107" y="2302"/>
                  </a:lnTo>
                  <a:lnTo>
                    <a:pt x="84" y="2305"/>
                  </a:lnTo>
                  <a:lnTo>
                    <a:pt x="69" y="2307"/>
                  </a:lnTo>
                  <a:lnTo>
                    <a:pt x="28" y="2307"/>
                  </a:lnTo>
                  <a:lnTo>
                    <a:pt x="0" y="2304"/>
                  </a:lnTo>
                  <a:lnTo>
                    <a:pt x="0" y="2304"/>
                  </a:lnTo>
                  <a:lnTo>
                    <a:pt x="0" y="2304"/>
                  </a:lnTo>
                  <a:lnTo>
                    <a:pt x="0" y="2304"/>
                  </a:lnTo>
                  <a:lnTo>
                    <a:pt x="0" y="2304"/>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89" name="Freeform 9"/>
            <p:cNvSpPr>
              <a:spLocks noChangeArrowheads="1"/>
            </p:cNvSpPr>
            <p:nvPr/>
          </p:nvSpPr>
          <p:spPr bwMode="auto">
            <a:xfrm>
              <a:off x="2486" y="965"/>
              <a:ext cx="1917" cy="910"/>
            </a:xfrm>
            <a:custGeom>
              <a:avLst/>
              <a:gdLst/>
              <a:ahLst/>
              <a:cxnLst>
                <a:cxn ang="0">
                  <a:pos x="4321" y="255"/>
                </a:cxn>
                <a:cxn ang="0">
                  <a:pos x="4772" y="658"/>
                </a:cxn>
                <a:cxn ang="0">
                  <a:pos x="4636" y="771"/>
                </a:cxn>
                <a:cxn ang="0">
                  <a:pos x="4554" y="878"/>
                </a:cxn>
                <a:cxn ang="0">
                  <a:pos x="4277" y="1028"/>
                </a:cxn>
                <a:cxn ang="0">
                  <a:pos x="4170" y="917"/>
                </a:cxn>
                <a:cxn ang="0">
                  <a:pos x="4013" y="1043"/>
                </a:cxn>
                <a:cxn ang="0">
                  <a:pos x="3992" y="1216"/>
                </a:cxn>
                <a:cxn ang="0">
                  <a:pos x="3969" y="1351"/>
                </a:cxn>
                <a:cxn ang="0">
                  <a:pos x="3744" y="1433"/>
                </a:cxn>
                <a:cxn ang="0">
                  <a:pos x="3556" y="1526"/>
                </a:cxn>
                <a:cxn ang="0">
                  <a:pos x="3406" y="1650"/>
                </a:cxn>
                <a:cxn ang="0">
                  <a:pos x="3257" y="1696"/>
                </a:cxn>
                <a:cxn ang="0">
                  <a:pos x="3037" y="1782"/>
                </a:cxn>
                <a:cxn ang="0">
                  <a:pos x="2947" y="1925"/>
                </a:cxn>
                <a:cxn ang="0">
                  <a:pos x="2790" y="2135"/>
                </a:cxn>
                <a:cxn ang="0">
                  <a:pos x="2654" y="2135"/>
                </a:cxn>
                <a:cxn ang="0">
                  <a:pos x="2497" y="2146"/>
                </a:cxn>
                <a:cxn ang="0">
                  <a:pos x="2397" y="2065"/>
                </a:cxn>
                <a:cxn ang="0">
                  <a:pos x="2238" y="2033"/>
                </a:cxn>
                <a:cxn ang="0">
                  <a:pos x="2294" y="1900"/>
                </a:cxn>
                <a:cxn ang="0">
                  <a:pos x="2284" y="1800"/>
                </a:cxn>
                <a:cxn ang="0">
                  <a:pos x="2160" y="1770"/>
                </a:cxn>
                <a:cxn ang="0">
                  <a:pos x="2083" y="1881"/>
                </a:cxn>
                <a:cxn ang="0">
                  <a:pos x="2037" y="2077"/>
                </a:cxn>
                <a:cxn ang="0">
                  <a:pos x="1954" y="2172"/>
                </a:cxn>
                <a:cxn ang="0">
                  <a:pos x="1769" y="2248"/>
                </a:cxn>
                <a:cxn ang="0">
                  <a:pos x="1557" y="2201"/>
                </a:cxn>
                <a:cxn ang="0">
                  <a:pos x="1505" y="2056"/>
                </a:cxn>
                <a:cxn ang="0">
                  <a:pos x="1639" y="1923"/>
                </a:cxn>
                <a:cxn ang="0">
                  <a:pos x="1553" y="1757"/>
                </a:cxn>
                <a:cxn ang="0">
                  <a:pos x="1266" y="1851"/>
                </a:cxn>
                <a:cxn ang="0">
                  <a:pos x="853" y="1847"/>
                </a:cxn>
                <a:cxn ang="0">
                  <a:pos x="753" y="1717"/>
                </a:cxn>
                <a:cxn ang="0">
                  <a:pos x="585" y="1639"/>
                </a:cxn>
                <a:cxn ang="0">
                  <a:pos x="601" y="1546"/>
                </a:cxn>
                <a:cxn ang="0">
                  <a:pos x="713" y="1464"/>
                </a:cxn>
                <a:cxn ang="0">
                  <a:pos x="692" y="1373"/>
                </a:cxn>
                <a:cxn ang="0">
                  <a:pos x="468" y="1359"/>
                </a:cxn>
                <a:cxn ang="0">
                  <a:pos x="363" y="1359"/>
                </a:cxn>
                <a:cxn ang="0">
                  <a:pos x="212" y="1431"/>
                </a:cxn>
                <a:cxn ang="0">
                  <a:pos x="117" y="1344"/>
                </a:cxn>
                <a:cxn ang="0">
                  <a:pos x="38" y="1246"/>
                </a:cxn>
                <a:cxn ang="0">
                  <a:pos x="2" y="1137"/>
                </a:cxn>
                <a:cxn ang="0">
                  <a:pos x="17" y="1013"/>
                </a:cxn>
                <a:cxn ang="0">
                  <a:pos x="61" y="855"/>
                </a:cxn>
                <a:cxn ang="0">
                  <a:pos x="514" y="906"/>
                </a:cxn>
                <a:cxn ang="0">
                  <a:pos x="823" y="906"/>
                </a:cxn>
                <a:cxn ang="0">
                  <a:pos x="1079" y="943"/>
                </a:cxn>
                <a:cxn ang="0">
                  <a:pos x="1370" y="1066"/>
                </a:cxn>
                <a:cxn ang="0">
                  <a:pos x="1702" y="1080"/>
                </a:cxn>
                <a:cxn ang="0">
                  <a:pos x="1912" y="1097"/>
                </a:cxn>
                <a:cxn ang="0">
                  <a:pos x="2282" y="947"/>
                </a:cxn>
                <a:cxn ang="0">
                  <a:pos x="2622" y="902"/>
                </a:cxn>
                <a:cxn ang="0">
                  <a:pos x="2979" y="837"/>
                </a:cxn>
                <a:cxn ang="0">
                  <a:pos x="3191" y="653"/>
                </a:cxn>
                <a:cxn ang="0">
                  <a:pos x="3411" y="471"/>
                </a:cxn>
                <a:cxn ang="0">
                  <a:pos x="3334" y="207"/>
                </a:cxn>
                <a:cxn ang="0">
                  <a:pos x="3616" y="195"/>
                </a:cxn>
                <a:cxn ang="0">
                  <a:pos x="3964" y="43"/>
                </a:cxn>
              </a:cxnLst>
              <a:rect l="0" t="0" r="r" b="b"/>
              <a:pathLst>
                <a:path w="4792" h="2274">
                  <a:moveTo>
                    <a:pt x="4059" y="0"/>
                  </a:moveTo>
                  <a:lnTo>
                    <a:pt x="4085" y="15"/>
                  </a:lnTo>
                  <a:lnTo>
                    <a:pt x="4103" y="30"/>
                  </a:lnTo>
                  <a:lnTo>
                    <a:pt x="4123" y="45"/>
                  </a:lnTo>
                  <a:lnTo>
                    <a:pt x="4140" y="60"/>
                  </a:lnTo>
                  <a:lnTo>
                    <a:pt x="4160" y="75"/>
                  </a:lnTo>
                  <a:lnTo>
                    <a:pt x="4188" y="90"/>
                  </a:lnTo>
                  <a:lnTo>
                    <a:pt x="4217" y="105"/>
                  </a:lnTo>
                  <a:lnTo>
                    <a:pt x="4245" y="120"/>
                  </a:lnTo>
                  <a:lnTo>
                    <a:pt x="4264" y="142"/>
                  </a:lnTo>
                  <a:lnTo>
                    <a:pt x="4281" y="167"/>
                  </a:lnTo>
                  <a:lnTo>
                    <a:pt x="4292" y="202"/>
                  </a:lnTo>
                  <a:lnTo>
                    <a:pt x="4307" y="225"/>
                  </a:lnTo>
                  <a:lnTo>
                    <a:pt x="4321" y="255"/>
                  </a:lnTo>
                  <a:lnTo>
                    <a:pt x="4342" y="291"/>
                  </a:lnTo>
                  <a:lnTo>
                    <a:pt x="4383" y="322"/>
                  </a:lnTo>
                  <a:lnTo>
                    <a:pt x="4414" y="349"/>
                  </a:lnTo>
                  <a:lnTo>
                    <a:pt x="4473" y="388"/>
                  </a:lnTo>
                  <a:lnTo>
                    <a:pt x="4521" y="413"/>
                  </a:lnTo>
                  <a:lnTo>
                    <a:pt x="4562" y="441"/>
                  </a:lnTo>
                  <a:lnTo>
                    <a:pt x="4589" y="463"/>
                  </a:lnTo>
                  <a:lnTo>
                    <a:pt x="4620" y="501"/>
                  </a:lnTo>
                  <a:lnTo>
                    <a:pt x="4642" y="525"/>
                  </a:lnTo>
                  <a:lnTo>
                    <a:pt x="4661" y="557"/>
                  </a:lnTo>
                  <a:lnTo>
                    <a:pt x="4681" y="578"/>
                  </a:lnTo>
                  <a:lnTo>
                    <a:pt x="4732" y="615"/>
                  </a:lnTo>
                  <a:lnTo>
                    <a:pt x="4754" y="638"/>
                  </a:lnTo>
                  <a:lnTo>
                    <a:pt x="4772" y="658"/>
                  </a:lnTo>
                  <a:lnTo>
                    <a:pt x="4785" y="675"/>
                  </a:lnTo>
                  <a:lnTo>
                    <a:pt x="4792" y="690"/>
                  </a:lnTo>
                  <a:lnTo>
                    <a:pt x="4784" y="694"/>
                  </a:lnTo>
                  <a:lnTo>
                    <a:pt x="4773" y="698"/>
                  </a:lnTo>
                  <a:lnTo>
                    <a:pt x="4764" y="705"/>
                  </a:lnTo>
                  <a:lnTo>
                    <a:pt x="4759" y="713"/>
                  </a:lnTo>
                  <a:lnTo>
                    <a:pt x="4752" y="728"/>
                  </a:lnTo>
                  <a:lnTo>
                    <a:pt x="4741" y="739"/>
                  </a:lnTo>
                  <a:lnTo>
                    <a:pt x="4721" y="739"/>
                  </a:lnTo>
                  <a:lnTo>
                    <a:pt x="4703" y="739"/>
                  </a:lnTo>
                  <a:lnTo>
                    <a:pt x="4696" y="742"/>
                  </a:lnTo>
                  <a:lnTo>
                    <a:pt x="4672" y="748"/>
                  </a:lnTo>
                  <a:lnTo>
                    <a:pt x="4648" y="754"/>
                  </a:lnTo>
                  <a:lnTo>
                    <a:pt x="4636" y="771"/>
                  </a:lnTo>
                  <a:lnTo>
                    <a:pt x="4625" y="788"/>
                  </a:lnTo>
                  <a:lnTo>
                    <a:pt x="4629" y="797"/>
                  </a:lnTo>
                  <a:lnTo>
                    <a:pt x="4638" y="812"/>
                  </a:lnTo>
                  <a:lnTo>
                    <a:pt x="4642" y="825"/>
                  </a:lnTo>
                  <a:lnTo>
                    <a:pt x="4649" y="840"/>
                  </a:lnTo>
                  <a:lnTo>
                    <a:pt x="4646" y="853"/>
                  </a:lnTo>
                  <a:lnTo>
                    <a:pt x="4641" y="870"/>
                  </a:lnTo>
                  <a:lnTo>
                    <a:pt x="4635" y="885"/>
                  </a:lnTo>
                  <a:lnTo>
                    <a:pt x="4625" y="893"/>
                  </a:lnTo>
                  <a:lnTo>
                    <a:pt x="4603" y="893"/>
                  </a:lnTo>
                  <a:lnTo>
                    <a:pt x="4585" y="893"/>
                  </a:lnTo>
                  <a:lnTo>
                    <a:pt x="4578" y="893"/>
                  </a:lnTo>
                  <a:lnTo>
                    <a:pt x="4561" y="878"/>
                  </a:lnTo>
                  <a:lnTo>
                    <a:pt x="4554" y="878"/>
                  </a:lnTo>
                  <a:lnTo>
                    <a:pt x="4533" y="878"/>
                  </a:lnTo>
                  <a:lnTo>
                    <a:pt x="4511" y="900"/>
                  </a:lnTo>
                  <a:lnTo>
                    <a:pt x="4496" y="915"/>
                  </a:lnTo>
                  <a:lnTo>
                    <a:pt x="4477" y="923"/>
                  </a:lnTo>
                  <a:lnTo>
                    <a:pt x="4466" y="930"/>
                  </a:lnTo>
                  <a:lnTo>
                    <a:pt x="4441" y="930"/>
                  </a:lnTo>
                  <a:lnTo>
                    <a:pt x="4417" y="923"/>
                  </a:lnTo>
                  <a:lnTo>
                    <a:pt x="4397" y="923"/>
                  </a:lnTo>
                  <a:lnTo>
                    <a:pt x="4373" y="943"/>
                  </a:lnTo>
                  <a:lnTo>
                    <a:pt x="4344" y="962"/>
                  </a:lnTo>
                  <a:lnTo>
                    <a:pt x="4323" y="981"/>
                  </a:lnTo>
                  <a:lnTo>
                    <a:pt x="4303" y="998"/>
                  </a:lnTo>
                  <a:lnTo>
                    <a:pt x="4297" y="1007"/>
                  </a:lnTo>
                  <a:lnTo>
                    <a:pt x="4277" y="1028"/>
                  </a:lnTo>
                  <a:lnTo>
                    <a:pt x="4254" y="1036"/>
                  </a:lnTo>
                  <a:lnTo>
                    <a:pt x="4232" y="1037"/>
                  </a:lnTo>
                  <a:lnTo>
                    <a:pt x="4215" y="1037"/>
                  </a:lnTo>
                  <a:lnTo>
                    <a:pt x="4204" y="1035"/>
                  </a:lnTo>
                  <a:lnTo>
                    <a:pt x="4195" y="1029"/>
                  </a:lnTo>
                  <a:lnTo>
                    <a:pt x="4182" y="1020"/>
                  </a:lnTo>
                  <a:lnTo>
                    <a:pt x="4181" y="1018"/>
                  </a:lnTo>
                  <a:lnTo>
                    <a:pt x="4181" y="998"/>
                  </a:lnTo>
                  <a:lnTo>
                    <a:pt x="4180" y="983"/>
                  </a:lnTo>
                  <a:lnTo>
                    <a:pt x="4180" y="966"/>
                  </a:lnTo>
                  <a:lnTo>
                    <a:pt x="4181" y="947"/>
                  </a:lnTo>
                  <a:lnTo>
                    <a:pt x="4177" y="944"/>
                  </a:lnTo>
                  <a:lnTo>
                    <a:pt x="4173" y="930"/>
                  </a:lnTo>
                  <a:lnTo>
                    <a:pt x="4170" y="917"/>
                  </a:lnTo>
                  <a:lnTo>
                    <a:pt x="4165" y="908"/>
                  </a:lnTo>
                  <a:lnTo>
                    <a:pt x="4157" y="900"/>
                  </a:lnTo>
                  <a:lnTo>
                    <a:pt x="4133" y="897"/>
                  </a:lnTo>
                  <a:lnTo>
                    <a:pt x="4102" y="898"/>
                  </a:lnTo>
                  <a:lnTo>
                    <a:pt x="4073" y="915"/>
                  </a:lnTo>
                  <a:lnTo>
                    <a:pt x="4069" y="930"/>
                  </a:lnTo>
                  <a:lnTo>
                    <a:pt x="4060" y="947"/>
                  </a:lnTo>
                  <a:lnTo>
                    <a:pt x="4045" y="960"/>
                  </a:lnTo>
                  <a:lnTo>
                    <a:pt x="4043" y="968"/>
                  </a:lnTo>
                  <a:lnTo>
                    <a:pt x="4041" y="996"/>
                  </a:lnTo>
                  <a:lnTo>
                    <a:pt x="4039" y="1007"/>
                  </a:lnTo>
                  <a:lnTo>
                    <a:pt x="4029" y="1020"/>
                  </a:lnTo>
                  <a:lnTo>
                    <a:pt x="4021" y="1036"/>
                  </a:lnTo>
                  <a:lnTo>
                    <a:pt x="4013" y="1043"/>
                  </a:lnTo>
                  <a:lnTo>
                    <a:pt x="4000" y="1051"/>
                  </a:lnTo>
                  <a:lnTo>
                    <a:pt x="3989" y="1059"/>
                  </a:lnTo>
                  <a:lnTo>
                    <a:pt x="3981" y="1078"/>
                  </a:lnTo>
                  <a:lnTo>
                    <a:pt x="3974" y="1093"/>
                  </a:lnTo>
                  <a:lnTo>
                    <a:pt x="3973" y="1104"/>
                  </a:lnTo>
                  <a:lnTo>
                    <a:pt x="3973" y="1123"/>
                  </a:lnTo>
                  <a:lnTo>
                    <a:pt x="3980" y="1131"/>
                  </a:lnTo>
                  <a:lnTo>
                    <a:pt x="3990" y="1141"/>
                  </a:lnTo>
                  <a:lnTo>
                    <a:pt x="3988" y="1147"/>
                  </a:lnTo>
                  <a:lnTo>
                    <a:pt x="3987" y="1164"/>
                  </a:lnTo>
                  <a:lnTo>
                    <a:pt x="3981" y="1179"/>
                  </a:lnTo>
                  <a:lnTo>
                    <a:pt x="3976" y="1186"/>
                  </a:lnTo>
                  <a:lnTo>
                    <a:pt x="3984" y="1201"/>
                  </a:lnTo>
                  <a:lnTo>
                    <a:pt x="3992" y="1216"/>
                  </a:lnTo>
                  <a:lnTo>
                    <a:pt x="3998" y="1222"/>
                  </a:lnTo>
                  <a:lnTo>
                    <a:pt x="4015" y="1229"/>
                  </a:lnTo>
                  <a:lnTo>
                    <a:pt x="4022" y="1239"/>
                  </a:lnTo>
                  <a:lnTo>
                    <a:pt x="4029" y="1246"/>
                  </a:lnTo>
                  <a:lnTo>
                    <a:pt x="4033" y="1258"/>
                  </a:lnTo>
                  <a:lnTo>
                    <a:pt x="4037" y="1268"/>
                  </a:lnTo>
                  <a:lnTo>
                    <a:pt x="4040" y="1274"/>
                  </a:lnTo>
                  <a:lnTo>
                    <a:pt x="4036" y="1276"/>
                  </a:lnTo>
                  <a:lnTo>
                    <a:pt x="4031" y="1292"/>
                  </a:lnTo>
                  <a:lnTo>
                    <a:pt x="4030" y="1314"/>
                  </a:lnTo>
                  <a:lnTo>
                    <a:pt x="4025" y="1329"/>
                  </a:lnTo>
                  <a:lnTo>
                    <a:pt x="4000" y="1336"/>
                  </a:lnTo>
                  <a:lnTo>
                    <a:pt x="3993" y="1336"/>
                  </a:lnTo>
                  <a:lnTo>
                    <a:pt x="3969" y="1351"/>
                  </a:lnTo>
                  <a:lnTo>
                    <a:pt x="3953" y="1359"/>
                  </a:lnTo>
                  <a:lnTo>
                    <a:pt x="3939" y="1366"/>
                  </a:lnTo>
                  <a:lnTo>
                    <a:pt x="3916" y="1380"/>
                  </a:lnTo>
                  <a:lnTo>
                    <a:pt x="3897" y="1388"/>
                  </a:lnTo>
                  <a:lnTo>
                    <a:pt x="3881" y="1389"/>
                  </a:lnTo>
                  <a:lnTo>
                    <a:pt x="3871" y="1388"/>
                  </a:lnTo>
                  <a:lnTo>
                    <a:pt x="3853" y="1381"/>
                  </a:lnTo>
                  <a:lnTo>
                    <a:pt x="3831" y="1379"/>
                  </a:lnTo>
                  <a:lnTo>
                    <a:pt x="3807" y="1380"/>
                  </a:lnTo>
                  <a:lnTo>
                    <a:pt x="3798" y="1380"/>
                  </a:lnTo>
                  <a:lnTo>
                    <a:pt x="3776" y="1389"/>
                  </a:lnTo>
                  <a:lnTo>
                    <a:pt x="3760" y="1404"/>
                  </a:lnTo>
                  <a:lnTo>
                    <a:pt x="3752" y="1418"/>
                  </a:lnTo>
                  <a:lnTo>
                    <a:pt x="3744" y="1433"/>
                  </a:lnTo>
                  <a:lnTo>
                    <a:pt x="3726" y="1434"/>
                  </a:lnTo>
                  <a:lnTo>
                    <a:pt x="3716" y="1433"/>
                  </a:lnTo>
                  <a:lnTo>
                    <a:pt x="3702" y="1431"/>
                  </a:lnTo>
                  <a:lnTo>
                    <a:pt x="3688" y="1425"/>
                  </a:lnTo>
                  <a:lnTo>
                    <a:pt x="3667" y="1425"/>
                  </a:lnTo>
                  <a:lnTo>
                    <a:pt x="3644" y="1424"/>
                  </a:lnTo>
                  <a:lnTo>
                    <a:pt x="3629" y="1426"/>
                  </a:lnTo>
                  <a:lnTo>
                    <a:pt x="3610" y="1431"/>
                  </a:lnTo>
                  <a:lnTo>
                    <a:pt x="3602" y="1449"/>
                  </a:lnTo>
                  <a:lnTo>
                    <a:pt x="3591" y="1471"/>
                  </a:lnTo>
                  <a:lnTo>
                    <a:pt x="3584" y="1479"/>
                  </a:lnTo>
                  <a:lnTo>
                    <a:pt x="3575" y="1494"/>
                  </a:lnTo>
                  <a:lnTo>
                    <a:pt x="3565" y="1509"/>
                  </a:lnTo>
                  <a:lnTo>
                    <a:pt x="3556" y="1526"/>
                  </a:lnTo>
                  <a:lnTo>
                    <a:pt x="3551" y="1544"/>
                  </a:lnTo>
                  <a:lnTo>
                    <a:pt x="3549" y="1561"/>
                  </a:lnTo>
                  <a:lnTo>
                    <a:pt x="3547" y="1565"/>
                  </a:lnTo>
                  <a:lnTo>
                    <a:pt x="3543" y="1579"/>
                  </a:lnTo>
                  <a:lnTo>
                    <a:pt x="3533" y="1591"/>
                  </a:lnTo>
                  <a:lnTo>
                    <a:pt x="3518" y="1604"/>
                  </a:lnTo>
                  <a:lnTo>
                    <a:pt x="3500" y="1604"/>
                  </a:lnTo>
                  <a:lnTo>
                    <a:pt x="3480" y="1607"/>
                  </a:lnTo>
                  <a:lnTo>
                    <a:pt x="3465" y="1607"/>
                  </a:lnTo>
                  <a:lnTo>
                    <a:pt x="3444" y="1604"/>
                  </a:lnTo>
                  <a:lnTo>
                    <a:pt x="3438" y="1609"/>
                  </a:lnTo>
                  <a:lnTo>
                    <a:pt x="3420" y="1618"/>
                  </a:lnTo>
                  <a:lnTo>
                    <a:pt x="3412" y="1634"/>
                  </a:lnTo>
                  <a:lnTo>
                    <a:pt x="3406" y="1650"/>
                  </a:lnTo>
                  <a:lnTo>
                    <a:pt x="3401" y="1662"/>
                  </a:lnTo>
                  <a:lnTo>
                    <a:pt x="3391" y="1664"/>
                  </a:lnTo>
                  <a:lnTo>
                    <a:pt x="3382" y="1667"/>
                  </a:lnTo>
                  <a:lnTo>
                    <a:pt x="3368" y="1669"/>
                  </a:lnTo>
                  <a:lnTo>
                    <a:pt x="3362" y="1669"/>
                  </a:lnTo>
                  <a:lnTo>
                    <a:pt x="3359" y="1660"/>
                  </a:lnTo>
                  <a:lnTo>
                    <a:pt x="3352" y="1653"/>
                  </a:lnTo>
                  <a:lnTo>
                    <a:pt x="3343" y="1646"/>
                  </a:lnTo>
                  <a:lnTo>
                    <a:pt x="3330" y="1639"/>
                  </a:lnTo>
                  <a:lnTo>
                    <a:pt x="3312" y="1643"/>
                  </a:lnTo>
                  <a:lnTo>
                    <a:pt x="3297" y="1648"/>
                  </a:lnTo>
                  <a:lnTo>
                    <a:pt x="3278" y="1664"/>
                  </a:lnTo>
                  <a:lnTo>
                    <a:pt x="3267" y="1681"/>
                  </a:lnTo>
                  <a:lnTo>
                    <a:pt x="3257" y="1696"/>
                  </a:lnTo>
                  <a:lnTo>
                    <a:pt x="3250" y="1715"/>
                  </a:lnTo>
                  <a:lnTo>
                    <a:pt x="3237" y="1713"/>
                  </a:lnTo>
                  <a:lnTo>
                    <a:pt x="3227" y="1708"/>
                  </a:lnTo>
                  <a:lnTo>
                    <a:pt x="3220" y="1703"/>
                  </a:lnTo>
                  <a:lnTo>
                    <a:pt x="3211" y="1701"/>
                  </a:lnTo>
                  <a:lnTo>
                    <a:pt x="3186" y="1703"/>
                  </a:lnTo>
                  <a:lnTo>
                    <a:pt x="3163" y="1703"/>
                  </a:lnTo>
                  <a:lnTo>
                    <a:pt x="3145" y="1710"/>
                  </a:lnTo>
                  <a:lnTo>
                    <a:pt x="3126" y="1720"/>
                  </a:lnTo>
                  <a:lnTo>
                    <a:pt x="3103" y="1734"/>
                  </a:lnTo>
                  <a:lnTo>
                    <a:pt x="3089" y="1745"/>
                  </a:lnTo>
                  <a:lnTo>
                    <a:pt x="3070" y="1759"/>
                  </a:lnTo>
                  <a:lnTo>
                    <a:pt x="3052" y="1770"/>
                  </a:lnTo>
                  <a:lnTo>
                    <a:pt x="3037" y="1782"/>
                  </a:lnTo>
                  <a:lnTo>
                    <a:pt x="3038" y="1793"/>
                  </a:lnTo>
                  <a:lnTo>
                    <a:pt x="3035" y="1812"/>
                  </a:lnTo>
                  <a:lnTo>
                    <a:pt x="3035" y="1830"/>
                  </a:lnTo>
                  <a:lnTo>
                    <a:pt x="3038" y="1849"/>
                  </a:lnTo>
                  <a:lnTo>
                    <a:pt x="3042" y="1860"/>
                  </a:lnTo>
                  <a:lnTo>
                    <a:pt x="3039" y="1867"/>
                  </a:lnTo>
                  <a:lnTo>
                    <a:pt x="3036" y="1883"/>
                  </a:lnTo>
                  <a:lnTo>
                    <a:pt x="3023" y="1890"/>
                  </a:lnTo>
                  <a:lnTo>
                    <a:pt x="3012" y="1893"/>
                  </a:lnTo>
                  <a:lnTo>
                    <a:pt x="3002" y="1895"/>
                  </a:lnTo>
                  <a:lnTo>
                    <a:pt x="2982" y="1902"/>
                  </a:lnTo>
                  <a:lnTo>
                    <a:pt x="2967" y="1909"/>
                  </a:lnTo>
                  <a:lnTo>
                    <a:pt x="2954" y="1918"/>
                  </a:lnTo>
                  <a:lnTo>
                    <a:pt x="2947" y="1925"/>
                  </a:lnTo>
                  <a:lnTo>
                    <a:pt x="2937" y="1941"/>
                  </a:lnTo>
                  <a:lnTo>
                    <a:pt x="2931" y="1950"/>
                  </a:lnTo>
                  <a:lnTo>
                    <a:pt x="2922" y="1966"/>
                  </a:lnTo>
                  <a:lnTo>
                    <a:pt x="2909" y="1980"/>
                  </a:lnTo>
                  <a:lnTo>
                    <a:pt x="2899" y="1997"/>
                  </a:lnTo>
                  <a:lnTo>
                    <a:pt x="2884" y="2010"/>
                  </a:lnTo>
                  <a:lnTo>
                    <a:pt x="2873" y="2024"/>
                  </a:lnTo>
                  <a:lnTo>
                    <a:pt x="2858" y="2036"/>
                  </a:lnTo>
                  <a:lnTo>
                    <a:pt x="2847" y="2049"/>
                  </a:lnTo>
                  <a:lnTo>
                    <a:pt x="2830" y="2066"/>
                  </a:lnTo>
                  <a:lnTo>
                    <a:pt x="2816" y="2084"/>
                  </a:lnTo>
                  <a:lnTo>
                    <a:pt x="2805" y="2105"/>
                  </a:lnTo>
                  <a:lnTo>
                    <a:pt x="2798" y="2118"/>
                  </a:lnTo>
                  <a:lnTo>
                    <a:pt x="2790" y="2135"/>
                  </a:lnTo>
                  <a:lnTo>
                    <a:pt x="2784" y="2151"/>
                  </a:lnTo>
                  <a:lnTo>
                    <a:pt x="2775" y="2156"/>
                  </a:lnTo>
                  <a:lnTo>
                    <a:pt x="2765" y="2167"/>
                  </a:lnTo>
                  <a:lnTo>
                    <a:pt x="2757" y="2174"/>
                  </a:lnTo>
                  <a:lnTo>
                    <a:pt x="2742" y="2176"/>
                  </a:lnTo>
                  <a:lnTo>
                    <a:pt x="2716" y="2178"/>
                  </a:lnTo>
                  <a:lnTo>
                    <a:pt x="2702" y="2176"/>
                  </a:lnTo>
                  <a:lnTo>
                    <a:pt x="2697" y="2172"/>
                  </a:lnTo>
                  <a:lnTo>
                    <a:pt x="2690" y="2162"/>
                  </a:lnTo>
                  <a:lnTo>
                    <a:pt x="2686" y="2156"/>
                  </a:lnTo>
                  <a:lnTo>
                    <a:pt x="2682" y="2146"/>
                  </a:lnTo>
                  <a:lnTo>
                    <a:pt x="2674" y="2140"/>
                  </a:lnTo>
                  <a:lnTo>
                    <a:pt x="2667" y="2137"/>
                  </a:lnTo>
                  <a:lnTo>
                    <a:pt x="2654" y="2135"/>
                  </a:lnTo>
                  <a:lnTo>
                    <a:pt x="2636" y="2135"/>
                  </a:lnTo>
                  <a:lnTo>
                    <a:pt x="2628" y="2144"/>
                  </a:lnTo>
                  <a:lnTo>
                    <a:pt x="2619" y="2149"/>
                  </a:lnTo>
                  <a:lnTo>
                    <a:pt x="2608" y="2149"/>
                  </a:lnTo>
                  <a:lnTo>
                    <a:pt x="2598" y="2151"/>
                  </a:lnTo>
                  <a:lnTo>
                    <a:pt x="2581" y="2153"/>
                  </a:lnTo>
                  <a:lnTo>
                    <a:pt x="2566" y="2151"/>
                  </a:lnTo>
                  <a:lnTo>
                    <a:pt x="2553" y="2153"/>
                  </a:lnTo>
                  <a:lnTo>
                    <a:pt x="2540" y="2153"/>
                  </a:lnTo>
                  <a:lnTo>
                    <a:pt x="2526" y="2155"/>
                  </a:lnTo>
                  <a:lnTo>
                    <a:pt x="2510" y="2156"/>
                  </a:lnTo>
                  <a:lnTo>
                    <a:pt x="2501" y="2158"/>
                  </a:lnTo>
                  <a:lnTo>
                    <a:pt x="2499" y="2154"/>
                  </a:lnTo>
                  <a:lnTo>
                    <a:pt x="2497" y="2146"/>
                  </a:lnTo>
                  <a:lnTo>
                    <a:pt x="2489" y="2137"/>
                  </a:lnTo>
                  <a:lnTo>
                    <a:pt x="2485" y="2132"/>
                  </a:lnTo>
                  <a:lnTo>
                    <a:pt x="2481" y="2125"/>
                  </a:lnTo>
                  <a:lnTo>
                    <a:pt x="2472" y="2112"/>
                  </a:lnTo>
                  <a:lnTo>
                    <a:pt x="2469" y="2107"/>
                  </a:lnTo>
                  <a:lnTo>
                    <a:pt x="2460" y="2100"/>
                  </a:lnTo>
                  <a:lnTo>
                    <a:pt x="2446" y="2096"/>
                  </a:lnTo>
                  <a:lnTo>
                    <a:pt x="2445" y="2088"/>
                  </a:lnTo>
                  <a:lnTo>
                    <a:pt x="2439" y="2080"/>
                  </a:lnTo>
                  <a:lnTo>
                    <a:pt x="2432" y="2072"/>
                  </a:lnTo>
                  <a:lnTo>
                    <a:pt x="2421" y="2068"/>
                  </a:lnTo>
                  <a:lnTo>
                    <a:pt x="2416" y="2068"/>
                  </a:lnTo>
                  <a:lnTo>
                    <a:pt x="2407" y="2066"/>
                  </a:lnTo>
                  <a:lnTo>
                    <a:pt x="2397" y="2065"/>
                  </a:lnTo>
                  <a:lnTo>
                    <a:pt x="2386" y="2066"/>
                  </a:lnTo>
                  <a:lnTo>
                    <a:pt x="2373" y="2064"/>
                  </a:lnTo>
                  <a:lnTo>
                    <a:pt x="2371" y="2065"/>
                  </a:lnTo>
                  <a:lnTo>
                    <a:pt x="2356" y="2066"/>
                  </a:lnTo>
                  <a:lnTo>
                    <a:pt x="2333" y="2064"/>
                  </a:lnTo>
                  <a:lnTo>
                    <a:pt x="2322" y="2064"/>
                  </a:lnTo>
                  <a:lnTo>
                    <a:pt x="2312" y="2058"/>
                  </a:lnTo>
                  <a:lnTo>
                    <a:pt x="2297" y="2054"/>
                  </a:lnTo>
                  <a:lnTo>
                    <a:pt x="2285" y="2052"/>
                  </a:lnTo>
                  <a:lnTo>
                    <a:pt x="2270" y="2049"/>
                  </a:lnTo>
                  <a:lnTo>
                    <a:pt x="2263" y="2043"/>
                  </a:lnTo>
                  <a:lnTo>
                    <a:pt x="2256" y="2040"/>
                  </a:lnTo>
                  <a:lnTo>
                    <a:pt x="2243" y="2040"/>
                  </a:lnTo>
                  <a:lnTo>
                    <a:pt x="2238" y="2033"/>
                  </a:lnTo>
                  <a:lnTo>
                    <a:pt x="2232" y="2029"/>
                  </a:lnTo>
                  <a:lnTo>
                    <a:pt x="2228" y="2020"/>
                  </a:lnTo>
                  <a:lnTo>
                    <a:pt x="2230" y="2013"/>
                  </a:lnTo>
                  <a:lnTo>
                    <a:pt x="2234" y="2003"/>
                  </a:lnTo>
                  <a:lnTo>
                    <a:pt x="2238" y="1994"/>
                  </a:lnTo>
                  <a:lnTo>
                    <a:pt x="2242" y="1985"/>
                  </a:lnTo>
                  <a:lnTo>
                    <a:pt x="2245" y="1978"/>
                  </a:lnTo>
                  <a:lnTo>
                    <a:pt x="2251" y="1969"/>
                  </a:lnTo>
                  <a:lnTo>
                    <a:pt x="2259" y="1960"/>
                  </a:lnTo>
                  <a:lnTo>
                    <a:pt x="2264" y="1953"/>
                  </a:lnTo>
                  <a:lnTo>
                    <a:pt x="2270" y="1943"/>
                  </a:lnTo>
                  <a:lnTo>
                    <a:pt x="2277" y="1929"/>
                  </a:lnTo>
                  <a:lnTo>
                    <a:pt x="2285" y="1911"/>
                  </a:lnTo>
                  <a:lnTo>
                    <a:pt x="2294" y="1900"/>
                  </a:lnTo>
                  <a:lnTo>
                    <a:pt x="2301" y="1886"/>
                  </a:lnTo>
                  <a:lnTo>
                    <a:pt x="2312" y="1876"/>
                  </a:lnTo>
                  <a:lnTo>
                    <a:pt x="2320" y="1867"/>
                  </a:lnTo>
                  <a:lnTo>
                    <a:pt x="2328" y="1860"/>
                  </a:lnTo>
                  <a:lnTo>
                    <a:pt x="2326" y="1854"/>
                  </a:lnTo>
                  <a:lnTo>
                    <a:pt x="2330" y="1849"/>
                  </a:lnTo>
                  <a:lnTo>
                    <a:pt x="2330" y="1844"/>
                  </a:lnTo>
                  <a:lnTo>
                    <a:pt x="2326" y="1835"/>
                  </a:lnTo>
                  <a:lnTo>
                    <a:pt x="2326" y="1828"/>
                  </a:lnTo>
                  <a:lnTo>
                    <a:pt x="2323" y="1821"/>
                  </a:lnTo>
                  <a:lnTo>
                    <a:pt x="2317" y="1816"/>
                  </a:lnTo>
                  <a:lnTo>
                    <a:pt x="2305" y="1810"/>
                  </a:lnTo>
                  <a:lnTo>
                    <a:pt x="2291" y="1805"/>
                  </a:lnTo>
                  <a:lnTo>
                    <a:pt x="2284" y="1800"/>
                  </a:lnTo>
                  <a:lnTo>
                    <a:pt x="2284" y="1789"/>
                  </a:lnTo>
                  <a:lnTo>
                    <a:pt x="2283" y="1779"/>
                  </a:lnTo>
                  <a:lnTo>
                    <a:pt x="2278" y="1763"/>
                  </a:lnTo>
                  <a:lnTo>
                    <a:pt x="2269" y="1752"/>
                  </a:lnTo>
                  <a:lnTo>
                    <a:pt x="2259" y="1745"/>
                  </a:lnTo>
                  <a:lnTo>
                    <a:pt x="2243" y="1745"/>
                  </a:lnTo>
                  <a:lnTo>
                    <a:pt x="2230" y="1745"/>
                  </a:lnTo>
                  <a:lnTo>
                    <a:pt x="2225" y="1750"/>
                  </a:lnTo>
                  <a:lnTo>
                    <a:pt x="2218" y="1757"/>
                  </a:lnTo>
                  <a:lnTo>
                    <a:pt x="2209" y="1764"/>
                  </a:lnTo>
                  <a:lnTo>
                    <a:pt x="2199" y="1764"/>
                  </a:lnTo>
                  <a:lnTo>
                    <a:pt x="2182" y="1764"/>
                  </a:lnTo>
                  <a:lnTo>
                    <a:pt x="2170" y="1768"/>
                  </a:lnTo>
                  <a:lnTo>
                    <a:pt x="2160" y="1770"/>
                  </a:lnTo>
                  <a:lnTo>
                    <a:pt x="2157" y="1773"/>
                  </a:lnTo>
                  <a:lnTo>
                    <a:pt x="2153" y="1789"/>
                  </a:lnTo>
                  <a:lnTo>
                    <a:pt x="2146" y="1796"/>
                  </a:lnTo>
                  <a:lnTo>
                    <a:pt x="2143" y="1803"/>
                  </a:lnTo>
                  <a:lnTo>
                    <a:pt x="2132" y="1814"/>
                  </a:lnTo>
                  <a:lnTo>
                    <a:pt x="2122" y="1819"/>
                  </a:lnTo>
                  <a:lnTo>
                    <a:pt x="2117" y="1826"/>
                  </a:lnTo>
                  <a:lnTo>
                    <a:pt x="2108" y="1830"/>
                  </a:lnTo>
                  <a:lnTo>
                    <a:pt x="2105" y="1839"/>
                  </a:lnTo>
                  <a:lnTo>
                    <a:pt x="2100" y="1847"/>
                  </a:lnTo>
                  <a:lnTo>
                    <a:pt x="2093" y="1856"/>
                  </a:lnTo>
                  <a:lnTo>
                    <a:pt x="2092" y="1863"/>
                  </a:lnTo>
                  <a:lnTo>
                    <a:pt x="2085" y="1870"/>
                  </a:lnTo>
                  <a:lnTo>
                    <a:pt x="2083" y="1881"/>
                  </a:lnTo>
                  <a:lnTo>
                    <a:pt x="2081" y="1897"/>
                  </a:lnTo>
                  <a:lnTo>
                    <a:pt x="2075" y="1904"/>
                  </a:lnTo>
                  <a:lnTo>
                    <a:pt x="2069" y="1916"/>
                  </a:lnTo>
                  <a:lnTo>
                    <a:pt x="2062" y="1925"/>
                  </a:lnTo>
                  <a:lnTo>
                    <a:pt x="2060" y="1941"/>
                  </a:lnTo>
                  <a:lnTo>
                    <a:pt x="2056" y="1959"/>
                  </a:lnTo>
                  <a:lnTo>
                    <a:pt x="2057" y="1978"/>
                  </a:lnTo>
                  <a:lnTo>
                    <a:pt x="2055" y="1994"/>
                  </a:lnTo>
                  <a:lnTo>
                    <a:pt x="2055" y="2015"/>
                  </a:lnTo>
                  <a:lnTo>
                    <a:pt x="2058" y="2036"/>
                  </a:lnTo>
                  <a:lnTo>
                    <a:pt x="2051" y="2043"/>
                  </a:lnTo>
                  <a:lnTo>
                    <a:pt x="2038" y="2061"/>
                  </a:lnTo>
                  <a:lnTo>
                    <a:pt x="2031" y="2072"/>
                  </a:lnTo>
                  <a:lnTo>
                    <a:pt x="2037" y="2077"/>
                  </a:lnTo>
                  <a:lnTo>
                    <a:pt x="2057" y="2095"/>
                  </a:lnTo>
                  <a:lnTo>
                    <a:pt x="2054" y="2107"/>
                  </a:lnTo>
                  <a:lnTo>
                    <a:pt x="2054" y="2116"/>
                  </a:lnTo>
                  <a:lnTo>
                    <a:pt x="2053" y="2132"/>
                  </a:lnTo>
                  <a:lnTo>
                    <a:pt x="2050" y="2149"/>
                  </a:lnTo>
                  <a:lnTo>
                    <a:pt x="2041" y="2162"/>
                  </a:lnTo>
                  <a:lnTo>
                    <a:pt x="2026" y="2170"/>
                  </a:lnTo>
                  <a:lnTo>
                    <a:pt x="2016" y="2172"/>
                  </a:lnTo>
                  <a:lnTo>
                    <a:pt x="2005" y="2174"/>
                  </a:lnTo>
                  <a:lnTo>
                    <a:pt x="1996" y="2174"/>
                  </a:lnTo>
                  <a:lnTo>
                    <a:pt x="1988" y="2174"/>
                  </a:lnTo>
                  <a:lnTo>
                    <a:pt x="1977" y="2174"/>
                  </a:lnTo>
                  <a:lnTo>
                    <a:pt x="1966" y="2170"/>
                  </a:lnTo>
                  <a:lnTo>
                    <a:pt x="1954" y="2172"/>
                  </a:lnTo>
                  <a:lnTo>
                    <a:pt x="1941" y="2174"/>
                  </a:lnTo>
                  <a:lnTo>
                    <a:pt x="1924" y="2183"/>
                  </a:lnTo>
                  <a:lnTo>
                    <a:pt x="1907" y="2190"/>
                  </a:lnTo>
                  <a:lnTo>
                    <a:pt x="1890" y="2197"/>
                  </a:lnTo>
                  <a:lnTo>
                    <a:pt x="1871" y="2202"/>
                  </a:lnTo>
                  <a:lnTo>
                    <a:pt x="1861" y="2211"/>
                  </a:lnTo>
                  <a:lnTo>
                    <a:pt x="1847" y="2216"/>
                  </a:lnTo>
                  <a:lnTo>
                    <a:pt x="1841" y="2216"/>
                  </a:lnTo>
                  <a:lnTo>
                    <a:pt x="1833" y="2220"/>
                  </a:lnTo>
                  <a:lnTo>
                    <a:pt x="1820" y="2225"/>
                  </a:lnTo>
                  <a:lnTo>
                    <a:pt x="1810" y="2231"/>
                  </a:lnTo>
                  <a:lnTo>
                    <a:pt x="1791" y="2241"/>
                  </a:lnTo>
                  <a:lnTo>
                    <a:pt x="1777" y="2246"/>
                  </a:lnTo>
                  <a:lnTo>
                    <a:pt x="1769" y="2248"/>
                  </a:lnTo>
                  <a:lnTo>
                    <a:pt x="1741" y="2248"/>
                  </a:lnTo>
                  <a:lnTo>
                    <a:pt x="1717" y="2250"/>
                  </a:lnTo>
                  <a:lnTo>
                    <a:pt x="1696" y="2250"/>
                  </a:lnTo>
                  <a:lnTo>
                    <a:pt x="1692" y="2255"/>
                  </a:lnTo>
                  <a:lnTo>
                    <a:pt x="1670" y="2266"/>
                  </a:lnTo>
                  <a:lnTo>
                    <a:pt x="1655" y="2269"/>
                  </a:lnTo>
                  <a:lnTo>
                    <a:pt x="1641" y="2275"/>
                  </a:lnTo>
                  <a:lnTo>
                    <a:pt x="1633" y="2269"/>
                  </a:lnTo>
                  <a:lnTo>
                    <a:pt x="1616" y="2255"/>
                  </a:lnTo>
                  <a:lnTo>
                    <a:pt x="1603" y="2241"/>
                  </a:lnTo>
                  <a:lnTo>
                    <a:pt x="1589" y="2231"/>
                  </a:lnTo>
                  <a:lnTo>
                    <a:pt x="1580" y="2216"/>
                  </a:lnTo>
                  <a:lnTo>
                    <a:pt x="1563" y="2206"/>
                  </a:lnTo>
                  <a:lnTo>
                    <a:pt x="1557" y="2201"/>
                  </a:lnTo>
                  <a:lnTo>
                    <a:pt x="1533" y="2192"/>
                  </a:lnTo>
                  <a:lnTo>
                    <a:pt x="1521" y="2188"/>
                  </a:lnTo>
                  <a:lnTo>
                    <a:pt x="1511" y="2179"/>
                  </a:lnTo>
                  <a:lnTo>
                    <a:pt x="1498" y="2170"/>
                  </a:lnTo>
                  <a:lnTo>
                    <a:pt x="1496" y="2160"/>
                  </a:lnTo>
                  <a:lnTo>
                    <a:pt x="1491" y="2149"/>
                  </a:lnTo>
                  <a:lnTo>
                    <a:pt x="1489" y="2139"/>
                  </a:lnTo>
                  <a:lnTo>
                    <a:pt x="1491" y="2126"/>
                  </a:lnTo>
                  <a:lnTo>
                    <a:pt x="1495" y="2112"/>
                  </a:lnTo>
                  <a:lnTo>
                    <a:pt x="1496" y="2102"/>
                  </a:lnTo>
                  <a:lnTo>
                    <a:pt x="1501" y="2089"/>
                  </a:lnTo>
                  <a:lnTo>
                    <a:pt x="1507" y="2080"/>
                  </a:lnTo>
                  <a:lnTo>
                    <a:pt x="1506" y="2072"/>
                  </a:lnTo>
                  <a:lnTo>
                    <a:pt x="1505" y="2056"/>
                  </a:lnTo>
                  <a:lnTo>
                    <a:pt x="1507" y="2040"/>
                  </a:lnTo>
                  <a:lnTo>
                    <a:pt x="1507" y="2027"/>
                  </a:lnTo>
                  <a:lnTo>
                    <a:pt x="1509" y="2020"/>
                  </a:lnTo>
                  <a:lnTo>
                    <a:pt x="1529" y="2020"/>
                  </a:lnTo>
                  <a:lnTo>
                    <a:pt x="1561" y="2013"/>
                  </a:lnTo>
                  <a:lnTo>
                    <a:pt x="1575" y="2010"/>
                  </a:lnTo>
                  <a:lnTo>
                    <a:pt x="1591" y="2006"/>
                  </a:lnTo>
                  <a:lnTo>
                    <a:pt x="1603" y="1992"/>
                  </a:lnTo>
                  <a:lnTo>
                    <a:pt x="1620" y="1976"/>
                  </a:lnTo>
                  <a:lnTo>
                    <a:pt x="1634" y="1960"/>
                  </a:lnTo>
                  <a:lnTo>
                    <a:pt x="1637" y="1953"/>
                  </a:lnTo>
                  <a:lnTo>
                    <a:pt x="1636" y="1948"/>
                  </a:lnTo>
                  <a:lnTo>
                    <a:pt x="1635" y="1939"/>
                  </a:lnTo>
                  <a:lnTo>
                    <a:pt x="1639" y="1923"/>
                  </a:lnTo>
                  <a:lnTo>
                    <a:pt x="1637" y="1907"/>
                  </a:lnTo>
                  <a:lnTo>
                    <a:pt x="1640" y="1890"/>
                  </a:lnTo>
                  <a:lnTo>
                    <a:pt x="1640" y="1874"/>
                  </a:lnTo>
                  <a:lnTo>
                    <a:pt x="1639" y="1858"/>
                  </a:lnTo>
                  <a:lnTo>
                    <a:pt x="1635" y="1844"/>
                  </a:lnTo>
                  <a:lnTo>
                    <a:pt x="1632" y="1830"/>
                  </a:lnTo>
                  <a:lnTo>
                    <a:pt x="1628" y="1821"/>
                  </a:lnTo>
                  <a:lnTo>
                    <a:pt x="1620" y="1807"/>
                  </a:lnTo>
                  <a:lnTo>
                    <a:pt x="1613" y="1798"/>
                  </a:lnTo>
                  <a:lnTo>
                    <a:pt x="1601" y="1791"/>
                  </a:lnTo>
                  <a:lnTo>
                    <a:pt x="1589" y="1782"/>
                  </a:lnTo>
                  <a:lnTo>
                    <a:pt x="1575" y="1770"/>
                  </a:lnTo>
                  <a:lnTo>
                    <a:pt x="1562" y="1761"/>
                  </a:lnTo>
                  <a:lnTo>
                    <a:pt x="1553" y="1757"/>
                  </a:lnTo>
                  <a:lnTo>
                    <a:pt x="1539" y="1750"/>
                  </a:lnTo>
                  <a:lnTo>
                    <a:pt x="1523" y="1743"/>
                  </a:lnTo>
                  <a:lnTo>
                    <a:pt x="1496" y="1743"/>
                  </a:lnTo>
                  <a:lnTo>
                    <a:pt x="1473" y="1741"/>
                  </a:lnTo>
                  <a:lnTo>
                    <a:pt x="1446" y="1738"/>
                  </a:lnTo>
                  <a:lnTo>
                    <a:pt x="1427" y="1738"/>
                  </a:lnTo>
                  <a:lnTo>
                    <a:pt x="1419" y="1741"/>
                  </a:lnTo>
                  <a:lnTo>
                    <a:pt x="1392" y="1754"/>
                  </a:lnTo>
                  <a:lnTo>
                    <a:pt x="1377" y="1766"/>
                  </a:lnTo>
                  <a:lnTo>
                    <a:pt x="1353" y="1791"/>
                  </a:lnTo>
                  <a:lnTo>
                    <a:pt x="1335" y="1809"/>
                  </a:lnTo>
                  <a:lnTo>
                    <a:pt x="1317" y="1824"/>
                  </a:lnTo>
                  <a:lnTo>
                    <a:pt x="1303" y="1833"/>
                  </a:lnTo>
                  <a:lnTo>
                    <a:pt x="1266" y="1851"/>
                  </a:lnTo>
                  <a:lnTo>
                    <a:pt x="1234" y="1860"/>
                  </a:lnTo>
                  <a:lnTo>
                    <a:pt x="1206" y="1872"/>
                  </a:lnTo>
                  <a:lnTo>
                    <a:pt x="1173" y="1884"/>
                  </a:lnTo>
                  <a:lnTo>
                    <a:pt x="1144" y="1888"/>
                  </a:lnTo>
                  <a:lnTo>
                    <a:pt x="1110" y="1888"/>
                  </a:lnTo>
                  <a:lnTo>
                    <a:pt x="1073" y="1890"/>
                  </a:lnTo>
                  <a:lnTo>
                    <a:pt x="1039" y="1888"/>
                  </a:lnTo>
                  <a:lnTo>
                    <a:pt x="1018" y="1888"/>
                  </a:lnTo>
                  <a:lnTo>
                    <a:pt x="994" y="1884"/>
                  </a:lnTo>
                  <a:lnTo>
                    <a:pt x="965" y="1881"/>
                  </a:lnTo>
                  <a:lnTo>
                    <a:pt x="938" y="1876"/>
                  </a:lnTo>
                  <a:lnTo>
                    <a:pt x="911" y="1870"/>
                  </a:lnTo>
                  <a:lnTo>
                    <a:pt x="876" y="1858"/>
                  </a:lnTo>
                  <a:lnTo>
                    <a:pt x="853" y="1847"/>
                  </a:lnTo>
                  <a:lnTo>
                    <a:pt x="829" y="1837"/>
                  </a:lnTo>
                  <a:lnTo>
                    <a:pt x="827" y="1828"/>
                  </a:lnTo>
                  <a:lnTo>
                    <a:pt x="824" y="1810"/>
                  </a:lnTo>
                  <a:lnTo>
                    <a:pt x="822" y="1796"/>
                  </a:lnTo>
                  <a:lnTo>
                    <a:pt x="819" y="1784"/>
                  </a:lnTo>
                  <a:lnTo>
                    <a:pt x="822" y="1777"/>
                  </a:lnTo>
                  <a:lnTo>
                    <a:pt x="822" y="1764"/>
                  </a:lnTo>
                  <a:lnTo>
                    <a:pt x="824" y="1743"/>
                  </a:lnTo>
                  <a:lnTo>
                    <a:pt x="823" y="1731"/>
                  </a:lnTo>
                  <a:lnTo>
                    <a:pt x="817" y="1724"/>
                  </a:lnTo>
                  <a:lnTo>
                    <a:pt x="807" y="1720"/>
                  </a:lnTo>
                  <a:lnTo>
                    <a:pt x="791" y="1713"/>
                  </a:lnTo>
                  <a:lnTo>
                    <a:pt x="774" y="1715"/>
                  </a:lnTo>
                  <a:lnTo>
                    <a:pt x="753" y="1717"/>
                  </a:lnTo>
                  <a:lnTo>
                    <a:pt x="726" y="1715"/>
                  </a:lnTo>
                  <a:lnTo>
                    <a:pt x="712" y="1713"/>
                  </a:lnTo>
                  <a:lnTo>
                    <a:pt x="698" y="1711"/>
                  </a:lnTo>
                  <a:lnTo>
                    <a:pt x="685" y="1703"/>
                  </a:lnTo>
                  <a:lnTo>
                    <a:pt x="680" y="1697"/>
                  </a:lnTo>
                  <a:lnTo>
                    <a:pt x="675" y="1690"/>
                  </a:lnTo>
                  <a:lnTo>
                    <a:pt x="673" y="1685"/>
                  </a:lnTo>
                  <a:lnTo>
                    <a:pt x="668" y="1676"/>
                  </a:lnTo>
                  <a:lnTo>
                    <a:pt x="655" y="1673"/>
                  </a:lnTo>
                  <a:lnTo>
                    <a:pt x="627" y="1664"/>
                  </a:lnTo>
                  <a:lnTo>
                    <a:pt x="609" y="1660"/>
                  </a:lnTo>
                  <a:lnTo>
                    <a:pt x="603" y="1653"/>
                  </a:lnTo>
                  <a:lnTo>
                    <a:pt x="595" y="1644"/>
                  </a:lnTo>
                  <a:lnTo>
                    <a:pt x="585" y="1639"/>
                  </a:lnTo>
                  <a:lnTo>
                    <a:pt x="574" y="1630"/>
                  </a:lnTo>
                  <a:lnTo>
                    <a:pt x="559" y="1625"/>
                  </a:lnTo>
                  <a:lnTo>
                    <a:pt x="553" y="1618"/>
                  </a:lnTo>
                  <a:lnTo>
                    <a:pt x="553" y="1607"/>
                  </a:lnTo>
                  <a:lnTo>
                    <a:pt x="554" y="1597"/>
                  </a:lnTo>
                  <a:lnTo>
                    <a:pt x="559" y="1591"/>
                  </a:lnTo>
                  <a:lnTo>
                    <a:pt x="563" y="1586"/>
                  </a:lnTo>
                  <a:lnTo>
                    <a:pt x="566" y="1579"/>
                  </a:lnTo>
                  <a:lnTo>
                    <a:pt x="571" y="1576"/>
                  </a:lnTo>
                  <a:lnTo>
                    <a:pt x="582" y="1570"/>
                  </a:lnTo>
                  <a:lnTo>
                    <a:pt x="588" y="1563"/>
                  </a:lnTo>
                  <a:lnTo>
                    <a:pt x="595" y="1561"/>
                  </a:lnTo>
                  <a:lnTo>
                    <a:pt x="599" y="1553"/>
                  </a:lnTo>
                  <a:lnTo>
                    <a:pt x="601" y="1546"/>
                  </a:lnTo>
                  <a:lnTo>
                    <a:pt x="606" y="1539"/>
                  </a:lnTo>
                  <a:lnTo>
                    <a:pt x="614" y="1531"/>
                  </a:lnTo>
                  <a:lnTo>
                    <a:pt x="616" y="1526"/>
                  </a:lnTo>
                  <a:lnTo>
                    <a:pt x="625" y="1521"/>
                  </a:lnTo>
                  <a:lnTo>
                    <a:pt x="634" y="1517"/>
                  </a:lnTo>
                  <a:lnTo>
                    <a:pt x="647" y="1512"/>
                  </a:lnTo>
                  <a:lnTo>
                    <a:pt x="661" y="1507"/>
                  </a:lnTo>
                  <a:lnTo>
                    <a:pt x="669" y="1501"/>
                  </a:lnTo>
                  <a:lnTo>
                    <a:pt x="678" y="1496"/>
                  </a:lnTo>
                  <a:lnTo>
                    <a:pt x="688" y="1491"/>
                  </a:lnTo>
                  <a:lnTo>
                    <a:pt x="697" y="1479"/>
                  </a:lnTo>
                  <a:lnTo>
                    <a:pt x="707" y="1475"/>
                  </a:lnTo>
                  <a:lnTo>
                    <a:pt x="712" y="1468"/>
                  </a:lnTo>
                  <a:lnTo>
                    <a:pt x="713" y="1464"/>
                  </a:lnTo>
                  <a:lnTo>
                    <a:pt x="714" y="1454"/>
                  </a:lnTo>
                  <a:lnTo>
                    <a:pt x="719" y="1449"/>
                  </a:lnTo>
                  <a:lnTo>
                    <a:pt x="720" y="1441"/>
                  </a:lnTo>
                  <a:lnTo>
                    <a:pt x="720" y="1433"/>
                  </a:lnTo>
                  <a:lnTo>
                    <a:pt x="719" y="1426"/>
                  </a:lnTo>
                  <a:lnTo>
                    <a:pt x="718" y="1412"/>
                  </a:lnTo>
                  <a:lnTo>
                    <a:pt x="717" y="1409"/>
                  </a:lnTo>
                  <a:lnTo>
                    <a:pt x="714" y="1404"/>
                  </a:lnTo>
                  <a:lnTo>
                    <a:pt x="705" y="1397"/>
                  </a:lnTo>
                  <a:lnTo>
                    <a:pt x="706" y="1396"/>
                  </a:lnTo>
                  <a:lnTo>
                    <a:pt x="703" y="1390"/>
                  </a:lnTo>
                  <a:lnTo>
                    <a:pt x="699" y="1386"/>
                  </a:lnTo>
                  <a:lnTo>
                    <a:pt x="696" y="1380"/>
                  </a:lnTo>
                  <a:lnTo>
                    <a:pt x="692" y="1373"/>
                  </a:lnTo>
                  <a:lnTo>
                    <a:pt x="685" y="1371"/>
                  </a:lnTo>
                  <a:lnTo>
                    <a:pt x="676" y="1366"/>
                  </a:lnTo>
                  <a:lnTo>
                    <a:pt x="671" y="1365"/>
                  </a:lnTo>
                  <a:lnTo>
                    <a:pt x="661" y="1359"/>
                  </a:lnTo>
                  <a:lnTo>
                    <a:pt x="648" y="1357"/>
                  </a:lnTo>
                  <a:lnTo>
                    <a:pt x="631" y="1352"/>
                  </a:lnTo>
                  <a:lnTo>
                    <a:pt x="615" y="1351"/>
                  </a:lnTo>
                  <a:lnTo>
                    <a:pt x="599" y="1351"/>
                  </a:lnTo>
                  <a:lnTo>
                    <a:pt x="578" y="1351"/>
                  </a:lnTo>
                  <a:lnTo>
                    <a:pt x="549" y="1356"/>
                  </a:lnTo>
                  <a:lnTo>
                    <a:pt x="525" y="1358"/>
                  </a:lnTo>
                  <a:lnTo>
                    <a:pt x="497" y="1359"/>
                  </a:lnTo>
                  <a:lnTo>
                    <a:pt x="479" y="1359"/>
                  </a:lnTo>
                  <a:lnTo>
                    <a:pt x="468" y="1359"/>
                  </a:lnTo>
                  <a:lnTo>
                    <a:pt x="462" y="1360"/>
                  </a:lnTo>
                  <a:lnTo>
                    <a:pt x="451" y="1360"/>
                  </a:lnTo>
                  <a:lnTo>
                    <a:pt x="439" y="1366"/>
                  </a:lnTo>
                  <a:lnTo>
                    <a:pt x="426" y="1367"/>
                  </a:lnTo>
                  <a:lnTo>
                    <a:pt x="422" y="1366"/>
                  </a:lnTo>
                  <a:lnTo>
                    <a:pt x="423" y="1359"/>
                  </a:lnTo>
                  <a:lnTo>
                    <a:pt x="421" y="1351"/>
                  </a:lnTo>
                  <a:lnTo>
                    <a:pt x="416" y="1351"/>
                  </a:lnTo>
                  <a:lnTo>
                    <a:pt x="406" y="1350"/>
                  </a:lnTo>
                  <a:lnTo>
                    <a:pt x="401" y="1351"/>
                  </a:lnTo>
                  <a:lnTo>
                    <a:pt x="387" y="1351"/>
                  </a:lnTo>
                  <a:lnTo>
                    <a:pt x="376" y="1352"/>
                  </a:lnTo>
                  <a:lnTo>
                    <a:pt x="367" y="1352"/>
                  </a:lnTo>
                  <a:lnTo>
                    <a:pt x="363" y="1359"/>
                  </a:lnTo>
                  <a:lnTo>
                    <a:pt x="352" y="1367"/>
                  </a:lnTo>
                  <a:lnTo>
                    <a:pt x="342" y="1378"/>
                  </a:lnTo>
                  <a:lnTo>
                    <a:pt x="331" y="1381"/>
                  </a:lnTo>
                  <a:lnTo>
                    <a:pt x="327" y="1390"/>
                  </a:lnTo>
                  <a:lnTo>
                    <a:pt x="319" y="1397"/>
                  </a:lnTo>
                  <a:lnTo>
                    <a:pt x="311" y="1408"/>
                  </a:lnTo>
                  <a:lnTo>
                    <a:pt x="304" y="1412"/>
                  </a:lnTo>
                  <a:lnTo>
                    <a:pt x="292" y="1419"/>
                  </a:lnTo>
                  <a:lnTo>
                    <a:pt x="282" y="1425"/>
                  </a:lnTo>
                  <a:lnTo>
                    <a:pt x="270" y="1433"/>
                  </a:lnTo>
                  <a:lnTo>
                    <a:pt x="253" y="1434"/>
                  </a:lnTo>
                  <a:lnTo>
                    <a:pt x="239" y="1433"/>
                  </a:lnTo>
                  <a:lnTo>
                    <a:pt x="223" y="1431"/>
                  </a:lnTo>
                  <a:lnTo>
                    <a:pt x="212" y="1431"/>
                  </a:lnTo>
                  <a:lnTo>
                    <a:pt x="200" y="1426"/>
                  </a:lnTo>
                  <a:lnTo>
                    <a:pt x="190" y="1426"/>
                  </a:lnTo>
                  <a:lnTo>
                    <a:pt x="179" y="1420"/>
                  </a:lnTo>
                  <a:lnTo>
                    <a:pt x="172" y="1416"/>
                  </a:lnTo>
                  <a:lnTo>
                    <a:pt x="166" y="1408"/>
                  </a:lnTo>
                  <a:lnTo>
                    <a:pt x="157" y="1397"/>
                  </a:lnTo>
                  <a:lnTo>
                    <a:pt x="151" y="1390"/>
                  </a:lnTo>
                  <a:lnTo>
                    <a:pt x="147" y="1381"/>
                  </a:lnTo>
                  <a:lnTo>
                    <a:pt x="144" y="1378"/>
                  </a:lnTo>
                  <a:lnTo>
                    <a:pt x="141" y="1367"/>
                  </a:lnTo>
                  <a:lnTo>
                    <a:pt x="137" y="1359"/>
                  </a:lnTo>
                  <a:lnTo>
                    <a:pt x="130" y="1351"/>
                  </a:lnTo>
                  <a:lnTo>
                    <a:pt x="126" y="1351"/>
                  </a:lnTo>
                  <a:lnTo>
                    <a:pt x="117" y="1344"/>
                  </a:lnTo>
                  <a:lnTo>
                    <a:pt x="109" y="1343"/>
                  </a:lnTo>
                  <a:lnTo>
                    <a:pt x="98" y="1335"/>
                  </a:lnTo>
                  <a:lnTo>
                    <a:pt x="90" y="1330"/>
                  </a:lnTo>
                  <a:lnTo>
                    <a:pt x="82" y="1321"/>
                  </a:lnTo>
                  <a:lnTo>
                    <a:pt x="73" y="1318"/>
                  </a:lnTo>
                  <a:lnTo>
                    <a:pt x="66" y="1312"/>
                  </a:lnTo>
                  <a:lnTo>
                    <a:pt x="61" y="1303"/>
                  </a:lnTo>
                  <a:lnTo>
                    <a:pt x="56" y="1292"/>
                  </a:lnTo>
                  <a:lnTo>
                    <a:pt x="55" y="1288"/>
                  </a:lnTo>
                  <a:lnTo>
                    <a:pt x="51" y="1276"/>
                  </a:lnTo>
                  <a:lnTo>
                    <a:pt x="49" y="1269"/>
                  </a:lnTo>
                  <a:lnTo>
                    <a:pt x="45" y="1261"/>
                  </a:lnTo>
                  <a:lnTo>
                    <a:pt x="41" y="1254"/>
                  </a:lnTo>
                  <a:lnTo>
                    <a:pt x="38" y="1246"/>
                  </a:lnTo>
                  <a:lnTo>
                    <a:pt x="35" y="1237"/>
                  </a:lnTo>
                  <a:lnTo>
                    <a:pt x="29" y="1229"/>
                  </a:lnTo>
                  <a:lnTo>
                    <a:pt x="27" y="1223"/>
                  </a:lnTo>
                  <a:lnTo>
                    <a:pt x="24" y="1216"/>
                  </a:lnTo>
                  <a:lnTo>
                    <a:pt x="19" y="1213"/>
                  </a:lnTo>
                  <a:lnTo>
                    <a:pt x="15" y="1207"/>
                  </a:lnTo>
                  <a:lnTo>
                    <a:pt x="14" y="1201"/>
                  </a:lnTo>
                  <a:lnTo>
                    <a:pt x="14" y="1194"/>
                  </a:lnTo>
                  <a:lnTo>
                    <a:pt x="10" y="1186"/>
                  </a:lnTo>
                  <a:lnTo>
                    <a:pt x="8" y="1177"/>
                  </a:lnTo>
                  <a:lnTo>
                    <a:pt x="5" y="1167"/>
                  </a:lnTo>
                  <a:lnTo>
                    <a:pt x="1" y="1156"/>
                  </a:lnTo>
                  <a:lnTo>
                    <a:pt x="2" y="1142"/>
                  </a:lnTo>
                  <a:lnTo>
                    <a:pt x="2" y="1137"/>
                  </a:lnTo>
                  <a:lnTo>
                    <a:pt x="4" y="1123"/>
                  </a:lnTo>
                  <a:lnTo>
                    <a:pt x="5" y="1112"/>
                  </a:lnTo>
                  <a:lnTo>
                    <a:pt x="8" y="1104"/>
                  </a:lnTo>
                  <a:lnTo>
                    <a:pt x="10" y="1096"/>
                  </a:lnTo>
                  <a:lnTo>
                    <a:pt x="14" y="1093"/>
                  </a:lnTo>
                  <a:lnTo>
                    <a:pt x="17" y="1087"/>
                  </a:lnTo>
                  <a:lnTo>
                    <a:pt x="21" y="1077"/>
                  </a:lnTo>
                  <a:lnTo>
                    <a:pt x="23" y="1072"/>
                  </a:lnTo>
                  <a:lnTo>
                    <a:pt x="28" y="1065"/>
                  </a:lnTo>
                  <a:lnTo>
                    <a:pt x="29" y="1058"/>
                  </a:lnTo>
                  <a:lnTo>
                    <a:pt x="29" y="1048"/>
                  </a:lnTo>
                  <a:lnTo>
                    <a:pt x="27" y="1036"/>
                  </a:lnTo>
                  <a:lnTo>
                    <a:pt x="22" y="1027"/>
                  </a:lnTo>
                  <a:lnTo>
                    <a:pt x="17" y="1013"/>
                  </a:lnTo>
                  <a:lnTo>
                    <a:pt x="15" y="1005"/>
                  </a:lnTo>
                  <a:lnTo>
                    <a:pt x="14" y="990"/>
                  </a:lnTo>
                  <a:lnTo>
                    <a:pt x="13" y="983"/>
                  </a:lnTo>
                  <a:lnTo>
                    <a:pt x="9" y="975"/>
                  </a:lnTo>
                  <a:lnTo>
                    <a:pt x="9" y="959"/>
                  </a:lnTo>
                  <a:lnTo>
                    <a:pt x="8" y="938"/>
                  </a:lnTo>
                  <a:lnTo>
                    <a:pt x="7" y="923"/>
                  </a:lnTo>
                  <a:lnTo>
                    <a:pt x="6" y="915"/>
                  </a:lnTo>
                  <a:lnTo>
                    <a:pt x="3" y="900"/>
                  </a:lnTo>
                  <a:lnTo>
                    <a:pt x="2" y="885"/>
                  </a:lnTo>
                  <a:lnTo>
                    <a:pt x="0" y="867"/>
                  </a:lnTo>
                  <a:lnTo>
                    <a:pt x="12" y="863"/>
                  </a:lnTo>
                  <a:lnTo>
                    <a:pt x="33" y="861"/>
                  </a:lnTo>
                  <a:lnTo>
                    <a:pt x="61" y="855"/>
                  </a:lnTo>
                  <a:lnTo>
                    <a:pt x="86" y="857"/>
                  </a:lnTo>
                  <a:lnTo>
                    <a:pt x="113" y="863"/>
                  </a:lnTo>
                  <a:lnTo>
                    <a:pt x="146" y="867"/>
                  </a:lnTo>
                  <a:lnTo>
                    <a:pt x="179" y="870"/>
                  </a:lnTo>
                  <a:lnTo>
                    <a:pt x="212" y="878"/>
                  </a:lnTo>
                  <a:lnTo>
                    <a:pt x="251" y="885"/>
                  </a:lnTo>
                  <a:lnTo>
                    <a:pt x="290" y="891"/>
                  </a:lnTo>
                  <a:lnTo>
                    <a:pt x="346" y="898"/>
                  </a:lnTo>
                  <a:lnTo>
                    <a:pt x="378" y="898"/>
                  </a:lnTo>
                  <a:lnTo>
                    <a:pt x="416" y="900"/>
                  </a:lnTo>
                  <a:lnTo>
                    <a:pt x="442" y="902"/>
                  </a:lnTo>
                  <a:lnTo>
                    <a:pt x="465" y="906"/>
                  </a:lnTo>
                  <a:lnTo>
                    <a:pt x="490" y="906"/>
                  </a:lnTo>
                  <a:lnTo>
                    <a:pt x="514" y="906"/>
                  </a:lnTo>
                  <a:lnTo>
                    <a:pt x="559" y="900"/>
                  </a:lnTo>
                  <a:lnTo>
                    <a:pt x="591" y="898"/>
                  </a:lnTo>
                  <a:lnTo>
                    <a:pt x="609" y="893"/>
                  </a:lnTo>
                  <a:lnTo>
                    <a:pt x="623" y="885"/>
                  </a:lnTo>
                  <a:lnTo>
                    <a:pt x="635" y="870"/>
                  </a:lnTo>
                  <a:lnTo>
                    <a:pt x="646" y="868"/>
                  </a:lnTo>
                  <a:lnTo>
                    <a:pt x="675" y="876"/>
                  </a:lnTo>
                  <a:lnTo>
                    <a:pt x="699" y="878"/>
                  </a:lnTo>
                  <a:lnTo>
                    <a:pt x="715" y="885"/>
                  </a:lnTo>
                  <a:lnTo>
                    <a:pt x="732" y="887"/>
                  </a:lnTo>
                  <a:lnTo>
                    <a:pt x="751" y="893"/>
                  </a:lnTo>
                  <a:lnTo>
                    <a:pt x="776" y="900"/>
                  </a:lnTo>
                  <a:lnTo>
                    <a:pt x="797" y="908"/>
                  </a:lnTo>
                  <a:lnTo>
                    <a:pt x="823" y="906"/>
                  </a:lnTo>
                  <a:lnTo>
                    <a:pt x="847" y="906"/>
                  </a:lnTo>
                  <a:lnTo>
                    <a:pt x="863" y="902"/>
                  </a:lnTo>
                  <a:lnTo>
                    <a:pt x="881" y="902"/>
                  </a:lnTo>
                  <a:lnTo>
                    <a:pt x="898" y="902"/>
                  </a:lnTo>
                  <a:lnTo>
                    <a:pt x="916" y="908"/>
                  </a:lnTo>
                  <a:lnTo>
                    <a:pt x="941" y="908"/>
                  </a:lnTo>
                  <a:lnTo>
                    <a:pt x="961" y="913"/>
                  </a:lnTo>
                  <a:lnTo>
                    <a:pt x="985" y="915"/>
                  </a:lnTo>
                  <a:lnTo>
                    <a:pt x="1001" y="915"/>
                  </a:lnTo>
                  <a:lnTo>
                    <a:pt x="1022" y="921"/>
                  </a:lnTo>
                  <a:lnTo>
                    <a:pt x="1042" y="922"/>
                  </a:lnTo>
                  <a:lnTo>
                    <a:pt x="1054" y="923"/>
                  </a:lnTo>
                  <a:lnTo>
                    <a:pt x="1065" y="930"/>
                  </a:lnTo>
                  <a:lnTo>
                    <a:pt x="1079" y="943"/>
                  </a:lnTo>
                  <a:lnTo>
                    <a:pt x="1088" y="958"/>
                  </a:lnTo>
                  <a:lnTo>
                    <a:pt x="1102" y="968"/>
                  </a:lnTo>
                  <a:lnTo>
                    <a:pt x="1110" y="982"/>
                  </a:lnTo>
                  <a:lnTo>
                    <a:pt x="1118" y="992"/>
                  </a:lnTo>
                  <a:lnTo>
                    <a:pt x="1130" y="1007"/>
                  </a:lnTo>
                  <a:lnTo>
                    <a:pt x="1147" y="1020"/>
                  </a:lnTo>
                  <a:lnTo>
                    <a:pt x="1167" y="1029"/>
                  </a:lnTo>
                  <a:lnTo>
                    <a:pt x="1226" y="1034"/>
                  </a:lnTo>
                  <a:lnTo>
                    <a:pt x="1242" y="1037"/>
                  </a:lnTo>
                  <a:lnTo>
                    <a:pt x="1263" y="1044"/>
                  </a:lnTo>
                  <a:lnTo>
                    <a:pt x="1287" y="1051"/>
                  </a:lnTo>
                  <a:lnTo>
                    <a:pt x="1314" y="1058"/>
                  </a:lnTo>
                  <a:lnTo>
                    <a:pt x="1351" y="1063"/>
                  </a:lnTo>
                  <a:lnTo>
                    <a:pt x="1370" y="1066"/>
                  </a:lnTo>
                  <a:lnTo>
                    <a:pt x="1393" y="1077"/>
                  </a:lnTo>
                  <a:lnTo>
                    <a:pt x="1424" y="1089"/>
                  </a:lnTo>
                  <a:lnTo>
                    <a:pt x="1443" y="1096"/>
                  </a:lnTo>
                  <a:lnTo>
                    <a:pt x="1473" y="1103"/>
                  </a:lnTo>
                  <a:lnTo>
                    <a:pt x="1500" y="1108"/>
                  </a:lnTo>
                  <a:lnTo>
                    <a:pt x="1543" y="1111"/>
                  </a:lnTo>
                  <a:lnTo>
                    <a:pt x="1561" y="1112"/>
                  </a:lnTo>
                  <a:lnTo>
                    <a:pt x="1589" y="1112"/>
                  </a:lnTo>
                  <a:lnTo>
                    <a:pt x="1615" y="1111"/>
                  </a:lnTo>
                  <a:lnTo>
                    <a:pt x="1650" y="1102"/>
                  </a:lnTo>
                  <a:lnTo>
                    <a:pt x="1664" y="1097"/>
                  </a:lnTo>
                  <a:lnTo>
                    <a:pt x="1677" y="1094"/>
                  </a:lnTo>
                  <a:lnTo>
                    <a:pt x="1695" y="1081"/>
                  </a:lnTo>
                  <a:lnTo>
                    <a:pt x="1702" y="1080"/>
                  </a:lnTo>
                  <a:lnTo>
                    <a:pt x="1705" y="1081"/>
                  </a:lnTo>
                  <a:lnTo>
                    <a:pt x="1706" y="1094"/>
                  </a:lnTo>
                  <a:lnTo>
                    <a:pt x="1707" y="1104"/>
                  </a:lnTo>
                  <a:lnTo>
                    <a:pt x="1709" y="1112"/>
                  </a:lnTo>
                  <a:lnTo>
                    <a:pt x="1713" y="1127"/>
                  </a:lnTo>
                  <a:lnTo>
                    <a:pt x="1716" y="1141"/>
                  </a:lnTo>
                  <a:lnTo>
                    <a:pt x="1722" y="1155"/>
                  </a:lnTo>
                  <a:lnTo>
                    <a:pt x="1744" y="1163"/>
                  </a:lnTo>
                  <a:lnTo>
                    <a:pt x="1796" y="1171"/>
                  </a:lnTo>
                  <a:lnTo>
                    <a:pt x="1815" y="1168"/>
                  </a:lnTo>
                  <a:lnTo>
                    <a:pt x="1835" y="1141"/>
                  </a:lnTo>
                  <a:lnTo>
                    <a:pt x="1850" y="1133"/>
                  </a:lnTo>
                  <a:lnTo>
                    <a:pt x="1875" y="1118"/>
                  </a:lnTo>
                  <a:lnTo>
                    <a:pt x="1912" y="1097"/>
                  </a:lnTo>
                  <a:lnTo>
                    <a:pt x="1942" y="1082"/>
                  </a:lnTo>
                  <a:lnTo>
                    <a:pt x="1973" y="1067"/>
                  </a:lnTo>
                  <a:lnTo>
                    <a:pt x="1995" y="1057"/>
                  </a:lnTo>
                  <a:lnTo>
                    <a:pt x="2026" y="1041"/>
                  </a:lnTo>
                  <a:lnTo>
                    <a:pt x="2055" y="1029"/>
                  </a:lnTo>
                  <a:lnTo>
                    <a:pt x="2079" y="1019"/>
                  </a:lnTo>
                  <a:lnTo>
                    <a:pt x="2115" y="1005"/>
                  </a:lnTo>
                  <a:lnTo>
                    <a:pt x="2143" y="998"/>
                  </a:lnTo>
                  <a:lnTo>
                    <a:pt x="2178" y="989"/>
                  </a:lnTo>
                  <a:lnTo>
                    <a:pt x="2189" y="985"/>
                  </a:lnTo>
                  <a:lnTo>
                    <a:pt x="2202" y="982"/>
                  </a:lnTo>
                  <a:lnTo>
                    <a:pt x="2224" y="973"/>
                  </a:lnTo>
                  <a:lnTo>
                    <a:pt x="2253" y="960"/>
                  </a:lnTo>
                  <a:lnTo>
                    <a:pt x="2282" y="947"/>
                  </a:lnTo>
                  <a:lnTo>
                    <a:pt x="2299" y="945"/>
                  </a:lnTo>
                  <a:lnTo>
                    <a:pt x="2326" y="944"/>
                  </a:lnTo>
                  <a:lnTo>
                    <a:pt x="2355" y="938"/>
                  </a:lnTo>
                  <a:lnTo>
                    <a:pt x="2363" y="932"/>
                  </a:lnTo>
                  <a:lnTo>
                    <a:pt x="2371" y="923"/>
                  </a:lnTo>
                  <a:lnTo>
                    <a:pt x="2387" y="908"/>
                  </a:lnTo>
                  <a:lnTo>
                    <a:pt x="2416" y="912"/>
                  </a:lnTo>
                  <a:lnTo>
                    <a:pt x="2456" y="912"/>
                  </a:lnTo>
                  <a:lnTo>
                    <a:pt x="2488" y="913"/>
                  </a:lnTo>
                  <a:lnTo>
                    <a:pt x="2523" y="912"/>
                  </a:lnTo>
                  <a:lnTo>
                    <a:pt x="2551" y="908"/>
                  </a:lnTo>
                  <a:lnTo>
                    <a:pt x="2583" y="902"/>
                  </a:lnTo>
                  <a:lnTo>
                    <a:pt x="2599" y="902"/>
                  </a:lnTo>
                  <a:lnTo>
                    <a:pt x="2622" y="902"/>
                  </a:lnTo>
                  <a:lnTo>
                    <a:pt x="2643" y="902"/>
                  </a:lnTo>
                  <a:lnTo>
                    <a:pt x="2666" y="908"/>
                  </a:lnTo>
                  <a:lnTo>
                    <a:pt x="2693" y="906"/>
                  </a:lnTo>
                  <a:lnTo>
                    <a:pt x="2722" y="900"/>
                  </a:lnTo>
                  <a:lnTo>
                    <a:pt x="2749" y="897"/>
                  </a:lnTo>
                  <a:lnTo>
                    <a:pt x="2781" y="893"/>
                  </a:lnTo>
                  <a:lnTo>
                    <a:pt x="2806" y="897"/>
                  </a:lnTo>
                  <a:lnTo>
                    <a:pt x="2841" y="893"/>
                  </a:lnTo>
                  <a:lnTo>
                    <a:pt x="2869" y="887"/>
                  </a:lnTo>
                  <a:lnTo>
                    <a:pt x="2892" y="878"/>
                  </a:lnTo>
                  <a:lnTo>
                    <a:pt x="2925" y="855"/>
                  </a:lnTo>
                  <a:lnTo>
                    <a:pt x="2942" y="848"/>
                  </a:lnTo>
                  <a:lnTo>
                    <a:pt x="2963" y="840"/>
                  </a:lnTo>
                  <a:lnTo>
                    <a:pt x="2979" y="837"/>
                  </a:lnTo>
                  <a:lnTo>
                    <a:pt x="2998" y="833"/>
                  </a:lnTo>
                  <a:lnTo>
                    <a:pt x="3021" y="833"/>
                  </a:lnTo>
                  <a:lnTo>
                    <a:pt x="3039" y="825"/>
                  </a:lnTo>
                  <a:lnTo>
                    <a:pt x="3063" y="807"/>
                  </a:lnTo>
                  <a:lnTo>
                    <a:pt x="3082" y="797"/>
                  </a:lnTo>
                  <a:lnTo>
                    <a:pt x="3097" y="784"/>
                  </a:lnTo>
                  <a:lnTo>
                    <a:pt x="3109" y="765"/>
                  </a:lnTo>
                  <a:lnTo>
                    <a:pt x="3122" y="748"/>
                  </a:lnTo>
                  <a:lnTo>
                    <a:pt x="3133" y="735"/>
                  </a:lnTo>
                  <a:lnTo>
                    <a:pt x="3148" y="717"/>
                  </a:lnTo>
                  <a:lnTo>
                    <a:pt x="3154" y="703"/>
                  </a:lnTo>
                  <a:lnTo>
                    <a:pt x="3159" y="681"/>
                  </a:lnTo>
                  <a:lnTo>
                    <a:pt x="3168" y="668"/>
                  </a:lnTo>
                  <a:lnTo>
                    <a:pt x="3191" y="653"/>
                  </a:lnTo>
                  <a:lnTo>
                    <a:pt x="3213" y="645"/>
                  </a:lnTo>
                  <a:lnTo>
                    <a:pt x="3239" y="626"/>
                  </a:lnTo>
                  <a:lnTo>
                    <a:pt x="3256" y="611"/>
                  </a:lnTo>
                  <a:lnTo>
                    <a:pt x="3279" y="600"/>
                  </a:lnTo>
                  <a:lnTo>
                    <a:pt x="3308" y="585"/>
                  </a:lnTo>
                  <a:lnTo>
                    <a:pt x="3328" y="577"/>
                  </a:lnTo>
                  <a:lnTo>
                    <a:pt x="3348" y="566"/>
                  </a:lnTo>
                  <a:lnTo>
                    <a:pt x="3366" y="553"/>
                  </a:lnTo>
                  <a:lnTo>
                    <a:pt x="3373" y="540"/>
                  </a:lnTo>
                  <a:lnTo>
                    <a:pt x="3381" y="525"/>
                  </a:lnTo>
                  <a:lnTo>
                    <a:pt x="3403" y="518"/>
                  </a:lnTo>
                  <a:lnTo>
                    <a:pt x="3427" y="504"/>
                  </a:lnTo>
                  <a:lnTo>
                    <a:pt x="3420" y="486"/>
                  </a:lnTo>
                  <a:lnTo>
                    <a:pt x="3411" y="471"/>
                  </a:lnTo>
                  <a:lnTo>
                    <a:pt x="3398" y="463"/>
                  </a:lnTo>
                  <a:lnTo>
                    <a:pt x="3370" y="447"/>
                  </a:lnTo>
                  <a:lnTo>
                    <a:pt x="3346" y="427"/>
                  </a:lnTo>
                  <a:lnTo>
                    <a:pt x="3332" y="413"/>
                  </a:lnTo>
                  <a:lnTo>
                    <a:pt x="3317" y="394"/>
                  </a:lnTo>
                  <a:lnTo>
                    <a:pt x="3301" y="373"/>
                  </a:lnTo>
                  <a:lnTo>
                    <a:pt x="3291" y="360"/>
                  </a:lnTo>
                  <a:lnTo>
                    <a:pt x="3283" y="352"/>
                  </a:lnTo>
                  <a:lnTo>
                    <a:pt x="3283" y="337"/>
                  </a:lnTo>
                  <a:lnTo>
                    <a:pt x="3285" y="328"/>
                  </a:lnTo>
                  <a:lnTo>
                    <a:pt x="3299" y="302"/>
                  </a:lnTo>
                  <a:lnTo>
                    <a:pt x="3310" y="270"/>
                  </a:lnTo>
                  <a:lnTo>
                    <a:pt x="3322" y="238"/>
                  </a:lnTo>
                  <a:lnTo>
                    <a:pt x="3334" y="207"/>
                  </a:lnTo>
                  <a:lnTo>
                    <a:pt x="3345" y="187"/>
                  </a:lnTo>
                  <a:lnTo>
                    <a:pt x="3356" y="177"/>
                  </a:lnTo>
                  <a:lnTo>
                    <a:pt x="3366" y="162"/>
                  </a:lnTo>
                  <a:lnTo>
                    <a:pt x="3383" y="150"/>
                  </a:lnTo>
                  <a:lnTo>
                    <a:pt x="3405" y="147"/>
                  </a:lnTo>
                  <a:lnTo>
                    <a:pt x="3437" y="142"/>
                  </a:lnTo>
                  <a:lnTo>
                    <a:pt x="3469" y="148"/>
                  </a:lnTo>
                  <a:lnTo>
                    <a:pt x="3488" y="150"/>
                  </a:lnTo>
                  <a:lnTo>
                    <a:pt x="3496" y="157"/>
                  </a:lnTo>
                  <a:lnTo>
                    <a:pt x="3522" y="171"/>
                  </a:lnTo>
                  <a:lnTo>
                    <a:pt x="3551" y="187"/>
                  </a:lnTo>
                  <a:lnTo>
                    <a:pt x="3584" y="193"/>
                  </a:lnTo>
                  <a:lnTo>
                    <a:pt x="3592" y="195"/>
                  </a:lnTo>
                  <a:lnTo>
                    <a:pt x="3616" y="195"/>
                  </a:lnTo>
                  <a:lnTo>
                    <a:pt x="3672" y="201"/>
                  </a:lnTo>
                  <a:lnTo>
                    <a:pt x="3710" y="202"/>
                  </a:lnTo>
                  <a:lnTo>
                    <a:pt x="3729" y="201"/>
                  </a:lnTo>
                  <a:lnTo>
                    <a:pt x="3765" y="202"/>
                  </a:lnTo>
                  <a:lnTo>
                    <a:pt x="3789" y="187"/>
                  </a:lnTo>
                  <a:lnTo>
                    <a:pt x="3814" y="174"/>
                  </a:lnTo>
                  <a:lnTo>
                    <a:pt x="3838" y="156"/>
                  </a:lnTo>
                  <a:lnTo>
                    <a:pt x="3855" y="142"/>
                  </a:lnTo>
                  <a:lnTo>
                    <a:pt x="3880" y="120"/>
                  </a:lnTo>
                  <a:lnTo>
                    <a:pt x="3902" y="105"/>
                  </a:lnTo>
                  <a:lnTo>
                    <a:pt x="3921" y="90"/>
                  </a:lnTo>
                  <a:lnTo>
                    <a:pt x="3942" y="72"/>
                  </a:lnTo>
                  <a:lnTo>
                    <a:pt x="3955" y="60"/>
                  </a:lnTo>
                  <a:lnTo>
                    <a:pt x="3964" y="43"/>
                  </a:lnTo>
                  <a:lnTo>
                    <a:pt x="3970" y="28"/>
                  </a:lnTo>
                  <a:lnTo>
                    <a:pt x="3980" y="21"/>
                  </a:lnTo>
                  <a:lnTo>
                    <a:pt x="4003" y="7"/>
                  </a:lnTo>
                  <a:lnTo>
                    <a:pt x="4015" y="0"/>
                  </a:lnTo>
                  <a:lnTo>
                    <a:pt x="4029" y="0"/>
                  </a:lnTo>
                  <a:lnTo>
                    <a:pt x="4040" y="0"/>
                  </a:lnTo>
                  <a:lnTo>
                    <a:pt x="4059" y="0"/>
                  </a:lnTo>
                  <a:lnTo>
                    <a:pt x="4059" y="0"/>
                  </a:lnTo>
                  <a:lnTo>
                    <a:pt x="4059" y="0"/>
                  </a:lnTo>
                  <a:lnTo>
                    <a:pt x="4059" y="0"/>
                  </a:lnTo>
                  <a:lnTo>
                    <a:pt x="4059" y="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90" name="Freeform 10"/>
            <p:cNvSpPr>
              <a:spLocks noChangeAspect="1" noChangeArrowheads="1"/>
            </p:cNvSpPr>
            <p:nvPr/>
          </p:nvSpPr>
          <p:spPr bwMode="auto">
            <a:xfrm>
              <a:off x="4364" y="3381"/>
              <a:ext cx="24" cy="26"/>
            </a:xfrm>
            <a:custGeom>
              <a:avLst/>
              <a:gdLst/>
              <a:ahLst/>
              <a:cxnLst>
                <a:cxn ang="0">
                  <a:pos x="24" y="0"/>
                </a:cxn>
                <a:cxn ang="0">
                  <a:pos x="13" y="2"/>
                </a:cxn>
                <a:cxn ang="0">
                  <a:pos x="3" y="9"/>
                </a:cxn>
                <a:cxn ang="0">
                  <a:pos x="0" y="20"/>
                </a:cxn>
                <a:cxn ang="0">
                  <a:pos x="0" y="32"/>
                </a:cxn>
                <a:cxn ang="0">
                  <a:pos x="0" y="47"/>
                </a:cxn>
                <a:cxn ang="0">
                  <a:pos x="7" y="52"/>
                </a:cxn>
                <a:cxn ang="0">
                  <a:pos x="14" y="61"/>
                </a:cxn>
                <a:cxn ang="0">
                  <a:pos x="30" y="63"/>
                </a:cxn>
                <a:cxn ang="0">
                  <a:pos x="42" y="64"/>
                </a:cxn>
                <a:cxn ang="0">
                  <a:pos x="45" y="60"/>
                </a:cxn>
                <a:cxn ang="0">
                  <a:pos x="52" y="48"/>
                </a:cxn>
                <a:cxn ang="0">
                  <a:pos x="60" y="40"/>
                </a:cxn>
                <a:cxn ang="0">
                  <a:pos x="60" y="35"/>
                </a:cxn>
                <a:cxn ang="0">
                  <a:pos x="60" y="20"/>
                </a:cxn>
                <a:cxn ang="0">
                  <a:pos x="52" y="10"/>
                </a:cxn>
                <a:cxn ang="0">
                  <a:pos x="45" y="5"/>
                </a:cxn>
                <a:cxn ang="0">
                  <a:pos x="35" y="0"/>
                </a:cxn>
                <a:cxn ang="0">
                  <a:pos x="24" y="0"/>
                </a:cxn>
                <a:cxn ang="0">
                  <a:pos x="24" y="0"/>
                </a:cxn>
                <a:cxn ang="0">
                  <a:pos x="24" y="0"/>
                </a:cxn>
                <a:cxn ang="0">
                  <a:pos x="24" y="0"/>
                </a:cxn>
                <a:cxn ang="0">
                  <a:pos x="24" y="0"/>
                </a:cxn>
              </a:cxnLst>
              <a:rect l="0" t="0" r="r" b="b"/>
              <a:pathLst>
                <a:path w="59" h="64">
                  <a:moveTo>
                    <a:pt x="24" y="0"/>
                  </a:moveTo>
                  <a:lnTo>
                    <a:pt x="13" y="2"/>
                  </a:lnTo>
                  <a:lnTo>
                    <a:pt x="3" y="9"/>
                  </a:lnTo>
                  <a:lnTo>
                    <a:pt x="0" y="20"/>
                  </a:lnTo>
                  <a:lnTo>
                    <a:pt x="0" y="32"/>
                  </a:lnTo>
                  <a:lnTo>
                    <a:pt x="0" y="47"/>
                  </a:lnTo>
                  <a:lnTo>
                    <a:pt x="7" y="52"/>
                  </a:lnTo>
                  <a:lnTo>
                    <a:pt x="14" y="61"/>
                  </a:lnTo>
                  <a:lnTo>
                    <a:pt x="30" y="63"/>
                  </a:lnTo>
                  <a:lnTo>
                    <a:pt x="42" y="64"/>
                  </a:lnTo>
                  <a:lnTo>
                    <a:pt x="45" y="60"/>
                  </a:lnTo>
                  <a:lnTo>
                    <a:pt x="52" y="48"/>
                  </a:lnTo>
                  <a:lnTo>
                    <a:pt x="60" y="40"/>
                  </a:lnTo>
                  <a:lnTo>
                    <a:pt x="60" y="35"/>
                  </a:lnTo>
                  <a:lnTo>
                    <a:pt x="60" y="20"/>
                  </a:lnTo>
                  <a:lnTo>
                    <a:pt x="52" y="10"/>
                  </a:lnTo>
                  <a:lnTo>
                    <a:pt x="45" y="5"/>
                  </a:lnTo>
                  <a:lnTo>
                    <a:pt x="35" y="0"/>
                  </a:lnTo>
                  <a:lnTo>
                    <a:pt x="24" y="0"/>
                  </a:lnTo>
                  <a:lnTo>
                    <a:pt x="24" y="0"/>
                  </a:lnTo>
                  <a:lnTo>
                    <a:pt x="24" y="0"/>
                  </a:lnTo>
                  <a:lnTo>
                    <a:pt x="24" y="0"/>
                  </a:lnTo>
                  <a:lnTo>
                    <a:pt x="24" y="0"/>
                  </a:lnTo>
                  <a:close/>
                </a:path>
              </a:pathLst>
            </a:custGeom>
            <a:solidFill>
              <a:srgbClr val="FFCCFF"/>
            </a:solidFill>
            <a:ln w="3175">
              <a:noFill/>
              <a:round/>
              <a:headEnd/>
              <a:tailEnd/>
            </a:ln>
            <a:effectLst/>
          </p:spPr>
          <p:txBody>
            <a:bodyPr/>
            <a:lstStyle/>
            <a:p>
              <a:pPr>
                <a:buClr>
                  <a:srgbClr val="000000"/>
                </a:buClr>
                <a:buSzPct val="100000"/>
                <a:defRPr/>
              </a:pPr>
              <a:endParaRPr lang="zh-CN" altLang="en-US">
                <a:latin typeface="+mj-lt"/>
              </a:endParaRPr>
            </a:p>
          </p:txBody>
        </p:sp>
        <p:sp>
          <p:nvSpPr>
            <p:cNvPr id="20491" name="Freeform 11"/>
            <p:cNvSpPr>
              <a:spLocks noChangeAspect="1" noChangeArrowheads="1"/>
            </p:cNvSpPr>
            <p:nvPr/>
          </p:nvSpPr>
          <p:spPr bwMode="auto">
            <a:xfrm>
              <a:off x="3107" y="2722"/>
              <a:ext cx="669" cy="490"/>
            </a:xfrm>
            <a:custGeom>
              <a:avLst/>
              <a:gdLst/>
              <a:ahLst/>
              <a:cxnLst>
                <a:cxn ang="0">
                  <a:pos x="1192" y="56"/>
                </a:cxn>
                <a:cxn ang="0">
                  <a:pos x="1100" y="10"/>
                </a:cxn>
                <a:cxn ang="0">
                  <a:pos x="1060" y="49"/>
                </a:cxn>
                <a:cxn ang="0">
                  <a:pos x="1017" y="111"/>
                </a:cxn>
                <a:cxn ang="0">
                  <a:pos x="900" y="130"/>
                </a:cxn>
                <a:cxn ang="0">
                  <a:pos x="847" y="208"/>
                </a:cxn>
                <a:cxn ang="0">
                  <a:pos x="711" y="178"/>
                </a:cxn>
                <a:cxn ang="0">
                  <a:pos x="619" y="155"/>
                </a:cxn>
                <a:cxn ang="0">
                  <a:pos x="554" y="222"/>
                </a:cxn>
                <a:cxn ang="0">
                  <a:pos x="622" y="282"/>
                </a:cxn>
                <a:cxn ang="0">
                  <a:pos x="708" y="307"/>
                </a:cxn>
                <a:cxn ang="0">
                  <a:pos x="731" y="393"/>
                </a:cxn>
                <a:cxn ang="0">
                  <a:pos x="615" y="411"/>
                </a:cxn>
                <a:cxn ang="0">
                  <a:pos x="504" y="395"/>
                </a:cxn>
                <a:cxn ang="0">
                  <a:pos x="439" y="483"/>
                </a:cxn>
                <a:cxn ang="0">
                  <a:pos x="272" y="527"/>
                </a:cxn>
                <a:cxn ang="0">
                  <a:pos x="166" y="513"/>
                </a:cxn>
                <a:cxn ang="0">
                  <a:pos x="90" y="517"/>
                </a:cxn>
                <a:cxn ang="0">
                  <a:pos x="6" y="573"/>
                </a:cxn>
                <a:cxn ang="0">
                  <a:pos x="12" y="677"/>
                </a:cxn>
                <a:cxn ang="0">
                  <a:pos x="62" y="746"/>
                </a:cxn>
                <a:cxn ang="0">
                  <a:pos x="207" y="712"/>
                </a:cxn>
                <a:cxn ang="0">
                  <a:pos x="286" y="785"/>
                </a:cxn>
                <a:cxn ang="0">
                  <a:pos x="231" y="873"/>
                </a:cxn>
                <a:cxn ang="0">
                  <a:pos x="186" y="956"/>
                </a:cxn>
                <a:cxn ang="0">
                  <a:pos x="225" y="1027"/>
                </a:cxn>
                <a:cxn ang="0">
                  <a:pos x="306" y="1082"/>
                </a:cxn>
                <a:cxn ang="0">
                  <a:pos x="274" y="1171"/>
                </a:cxn>
                <a:cxn ang="0">
                  <a:pos x="275" y="1221"/>
                </a:cxn>
                <a:cxn ang="0">
                  <a:pos x="382" y="1196"/>
                </a:cxn>
                <a:cxn ang="0">
                  <a:pos x="455" y="1144"/>
                </a:cxn>
                <a:cxn ang="0">
                  <a:pos x="544" y="1181"/>
                </a:cxn>
                <a:cxn ang="0">
                  <a:pos x="634" y="1210"/>
                </a:cxn>
                <a:cxn ang="0">
                  <a:pos x="690" y="1207"/>
                </a:cxn>
                <a:cxn ang="0">
                  <a:pos x="742" y="1158"/>
                </a:cxn>
                <a:cxn ang="0">
                  <a:pos x="823" y="1122"/>
                </a:cxn>
                <a:cxn ang="0">
                  <a:pos x="929" y="1061"/>
                </a:cxn>
                <a:cxn ang="0">
                  <a:pos x="1086" y="995"/>
                </a:cxn>
                <a:cxn ang="0">
                  <a:pos x="1162" y="1045"/>
                </a:cxn>
                <a:cxn ang="0">
                  <a:pos x="1239" y="1062"/>
                </a:cxn>
                <a:cxn ang="0">
                  <a:pos x="1311" y="1008"/>
                </a:cxn>
                <a:cxn ang="0">
                  <a:pos x="1373" y="963"/>
                </a:cxn>
                <a:cxn ang="0">
                  <a:pos x="1425" y="989"/>
                </a:cxn>
                <a:cxn ang="0">
                  <a:pos x="1473" y="956"/>
                </a:cxn>
                <a:cxn ang="0">
                  <a:pos x="1543" y="917"/>
                </a:cxn>
                <a:cxn ang="0">
                  <a:pos x="1609" y="888"/>
                </a:cxn>
                <a:cxn ang="0">
                  <a:pos x="1670" y="824"/>
                </a:cxn>
                <a:cxn ang="0">
                  <a:pos x="1631" y="750"/>
                </a:cxn>
                <a:cxn ang="0">
                  <a:pos x="1646" y="665"/>
                </a:cxn>
                <a:cxn ang="0">
                  <a:pos x="1664" y="601"/>
                </a:cxn>
                <a:cxn ang="0">
                  <a:pos x="1628" y="527"/>
                </a:cxn>
                <a:cxn ang="0">
                  <a:pos x="1485" y="548"/>
                </a:cxn>
                <a:cxn ang="0">
                  <a:pos x="1634" y="420"/>
                </a:cxn>
                <a:cxn ang="0">
                  <a:pos x="1597" y="282"/>
                </a:cxn>
                <a:cxn ang="0">
                  <a:pos x="1541" y="226"/>
                </a:cxn>
                <a:cxn ang="0">
                  <a:pos x="1382" y="190"/>
                </a:cxn>
                <a:cxn ang="0">
                  <a:pos x="1313" y="104"/>
                </a:cxn>
                <a:cxn ang="0">
                  <a:pos x="1298" y="64"/>
                </a:cxn>
              </a:cxnLst>
              <a:rect l="0" t="0" r="r" b="b"/>
              <a:pathLst>
                <a:path w="1672" h="1224">
                  <a:moveTo>
                    <a:pt x="1298" y="64"/>
                  </a:moveTo>
                  <a:lnTo>
                    <a:pt x="1293" y="44"/>
                  </a:lnTo>
                  <a:lnTo>
                    <a:pt x="1278" y="38"/>
                  </a:lnTo>
                  <a:lnTo>
                    <a:pt x="1235" y="38"/>
                  </a:lnTo>
                  <a:lnTo>
                    <a:pt x="1204" y="49"/>
                  </a:lnTo>
                  <a:lnTo>
                    <a:pt x="1192" y="56"/>
                  </a:lnTo>
                  <a:lnTo>
                    <a:pt x="1180" y="60"/>
                  </a:lnTo>
                  <a:lnTo>
                    <a:pt x="1165" y="47"/>
                  </a:lnTo>
                  <a:lnTo>
                    <a:pt x="1147" y="31"/>
                  </a:lnTo>
                  <a:lnTo>
                    <a:pt x="1136" y="24"/>
                  </a:lnTo>
                  <a:lnTo>
                    <a:pt x="1117" y="19"/>
                  </a:lnTo>
                  <a:lnTo>
                    <a:pt x="1100" y="10"/>
                  </a:lnTo>
                  <a:lnTo>
                    <a:pt x="1074" y="0"/>
                  </a:lnTo>
                  <a:lnTo>
                    <a:pt x="1054" y="5"/>
                  </a:lnTo>
                  <a:lnTo>
                    <a:pt x="1045" y="12"/>
                  </a:lnTo>
                  <a:lnTo>
                    <a:pt x="1042" y="21"/>
                  </a:lnTo>
                  <a:lnTo>
                    <a:pt x="1052" y="35"/>
                  </a:lnTo>
                  <a:lnTo>
                    <a:pt x="1060" y="49"/>
                  </a:lnTo>
                  <a:lnTo>
                    <a:pt x="1061" y="52"/>
                  </a:lnTo>
                  <a:lnTo>
                    <a:pt x="1065" y="65"/>
                  </a:lnTo>
                  <a:lnTo>
                    <a:pt x="1063" y="77"/>
                  </a:lnTo>
                  <a:lnTo>
                    <a:pt x="1049" y="90"/>
                  </a:lnTo>
                  <a:lnTo>
                    <a:pt x="1033" y="104"/>
                  </a:lnTo>
                  <a:lnTo>
                    <a:pt x="1017" y="111"/>
                  </a:lnTo>
                  <a:lnTo>
                    <a:pt x="994" y="111"/>
                  </a:lnTo>
                  <a:lnTo>
                    <a:pt x="978" y="104"/>
                  </a:lnTo>
                  <a:lnTo>
                    <a:pt x="964" y="99"/>
                  </a:lnTo>
                  <a:lnTo>
                    <a:pt x="927" y="99"/>
                  </a:lnTo>
                  <a:lnTo>
                    <a:pt x="911" y="116"/>
                  </a:lnTo>
                  <a:lnTo>
                    <a:pt x="900" y="130"/>
                  </a:lnTo>
                  <a:lnTo>
                    <a:pt x="888" y="148"/>
                  </a:lnTo>
                  <a:lnTo>
                    <a:pt x="890" y="176"/>
                  </a:lnTo>
                  <a:lnTo>
                    <a:pt x="887" y="190"/>
                  </a:lnTo>
                  <a:lnTo>
                    <a:pt x="881" y="202"/>
                  </a:lnTo>
                  <a:lnTo>
                    <a:pt x="866" y="210"/>
                  </a:lnTo>
                  <a:lnTo>
                    <a:pt x="847" y="208"/>
                  </a:lnTo>
                  <a:lnTo>
                    <a:pt x="800" y="201"/>
                  </a:lnTo>
                  <a:lnTo>
                    <a:pt x="776" y="194"/>
                  </a:lnTo>
                  <a:lnTo>
                    <a:pt x="765" y="188"/>
                  </a:lnTo>
                  <a:lnTo>
                    <a:pt x="753" y="185"/>
                  </a:lnTo>
                  <a:lnTo>
                    <a:pt x="733" y="184"/>
                  </a:lnTo>
                  <a:lnTo>
                    <a:pt x="711" y="178"/>
                  </a:lnTo>
                  <a:lnTo>
                    <a:pt x="692" y="169"/>
                  </a:lnTo>
                  <a:lnTo>
                    <a:pt x="682" y="162"/>
                  </a:lnTo>
                  <a:lnTo>
                    <a:pt x="666" y="153"/>
                  </a:lnTo>
                  <a:lnTo>
                    <a:pt x="650" y="148"/>
                  </a:lnTo>
                  <a:lnTo>
                    <a:pt x="634" y="150"/>
                  </a:lnTo>
                  <a:lnTo>
                    <a:pt x="619" y="155"/>
                  </a:lnTo>
                  <a:lnTo>
                    <a:pt x="615" y="164"/>
                  </a:lnTo>
                  <a:lnTo>
                    <a:pt x="607" y="171"/>
                  </a:lnTo>
                  <a:lnTo>
                    <a:pt x="586" y="176"/>
                  </a:lnTo>
                  <a:lnTo>
                    <a:pt x="559" y="188"/>
                  </a:lnTo>
                  <a:lnTo>
                    <a:pt x="554" y="204"/>
                  </a:lnTo>
                  <a:lnTo>
                    <a:pt x="554" y="222"/>
                  </a:lnTo>
                  <a:lnTo>
                    <a:pt x="556" y="236"/>
                  </a:lnTo>
                  <a:lnTo>
                    <a:pt x="570" y="254"/>
                  </a:lnTo>
                  <a:lnTo>
                    <a:pt x="583" y="257"/>
                  </a:lnTo>
                  <a:lnTo>
                    <a:pt x="602" y="264"/>
                  </a:lnTo>
                  <a:lnTo>
                    <a:pt x="614" y="270"/>
                  </a:lnTo>
                  <a:lnTo>
                    <a:pt x="622" y="282"/>
                  </a:lnTo>
                  <a:lnTo>
                    <a:pt x="632" y="287"/>
                  </a:lnTo>
                  <a:lnTo>
                    <a:pt x="644" y="294"/>
                  </a:lnTo>
                  <a:lnTo>
                    <a:pt x="665" y="294"/>
                  </a:lnTo>
                  <a:lnTo>
                    <a:pt x="683" y="292"/>
                  </a:lnTo>
                  <a:lnTo>
                    <a:pt x="695" y="298"/>
                  </a:lnTo>
                  <a:lnTo>
                    <a:pt x="708" y="307"/>
                  </a:lnTo>
                  <a:lnTo>
                    <a:pt x="715" y="319"/>
                  </a:lnTo>
                  <a:lnTo>
                    <a:pt x="731" y="340"/>
                  </a:lnTo>
                  <a:lnTo>
                    <a:pt x="740" y="360"/>
                  </a:lnTo>
                  <a:lnTo>
                    <a:pt x="745" y="374"/>
                  </a:lnTo>
                  <a:lnTo>
                    <a:pt x="743" y="386"/>
                  </a:lnTo>
                  <a:lnTo>
                    <a:pt x="731" y="393"/>
                  </a:lnTo>
                  <a:lnTo>
                    <a:pt x="718" y="395"/>
                  </a:lnTo>
                  <a:lnTo>
                    <a:pt x="699" y="395"/>
                  </a:lnTo>
                  <a:lnTo>
                    <a:pt x="684" y="395"/>
                  </a:lnTo>
                  <a:lnTo>
                    <a:pt x="668" y="402"/>
                  </a:lnTo>
                  <a:lnTo>
                    <a:pt x="644" y="407"/>
                  </a:lnTo>
                  <a:lnTo>
                    <a:pt x="615" y="411"/>
                  </a:lnTo>
                  <a:lnTo>
                    <a:pt x="591" y="414"/>
                  </a:lnTo>
                  <a:lnTo>
                    <a:pt x="572" y="414"/>
                  </a:lnTo>
                  <a:lnTo>
                    <a:pt x="561" y="412"/>
                  </a:lnTo>
                  <a:lnTo>
                    <a:pt x="540" y="409"/>
                  </a:lnTo>
                  <a:lnTo>
                    <a:pt x="524" y="397"/>
                  </a:lnTo>
                  <a:lnTo>
                    <a:pt x="504" y="395"/>
                  </a:lnTo>
                  <a:lnTo>
                    <a:pt x="479" y="398"/>
                  </a:lnTo>
                  <a:lnTo>
                    <a:pt x="459" y="406"/>
                  </a:lnTo>
                  <a:lnTo>
                    <a:pt x="448" y="411"/>
                  </a:lnTo>
                  <a:lnTo>
                    <a:pt x="446" y="439"/>
                  </a:lnTo>
                  <a:lnTo>
                    <a:pt x="445" y="460"/>
                  </a:lnTo>
                  <a:lnTo>
                    <a:pt x="439" y="483"/>
                  </a:lnTo>
                  <a:lnTo>
                    <a:pt x="424" y="497"/>
                  </a:lnTo>
                  <a:lnTo>
                    <a:pt x="398" y="506"/>
                  </a:lnTo>
                  <a:lnTo>
                    <a:pt x="379" y="513"/>
                  </a:lnTo>
                  <a:lnTo>
                    <a:pt x="344" y="522"/>
                  </a:lnTo>
                  <a:lnTo>
                    <a:pt x="308" y="526"/>
                  </a:lnTo>
                  <a:lnTo>
                    <a:pt x="272" y="527"/>
                  </a:lnTo>
                  <a:lnTo>
                    <a:pt x="238" y="526"/>
                  </a:lnTo>
                  <a:lnTo>
                    <a:pt x="220" y="522"/>
                  </a:lnTo>
                  <a:lnTo>
                    <a:pt x="206" y="506"/>
                  </a:lnTo>
                  <a:lnTo>
                    <a:pt x="185" y="501"/>
                  </a:lnTo>
                  <a:lnTo>
                    <a:pt x="175" y="508"/>
                  </a:lnTo>
                  <a:lnTo>
                    <a:pt x="166" y="513"/>
                  </a:lnTo>
                  <a:lnTo>
                    <a:pt x="163" y="524"/>
                  </a:lnTo>
                  <a:lnTo>
                    <a:pt x="153" y="540"/>
                  </a:lnTo>
                  <a:lnTo>
                    <a:pt x="135" y="539"/>
                  </a:lnTo>
                  <a:lnTo>
                    <a:pt x="122" y="534"/>
                  </a:lnTo>
                  <a:lnTo>
                    <a:pt x="105" y="522"/>
                  </a:lnTo>
                  <a:lnTo>
                    <a:pt x="90" y="517"/>
                  </a:lnTo>
                  <a:lnTo>
                    <a:pt x="77" y="510"/>
                  </a:lnTo>
                  <a:lnTo>
                    <a:pt x="64" y="518"/>
                  </a:lnTo>
                  <a:lnTo>
                    <a:pt x="61" y="522"/>
                  </a:lnTo>
                  <a:lnTo>
                    <a:pt x="40" y="545"/>
                  </a:lnTo>
                  <a:lnTo>
                    <a:pt x="21" y="564"/>
                  </a:lnTo>
                  <a:lnTo>
                    <a:pt x="6" y="573"/>
                  </a:lnTo>
                  <a:lnTo>
                    <a:pt x="0" y="587"/>
                  </a:lnTo>
                  <a:lnTo>
                    <a:pt x="12" y="612"/>
                  </a:lnTo>
                  <a:lnTo>
                    <a:pt x="25" y="626"/>
                  </a:lnTo>
                  <a:lnTo>
                    <a:pt x="22" y="649"/>
                  </a:lnTo>
                  <a:lnTo>
                    <a:pt x="16" y="663"/>
                  </a:lnTo>
                  <a:lnTo>
                    <a:pt x="12" y="677"/>
                  </a:lnTo>
                  <a:lnTo>
                    <a:pt x="18" y="693"/>
                  </a:lnTo>
                  <a:lnTo>
                    <a:pt x="24" y="704"/>
                  </a:lnTo>
                  <a:lnTo>
                    <a:pt x="29" y="720"/>
                  </a:lnTo>
                  <a:lnTo>
                    <a:pt x="32" y="730"/>
                  </a:lnTo>
                  <a:lnTo>
                    <a:pt x="43" y="741"/>
                  </a:lnTo>
                  <a:lnTo>
                    <a:pt x="62" y="746"/>
                  </a:lnTo>
                  <a:lnTo>
                    <a:pt x="81" y="748"/>
                  </a:lnTo>
                  <a:lnTo>
                    <a:pt x="99" y="746"/>
                  </a:lnTo>
                  <a:lnTo>
                    <a:pt x="129" y="725"/>
                  </a:lnTo>
                  <a:lnTo>
                    <a:pt x="154" y="718"/>
                  </a:lnTo>
                  <a:lnTo>
                    <a:pt x="182" y="716"/>
                  </a:lnTo>
                  <a:lnTo>
                    <a:pt x="207" y="712"/>
                  </a:lnTo>
                  <a:lnTo>
                    <a:pt x="227" y="714"/>
                  </a:lnTo>
                  <a:lnTo>
                    <a:pt x="244" y="723"/>
                  </a:lnTo>
                  <a:lnTo>
                    <a:pt x="254" y="732"/>
                  </a:lnTo>
                  <a:lnTo>
                    <a:pt x="266" y="744"/>
                  </a:lnTo>
                  <a:lnTo>
                    <a:pt x="283" y="771"/>
                  </a:lnTo>
                  <a:lnTo>
                    <a:pt x="286" y="785"/>
                  </a:lnTo>
                  <a:lnTo>
                    <a:pt x="283" y="799"/>
                  </a:lnTo>
                  <a:lnTo>
                    <a:pt x="278" y="804"/>
                  </a:lnTo>
                  <a:lnTo>
                    <a:pt x="258" y="818"/>
                  </a:lnTo>
                  <a:lnTo>
                    <a:pt x="255" y="827"/>
                  </a:lnTo>
                  <a:lnTo>
                    <a:pt x="243" y="848"/>
                  </a:lnTo>
                  <a:lnTo>
                    <a:pt x="231" y="873"/>
                  </a:lnTo>
                  <a:lnTo>
                    <a:pt x="224" y="895"/>
                  </a:lnTo>
                  <a:lnTo>
                    <a:pt x="220" y="906"/>
                  </a:lnTo>
                  <a:lnTo>
                    <a:pt x="217" y="921"/>
                  </a:lnTo>
                  <a:lnTo>
                    <a:pt x="214" y="931"/>
                  </a:lnTo>
                  <a:lnTo>
                    <a:pt x="198" y="942"/>
                  </a:lnTo>
                  <a:lnTo>
                    <a:pt x="186" y="956"/>
                  </a:lnTo>
                  <a:lnTo>
                    <a:pt x="192" y="974"/>
                  </a:lnTo>
                  <a:lnTo>
                    <a:pt x="192" y="980"/>
                  </a:lnTo>
                  <a:lnTo>
                    <a:pt x="198" y="988"/>
                  </a:lnTo>
                  <a:lnTo>
                    <a:pt x="211" y="999"/>
                  </a:lnTo>
                  <a:lnTo>
                    <a:pt x="218" y="1012"/>
                  </a:lnTo>
                  <a:lnTo>
                    <a:pt x="225" y="1027"/>
                  </a:lnTo>
                  <a:lnTo>
                    <a:pt x="241" y="1037"/>
                  </a:lnTo>
                  <a:lnTo>
                    <a:pt x="251" y="1041"/>
                  </a:lnTo>
                  <a:lnTo>
                    <a:pt x="271" y="1049"/>
                  </a:lnTo>
                  <a:lnTo>
                    <a:pt x="284" y="1055"/>
                  </a:lnTo>
                  <a:lnTo>
                    <a:pt x="295" y="1069"/>
                  </a:lnTo>
                  <a:lnTo>
                    <a:pt x="306" y="1082"/>
                  </a:lnTo>
                  <a:lnTo>
                    <a:pt x="313" y="1094"/>
                  </a:lnTo>
                  <a:lnTo>
                    <a:pt x="309" y="1116"/>
                  </a:lnTo>
                  <a:lnTo>
                    <a:pt x="303" y="1135"/>
                  </a:lnTo>
                  <a:lnTo>
                    <a:pt x="304" y="1147"/>
                  </a:lnTo>
                  <a:lnTo>
                    <a:pt x="294" y="1161"/>
                  </a:lnTo>
                  <a:lnTo>
                    <a:pt x="274" y="1171"/>
                  </a:lnTo>
                  <a:lnTo>
                    <a:pt x="270" y="1181"/>
                  </a:lnTo>
                  <a:lnTo>
                    <a:pt x="264" y="1195"/>
                  </a:lnTo>
                  <a:lnTo>
                    <a:pt x="261" y="1209"/>
                  </a:lnTo>
                  <a:lnTo>
                    <a:pt x="259" y="1214"/>
                  </a:lnTo>
                  <a:lnTo>
                    <a:pt x="265" y="1217"/>
                  </a:lnTo>
                  <a:lnTo>
                    <a:pt x="275" y="1221"/>
                  </a:lnTo>
                  <a:lnTo>
                    <a:pt x="287" y="1223"/>
                  </a:lnTo>
                  <a:lnTo>
                    <a:pt x="307" y="1224"/>
                  </a:lnTo>
                  <a:lnTo>
                    <a:pt x="327" y="1221"/>
                  </a:lnTo>
                  <a:lnTo>
                    <a:pt x="351" y="1214"/>
                  </a:lnTo>
                  <a:lnTo>
                    <a:pt x="365" y="1207"/>
                  </a:lnTo>
                  <a:lnTo>
                    <a:pt x="382" y="1196"/>
                  </a:lnTo>
                  <a:lnTo>
                    <a:pt x="399" y="1182"/>
                  </a:lnTo>
                  <a:lnTo>
                    <a:pt x="409" y="1167"/>
                  </a:lnTo>
                  <a:lnTo>
                    <a:pt x="426" y="1151"/>
                  </a:lnTo>
                  <a:lnTo>
                    <a:pt x="435" y="1147"/>
                  </a:lnTo>
                  <a:lnTo>
                    <a:pt x="438" y="1143"/>
                  </a:lnTo>
                  <a:lnTo>
                    <a:pt x="455" y="1144"/>
                  </a:lnTo>
                  <a:lnTo>
                    <a:pt x="473" y="1151"/>
                  </a:lnTo>
                  <a:lnTo>
                    <a:pt x="485" y="1154"/>
                  </a:lnTo>
                  <a:lnTo>
                    <a:pt x="502" y="1158"/>
                  </a:lnTo>
                  <a:lnTo>
                    <a:pt x="519" y="1165"/>
                  </a:lnTo>
                  <a:lnTo>
                    <a:pt x="528" y="1179"/>
                  </a:lnTo>
                  <a:lnTo>
                    <a:pt x="544" y="1181"/>
                  </a:lnTo>
                  <a:lnTo>
                    <a:pt x="554" y="1183"/>
                  </a:lnTo>
                  <a:lnTo>
                    <a:pt x="572" y="1190"/>
                  </a:lnTo>
                  <a:lnTo>
                    <a:pt x="589" y="1196"/>
                  </a:lnTo>
                  <a:lnTo>
                    <a:pt x="608" y="1202"/>
                  </a:lnTo>
                  <a:lnTo>
                    <a:pt x="619" y="1207"/>
                  </a:lnTo>
                  <a:lnTo>
                    <a:pt x="634" y="1210"/>
                  </a:lnTo>
                  <a:lnTo>
                    <a:pt x="641" y="1207"/>
                  </a:lnTo>
                  <a:lnTo>
                    <a:pt x="648" y="1204"/>
                  </a:lnTo>
                  <a:lnTo>
                    <a:pt x="661" y="1199"/>
                  </a:lnTo>
                  <a:lnTo>
                    <a:pt x="676" y="1207"/>
                  </a:lnTo>
                  <a:lnTo>
                    <a:pt x="684" y="1210"/>
                  </a:lnTo>
                  <a:lnTo>
                    <a:pt x="690" y="1207"/>
                  </a:lnTo>
                  <a:lnTo>
                    <a:pt x="707" y="1203"/>
                  </a:lnTo>
                  <a:lnTo>
                    <a:pt x="720" y="1203"/>
                  </a:lnTo>
                  <a:lnTo>
                    <a:pt x="726" y="1196"/>
                  </a:lnTo>
                  <a:lnTo>
                    <a:pt x="736" y="1189"/>
                  </a:lnTo>
                  <a:lnTo>
                    <a:pt x="750" y="1172"/>
                  </a:lnTo>
                  <a:lnTo>
                    <a:pt x="742" y="1158"/>
                  </a:lnTo>
                  <a:lnTo>
                    <a:pt x="733" y="1146"/>
                  </a:lnTo>
                  <a:lnTo>
                    <a:pt x="742" y="1133"/>
                  </a:lnTo>
                  <a:lnTo>
                    <a:pt x="763" y="1132"/>
                  </a:lnTo>
                  <a:lnTo>
                    <a:pt x="783" y="1129"/>
                  </a:lnTo>
                  <a:lnTo>
                    <a:pt x="799" y="1126"/>
                  </a:lnTo>
                  <a:lnTo>
                    <a:pt x="823" y="1122"/>
                  </a:lnTo>
                  <a:lnTo>
                    <a:pt x="838" y="1115"/>
                  </a:lnTo>
                  <a:lnTo>
                    <a:pt x="854" y="1100"/>
                  </a:lnTo>
                  <a:lnTo>
                    <a:pt x="862" y="1086"/>
                  </a:lnTo>
                  <a:lnTo>
                    <a:pt x="866" y="1076"/>
                  </a:lnTo>
                  <a:lnTo>
                    <a:pt x="897" y="1066"/>
                  </a:lnTo>
                  <a:lnTo>
                    <a:pt x="929" y="1061"/>
                  </a:lnTo>
                  <a:lnTo>
                    <a:pt x="941" y="1052"/>
                  </a:lnTo>
                  <a:lnTo>
                    <a:pt x="958" y="1041"/>
                  </a:lnTo>
                  <a:lnTo>
                    <a:pt x="977" y="1009"/>
                  </a:lnTo>
                  <a:lnTo>
                    <a:pt x="1014" y="989"/>
                  </a:lnTo>
                  <a:lnTo>
                    <a:pt x="1057" y="984"/>
                  </a:lnTo>
                  <a:lnTo>
                    <a:pt x="1086" y="995"/>
                  </a:lnTo>
                  <a:lnTo>
                    <a:pt x="1106" y="1015"/>
                  </a:lnTo>
                  <a:lnTo>
                    <a:pt x="1124" y="1030"/>
                  </a:lnTo>
                  <a:lnTo>
                    <a:pt x="1127" y="1037"/>
                  </a:lnTo>
                  <a:lnTo>
                    <a:pt x="1130" y="1041"/>
                  </a:lnTo>
                  <a:lnTo>
                    <a:pt x="1146" y="1041"/>
                  </a:lnTo>
                  <a:lnTo>
                    <a:pt x="1162" y="1045"/>
                  </a:lnTo>
                  <a:lnTo>
                    <a:pt x="1176" y="1051"/>
                  </a:lnTo>
                  <a:lnTo>
                    <a:pt x="1186" y="1056"/>
                  </a:lnTo>
                  <a:lnTo>
                    <a:pt x="1196" y="1061"/>
                  </a:lnTo>
                  <a:lnTo>
                    <a:pt x="1211" y="1063"/>
                  </a:lnTo>
                  <a:lnTo>
                    <a:pt x="1229" y="1063"/>
                  </a:lnTo>
                  <a:lnTo>
                    <a:pt x="1239" y="1062"/>
                  </a:lnTo>
                  <a:lnTo>
                    <a:pt x="1259" y="1058"/>
                  </a:lnTo>
                  <a:lnTo>
                    <a:pt x="1273" y="1051"/>
                  </a:lnTo>
                  <a:lnTo>
                    <a:pt x="1282" y="1043"/>
                  </a:lnTo>
                  <a:lnTo>
                    <a:pt x="1286" y="1037"/>
                  </a:lnTo>
                  <a:lnTo>
                    <a:pt x="1302" y="1019"/>
                  </a:lnTo>
                  <a:lnTo>
                    <a:pt x="1311" y="1008"/>
                  </a:lnTo>
                  <a:lnTo>
                    <a:pt x="1322" y="994"/>
                  </a:lnTo>
                  <a:lnTo>
                    <a:pt x="1333" y="981"/>
                  </a:lnTo>
                  <a:lnTo>
                    <a:pt x="1339" y="971"/>
                  </a:lnTo>
                  <a:lnTo>
                    <a:pt x="1352" y="963"/>
                  </a:lnTo>
                  <a:lnTo>
                    <a:pt x="1363" y="963"/>
                  </a:lnTo>
                  <a:lnTo>
                    <a:pt x="1373" y="963"/>
                  </a:lnTo>
                  <a:lnTo>
                    <a:pt x="1382" y="967"/>
                  </a:lnTo>
                  <a:lnTo>
                    <a:pt x="1390" y="971"/>
                  </a:lnTo>
                  <a:lnTo>
                    <a:pt x="1404" y="974"/>
                  </a:lnTo>
                  <a:lnTo>
                    <a:pt x="1413" y="980"/>
                  </a:lnTo>
                  <a:lnTo>
                    <a:pt x="1420" y="984"/>
                  </a:lnTo>
                  <a:lnTo>
                    <a:pt x="1425" y="989"/>
                  </a:lnTo>
                  <a:lnTo>
                    <a:pt x="1435" y="991"/>
                  </a:lnTo>
                  <a:lnTo>
                    <a:pt x="1448" y="989"/>
                  </a:lnTo>
                  <a:lnTo>
                    <a:pt x="1452" y="981"/>
                  </a:lnTo>
                  <a:lnTo>
                    <a:pt x="1457" y="970"/>
                  </a:lnTo>
                  <a:lnTo>
                    <a:pt x="1464" y="963"/>
                  </a:lnTo>
                  <a:lnTo>
                    <a:pt x="1473" y="956"/>
                  </a:lnTo>
                  <a:lnTo>
                    <a:pt x="1490" y="953"/>
                  </a:lnTo>
                  <a:lnTo>
                    <a:pt x="1504" y="949"/>
                  </a:lnTo>
                  <a:lnTo>
                    <a:pt x="1525" y="945"/>
                  </a:lnTo>
                  <a:lnTo>
                    <a:pt x="1534" y="935"/>
                  </a:lnTo>
                  <a:lnTo>
                    <a:pt x="1536" y="928"/>
                  </a:lnTo>
                  <a:lnTo>
                    <a:pt x="1543" y="917"/>
                  </a:lnTo>
                  <a:lnTo>
                    <a:pt x="1545" y="903"/>
                  </a:lnTo>
                  <a:lnTo>
                    <a:pt x="1549" y="895"/>
                  </a:lnTo>
                  <a:lnTo>
                    <a:pt x="1562" y="883"/>
                  </a:lnTo>
                  <a:lnTo>
                    <a:pt x="1575" y="883"/>
                  </a:lnTo>
                  <a:lnTo>
                    <a:pt x="1591" y="886"/>
                  </a:lnTo>
                  <a:lnTo>
                    <a:pt x="1609" y="888"/>
                  </a:lnTo>
                  <a:lnTo>
                    <a:pt x="1625" y="882"/>
                  </a:lnTo>
                  <a:lnTo>
                    <a:pt x="1634" y="875"/>
                  </a:lnTo>
                  <a:lnTo>
                    <a:pt x="1640" y="868"/>
                  </a:lnTo>
                  <a:lnTo>
                    <a:pt x="1644" y="849"/>
                  </a:lnTo>
                  <a:lnTo>
                    <a:pt x="1659" y="834"/>
                  </a:lnTo>
                  <a:lnTo>
                    <a:pt x="1670" y="824"/>
                  </a:lnTo>
                  <a:lnTo>
                    <a:pt x="1672" y="815"/>
                  </a:lnTo>
                  <a:lnTo>
                    <a:pt x="1669" y="799"/>
                  </a:lnTo>
                  <a:lnTo>
                    <a:pt x="1664" y="785"/>
                  </a:lnTo>
                  <a:lnTo>
                    <a:pt x="1654" y="767"/>
                  </a:lnTo>
                  <a:lnTo>
                    <a:pt x="1641" y="758"/>
                  </a:lnTo>
                  <a:lnTo>
                    <a:pt x="1631" y="750"/>
                  </a:lnTo>
                  <a:lnTo>
                    <a:pt x="1626" y="732"/>
                  </a:lnTo>
                  <a:lnTo>
                    <a:pt x="1629" y="719"/>
                  </a:lnTo>
                  <a:lnTo>
                    <a:pt x="1638" y="707"/>
                  </a:lnTo>
                  <a:lnTo>
                    <a:pt x="1647" y="697"/>
                  </a:lnTo>
                  <a:lnTo>
                    <a:pt x="1653" y="679"/>
                  </a:lnTo>
                  <a:lnTo>
                    <a:pt x="1646" y="665"/>
                  </a:lnTo>
                  <a:lnTo>
                    <a:pt x="1638" y="658"/>
                  </a:lnTo>
                  <a:lnTo>
                    <a:pt x="1631" y="644"/>
                  </a:lnTo>
                  <a:lnTo>
                    <a:pt x="1638" y="633"/>
                  </a:lnTo>
                  <a:lnTo>
                    <a:pt x="1654" y="624"/>
                  </a:lnTo>
                  <a:lnTo>
                    <a:pt x="1661" y="608"/>
                  </a:lnTo>
                  <a:lnTo>
                    <a:pt x="1664" y="601"/>
                  </a:lnTo>
                  <a:lnTo>
                    <a:pt x="1667" y="599"/>
                  </a:lnTo>
                  <a:lnTo>
                    <a:pt x="1670" y="575"/>
                  </a:lnTo>
                  <a:lnTo>
                    <a:pt x="1665" y="559"/>
                  </a:lnTo>
                  <a:lnTo>
                    <a:pt x="1657" y="548"/>
                  </a:lnTo>
                  <a:lnTo>
                    <a:pt x="1647" y="532"/>
                  </a:lnTo>
                  <a:lnTo>
                    <a:pt x="1628" y="527"/>
                  </a:lnTo>
                  <a:lnTo>
                    <a:pt x="1610" y="531"/>
                  </a:lnTo>
                  <a:lnTo>
                    <a:pt x="1580" y="536"/>
                  </a:lnTo>
                  <a:lnTo>
                    <a:pt x="1560" y="536"/>
                  </a:lnTo>
                  <a:lnTo>
                    <a:pt x="1524" y="541"/>
                  </a:lnTo>
                  <a:lnTo>
                    <a:pt x="1507" y="552"/>
                  </a:lnTo>
                  <a:lnTo>
                    <a:pt x="1485" y="548"/>
                  </a:lnTo>
                  <a:lnTo>
                    <a:pt x="1486" y="529"/>
                  </a:lnTo>
                  <a:lnTo>
                    <a:pt x="1498" y="513"/>
                  </a:lnTo>
                  <a:lnTo>
                    <a:pt x="1519" y="490"/>
                  </a:lnTo>
                  <a:lnTo>
                    <a:pt x="1542" y="476"/>
                  </a:lnTo>
                  <a:lnTo>
                    <a:pt x="1591" y="446"/>
                  </a:lnTo>
                  <a:lnTo>
                    <a:pt x="1634" y="420"/>
                  </a:lnTo>
                  <a:lnTo>
                    <a:pt x="1639" y="404"/>
                  </a:lnTo>
                  <a:lnTo>
                    <a:pt x="1639" y="390"/>
                  </a:lnTo>
                  <a:lnTo>
                    <a:pt x="1621" y="372"/>
                  </a:lnTo>
                  <a:lnTo>
                    <a:pt x="1606" y="354"/>
                  </a:lnTo>
                  <a:lnTo>
                    <a:pt x="1596" y="321"/>
                  </a:lnTo>
                  <a:lnTo>
                    <a:pt x="1597" y="282"/>
                  </a:lnTo>
                  <a:lnTo>
                    <a:pt x="1603" y="241"/>
                  </a:lnTo>
                  <a:lnTo>
                    <a:pt x="1585" y="201"/>
                  </a:lnTo>
                  <a:lnTo>
                    <a:pt x="1582" y="176"/>
                  </a:lnTo>
                  <a:lnTo>
                    <a:pt x="1565" y="157"/>
                  </a:lnTo>
                  <a:lnTo>
                    <a:pt x="1554" y="181"/>
                  </a:lnTo>
                  <a:lnTo>
                    <a:pt x="1541" y="226"/>
                  </a:lnTo>
                  <a:lnTo>
                    <a:pt x="1528" y="240"/>
                  </a:lnTo>
                  <a:lnTo>
                    <a:pt x="1505" y="248"/>
                  </a:lnTo>
                  <a:lnTo>
                    <a:pt x="1471" y="257"/>
                  </a:lnTo>
                  <a:lnTo>
                    <a:pt x="1437" y="243"/>
                  </a:lnTo>
                  <a:lnTo>
                    <a:pt x="1407" y="222"/>
                  </a:lnTo>
                  <a:lnTo>
                    <a:pt x="1382" y="190"/>
                  </a:lnTo>
                  <a:lnTo>
                    <a:pt x="1373" y="169"/>
                  </a:lnTo>
                  <a:lnTo>
                    <a:pt x="1365" y="150"/>
                  </a:lnTo>
                  <a:lnTo>
                    <a:pt x="1342" y="142"/>
                  </a:lnTo>
                  <a:lnTo>
                    <a:pt x="1314" y="141"/>
                  </a:lnTo>
                  <a:lnTo>
                    <a:pt x="1307" y="124"/>
                  </a:lnTo>
                  <a:lnTo>
                    <a:pt x="1313" y="104"/>
                  </a:lnTo>
                  <a:lnTo>
                    <a:pt x="1313" y="88"/>
                  </a:lnTo>
                  <a:lnTo>
                    <a:pt x="1305" y="72"/>
                  </a:lnTo>
                  <a:lnTo>
                    <a:pt x="1298" y="64"/>
                  </a:lnTo>
                  <a:lnTo>
                    <a:pt x="1298" y="64"/>
                  </a:lnTo>
                  <a:lnTo>
                    <a:pt x="1298" y="64"/>
                  </a:lnTo>
                  <a:lnTo>
                    <a:pt x="1298" y="64"/>
                  </a:lnTo>
                  <a:lnTo>
                    <a:pt x="1298" y="64"/>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92" name="Freeform 12"/>
            <p:cNvSpPr>
              <a:spLocks noChangeAspect="1" noChangeArrowheads="1"/>
            </p:cNvSpPr>
            <p:nvPr/>
          </p:nvSpPr>
          <p:spPr bwMode="auto">
            <a:xfrm>
              <a:off x="4364" y="1512"/>
              <a:ext cx="49" cy="46"/>
            </a:xfrm>
            <a:custGeom>
              <a:avLst/>
              <a:gdLst/>
              <a:ahLst/>
              <a:cxnLst>
                <a:cxn ang="0">
                  <a:pos x="17" y="12"/>
                </a:cxn>
                <a:cxn ang="0">
                  <a:pos x="39" y="7"/>
                </a:cxn>
                <a:cxn ang="0">
                  <a:pos x="63" y="1"/>
                </a:cxn>
                <a:cxn ang="0">
                  <a:pos x="78" y="1"/>
                </a:cxn>
                <a:cxn ang="0">
                  <a:pos x="94" y="0"/>
                </a:cxn>
                <a:cxn ang="0">
                  <a:pos x="106" y="10"/>
                </a:cxn>
                <a:cxn ang="0">
                  <a:pos x="113" y="17"/>
                </a:cxn>
                <a:cxn ang="0">
                  <a:pos x="113" y="40"/>
                </a:cxn>
                <a:cxn ang="0">
                  <a:pos x="121" y="61"/>
                </a:cxn>
                <a:cxn ang="0">
                  <a:pos x="122" y="75"/>
                </a:cxn>
                <a:cxn ang="0">
                  <a:pos x="121" y="90"/>
                </a:cxn>
                <a:cxn ang="0">
                  <a:pos x="121" y="95"/>
                </a:cxn>
                <a:cxn ang="0">
                  <a:pos x="120" y="100"/>
                </a:cxn>
                <a:cxn ang="0">
                  <a:pos x="104" y="113"/>
                </a:cxn>
                <a:cxn ang="0">
                  <a:pos x="71" y="109"/>
                </a:cxn>
                <a:cxn ang="0">
                  <a:pos x="60" y="111"/>
                </a:cxn>
                <a:cxn ang="0">
                  <a:pos x="49" y="114"/>
                </a:cxn>
                <a:cxn ang="0">
                  <a:pos x="48" y="102"/>
                </a:cxn>
                <a:cxn ang="0">
                  <a:pos x="46" y="84"/>
                </a:cxn>
                <a:cxn ang="0">
                  <a:pos x="37" y="68"/>
                </a:cxn>
                <a:cxn ang="0">
                  <a:pos x="26" y="59"/>
                </a:cxn>
                <a:cxn ang="0">
                  <a:pos x="14" y="52"/>
                </a:cxn>
                <a:cxn ang="0">
                  <a:pos x="6" y="40"/>
                </a:cxn>
                <a:cxn ang="0">
                  <a:pos x="0" y="28"/>
                </a:cxn>
                <a:cxn ang="0">
                  <a:pos x="8" y="14"/>
                </a:cxn>
                <a:cxn ang="0">
                  <a:pos x="17" y="12"/>
                </a:cxn>
                <a:cxn ang="0">
                  <a:pos x="17" y="12"/>
                </a:cxn>
                <a:cxn ang="0">
                  <a:pos x="17" y="12"/>
                </a:cxn>
                <a:cxn ang="0">
                  <a:pos x="17" y="12"/>
                </a:cxn>
                <a:cxn ang="0">
                  <a:pos x="17" y="12"/>
                </a:cxn>
              </a:cxnLst>
              <a:rect l="0" t="0" r="r" b="b"/>
              <a:pathLst>
                <a:path w="122" h="114">
                  <a:moveTo>
                    <a:pt x="17" y="12"/>
                  </a:moveTo>
                  <a:lnTo>
                    <a:pt x="39" y="7"/>
                  </a:lnTo>
                  <a:lnTo>
                    <a:pt x="63" y="1"/>
                  </a:lnTo>
                  <a:lnTo>
                    <a:pt x="78" y="1"/>
                  </a:lnTo>
                  <a:lnTo>
                    <a:pt x="94" y="0"/>
                  </a:lnTo>
                  <a:lnTo>
                    <a:pt x="106" y="10"/>
                  </a:lnTo>
                  <a:lnTo>
                    <a:pt x="113" y="17"/>
                  </a:lnTo>
                  <a:lnTo>
                    <a:pt x="113" y="40"/>
                  </a:lnTo>
                  <a:lnTo>
                    <a:pt x="121" y="61"/>
                  </a:lnTo>
                  <a:lnTo>
                    <a:pt x="122" y="75"/>
                  </a:lnTo>
                  <a:lnTo>
                    <a:pt x="121" y="90"/>
                  </a:lnTo>
                  <a:lnTo>
                    <a:pt x="121" y="95"/>
                  </a:lnTo>
                  <a:lnTo>
                    <a:pt x="120" y="100"/>
                  </a:lnTo>
                  <a:lnTo>
                    <a:pt x="104" y="113"/>
                  </a:lnTo>
                  <a:lnTo>
                    <a:pt x="71" y="109"/>
                  </a:lnTo>
                  <a:lnTo>
                    <a:pt x="60" y="111"/>
                  </a:lnTo>
                  <a:lnTo>
                    <a:pt x="49" y="114"/>
                  </a:lnTo>
                  <a:lnTo>
                    <a:pt x="48" y="102"/>
                  </a:lnTo>
                  <a:lnTo>
                    <a:pt x="46" y="84"/>
                  </a:lnTo>
                  <a:lnTo>
                    <a:pt x="37" y="68"/>
                  </a:lnTo>
                  <a:lnTo>
                    <a:pt x="26" y="59"/>
                  </a:lnTo>
                  <a:lnTo>
                    <a:pt x="14" y="52"/>
                  </a:lnTo>
                  <a:lnTo>
                    <a:pt x="6" y="40"/>
                  </a:lnTo>
                  <a:lnTo>
                    <a:pt x="0" y="28"/>
                  </a:lnTo>
                  <a:lnTo>
                    <a:pt x="8" y="14"/>
                  </a:lnTo>
                  <a:lnTo>
                    <a:pt x="17" y="12"/>
                  </a:lnTo>
                  <a:lnTo>
                    <a:pt x="17" y="12"/>
                  </a:lnTo>
                  <a:lnTo>
                    <a:pt x="17" y="12"/>
                  </a:lnTo>
                  <a:lnTo>
                    <a:pt x="17" y="12"/>
                  </a:lnTo>
                  <a:lnTo>
                    <a:pt x="17" y="12"/>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93" name="Freeform 13"/>
            <p:cNvSpPr>
              <a:spLocks noChangeAspect="1" noChangeArrowheads="1"/>
            </p:cNvSpPr>
            <p:nvPr/>
          </p:nvSpPr>
          <p:spPr bwMode="auto">
            <a:xfrm>
              <a:off x="4988" y="2310"/>
              <a:ext cx="70" cy="29"/>
            </a:xfrm>
            <a:custGeom>
              <a:avLst/>
              <a:gdLst/>
              <a:ahLst/>
              <a:cxnLst>
                <a:cxn ang="0">
                  <a:pos x="0" y="0"/>
                </a:cxn>
                <a:cxn ang="0">
                  <a:pos x="34" y="3"/>
                </a:cxn>
                <a:cxn ang="0">
                  <a:pos x="45" y="6"/>
                </a:cxn>
                <a:cxn ang="0">
                  <a:pos x="66" y="16"/>
                </a:cxn>
                <a:cxn ang="0">
                  <a:pos x="84" y="21"/>
                </a:cxn>
                <a:cxn ang="0">
                  <a:pos x="102" y="26"/>
                </a:cxn>
                <a:cxn ang="0">
                  <a:pos x="129" y="31"/>
                </a:cxn>
                <a:cxn ang="0">
                  <a:pos x="148" y="36"/>
                </a:cxn>
                <a:cxn ang="0">
                  <a:pos x="160" y="49"/>
                </a:cxn>
                <a:cxn ang="0">
                  <a:pos x="162" y="52"/>
                </a:cxn>
                <a:cxn ang="0">
                  <a:pos x="165" y="53"/>
                </a:cxn>
                <a:cxn ang="0">
                  <a:pos x="167" y="55"/>
                </a:cxn>
                <a:cxn ang="0">
                  <a:pos x="174" y="60"/>
                </a:cxn>
                <a:cxn ang="0">
                  <a:pos x="171" y="64"/>
                </a:cxn>
                <a:cxn ang="0">
                  <a:pos x="160" y="72"/>
                </a:cxn>
                <a:cxn ang="0">
                  <a:pos x="148" y="72"/>
                </a:cxn>
                <a:cxn ang="0">
                  <a:pos x="135" y="72"/>
                </a:cxn>
                <a:cxn ang="0">
                  <a:pos x="109" y="67"/>
                </a:cxn>
                <a:cxn ang="0">
                  <a:pos x="98" y="62"/>
                </a:cxn>
                <a:cxn ang="0">
                  <a:pos x="72" y="57"/>
                </a:cxn>
                <a:cxn ang="0">
                  <a:pos x="60" y="52"/>
                </a:cxn>
                <a:cxn ang="0">
                  <a:pos x="45" y="45"/>
                </a:cxn>
                <a:cxn ang="0">
                  <a:pos x="28" y="31"/>
                </a:cxn>
                <a:cxn ang="0">
                  <a:pos x="17" y="21"/>
                </a:cxn>
                <a:cxn ang="0">
                  <a:pos x="0" y="0"/>
                </a:cxn>
                <a:cxn ang="0">
                  <a:pos x="0" y="0"/>
                </a:cxn>
                <a:cxn ang="0">
                  <a:pos x="0" y="0"/>
                </a:cxn>
                <a:cxn ang="0">
                  <a:pos x="0" y="0"/>
                </a:cxn>
              </a:cxnLst>
              <a:rect l="0" t="0" r="r" b="b"/>
              <a:pathLst>
                <a:path w="174" h="72">
                  <a:moveTo>
                    <a:pt x="0" y="0"/>
                  </a:moveTo>
                  <a:lnTo>
                    <a:pt x="34" y="3"/>
                  </a:lnTo>
                  <a:lnTo>
                    <a:pt x="45" y="6"/>
                  </a:lnTo>
                  <a:lnTo>
                    <a:pt x="66" y="16"/>
                  </a:lnTo>
                  <a:lnTo>
                    <a:pt x="84" y="21"/>
                  </a:lnTo>
                  <a:lnTo>
                    <a:pt x="102" y="26"/>
                  </a:lnTo>
                  <a:lnTo>
                    <a:pt x="129" y="31"/>
                  </a:lnTo>
                  <a:lnTo>
                    <a:pt x="148" y="36"/>
                  </a:lnTo>
                  <a:cubicBezTo>
                    <a:pt x="152" y="39"/>
                    <a:pt x="158" y="46"/>
                    <a:pt x="160" y="49"/>
                  </a:cubicBezTo>
                  <a:lnTo>
                    <a:pt x="162" y="52"/>
                  </a:lnTo>
                  <a:lnTo>
                    <a:pt x="165" y="53"/>
                  </a:lnTo>
                  <a:lnTo>
                    <a:pt x="167" y="55"/>
                  </a:lnTo>
                  <a:lnTo>
                    <a:pt x="174" y="60"/>
                  </a:lnTo>
                  <a:lnTo>
                    <a:pt x="171" y="64"/>
                  </a:lnTo>
                  <a:lnTo>
                    <a:pt x="160" y="72"/>
                  </a:lnTo>
                  <a:lnTo>
                    <a:pt x="148" y="72"/>
                  </a:lnTo>
                  <a:lnTo>
                    <a:pt x="135" y="72"/>
                  </a:lnTo>
                  <a:lnTo>
                    <a:pt x="109" y="67"/>
                  </a:lnTo>
                  <a:lnTo>
                    <a:pt x="98" y="62"/>
                  </a:lnTo>
                  <a:lnTo>
                    <a:pt x="72" y="57"/>
                  </a:lnTo>
                  <a:lnTo>
                    <a:pt x="60" y="52"/>
                  </a:lnTo>
                  <a:lnTo>
                    <a:pt x="45" y="45"/>
                  </a:lnTo>
                  <a:lnTo>
                    <a:pt x="28" y="31"/>
                  </a:lnTo>
                  <a:lnTo>
                    <a:pt x="17" y="21"/>
                  </a:lnTo>
                  <a:lnTo>
                    <a:pt x="0" y="0"/>
                  </a:lnTo>
                  <a:lnTo>
                    <a:pt x="0" y="0"/>
                  </a:lnTo>
                  <a:lnTo>
                    <a:pt x="0" y="0"/>
                  </a:lnTo>
                  <a:lnTo>
                    <a:pt x="0" y="0"/>
                  </a:lnTo>
                  <a:close/>
                </a:path>
              </a:pathLst>
            </a:custGeom>
            <a:solidFill>
              <a:srgbClr val="CCFFFF"/>
            </a:solidFill>
            <a:ln w="3175">
              <a:noFill/>
              <a:round/>
              <a:headEnd/>
              <a:tailEnd/>
            </a:ln>
            <a:effectLst/>
          </p:spPr>
          <p:txBody>
            <a:bodyPr/>
            <a:lstStyle/>
            <a:p>
              <a:pPr>
                <a:buClr>
                  <a:srgbClr val="000000"/>
                </a:buClr>
                <a:buSzPct val="100000"/>
                <a:defRPr/>
              </a:pPr>
              <a:endParaRPr lang="zh-CN" altLang="en-US">
                <a:latin typeface="+mj-lt"/>
              </a:endParaRPr>
            </a:p>
          </p:txBody>
        </p:sp>
        <p:sp>
          <p:nvSpPr>
            <p:cNvPr id="20494" name="Freeform 14"/>
            <p:cNvSpPr>
              <a:spLocks noChangeAspect="1" noChangeArrowheads="1"/>
            </p:cNvSpPr>
            <p:nvPr/>
          </p:nvSpPr>
          <p:spPr bwMode="auto">
            <a:xfrm>
              <a:off x="3622" y="2284"/>
              <a:ext cx="857" cy="437"/>
            </a:xfrm>
            <a:custGeom>
              <a:avLst/>
              <a:gdLst/>
              <a:ahLst/>
              <a:cxnLst>
                <a:cxn ang="0">
                  <a:pos x="2040" y="784"/>
                </a:cxn>
                <a:cxn ang="0">
                  <a:pos x="1954" y="804"/>
                </a:cxn>
                <a:cxn ang="0">
                  <a:pos x="1855" y="850"/>
                </a:cxn>
                <a:cxn ang="0">
                  <a:pos x="1788" y="926"/>
                </a:cxn>
                <a:cxn ang="0">
                  <a:pos x="1677" y="941"/>
                </a:cxn>
                <a:cxn ang="0">
                  <a:pos x="1585" y="1002"/>
                </a:cxn>
                <a:cxn ang="0">
                  <a:pos x="1480" y="992"/>
                </a:cxn>
                <a:cxn ang="0">
                  <a:pos x="1486" y="896"/>
                </a:cxn>
                <a:cxn ang="0">
                  <a:pos x="1388" y="865"/>
                </a:cxn>
                <a:cxn ang="0">
                  <a:pos x="1320" y="941"/>
                </a:cxn>
                <a:cxn ang="0">
                  <a:pos x="1234" y="870"/>
                </a:cxn>
                <a:cxn ang="0">
                  <a:pos x="1129" y="911"/>
                </a:cxn>
                <a:cxn ang="0">
                  <a:pos x="1012" y="880"/>
                </a:cxn>
                <a:cxn ang="0">
                  <a:pos x="858" y="860"/>
                </a:cxn>
                <a:cxn ang="0">
                  <a:pos x="673" y="819"/>
                </a:cxn>
                <a:cxn ang="0">
                  <a:pos x="587" y="870"/>
                </a:cxn>
                <a:cxn ang="0">
                  <a:pos x="593" y="941"/>
                </a:cxn>
                <a:cxn ang="0">
                  <a:pos x="483" y="931"/>
                </a:cxn>
                <a:cxn ang="0">
                  <a:pos x="353" y="967"/>
                </a:cxn>
                <a:cxn ang="0">
                  <a:pos x="278" y="1060"/>
                </a:cxn>
                <a:cxn ang="0">
                  <a:pos x="195" y="1072"/>
                </a:cxn>
                <a:cxn ang="0">
                  <a:pos x="159" y="996"/>
                </a:cxn>
                <a:cxn ang="0">
                  <a:pos x="99" y="961"/>
                </a:cxn>
                <a:cxn ang="0">
                  <a:pos x="49" y="895"/>
                </a:cxn>
                <a:cxn ang="0">
                  <a:pos x="30" y="799"/>
                </a:cxn>
                <a:cxn ang="0">
                  <a:pos x="37" y="756"/>
                </a:cxn>
                <a:cxn ang="0">
                  <a:pos x="164" y="722"/>
                </a:cxn>
                <a:cxn ang="0">
                  <a:pos x="296" y="709"/>
                </a:cxn>
                <a:cxn ang="0">
                  <a:pos x="380" y="638"/>
                </a:cxn>
                <a:cxn ang="0">
                  <a:pos x="474" y="609"/>
                </a:cxn>
                <a:cxn ang="0">
                  <a:pos x="454" y="479"/>
                </a:cxn>
                <a:cxn ang="0">
                  <a:pos x="409" y="412"/>
                </a:cxn>
                <a:cxn ang="0">
                  <a:pos x="316" y="381"/>
                </a:cxn>
                <a:cxn ang="0">
                  <a:pos x="292" y="288"/>
                </a:cxn>
                <a:cxn ang="0">
                  <a:pos x="331" y="188"/>
                </a:cxn>
                <a:cxn ang="0">
                  <a:pos x="408" y="111"/>
                </a:cxn>
                <a:cxn ang="0">
                  <a:pos x="309" y="55"/>
                </a:cxn>
                <a:cxn ang="0">
                  <a:pos x="327" y="15"/>
                </a:cxn>
                <a:cxn ang="0">
                  <a:pos x="497" y="31"/>
                </a:cxn>
                <a:cxn ang="0">
                  <a:pos x="586" y="18"/>
                </a:cxn>
                <a:cxn ang="0">
                  <a:pos x="676" y="19"/>
                </a:cxn>
                <a:cxn ang="0">
                  <a:pos x="735" y="82"/>
                </a:cxn>
                <a:cxn ang="0">
                  <a:pos x="841" y="153"/>
                </a:cxn>
                <a:cxn ang="0">
                  <a:pos x="957" y="191"/>
                </a:cxn>
                <a:cxn ang="0">
                  <a:pos x="1155" y="189"/>
                </a:cxn>
                <a:cxn ang="0">
                  <a:pos x="1228" y="170"/>
                </a:cxn>
                <a:cxn ang="0">
                  <a:pos x="1347" y="184"/>
                </a:cxn>
                <a:cxn ang="0">
                  <a:pos x="1414" y="188"/>
                </a:cxn>
                <a:cxn ang="0">
                  <a:pos x="1459" y="303"/>
                </a:cxn>
                <a:cxn ang="0">
                  <a:pos x="1578" y="310"/>
                </a:cxn>
                <a:cxn ang="0">
                  <a:pos x="1664" y="362"/>
                </a:cxn>
                <a:cxn ang="0">
                  <a:pos x="1809" y="343"/>
                </a:cxn>
                <a:cxn ang="0">
                  <a:pos x="1881" y="373"/>
                </a:cxn>
                <a:cxn ang="0">
                  <a:pos x="1987" y="422"/>
                </a:cxn>
                <a:cxn ang="0">
                  <a:pos x="2065" y="470"/>
                </a:cxn>
                <a:cxn ang="0">
                  <a:pos x="2049" y="561"/>
                </a:cxn>
                <a:cxn ang="0">
                  <a:pos x="2086" y="659"/>
                </a:cxn>
                <a:cxn ang="0">
                  <a:pos x="2123" y="736"/>
                </a:cxn>
                <a:cxn ang="0">
                  <a:pos x="2142" y="773"/>
                </a:cxn>
              </a:cxnLst>
              <a:rect l="0" t="0" r="r" b="b"/>
              <a:pathLst>
                <a:path w="2142" h="1092">
                  <a:moveTo>
                    <a:pt x="2142" y="773"/>
                  </a:moveTo>
                  <a:lnTo>
                    <a:pt x="2123" y="782"/>
                  </a:lnTo>
                  <a:lnTo>
                    <a:pt x="2102" y="794"/>
                  </a:lnTo>
                  <a:lnTo>
                    <a:pt x="2065" y="789"/>
                  </a:lnTo>
                  <a:lnTo>
                    <a:pt x="2040" y="784"/>
                  </a:lnTo>
                  <a:lnTo>
                    <a:pt x="2028" y="774"/>
                  </a:lnTo>
                  <a:lnTo>
                    <a:pt x="2003" y="774"/>
                  </a:lnTo>
                  <a:lnTo>
                    <a:pt x="1979" y="774"/>
                  </a:lnTo>
                  <a:lnTo>
                    <a:pt x="1954" y="789"/>
                  </a:lnTo>
                  <a:lnTo>
                    <a:pt x="1954" y="804"/>
                  </a:lnTo>
                  <a:lnTo>
                    <a:pt x="1954" y="819"/>
                  </a:lnTo>
                  <a:lnTo>
                    <a:pt x="1936" y="829"/>
                  </a:lnTo>
                  <a:lnTo>
                    <a:pt x="1923" y="845"/>
                  </a:lnTo>
                  <a:lnTo>
                    <a:pt x="1874" y="845"/>
                  </a:lnTo>
                  <a:lnTo>
                    <a:pt x="1855" y="850"/>
                  </a:lnTo>
                  <a:lnTo>
                    <a:pt x="1837" y="865"/>
                  </a:lnTo>
                  <a:lnTo>
                    <a:pt x="1825" y="885"/>
                  </a:lnTo>
                  <a:lnTo>
                    <a:pt x="1806" y="891"/>
                  </a:lnTo>
                  <a:lnTo>
                    <a:pt x="1800" y="911"/>
                  </a:lnTo>
                  <a:lnTo>
                    <a:pt x="1788" y="926"/>
                  </a:lnTo>
                  <a:lnTo>
                    <a:pt x="1769" y="926"/>
                  </a:lnTo>
                  <a:lnTo>
                    <a:pt x="1745" y="926"/>
                  </a:lnTo>
                  <a:lnTo>
                    <a:pt x="1714" y="936"/>
                  </a:lnTo>
                  <a:lnTo>
                    <a:pt x="1702" y="946"/>
                  </a:lnTo>
                  <a:lnTo>
                    <a:pt x="1677" y="941"/>
                  </a:lnTo>
                  <a:lnTo>
                    <a:pt x="1658" y="946"/>
                  </a:lnTo>
                  <a:lnTo>
                    <a:pt x="1646" y="957"/>
                  </a:lnTo>
                  <a:lnTo>
                    <a:pt x="1640" y="972"/>
                  </a:lnTo>
                  <a:lnTo>
                    <a:pt x="1603" y="982"/>
                  </a:lnTo>
                  <a:lnTo>
                    <a:pt x="1585" y="1002"/>
                  </a:lnTo>
                  <a:lnTo>
                    <a:pt x="1574" y="1018"/>
                  </a:lnTo>
                  <a:lnTo>
                    <a:pt x="1529" y="1028"/>
                  </a:lnTo>
                  <a:lnTo>
                    <a:pt x="1505" y="1023"/>
                  </a:lnTo>
                  <a:lnTo>
                    <a:pt x="1492" y="1007"/>
                  </a:lnTo>
                  <a:lnTo>
                    <a:pt x="1480" y="992"/>
                  </a:lnTo>
                  <a:lnTo>
                    <a:pt x="1461" y="972"/>
                  </a:lnTo>
                  <a:lnTo>
                    <a:pt x="1480" y="957"/>
                  </a:lnTo>
                  <a:lnTo>
                    <a:pt x="1492" y="936"/>
                  </a:lnTo>
                  <a:lnTo>
                    <a:pt x="1492" y="921"/>
                  </a:lnTo>
                  <a:lnTo>
                    <a:pt x="1486" y="896"/>
                  </a:lnTo>
                  <a:lnTo>
                    <a:pt x="1474" y="885"/>
                  </a:lnTo>
                  <a:lnTo>
                    <a:pt x="1449" y="875"/>
                  </a:lnTo>
                  <a:lnTo>
                    <a:pt x="1437" y="865"/>
                  </a:lnTo>
                  <a:lnTo>
                    <a:pt x="1406" y="855"/>
                  </a:lnTo>
                  <a:lnTo>
                    <a:pt x="1388" y="865"/>
                  </a:lnTo>
                  <a:lnTo>
                    <a:pt x="1369" y="880"/>
                  </a:lnTo>
                  <a:lnTo>
                    <a:pt x="1357" y="901"/>
                  </a:lnTo>
                  <a:lnTo>
                    <a:pt x="1351" y="916"/>
                  </a:lnTo>
                  <a:lnTo>
                    <a:pt x="1338" y="941"/>
                  </a:lnTo>
                  <a:lnTo>
                    <a:pt x="1320" y="941"/>
                  </a:lnTo>
                  <a:lnTo>
                    <a:pt x="1277" y="931"/>
                  </a:lnTo>
                  <a:lnTo>
                    <a:pt x="1264" y="916"/>
                  </a:lnTo>
                  <a:lnTo>
                    <a:pt x="1271" y="885"/>
                  </a:lnTo>
                  <a:lnTo>
                    <a:pt x="1258" y="865"/>
                  </a:lnTo>
                  <a:lnTo>
                    <a:pt x="1234" y="870"/>
                  </a:lnTo>
                  <a:lnTo>
                    <a:pt x="1215" y="880"/>
                  </a:lnTo>
                  <a:lnTo>
                    <a:pt x="1203" y="891"/>
                  </a:lnTo>
                  <a:lnTo>
                    <a:pt x="1191" y="901"/>
                  </a:lnTo>
                  <a:lnTo>
                    <a:pt x="1160" y="911"/>
                  </a:lnTo>
                  <a:lnTo>
                    <a:pt x="1129" y="911"/>
                  </a:lnTo>
                  <a:lnTo>
                    <a:pt x="1111" y="926"/>
                  </a:lnTo>
                  <a:lnTo>
                    <a:pt x="1086" y="921"/>
                  </a:lnTo>
                  <a:lnTo>
                    <a:pt x="1061" y="906"/>
                  </a:lnTo>
                  <a:lnTo>
                    <a:pt x="1030" y="901"/>
                  </a:lnTo>
                  <a:lnTo>
                    <a:pt x="1012" y="880"/>
                  </a:lnTo>
                  <a:lnTo>
                    <a:pt x="994" y="875"/>
                  </a:lnTo>
                  <a:lnTo>
                    <a:pt x="969" y="870"/>
                  </a:lnTo>
                  <a:lnTo>
                    <a:pt x="938" y="870"/>
                  </a:lnTo>
                  <a:lnTo>
                    <a:pt x="907" y="870"/>
                  </a:lnTo>
                  <a:lnTo>
                    <a:pt x="858" y="860"/>
                  </a:lnTo>
                  <a:lnTo>
                    <a:pt x="827" y="850"/>
                  </a:lnTo>
                  <a:lnTo>
                    <a:pt x="790" y="840"/>
                  </a:lnTo>
                  <a:lnTo>
                    <a:pt x="753" y="835"/>
                  </a:lnTo>
                  <a:lnTo>
                    <a:pt x="704" y="819"/>
                  </a:lnTo>
                  <a:lnTo>
                    <a:pt x="673" y="819"/>
                  </a:lnTo>
                  <a:lnTo>
                    <a:pt x="649" y="819"/>
                  </a:lnTo>
                  <a:lnTo>
                    <a:pt x="618" y="829"/>
                  </a:lnTo>
                  <a:lnTo>
                    <a:pt x="581" y="845"/>
                  </a:lnTo>
                  <a:lnTo>
                    <a:pt x="569" y="855"/>
                  </a:lnTo>
                  <a:lnTo>
                    <a:pt x="587" y="870"/>
                  </a:lnTo>
                  <a:lnTo>
                    <a:pt x="606" y="880"/>
                  </a:lnTo>
                  <a:lnTo>
                    <a:pt x="618" y="901"/>
                  </a:lnTo>
                  <a:lnTo>
                    <a:pt x="624" y="916"/>
                  </a:lnTo>
                  <a:lnTo>
                    <a:pt x="612" y="931"/>
                  </a:lnTo>
                  <a:lnTo>
                    <a:pt x="593" y="941"/>
                  </a:lnTo>
                  <a:lnTo>
                    <a:pt x="556" y="941"/>
                  </a:lnTo>
                  <a:lnTo>
                    <a:pt x="532" y="941"/>
                  </a:lnTo>
                  <a:lnTo>
                    <a:pt x="507" y="952"/>
                  </a:lnTo>
                  <a:lnTo>
                    <a:pt x="495" y="941"/>
                  </a:lnTo>
                  <a:lnTo>
                    <a:pt x="483" y="931"/>
                  </a:lnTo>
                  <a:lnTo>
                    <a:pt x="458" y="926"/>
                  </a:lnTo>
                  <a:lnTo>
                    <a:pt x="427" y="926"/>
                  </a:lnTo>
                  <a:lnTo>
                    <a:pt x="403" y="931"/>
                  </a:lnTo>
                  <a:lnTo>
                    <a:pt x="372" y="946"/>
                  </a:lnTo>
                  <a:lnTo>
                    <a:pt x="353" y="967"/>
                  </a:lnTo>
                  <a:lnTo>
                    <a:pt x="335" y="982"/>
                  </a:lnTo>
                  <a:lnTo>
                    <a:pt x="304" y="1002"/>
                  </a:lnTo>
                  <a:lnTo>
                    <a:pt x="294" y="1017"/>
                  </a:lnTo>
                  <a:lnTo>
                    <a:pt x="292" y="1043"/>
                  </a:lnTo>
                  <a:lnTo>
                    <a:pt x="278" y="1060"/>
                  </a:lnTo>
                  <a:lnTo>
                    <a:pt x="270" y="1083"/>
                  </a:lnTo>
                  <a:lnTo>
                    <a:pt x="266" y="1091"/>
                  </a:lnTo>
                  <a:lnTo>
                    <a:pt x="225" y="1092"/>
                  </a:lnTo>
                  <a:lnTo>
                    <a:pt x="206" y="1084"/>
                  </a:lnTo>
                  <a:lnTo>
                    <a:pt x="195" y="1072"/>
                  </a:lnTo>
                  <a:lnTo>
                    <a:pt x="185" y="1058"/>
                  </a:lnTo>
                  <a:lnTo>
                    <a:pt x="168" y="1042"/>
                  </a:lnTo>
                  <a:lnTo>
                    <a:pt x="160" y="1027"/>
                  </a:lnTo>
                  <a:lnTo>
                    <a:pt x="159" y="1016"/>
                  </a:lnTo>
                  <a:lnTo>
                    <a:pt x="159" y="996"/>
                  </a:lnTo>
                  <a:lnTo>
                    <a:pt x="161" y="982"/>
                  </a:lnTo>
                  <a:lnTo>
                    <a:pt x="145" y="979"/>
                  </a:lnTo>
                  <a:lnTo>
                    <a:pt x="133" y="974"/>
                  </a:lnTo>
                  <a:lnTo>
                    <a:pt x="112" y="968"/>
                  </a:lnTo>
                  <a:lnTo>
                    <a:pt x="99" y="961"/>
                  </a:lnTo>
                  <a:lnTo>
                    <a:pt x="91" y="948"/>
                  </a:lnTo>
                  <a:lnTo>
                    <a:pt x="73" y="929"/>
                  </a:lnTo>
                  <a:lnTo>
                    <a:pt x="62" y="920"/>
                  </a:lnTo>
                  <a:lnTo>
                    <a:pt x="57" y="905"/>
                  </a:lnTo>
                  <a:lnTo>
                    <a:pt x="49" y="895"/>
                  </a:lnTo>
                  <a:lnTo>
                    <a:pt x="45" y="873"/>
                  </a:lnTo>
                  <a:lnTo>
                    <a:pt x="46" y="852"/>
                  </a:lnTo>
                  <a:lnTo>
                    <a:pt x="46" y="833"/>
                  </a:lnTo>
                  <a:lnTo>
                    <a:pt x="45" y="807"/>
                  </a:lnTo>
                  <a:lnTo>
                    <a:pt x="30" y="799"/>
                  </a:lnTo>
                  <a:lnTo>
                    <a:pt x="10" y="793"/>
                  </a:lnTo>
                  <a:lnTo>
                    <a:pt x="2" y="781"/>
                  </a:lnTo>
                  <a:lnTo>
                    <a:pt x="0" y="768"/>
                  </a:lnTo>
                  <a:lnTo>
                    <a:pt x="13" y="758"/>
                  </a:lnTo>
                  <a:lnTo>
                    <a:pt x="37" y="756"/>
                  </a:lnTo>
                  <a:lnTo>
                    <a:pt x="62" y="752"/>
                  </a:lnTo>
                  <a:lnTo>
                    <a:pt x="94" y="743"/>
                  </a:lnTo>
                  <a:lnTo>
                    <a:pt x="118" y="737"/>
                  </a:lnTo>
                  <a:lnTo>
                    <a:pt x="137" y="726"/>
                  </a:lnTo>
                  <a:lnTo>
                    <a:pt x="164" y="722"/>
                  </a:lnTo>
                  <a:lnTo>
                    <a:pt x="182" y="721"/>
                  </a:lnTo>
                  <a:lnTo>
                    <a:pt x="211" y="722"/>
                  </a:lnTo>
                  <a:lnTo>
                    <a:pt x="239" y="722"/>
                  </a:lnTo>
                  <a:lnTo>
                    <a:pt x="268" y="721"/>
                  </a:lnTo>
                  <a:lnTo>
                    <a:pt x="296" y="709"/>
                  </a:lnTo>
                  <a:lnTo>
                    <a:pt x="319" y="694"/>
                  </a:lnTo>
                  <a:lnTo>
                    <a:pt x="345" y="679"/>
                  </a:lnTo>
                  <a:lnTo>
                    <a:pt x="355" y="668"/>
                  </a:lnTo>
                  <a:lnTo>
                    <a:pt x="366" y="650"/>
                  </a:lnTo>
                  <a:lnTo>
                    <a:pt x="380" y="638"/>
                  </a:lnTo>
                  <a:lnTo>
                    <a:pt x="398" y="630"/>
                  </a:lnTo>
                  <a:lnTo>
                    <a:pt x="428" y="641"/>
                  </a:lnTo>
                  <a:lnTo>
                    <a:pt x="448" y="643"/>
                  </a:lnTo>
                  <a:lnTo>
                    <a:pt x="466" y="629"/>
                  </a:lnTo>
                  <a:lnTo>
                    <a:pt x="474" y="609"/>
                  </a:lnTo>
                  <a:lnTo>
                    <a:pt x="476" y="584"/>
                  </a:lnTo>
                  <a:lnTo>
                    <a:pt x="474" y="554"/>
                  </a:lnTo>
                  <a:lnTo>
                    <a:pt x="471" y="529"/>
                  </a:lnTo>
                  <a:lnTo>
                    <a:pt x="468" y="518"/>
                  </a:lnTo>
                  <a:lnTo>
                    <a:pt x="454" y="479"/>
                  </a:lnTo>
                  <a:lnTo>
                    <a:pt x="448" y="472"/>
                  </a:lnTo>
                  <a:lnTo>
                    <a:pt x="439" y="461"/>
                  </a:lnTo>
                  <a:lnTo>
                    <a:pt x="414" y="441"/>
                  </a:lnTo>
                  <a:lnTo>
                    <a:pt x="408" y="427"/>
                  </a:lnTo>
                  <a:lnTo>
                    <a:pt x="409" y="412"/>
                  </a:lnTo>
                  <a:lnTo>
                    <a:pt x="416" y="400"/>
                  </a:lnTo>
                  <a:lnTo>
                    <a:pt x="407" y="385"/>
                  </a:lnTo>
                  <a:lnTo>
                    <a:pt x="375" y="384"/>
                  </a:lnTo>
                  <a:lnTo>
                    <a:pt x="339" y="383"/>
                  </a:lnTo>
                  <a:lnTo>
                    <a:pt x="316" y="381"/>
                  </a:lnTo>
                  <a:lnTo>
                    <a:pt x="299" y="385"/>
                  </a:lnTo>
                  <a:lnTo>
                    <a:pt x="311" y="355"/>
                  </a:lnTo>
                  <a:lnTo>
                    <a:pt x="323" y="326"/>
                  </a:lnTo>
                  <a:lnTo>
                    <a:pt x="307" y="308"/>
                  </a:lnTo>
                  <a:lnTo>
                    <a:pt x="292" y="288"/>
                  </a:lnTo>
                  <a:lnTo>
                    <a:pt x="273" y="275"/>
                  </a:lnTo>
                  <a:lnTo>
                    <a:pt x="266" y="248"/>
                  </a:lnTo>
                  <a:lnTo>
                    <a:pt x="285" y="234"/>
                  </a:lnTo>
                  <a:lnTo>
                    <a:pt x="285" y="196"/>
                  </a:lnTo>
                  <a:lnTo>
                    <a:pt x="331" y="188"/>
                  </a:lnTo>
                  <a:lnTo>
                    <a:pt x="353" y="192"/>
                  </a:lnTo>
                  <a:lnTo>
                    <a:pt x="397" y="182"/>
                  </a:lnTo>
                  <a:lnTo>
                    <a:pt x="416" y="166"/>
                  </a:lnTo>
                  <a:lnTo>
                    <a:pt x="422" y="133"/>
                  </a:lnTo>
                  <a:lnTo>
                    <a:pt x="408" y="111"/>
                  </a:lnTo>
                  <a:lnTo>
                    <a:pt x="379" y="107"/>
                  </a:lnTo>
                  <a:lnTo>
                    <a:pt x="340" y="107"/>
                  </a:lnTo>
                  <a:lnTo>
                    <a:pt x="323" y="97"/>
                  </a:lnTo>
                  <a:lnTo>
                    <a:pt x="322" y="76"/>
                  </a:lnTo>
                  <a:lnTo>
                    <a:pt x="309" y="55"/>
                  </a:lnTo>
                  <a:lnTo>
                    <a:pt x="254" y="45"/>
                  </a:lnTo>
                  <a:lnTo>
                    <a:pt x="248" y="31"/>
                  </a:lnTo>
                  <a:lnTo>
                    <a:pt x="268" y="13"/>
                  </a:lnTo>
                  <a:lnTo>
                    <a:pt x="294" y="13"/>
                  </a:lnTo>
                  <a:lnTo>
                    <a:pt x="327" y="15"/>
                  </a:lnTo>
                  <a:lnTo>
                    <a:pt x="369" y="14"/>
                  </a:lnTo>
                  <a:lnTo>
                    <a:pt x="399" y="15"/>
                  </a:lnTo>
                  <a:lnTo>
                    <a:pt x="438" y="19"/>
                  </a:lnTo>
                  <a:lnTo>
                    <a:pt x="471" y="29"/>
                  </a:lnTo>
                  <a:lnTo>
                    <a:pt x="497" y="31"/>
                  </a:lnTo>
                  <a:lnTo>
                    <a:pt x="494" y="29"/>
                  </a:lnTo>
                  <a:lnTo>
                    <a:pt x="518" y="29"/>
                  </a:lnTo>
                  <a:lnTo>
                    <a:pt x="530" y="15"/>
                  </a:lnTo>
                  <a:lnTo>
                    <a:pt x="557" y="23"/>
                  </a:lnTo>
                  <a:lnTo>
                    <a:pt x="586" y="18"/>
                  </a:lnTo>
                  <a:lnTo>
                    <a:pt x="611" y="10"/>
                  </a:lnTo>
                  <a:lnTo>
                    <a:pt x="629" y="1"/>
                  </a:lnTo>
                  <a:lnTo>
                    <a:pt x="648" y="0"/>
                  </a:lnTo>
                  <a:lnTo>
                    <a:pt x="662" y="7"/>
                  </a:lnTo>
                  <a:lnTo>
                    <a:pt x="676" y="19"/>
                  </a:lnTo>
                  <a:lnTo>
                    <a:pt x="689" y="27"/>
                  </a:lnTo>
                  <a:lnTo>
                    <a:pt x="700" y="44"/>
                  </a:lnTo>
                  <a:lnTo>
                    <a:pt x="710" y="62"/>
                  </a:lnTo>
                  <a:lnTo>
                    <a:pt x="724" y="73"/>
                  </a:lnTo>
                  <a:lnTo>
                    <a:pt x="735" y="82"/>
                  </a:lnTo>
                  <a:lnTo>
                    <a:pt x="745" y="98"/>
                  </a:lnTo>
                  <a:lnTo>
                    <a:pt x="762" y="114"/>
                  </a:lnTo>
                  <a:lnTo>
                    <a:pt x="786" y="127"/>
                  </a:lnTo>
                  <a:lnTo>
                    <a:pt x="816" y="148"/>
                  </a:lnTo>
                  <a:lnTo>
                    <a:pt x="841" y="153"/>
                  </a:lnTo>
                  <a:lnTo>
                    <a:pt x="865" y="158"/>
                  </a:lnTo>
                  <a:lnTo>
                    <a:pt x="895" y="162"/>
                  </a:lnTo>
                  <a:lnTo>
                    <a:pt x="918" y="185"/>
                  </a:lnTo>
                  <a:lnTo>
                    <a:pt x="930" y="189"/>
                  </a:lnTo>
                  <a:lnTo>
                    <a:pt x="957" y="191"/>
                  </a:lnTo>
                  <a:lnTo>
                    <a:pt x="993" y="197"/>
                  </a:lnTo>
                  <a:lnTo>
                    <a:pt x="1036" y="197"/>
                  </a:lnTo>
                  <a:lnTo>
                    <a:pt x="1079" y="193"/>
                  </a:lnTo>
                  <a:lnTo>
                    <a:pt x="1123" y="194"/>
                  </a:lnTo>
                  <a:lnTo>
                    <a:pt x="1155" y="189"/>
                  </a:lnTo>
                  <a:lnTo>
                    <a:pt x="1167" y="178"/>
                  </a:lnTo>
                  <a:lnTo>
                    <a:pt x="1184" y="179"/>
                  </a:lnTo>
                  <a:lnTo>
                    <a:pt x="1193" y="168"/>
                  </a:lnTo>
                  <a:lnTo>
                    <a:pt x="1214" y="164"/>
                  </a:lnTo>
                  <a:lnTo>
                    <a:pt x="1228" y="170"/>
                  </a:lnTo>
                  <a:lnTo>
                    <a:pt x="1265" y="168"/>
                  </a:lnTo>
                  <a:lnTo>
                    <a:pt x="1308" y="206"/>
                  </a:lnTo>
                  <a:lnTo>
                    <a:pt x="1318" y="209"/>
                  </a:lnTo>
                  <a:lnTo>
                    <a:pt x="1334" y="194"/>
                  </a:lnTo>
                  <a:lnTo>
                    <a:pt x="1347" y="184"/>
                  </a:lnTo>
                  <a:lnTo>
                    <a:pt x="1350" y="168"/>
                  </a:lnTo>
                  <a:lnTo>
                    <a:pt x="1387" y="150"/>
                  </a:lnTo>
                  <a:lnTo>
                    <a:pt x="1399" y="160"/>
                  </a:lnTo>
                  <a:lnTo>
                    <a:pt x="1413" y="166"/>
                  </a:lnTo>
                  <a:lnTo>
                    <a:pt x="1414" y="188"/>
                  </a:lnTo>
                  <a:lnTo>
                    <a:pt x="1418" y="228"/>
                  </a:lnTo>
                  <a:lnTo>
                    <a:pt x="1423" y="242"/>
                  </a:lnTo>
                  <a:lnTo>
                    <a:pt x="1432" y="264"/>
                  </a:lnTo>
                  <a:lnTo>
                    <a:pt x="1435" y="281"/>
                  </a:lnTo>
                  <a:lnTo>
                    <a:pt x="1459" y="303"/>
                  </a:lnTo>
                  <a:lnTo>
                    <a:pt x="1486" y="316"/>
                  </a:lnTo>
                  <a:lnTo>
                    <a:pt x="1510" y="316"/>
                  </a:lnTo>
                  <a:lnTo>
                    <a:pt x="1523" y="300"/>
                  </a:lnTo>
                  <a:lnTo>
                    <a:pt x="1550" y="306"/>
                  </a:lnTo>
                  <a:lnTo>
                    <a:pt x="1578" y="310"/>
                  </a:lnTo>
                  <a:lnTo>
                    <a:pt x="1621" y="316"/>
                  </a:lnTo>
                  <a:lnTo>
                    <a:pt x="1637" y="329"/>
                  </a:lnTo>
                  <a:lnTo>
                    <a:pt x="1642" y="343"/>
                  </a:lnTo>
                  <a:lnTo>
                    <a:pt x="1657" y="356"/>
                  </a:lnTo>
                  <a:lnTo>
                    <a:pt x="1664" y="362"/>
                  </a:lnTo>
                  <a:lnTo>
                    <a:pt x="1698" y="367"/>
                  </a:lnTo>
                  <a:lnTo>
                    <a:pt x="1729" y="366"/>
                  </a:lnTo>
                  <a:lnTo>
                    <a:pt x="1749" y="366"/>
                  </a:lnTo>
                  <a:lnTo>
                    <a:pt x="1776" y="362"/>
                  </a:lnTo>
                  <a:lnTo>
                    <a:pt x="1809" y="343"/>
                  </a:lnTo>
                  <a:lnTo>
                    <a:pt x="1821" y="339"/>
                  </a:lnTo>
                  <a:lnTo>
                    <a:pt x="1826" y="355"/>
                  </a:lnTo>
                  <a:lnTo>
                    <a:pt x="1837" y="362"/>
                  </a:lnTo>
                  <a:lnTo>
                    <a:pt x="1858" y="373"/>
                  </a:lnTo>
                  <a:lnTo>
                    <a:pt x="1881" y="373"/>
                  </a:lnTo>
                  <a:lnTo>
                    <a:pt x="1900" y="388"/>
                  </a:lnTo>
                  <a:lnTo>
                    <a:pt x="1911" y="407"/>
                  </a:lnTo>
                  <a:lnTo>
                    <a:pt x="1930" y="420"/>
                  </a:lnTo>
                  <a:lnTo>
                    <a:pt x="1961" y="413"/>
                  </a:lnTo>
                  <a:lnTo>
                    <a:pt x="1987" y="422"/>
                  </a:lnTo>
                  <a:lnTo>
                    <a:pt x="2007" y="423"/>
                  </a:lnTo>
                  <a:lnTo>
                    <a:pt x="2029" y="434"/>
                  </a:lnTo>
                  <a:lnTo>
                    <a:pt x="2049" y="448"/>
                  </a:lnTo>
                  <a:lnTo>
                    <a:pt x="2066" y="448"/>
                  </a:lnTo>
                  <a:lnTo>
                    <a:pt x="2065" y="470"/>
                  </a:lnTo>
                  <a:lnTo>
                    <a:pt x="2053" y="484"/>
                  </a:lnTo>
                  <a:lnTo>
                    <a:pt x="2042" y="499"/>
                  </a:lnTo>
                  <a:lnTo>
                    <a:pt x="2034" y="520"/>
                  </a:lnTo>
                  <a:lnTo>
                    <a:pt x="2035" y="541"/>
                  </a:lnTo>
                  <a:lnTo>
                    <a:pt x="2049" y="561"/>
                  </a:lnTo>
                  <a:lnTo>
                    <a:pt x="2057" y="577"/>
                  </a:lnTo>
                  <a:lnTo>
                    <a:pt x="2059" y="600"/>
                  </a:lnTo>
                  <a:lnTo>
                    <a:pt x="2052" y="637"/>
                  </a:lnTo>
                  <a:lnTo>
                    <a:pt x="2069" y="644"/>
                  </a:lnTo>
                  <a:lnTo>
                    <a:pt x="2086" y="659"/>
                  </a:lnTo>
                  <a:lnTo>
                    <a:pt x="2101" y="671"/>
                  </a:lnTo>
                  <a:lnTo>
                    <a:pt x="2109" y="685"/>
                  </a:lnTo>
                  <a:lnTo>
                    <a:pt x="2115" y="697"/>
                  </a:lnTo>
                  <a:lnTo>
                    <a:pt x="2121" y="716"/>
                  </a:lnTo>
                  <a:lnTo>
                    <a:pt x="2123" y="736"/>
                  </a:lnTo>
                  <a:lnTo>
                    <a:pt x="2142" y="773"/>
                  </a:lnTo>
                  <a:lnTo>
                    <a:pt x="2142" y="773"/>
                  </a:lnTo>
                  <a:lnTo>
                    <a:pt x="2142" y="773"/>
                  </a:lnTo>
                  <a:lnTo>
                    <a:pt x="2142" y="773"/>
                  </a:lnTo>
                  <a:lnTo>
                    <a:pt x="2142" y="773"/>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95" name="Freeform 15"/>
            <p:cNvSpPr>
              <a:spLocks noChangeAspect="1" noChangeArrowheads="1"/>
            </p:cNvSpPr>
            <p:nvPr/>
          </p:nvSpPr>
          <p:spPr bwMode="auto">
            <a:xfrm>
              <a:off x="3729" y="3677"/>
              <a:ext cx="290" cy="211"/>
            </a:xfrm>
            <a:custGeom>
              <a:avLst/>
              <a:gdLst/>
              <a:ahLst/>
              <a:cxnLst>
                <a:cxn ang="0">
                  <a:pos x="91" y="178"/>
                </a:cxn>
                <a:cxn ang="0">
                  <a:pos x="67" y="198"/>
                </a:cxn>
                <a:cxn ang="0">
                  <a:pos x="24" y="229"/>
                </a:cxn>
                <a:cxn ang="0">
                  <a:pos x="0" y="244"/>
                </a:cxn>
                <a:cxn ang="0">
                  <a:pos x="10" y="274"/>
                </a:cxn>
                <a:cxn ang="0">
                  <a:pos x="6" y="320"/>
                </a:cxn>
                <a:cxn ang="0">
                  <a:pos x="10" y="397"/>
                </a:cxn>
                <a:cxn ang="0">
                  <a:pos x="23" y="440"/>
                </a:cxn>
                <a:cxn ang="0">
                  <a:pos x="67" y="468"/>
                </a:cxn>
                <a:cxn ang="0">
                  <a:pos x="175" y="503"/>
                </a:cxn>
                <a:cxn ang="0">
                  <a:pos x="282" y="514"/>
                </a:cxn>
                <a:cxn ang="0">
                  <a:pos x="355" y="515"/>
                </a:cxn>
                <a:cxn ang="0">
                  <a:pos x="377" y="473"/>
                </a:cxn>
                <a:cxn ang="0">
                  <a:pos x="454" y="470"/>
                </a:cxn>
                <a:cxn ang="0">
                  <a:pos x="472" y="437"/>
                </a:cxn>
                <a:cxn ang="0">
                  <a:pos x="497" y="407"/>
                </a:cxn>
                <a:cxn ang="0">
                  <a:pos x="522" y="391"/>
                </a:cxn>
                <a:cxn ang="0">
                  <a:pos x="571" y="376"/>
                </a:cxn>
                <a:cxn ang="0">
                  <a:pos x="585" y="355"/>
                </a:cxn>
                <a:cxn ang="0">
                  <a:pos x="577" y="325"/>
                </a:cxn>
                <a:cxn ang="0">
                  <a:pos x="589" y="290"/>
                </a:cxn>
                <a:cxn ang="0">
                  <a:pos x="602" y="259"/>
                </a:cxn>
                <a:cxn ang="0">
                  <a:pos x="608" y="239"/>
                </a:cxn>
                <a:cxn ang="0">
                  <a:pos x="620" y="208"/>
                </a:cxn>
                <a:cxn ang="0">
                  <a:pos x="651" y="173"/>
                </a:cxn>
                <a:cxn ang="0">
                  <a:pos x="669" y="142"/>
                </a:cxn>
                <a:cxn ang="0">
                  <a:pos x="706" y="122"/>
                </a:cxn>
                <a:cxn ang="0">
                  <a:pos x="723" y="96"/>
                </a:cxn>
                <a:cxn ang="0">
                  <a:pos x="712" y="61"/>
                </a:cxn>
                <a:cxn ang="0">
                  <a:pos x="691" y="17"/>
                </a:cxn>
                <a:cxn ang="0">
                  <a:pos x="632" y="10"/>
                </a:cxn>
                <a:cxn ang="0">
                  <a:pos x="595" y="5"/>
                </a:cxn>
                <a:cxn ang="0">
                  <a:pos x="565" y="20"/>
                </a:cxn>
                <a:cxn ang="0">
                  <a:pos x="497" y="10"/>
                </a:cxn>
                <a:cxn ang="0">
                  <a:pos x="448" y="20"/>
                </a:cxn>
                <a:cxn ang="0">
                  <a:pos x="405" y="35"/>
                </a:cxn>
                <a:cxn ang="0">
                  <a:pos x="356" y="40"/>
                </a:cxn>
                <a:cxn ang="0">
                  <a:pos x="294" y="40"/>
                </a:cxn>
                <a:cxn ang="0">
                  <a:pos x="239" y="40"/>
                </a:cxn>
                <a:cxn ang="0">
                  <a:pos x="215" y="66"/>
                </a:cxn>
                <a:cxn ang="0">
                  <a:pos x="172" y="81"/>
                </a:cxn>
                <a:cxn ang="0">
                  <a:pos x="172" y="117"/>
                </a:cxn>
                <a:cxn ang="0">
                  <a:pos x="141" y="142"/>
                </a:cxn>
                <a:cxn ang="0">
                  <a:pos x="116" y="157"/>
                </a:cxn>
                <a:cxn ang="0">
                  <a:pos x="109" y="157"/>
                </a:cxn>
              </a:cxnLst>
              <a:rect l="0" t="0" r="r" b="b"/>
              <a:pathLst>
                <a:path w="725" h="527">
                  <a:moveTo>
                    <a:pt x="109" y="157"/>
                  </a:moveTo>
                  <a:lnTo>
                    <a:pt x="98" y="167"/>
                  </a:lnTo>
                  <a:lnTo>
                    <a:pt x="91" y="178"/>
                  </a:lnTo>
                  <a:lnTo>
                    <a:pt x="77" y="188"/>
                  </a:lnTo>
                  <a:lnTo>
                    <a:pt x="73" y="193"/>
                  </a:lnTo>
                  <a:lnTo>
                    <a:pt x="67" y="198"/>
                  </a:lnTo>
                  <a:lnTo>
                    <a:pt x="55" y="203"/>
                  </a:lnTo>
                  <a:lnTo>
                    <a:pt x="35" y="213"/>
                  </a:lnTo>
                  <a:lnTo>
                    <a:pt x="24" y="229"/>
                  </a:lnTo>
                  <a:lnTo>
                    <a:pt x="10" y="234"/>
                  </a:lnTo>
                  <a:lnTo>
                    <a:pt x="10" y="239"/>
                  </a:lnTo>
                  <a:lnTo>
                    <a:pt x="0" y="244"/>
                  </a:lnTo>
                  <a:lnTo>
                    <a:pt x="0" y="259"/>
                  </a:lnTo>
                  <a:lnTo>
                    <a:pt x="9" y="268"/>
                  </a:lnTo>
                  <a:lnTo>
                    <a:pt x="10" y="274"/>
                  </a:lnTo>
                  <a:lnTo>
                    <a:pt x="6" y="300"/>
                  </a:lnTo>
                  <a:lnTo>
                    <a:pt x="0" y="310"/>
                  </a:lnTo>
                  <a:lnTo>
                    <a:pt x="6" y="320"/>
                  </a:lnTo>
                  <a:lnTo>
                    <a:pt x="10" y="330"/>
                  </a:lnTo>
                  <a:lnTo>
                    <a:pt x="6" y="361"/>
                  </a:lnTo>
                  <a:lnTo>
                    <a:pt x="10" y="397"/>
                  </a:lnTo>
                  <a:lnTo>
                    <a:pt x="17" y="411"/>
                  </a:lnTo>
                  <a:lnTo>
                    <a:pt x="24" y="422"/>
                  </a:lnTo>
                  <a:lnTo>
                    <a:pt x="23" y="440"/>
                  </a:lnTo>
                  <a:lnTo>
                    <a:pt x="31" y="454"/>
                  </a:lnTo>
                  <a:lnTo>
                    <a:pt x="52" y="462"/>
                  </a:lnTo>
                  <a:lnTo>
                    <a:pt x="67" y="468"/>
                  </a:lnTo>
                  <a:lnTo>
                    <a:pt x="98" y="480"/>
                  </a:lnTo>
                  <a:lnTo>
                    <a:pt x="137" y="499"/>
                  </a:lnTo>
                  <a:lnTo>
                    <a:pt x="175" y="503"/>
                  </a:lnTo>
                  <a:lnTo>
                    <a:pt x="213" y="511"/>
                  </a:lnTo>
                  <a:lnTo>
                    <a:pt x="264" y="505"/>
                  </a:lnTo>
                  <a:lnTo>
                    <a:pt x="282" y="514"/>
                  </a:lnTo>
                  <a:lnTo>
                    <a:pt x="303" y="527"/>
                  </a:lnTo>
                  <a:lnTo>
                    <a:pt x="337" y="523"/>
                  </a:lnTo>
                  <a:lnTo>
                    <a:pt x="355" y="515"/>
                  </a:lnTo>
                  <a:lnTo>
                    <a:pt x="366" y="495"/>
                  </a:lnTo>
                  <a:lnTo>
                    <a:pt x="368" y="480"/>
                  </a:lnTo>
                  <a:lnTo>
                    <a:pt x="377" y="473"/>
                  </a:lnTo>
                  <a:lnTo>
                    <a:pt x="404" y="470"/>
                  </a:lnTo>
                  <a:lnTo>
                    <a:pt x="430" y="474"/>
                  </a:lnTo>
                  <a:lnTo>
                    <a:pt x="454" y="470"/>
                  </a:lnTo>
                  <a:lnTo>
                    <a:pt x="462" y="461"/>
                  </a:lnTo>
                  <a:lnTo>
                    <a:pt x="465" y="447"/>
                  </a:lnTo>
                  <a:lnTo>
                    <a:pt x="472" y="437"/>
                  </a:lnTo>
                  <a:lnTo>
                    <a:pt x="479" y="422"/>
                  </a:lnTo>
                  <a:lnTo>
                    <a:pt x="491" y="412"/>
                  </a:lnTo>
                  <a:lnTo>
                    <a:pt x="497" y="407"/>
                  </a:lnTo>
                  <a:lnTo>
                    <a:pt x="503" y="397"/>
                  </a:lnTo>
                  <a:lnTo>
                    <a:pt x="509" y="391"/>
                  </a:lnTo>
                  <a:lnTo>
                    <a:pt x="522" y="391"/>
                  </a:lnTo>
                  <a:lnTo>
                    <a:pt x="528" y="386"/>
                  </a:lnTo>
                  <a:lnTo>
                    <a:pt x="552" y="386"/>
                  </a:lnTo>
                  <a:lnTo>
                    <a:pt x="571" y="376"/>
                  </a:lnTo>
                  <a:lnTo>
                    <a:pt x="574" y="365"/>
                  </a:lnTo>
                  <a:lnTo>
                    <a:pt x="579" y="361"/>
                  </a:lnTo>
                  <a:lnTo>
                    <a:pt x="585" y="355"/>
                  </a:lnTo>
                  <a:lnTo>
                    <a:pt x="589" y="346"/>
                  </a:lnTo>
                  <a:lnTo>
                    <a:pt x="577" y="335"/>
                  </a:lnTo>
                  <a:lnTo>
                    <a:pt x="577" y="325"/>
                  </a:lnTo>
                  <a:lnTo>
                    <a:pt x="583" y="325"/>
                  </a:lnTo>
                  <a:lnTo>
                    <a:pt x="589" y="300"/>
                  </a:lnTo>
                  <a:lnTo>
                    <a:pt x="589" y="290"/>
                  </a:lnTo>
                  <a:lnTo>
                    <a:pt x="602" y="279"/>
                  </a:lnTo>
                  <a:lnTo>
                    <a:pt x="602" y="274"/>
                  </a:lnTo>
                  <a:lnTo>
                    <a:pt x="602" y="259"/>
                  </a:lnTo>
                  <a:lnTo>
                    <a:pt x="595" y="253"/>
                  </a:lnTo>
                  <a:lnTo>
                    <a:pt x="597" y="247"/>
                  </a:lnTo>
                  <a:lnTo>
                    <a:pt x="608" y="239"/>
                  </a:lnTo>
                  <a:lnTo>
                    <a:pt x="614" y="234"/>
                  </a:lnTo>
                  <a:lnTo>
                    <a:pt x="620" y="218"/>
                  </a:lnTo>
                  <a:lnTo>
                    <a:pt x="620" y="208"/>
                  </a:lnTo>
                  <a:lnTo>
                    <a:pt x="629" y="194"/>
                  </a:lnTo>
                  <a:lnTo>
                    <a:pt x="645" y="183"/>
                  </a:lnTo>
                  <a:lnTo>
                    <a:pt x="651" y="173"/>
                  </a:lnTo>
                  <a:lnTo>
                    <a:pt x="657" y="162"/>
                  </a:lnTo>
                  <a:lnTo>
                    <a:pt x="663" y="152"/>
                  </a:lnTo>
                  <a:lnTo>
                    <a:pt x="669" y="142"/>
                  </a:lnTo>
                  <a:lnTo>
                    <a:pt x="688" y="137"/>
                  </a:lnTo>
                  <a:lnTo>
                    <a:pt x="694" y="132"/>
                  </a:lnTo>
                  <a:lnTo>
                    <a:pt x="706" y="122"/>
                  </a:lnTo>
                  <a:lnTo>
                    <a:pt x="718" y="117"/>
                  </a:lnTo>
                  <a:lnTo>
                    <a:pt x="723" y="105"/>
                  </a:lnTo>
                  <a:lnTo>
                    <a:pt x="723" y="96"/>
                  </a:lnTo>
                  <a:lnTo>
                    <a:pt x="725" y="76"/>
                  </a:lnTo>
                  <a:lnTo>
                    <a:pt x="718" y="66"/>
                  </a:lnTo>
                  <a:lnTo>
                    <a:pt x="712" y="61"/>
                  </a:lnTo>
                  <a:lnTo>
                    <a:pt x="708" y="41"/>
                  </a:lnTo>
                  <a:lnTo>
                    <a:pt x="700" y="30"/>
                  </a:lnTo>
                  <a:lnTo>
                    <a:pt x="691" y="17"/>
                  </a:lnTo>
                  <a:lnTo>
                    <a:pt x="681" y="15"/>
                  </a:lnTo>
                  <a:lnTo>
                    <a:pt x="651" y="15"/>
                  </a:lnTo>
                  <a:lnTo>
                    <a:pt x="632" y="10"/>
                  </a:lnTo>
                  <a:lnTo>
                    <a:pt x="620" y="0"/>
                  </a:lnTo>
                  <a:lnTo>
                    <a:pt x="608" y="0"/>
                  </a:lnTo>
                  <a:lnTo>
                    <a:pt x="595" y="5"/>
                  </a:lnTo>
                  <a:lnTo>
                    <a:pt x="587" y="19"/>
                  </a:lnTo>
                  <a:lnTo>
                    <a:pt x="583" y="24"/>
                  </a:lnTo>
                  <a:lnTo>
                    <a:pt x="565" y="20"/>
                  </a:lnTo>
                  <a:lnTo>
                    <a:pt x="546" y="10"/>
                  </a:lnTo>
                  <a:lnTo>
                    <a:pt x="522" y="10"/>
                  </a:lnTo>
                  <a:lnTo>
                    <a:pt x="497" y="10"/>
                  </a:lnTo>
                  <a:lnTo>
                    <a:pt x="472" y="10"/>
                  </a:lnTo>
                  <a:lnTo>
                    <a:pt x="465" y="15"/>
                  </a:lnTo>
                  <a:lnTo>
                    <a:pt x="448" y="20"/>
                  </a:lnTo>
                  <a:lnTo>
                    <a:pt x="436" y="30"/>
                  </a:lnTo>
                  <a:lnTo>
                    <a:pt x="423" y="35"/>
                  </a:lnTo>
                  <a:lnTo>
                    <a:pt x="405" y="35"/>
                  </a:lnTo>
                  <a:lnTo>
                    <a:pt x="393" y="40"/>
                  </a:lnTo>
                  <a:lnTo>
                    <a:pt x="380" y="35"/>
                  </a:lnTo>
                  <a:lnTo>
                    <a:pt x="356" y="40"/>
                  </a:lnTo>
                  <a:lnTo>
                    <a:pt x="337" y="35"/>
                  </a:lnTo>
                  <a:lnTo>
                    <a:pt x="319" y="35"/>
                  </a:lnTo>
                  <a:lnTo>
                    <a:pt x="294" y="40"/>
                  </a:lnTo>
                  <a:lnTo>
                    <a:pt x="282" y="40"/>
                  </a:lnTo>
                  <a:lnTo>
                    <a:pt x="250" y="35"/>
                  </a:lnTo>
                  <a:lnTo>
                    <a:pt x="239" y="40"/>
                  </a:lnTo>
                  <a:lnTo>
                    <a:pt x="227" y="45"/>
                  </a:lnTo>
                  <a:lnTo>
                    <a:pt x="215" y="55"/>
                  </a:lnTo>
                  <a:lnTo>
                    <a:pt x="215" y="66"/>
                  </a:lnTo>
                  <a:lnTo>
                    <a:pt x="201" y="76"/>
                  </a:lnTo>
                  <a:lnTo>
                    <a:pt x="183" y="76"/>
                  </a:lnTo>
                  <a:lnTo>
                    <a:pt x="172" y="81"/>
                  </a:lnTo>
                  <a:lnTo>
                    <a:pt x="158" y="91"/>
                  </a:lnTo>
                  <a:lnTo>
                    <a:pt x="165" y="106"/>
                  </a:lnTo>
                  <a:lnTo>
                    <a:pt x="172" y="117"/>
                  </a:lnTo>
                  <a:lnTo>
                    <a:pt x="158" y="132"/>
                  </a:lnTo>
                  <a:lnTo>
                    <a:pt x="151" y="137"/>
                  </a:lnTo>
                  <a:lnTo>
                    <a:pt x="141" y="142"/>
                  </a:lnTo>
                  <a:lnTo>
                    <a:pt x="134" y="152"/>
                  </a:lnTo>
                  <a:lnTo>
                    <a:pt x="116" y="152"/>
                  </a:lnTo>
                  <a:lnTo>
                    <a:pt x="116" y="157"/>
                  </a:lnTo>
                  <a:lnTo>
                    <a:pt x="109" y="157"/>
                  </a:lnTo>
                  <a:lnTo>
                    <a:pt x="109" y="157"/>
                  </a:lnTo>
                  <a:lnTo>
                    <a:pt x="109" y="157"/>
                  </a:lnTo>
                  <a:lnTo>
                    <a:pt x="109" y="157"/>
                  </a:lnTo>
                  <a:lnTo>
                    <a:pt x="109" y="157"/>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96" name="Freeform 16"/>
            <p:cNvSpPr>
              <a:spLocks noChangeAspect="1" noChangeArrowheads="1"/>
            </p:cNvSpPr>
            <p:nvPr/>
          </p:nvSpPr>
          <p:spPr bwMode="auto">
            <a:xfrm>
              <a:off x="5038" y="2981"/>
              <a:ext cx="187" cy="367"/>
            </a:xfrm>
            <a:custGeom>
              <a:avLst/>
              <a:gdLst/>
              <a:ahLst/>
              <a:cxnLst>
                <a:cxn ang="0">
                  <a:pos x="362" y="20"/>
                </a:cxn>
                <a:cxn ang="0">
                  <a:pos x="418" y="35"/>
                </a:cxn>
                <a:cxn ang="0">
                  <a:pos x="461" y="65"/>
                </a:cxn>
                <a:cxn ang="0">
                  <a:pos x="436" y="101"/>
                </a:cxn>
                <a:cxn ang="0">
                  <a:pos x="436" y="147"/>
                </a:cxn>
                <a:cxn ang="0">
                  <a:pos x="467" y="197"/>
                </a:cxn>
                <a:cxn ang="0">
                  <a:pos x="449" y="233"/>
                </a:cxn>
                <a:cxn ang="0">
                  <a:pos x="430" y="278"/>
                </a:cxn>
                <a:cxn ang="0">
                  <a:pos x="424" y="334"/>
                </a:cxn>
                <a:cxn ang="0">
                  <a:pos x="442" y="385"/>
                </a:cxn>
                <a:cxn ang="0">
                  <a:pos x="424" y="420"/>
                </a:cxn>
                <a:cxn ang="0">
                  <a:pos x="424" y="491"/>
                </a:cxn>
                <a:cxn ang="0">
                  <a:pos x="412" y="557"/>
                </a:cxn>
                <a:cxn ang="0">
                  <a:pos x="393" y="613"/>
                </a:cxn>
                <a:cxn ang="0">
                  <a:pos x="381" y="674"/>
                </a:cxn>
                <a:cxn ang="0">
                  <a:pos x="350" y="699"/>
                </a:cxn>
                <a:cxn ang="0">
                  <a:pos x="332" y="735"/>
                </a:cxn>
                <a:cxn ang="0">
                  <a:pos x="319" y="790"/>
                </a:cxn>
                <a:cxn ang="0">
                  <a:pos x="326" y="856"/>
                </a:cxn>
                <a:cxn ang="0">
                  <a:pos x="313" y="912"/>
                </a:cxn>
                <a:cxn ang="0">
                  <a:pos x="270" y="892"/>
                </a:cxn>
                <a:cxn ang="0">
                  <a:pos x="252" y="841"/>
                </a:cxn>
                <a:cxn ang="0">
                  <a:pos x="190" y="805"/>
                </a:cxn>
                <a:cxn ang="0">
                  <a:pos x="135" y="785"/>
                </a:cxn>
                <a:cxn ang="0">
                  <a:pos x="98" y="735"/>
                </a:cxn>
                <a:cxn ang="0">
                  <a:pos x="67" y="699"/>
                </a:cxn>
                <a:cxn ang="0">
                  <a:pos x="49" y="658"/>
                </a:cxn>
                <a:cxn ang="0">
                  <a:pos x="18" y="603"/>
                </a:cxn>
                <a:cxn ang="0">
                  <a:pos x="36" y="557"/>
                </a:cxn>
                <a:cxn ang="0">
                  <a:pos x="12" y="527"/>
                </a:cxn>
                <a:cxn ang="0">
                  <a:pos x="18" y="466"/>
                </a:cxn>
                <a:cxn ang="0">
                  <a:pos x="43" y="405"/>
                </a:cxn>
                <a:cxn ang="0">
                  <a:pos x="67" y="359"/>
                </a:cxn>
                <a:cxn ang="0">
                  <a:pos x="86" y="309"/>
                </a:cxn>
                <a:cxn ang="0">
                  <a:pos x="104" y="253"/>
                </a:cxn>
                <a:cxn ang="0">
                  <a:pos x="141" y="212"/>
                </a:cxn>
                <a:cxn ang="0">
                  <a:pos x="166" y="157"/>
                </a:cxn>
                <a:cxn ang="0">
                  <a:pos x="196" y="96"/>
                </a:cxn>
                <a:cxn ang="0">
                  <a:pos x="246" y="76"/>
                </a:cxn>
                <a:cxn ang="0">
                  <a:pos x="295" y="55"/>
                </a:cxn>
                <a:cxn ang="0">
                  <a:pos x="313" y="15"/>
                </a:cxn>
                <a:cxn ang="0">
                  <a:pos x="332" y="0"/>
                </a:cxn>
                <a:cxn ang="0">
                  <a:pos x="332" y="0"/>
                </a:cxn>
              </a:cxnLst>
              <a:rect l="0" t="0" r="r" b="b"/>
              <a:pathLst>
                <a:path w="467" h="917">
                  <a:moveTo>
                    <a:pt x="332" y="0"/>
                  </a:moveTo>
                  <a:lnTo>
                    <a:pt x="350" y="10"/>
                  </a:lnTo>
                  <a:lnTo>
                    <a:pt x="362" y="20"/>
                  </a:lnTo>
                  <a:lnTo>
                    <a:pt x="381" y="25"/>
                  </a:lnTo>
                  <a:lnTo>
                    <a:pt x="393" y="30"/>
                  </a:lnTo>
                  <a:lnTo>
                    <a:pt x="418" y="35"/>
                  </a:lnTo>
                  <a:lnTo>
                    <a:pt x="436" y="40"/>
                  </a:lnTo>
                  <a:lnTo>
                    <a:pt x="449" y="50"/>
                  </a:lnTo>
                  <a:lnTo>
                    <a:pt x="461" y="65"/>
                  </a:lnTo>
                  <a:lnTo>
                    <a:pt x="455" y="76"/>
                  </a:lnTo>
                  <a:lnTo>
                    <a:pt x="442" y="86"/>
                  </a:lnTo>
                  <a:lnTo>
                    <a:pt x="436" y="101"/>
                  </a:lnTo>
                  <a:lnTo>
                    <a:pt x="430" y="116"/>
                  </a:lnTo>
                  <a:lnTo>
                    <a:pt x="436" y="131"/>
                  </a:lnTo>
                  <a:lnTo>
                    <a:pt x="436" y="147"/>
                  </a:lnTo>
                  <a:lnTo>
                    <a:pt x="449" y="157"/>
                  </a:lnTo>
                  <a:lnTo>
                    <a:pt x="467" y="172"/>
                  </a:lnTo>
                  <a:lnTo>
                    <a:pt x="467" y="197"/>
                  </a:lnTo>
                  <a:lnTo>
                    <a:pt x="467" y="212"/>
                  </a:lnTo>
                  <a:lnTo>
                    <a:pt x="455" y="217"/>
                  </a:lnTo>
                  <a:lnTo>
                    <a:pt x="449" y="233"/>
                  </a:lnTo>
                  <a:lnTo>
                    <a:pt x="449" y="248"/>
                  </a:lnTo>
                  <a:lnTo>
                    <a:pt x="442" y="268"/>
                  </a:lnTo>
                  <a:lnTo>
                    <a:pt x="430" y="278"/>
                  </a:lnTo>
                  <a:lnTo>
                    <a:pt x="436" y="309"/>
                  </a:lnTo>
                  <a:lnTo>
                    <a:pt x="430" y="319"/>
                  </a:lnTo>
                  <a:lnTo>
                    <a:pt x="424" y="334"/>
                  </a:lnTo>
                  <a:lnTo>
                    <a:pt x="436" y="354"/>
                  </a:lnTo>
                  <a:lnTo>
                    <a:pt x="442" y="370"/>
                  </a:lnTo>
                  <a:lnTo>
                    <a:pt x="442" y="385"/>
                  </a:lnTo>
                  <a:lnTo>
                    <a:pt x="430" y="395"/>
                  </a:lnTo>
                  <a:lnTo>
                    <a:pt x="424" y="405"/>
                  </a:lnTo>
                  <a:lnTo>
                    <a:pt x="424" y="420"/>
                  </a:lnTo>
                  <a:lnTo>
                    <a:pt x="424" y="451"/>
                  </a:lnTo>
                  <a:lnTo>
                    <a:pt x="424" y="471"/>
                  </a:lnTo>
                  <a:lnTo>
                    <a:pt x="424" y="491"/>
                  </a:lnTo>
                  <a:lnTo>
                    <a:pt x="424" y="506"/>
                  </a:lnTo>
                  <a:lnTo>
                    <a:pt x="424" y="537"/>
                  </a:lnTo>
                  <a:lnTo>
                    <a:pt x="412" y="557"/>
                  </a:lnTo>
                  <a:lnTo>
                    <a:pt x="412" y="582"/>
                  </a:lnTo>
                  <a:lnTo>
                    <a:pt x="405" y="598"/>
                  </a:lnTo>
                  <a:lnTo>
                    <a:pt x="393" y="613"/>
                  </a:lnTo>
                  <a:lnTo>
                    <a:pt x="381" y="628"/>
                  </a:lnTo>
                  <a:lnTo>
                    <a:pt x="381" y="648"/>
                  </a:lnTo>
                  <a:lnTo>
                    <a:pt x="381" y="674"/>
                  </a:lnTo>
                  <a:lnTo>
                    <a:pt x="369" y="684"/>
                  </a:lnTo>
                  <a:lnTo>
                    <a:pt x="362" y="694"/>
                  </a:lnTo>
                  <a:lnTo>
                    <a:pt x="350" y="699"/>
                  </a:lnTo>
                  <a:lnTo>
                    <a:pt x="344" y="709"/>
                  </a:lnTo>
                  <a:lnTo>
                    <a:pt x="338" y="724"/>
                  </a:lnTo>
                  <a:lnTo>
                    <a:pt x="332" y="735"/>
                  </a:lnTo>
                  <a:lnTo>
                    <a:pt x="326" y="750"/>
                  </a:lnTo>
                  <a:lnTo>
                    <a:pt x="319" y="765"/>
                  </a:lnTo>
                  <a:lnTo>
                    <a:pt x="319" y="790"/>
                  </a:lnTo>
                  <a:lnTo>
                    <a:pt x="313" y="821"/>
                  </a:lnTo>
                  <a:lnTo>
                    <a:pt x="319" y="841"/>
                  </a:lnTo>
                  <a:lnTo>
                    <a:pt x="326" y="856"/>
                  </a:lnTo>
                  <a:lnTo>
                    <a:pt x="332" y="866"/>
                  </a:lnTo>
                  <a:lnTo>
                    <a:pt x="326" y="892"/>
                  </a:lnTo>
                  <a:lnTo>
                    <a:pt x="313" y="912"/>
                  </a:lnTo>
                  <a:lnTo>
                    <a:pt x="289" y="917"/>
                  </a:lnTo>
                  <a:lnTo>
                    <a:pt x="276" y="912"/>
                  </a:lnTo>
                  <a:lnTo>
                    <a:pt x="270" y="892"/>
                  </a:lnTo>
                  <a:lnTo>
                    <a:pt x="270" y="876"/>
                  </a:lnTo>
                  <a:lnTo>
                    <a:pt x="258" y="861"/>
                  </a:lnTo>
                  <a:lnTo>
                    <a:pt x="252" y="841"/>
                  </a:lnTo>
                  <a:lnTo>
                    <a:pt x="239" y="831"/>
                  </a:lnTo>
                  <a:lnTo>
                    <a:pt x="215" y="816"/>
                  </a:lnTo>
                  <a:lnTo>
                    <a:pt x="190" y="805"/>
                  </a:lnTo>
                  <a:lnTo>
                    <a:pt x="172" y="800"/>
                  </a:lnTo>
                  <a:lnTo>
                    <a:pt x="159" y="795"/>
                  </a:lnTo>
                  <a:lnTo>
                    <a:pt x="135" y="785"/>
                  </a:lnTo>
                  <a:lnTo>
                    <a:pt x="123" y="770"/>
                  </a:lnTo>
                  <a:lnTo>
                    <a:pt x="110" y="760"/>
                  </a:lnTo>
                  <a:lnTo>
                    <a:pt x="98" y="735"/>
                  </a:lnTo>
                  <a:lnTo>
                    <a:pt x="86" y="724"/>
                  </a:lnTo>
                  <a:lnTo>
                    <a:pt x="79" y="709"/>
                  </a:lnTo>
                  <a:lnTo>
                    <a:pt x="67" y="699"/>
                  </a:lnTo>
                  <a:lnTo>
                    <a:pt x="61" y="684"/>
                  </a:lnTo>
                  <a:lnTo>
                    <a:pt x="61" y="669"/>
                  </a:lnTo>
                  <a:lnTo>
                    <a:pt x="49" y="658"/>
                  </a:lnTo>
                  <a:lnTo>
                    <a:pt x="24" y="651"/>
                  </a:lnTo>
                  <a:lnTo>
                    <a:pt x="24" y="623"/>
                  </a:lnTo>
                  <a:lnTo>
                    <a:pt x="18" y="603"/>
                  </a:lnTo>
                  <a:lnTo>
                    <a:pt x="18" y="588"/>
                  </a:lnTo>
                  <a:lnTo>
                    <a:pt x="36" y="572"/>
                  </a:lnTo>
                  <a:lnTo>
                    <a:pt x="36" y="557"/>
                  </a:lnTo>
                  <a:lnTo>
                    <a:pt x="30" y="547"/>
                  </a:lnTo>
                  <a:lnTo>
                    <a:pt x="24" y="537"/>
                  </a:lnTo>
                  <a:lnTo>
                    <a:pt x="12" y="527"/>
                  </a:lnTo>
                  <a:lnTo>
                    <a:pt x="12" y="506"/>
                  </a:lnTo>
                  <a:lnTo>
                    <a:pt x="0" y="491"/>
                  </a:lnTo>
                  <a:lnTo>
                    <a:pt x="18" y="466"/>
                  </a:lnTo>
                  <a:lnTo>
                    <a:pt x="24" y="446"/>
                  </a:lnTo>
                  <a:lnTo>
                    <a:pt x="36" y="425"/>
                  </a:lnTo>
                  <a:lnTo>
                    <a:pt x="43" y="405"/>
                  </a:lnTo>
                  <a:lnTo>
                    <a:pt x="49" y="390"/>
                  </a:lnTo>
                  <a:lnTo>
                    <a:pt x="55" y="370"/>
                  </a:lnTo>
                  <a:lnTo>
                    <a:pt x="67" y="359"/>
                  </a:lnTo>
                  <a:lnTo>
                    <a:pt x="73" y="339"/>
                  </a:lnTo>
                  <a:lnTo>
                    <a:pt x="86" y="324"/>
                  </a:lnTo>
                  <a:lnTo>
                    <a:pt x="86" y="309"/>
                  </a:lnTo>
                  <a:lnTo>
                    <a:pt x="92" y="288"/>
                  </a:lnTo>
                  <a:lnTo>
                    <a:pt x="92" y="273"/>
                  </a:lnTo>
                  <a:lnTo>
                    <a:pt x="104" y="253"/>
                  </a:lnTo>
                  <a:lnTo>
                    <a:pt x="116" y="238"/>
                  </a:lnTo>
                  <a:lnTo>
                    <a:pt x="129" y="223"/>
                  </a:lnTo>
                  <a:lnTo>
                    <a:pt x="141" y="212"/>
                  </a:lnTo>
                  <a:lnTo>
                    <a:pt x="159" y="197"/>
                  </a:lnTo>
                  <a:lnTo>
                    <a:pt x="166" y="172"/>
                  </a:lnTo>
                  <a:lnTo>
                    <a:pt x="166" y="157"/>
                  </a:lnTo>
                  <a:lnTo>
                    <a:pt x="172" y="126"/>
                  </a:lnTo>
                  <a:lnTo>
                    <a:pt x="178" y="106"/>
                  </a:lnTo>
                  <a:lnTo>
                    <a:pt x="196" y="96"/>
                  </a:lnTo>
                  <a:lnTo>
                    <a:pt x="202" y="81"/>
                  </a:lnTo>
                  <a:lnTo>
                    <a:pt x="221" y="76"/>
                  </a:lnTo>
                  <a:lnTo>
                    <a:pt x="246" y="76"/>
                  </a:lnTo>
                  <a:lnTo>
                    <a:pt x="264" y="60"/>
                  </a:lnTo>
                  <a:lnTo>
                    <a:pt x="289" y="65"/>
                  </a:lnTo>
                  <a:lnTo>
                    <a:pt x="295" y="55"/>
                  </a:lnTo>
                  <a:lnTo>
                    <a:pt x="301" y="40"/>
                  </a:lnTo>
                  <a:lnTo>
                    <a:pt x="301" y="25"/>
                  </a:lnTo>
                  <a:lnTo>
                    <a:pt x="313" y="15"/>
                  </a:lnTo>
                  <a:lnTo>
                    <a:pt x="319" y="5"/>
                  </a:lnTo>
                  <a:lnTo>
                    <a:pt x="332" y="0"/>
                  </a:lnTo>
                  <a:lnTo>
                    <a:pt x="332" y="0"/>
                  </a:lnTo>
                  <a:lnTo>
                    <a:pt x="332" y="0"/>
                  </a:lnTo>
                  <a:lnTo>
                    <a:pt x="332" y="0"/>
                  </a:lnTo>
                  <a:lnTo>
                    <a:pt x="332" y="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97" name="Freeform 17"/>
            <p:cNvSpPr>
              <a:spLocks noChangeAspect="1" noChangeArrowheads="1"/>
            </p:cNvSpPr>
            <p:nvPr/>
          </p:nvSpPr>
          <p:spPr bwMode="auto">
            <a:xfrm>
              <a:off x="4425" y="2005"/>
              <a:ext cx="628" cy="419"/>
            </a:xfrm>
            <a:custGeom>
              <a:avLst/>
              <a:gdLst/>
              <a:ahLst/>
              <a:cxnLst>
                <a:cxn ang="0">
                  <a:pos x="695" y="61"/>
                </a:cxn>
                <a:cxn ang="0">
                  <a:pos x="776" y="92"/>
                </a:cxn>
                <a:cxn ang="0">
                  <a:pos x="849" y="127"/>
                </a:cxn>
                <a:cxn ang="0">
                  <a:pos x="928" y="143"/>
                </a:cxn>
                <a:cxn ang="0">
                  <a:pos x="1009" y="168"/>
                </a:cxn>
                <a:cxn ang="0">
                  <a:pos x="1044" y="244"/>
                </a:cxn>
                <a:cxn ang="0">
                  <a:pos x="1101" y="315"/>
                </a:cxn>
                <a:cxn ang="0">
                  <a:pos x="1163" y="386"/>
                </a:cxn>
                <a:cxn ang="0">
                  <a:pos x="1204" y="452"/>
                </a:cxn>
                <a:cxn ang="0">
                  <a:pos x="1249" y="519"/>
                </a:cxn>
                <a:cxn ang="0">
                  <a:pos x="1286" y="574"/>
                </a:cxn>
                <a:cxn ang="0">
                  <a:pos x="1403" y="605"/>
                </a:cxn>
                <a:cxn ang="0">
                  <a:pos x="1444" y="676"/>
                </a:cxn>
                <a:cxn ang="0">
                  <a:pos x="1551" y="727"/>
                </a:cxn>
                <a:cxn ang="0">
                  <a:pos x="1563" y="788"/>
                </a:cxn>
                <a:cxn ang="0">
                  <a:pos x="1469" y="762"/>
                </a:cxn>
                <a:cxn ang="0">
                  <a:pos x="1390" y="768"/>
                </a:cxn>
                <a:cxn ang="0">
                  <a:pos x="1459" y="823"/>
                </a:cxn>
                <a:cxn ang="0">
                  <a:pos x="1408" y="879"/>
                </a:cxn>
                <a:cxn ang="0">
                  <a:pos x="1366" y="940"/>
                </a:cxn>
                <a:cxn ang="0">
                  <a:pos x="1348" y="991"/>
                </a:cxn>
                <a:cxn ang="0">
                  <a:pos x="1290" y="1047"/>
                </a:cxn>
                <a:cxn ang="0">
                  <a:pos x="1224" y="1027"/>
                </a:cxn>
                <a:cxn ang="0">
                  <a:pos x="1139" y="1027"/>
                </a:cxn>
                <a:cxn ang="0">
                  <a:pos x="1071" y="986"/>
                </a:cxn>
                <a:cxn ang="0">
                  <a:pos x="953" y="991"/>
                </a:cxn>
                <a:cxn ang="0">
                  <a:pos x="858" y="994"/>
                </a:cxn>
                <a:cxn ang="0">
                  <a:pos x="785" y="965"/>
                </a:cxn>
                <a:cxn ang="0">
                  <a:pos x="784" y="900"/>
                </a:cxn>
                <a:cxn ang="0">
                  <a:pos x="669" y="856"/>
                </a:cxn>
                <a:cxn ang="0">
                  <a:pos x="644" y="803"/>
                </a:cxn>
                <a:cxn ang="0">
                  <a:pos x="705" y="724"/>
                </a:cxn>
                <a:cxn ang="0">
                  <a:pos x="698" y="656"/>
                </a:cxn>
                <a:cxn ang="0">
                  <a:pos x="808" y="652"/>
                </a:cxn>
                <a:cxn ang="0">
                  <a:pos x="786" y="583"/>
                </a:cxn>
                <a:cxn ang="0">
                  <a:pos x="695" y="599"/>
                </a:cxn>
                <a:cxn ang="0">
                  <a:pos x="593" y="615"/>
                </a:cxn>
                <a:cxn ang="0">
                  <a:pos x="535" y="537"/>
                </a:cxn>
                <a:cxn ang="0">
                  <a:pos x="469" y="498"/>
                </a:cxn>
                <a:cxn ang="0">
                  <a:pos x="490" y="393"/>
                </a:cxn>
                <a:cxn ang="0">
                  <a:pos x="381" y="364"/>
                </a:cxn>
                <a:cxn ang="0">
                  <a:pos x="306" y="326"/>
                </a:cxn>
                <a:cxn ang="0">
                  <a:pos x="215" y="316"/>
                </a:cxn>
                <a:cxn ang="0">
                  <a:pos x="137" y="258"/>
                </a:cxn>
                <a:cxn ang="0">
                  <a:pos x="48" y="225"/>
                </a:cxn>
                <a:cxn ang="0">
                  <a:pos x="17" y="133"/>
                </a:cxn>
                <a:cxn ang="0">
                  <a:pos x="123" y="122"/>
                </a:cxn>
                <a:cxn ang="0">
                  <a:pos x="173" y="198"/>
                </a:cxn>
                <a:cxn ang="0">
                  <a:pos x="263" y="198"/>
                </a:cxn>
                <a:cxn ang="0">
                  <a:pos x="363" y="192"/>
                </a:cxn>
                <a:cxn ang="0">
                  <a:pos x="409" y="142"/>
                </a:cxn>
                <a:cxn ang="0">
                  <a:pos x="496" y="199"/>
                </a:cxn>
                <a:cxn ang="0">
                  <a:pos x="524" y="163"/>
                </a:cxn>
                <a:cxn ang="0">
                  <a:pos x="563" y="117"/>
                </a:cxn>
                <a:cxn ang="0">
                  <a:pos x="614" y="40"/>
                </a:cxn>
                <a:cxn ang="0">
                  <a:pos x="683" y="0"/>
                </a:cxn>
              </a:cxnLst>
              <a:rect l="0" t="0" r="r" b="b"/>
              <a:pathLst>
                <a:path w="1570" h="1047">
                  <a:moveTo>
                    <a:pt x="683" y="0"/>
                  </a:moveTo>
                  <a:lnTo>
                    <a:pt x="688" y="21"/>
                  </a:lnTo>
                  <a:lnTo>
                    <a:pt x="695" y="36"/>
                  </a:lnTo>
                  <a:lnTo>
                    <a:pt x="695" y="46"/>
                  </a:lnTo>
                  <a:lnTo>
                    <a:pt x="695" y="61"/>
                  </a:lnTo>
                  <a:lnTo>
                    <a:pt x="695" y="71"/>
                  </a:lnTo>
                  <a:lnTo>
                    <a:pt x="708" y="76"/>
                  </a:lnTo>
                  <a:lnTo>
                    <a:pt x="738" y="82"/>
                  </a:lnTo>
                  <a:lnTo>
                    <a:pt x="757" y="87"/>
                  </a:lnTo>
                  <a:lnTo>
                    <a:pt x="776" y="92"/>
                  </a:lnTo>
                  <a:lnTo>
                    <a:pt x="786" y="102"/>
                  </a:lnTo>
                  <a:lnTo>
                    <a:pt x="811" y="112"/>
                  </a:lnTo>
                  <a:lnTo>
                    <a:pt x="825" y="117"/>
                  </a:lnTo>
                  <a:lnTo>
                    <a:pt x="831" y="127"/>
                  </a:lnTo>
                  <a:lnTo>
                    <a:pt x="849" y="127"/>
                  </a:lnTo>
                  <a:lnTo>
                    <a:pt x="874" y="132"/>
                  </a:lnTo>
                  <a:lnTo>
                    <a:pt x="885" y="137"/>
                  </a:lnTo>
                  <a:lnTo>
                    <a:pt x="899" y="137"/>
                  </a:lnTo>
                  <a:lnTo>
                    <a:pt x="917" y="143"/>
                  </a:lnTo>
                  <a:lnTo>
                    <a:pt x="928" y="143"/>
                  </a:lnTo>
                  <a:lnTo>
                    <a:pt x="948" y="153"/>
                  </a:lnTo>
                  <a:lnTo>
                    <a:pt x="964" y="153"/>
                  </a:lnTo>
                  <a:lnTo>
                    <a:pt x="989" y="153"/>
                  </a:lnTo>
                  <a:lnTo>
                    <a:pt x="997" y="163"/>
                  </a:lnTo>
                  <a:lnTo>
                    <a:pt x="1009" y="168"/>
                  </a:lnTo>
                  <a:lnTo>
                    <a:pt x="1022" y="183"/>
                  </a:lnTo>
                  <a:lnTo>
                    <a:pt x="1034" y="198"/>
                  </a:lnTo>
                  <a:lnTo>
                    <a:pt x="1034" y="214"/>
                  </a:lnTo>
                  <a:lnTo>
                    <a:pt x="1044" y="229"/>
                  </a:lnTo>
                  <a:lnTo>
                    <a:pt x="1044" y="244"/>
                  </a:lnTo>
                  <a:lnTo>
                    <a:pt x="1065" y="259"/>
                  </a:lnTo>
                  <a:lnTo>
                    <a:pt x="1065" y="275"/>
                  </a:lnTo>
                  <a:lnTo>
                    <a:pt x="1083" y="285"/>
                  </a:lnTo>
                  <a:lnTo>
                    <a:pt x="1089" y="300"/>
                  </a:lnTo>
                  <a:lnTo>
                    <a:pt x="1101" y="315"/>
                  </a:lnTo>
                  <a:lnTo>
                    <a:pt x="1101" y="325"/>
                  </a:lnTo>
                  <a:lnTo>
                    <a:pt x="1108" y="336"/>
                  </a:lnTo>
                  <a:lnTo>
                    <a:pt x="1133" y="351"/>
                  </a:lnTo>
                  <a:lnTo>
                    <a:pt x="1143" y="366"/>
                  </a:lnTo>
                  <a:lnTo>
                    <a:pt x="1163" y="386"/>
                  </a:lnTo>
                  <a:lnTo>
                    <a:pt x="1163" y="397"/>
                  </a:lnTo>
                  <a:lnTo>
                    <a:pt x="1175" y="407"/>
                  </a:lnTo>
                  <a:lnTo>
                    <a:pt x="1188" y="412"/>
                  </a:lnTo>
                  <a:lnTo>
                    <a:pt x="1188" y="437"/>
                  </a:lnTo>
                  <a:lnTo>
                    <a:pt x="1204" y="452"/>
                  </a:lnTo>
                  <a:lnTo>
                    <a:pt x="1224" y="458"/>
                  </a:lnTo>
                  <a:lnTo>
                    <a:pt x="1229" y="473"/>
                  </a:lnTo>
                  <a:lnTo>
                    <a:pt x="1241" y="483"/>
                  </a:lnTo>
                  <a:lnTo>
                    <a:pt x="1241" y="498"/>
                  </a:lnTo>
                  <a:lnTo>
                    <a:pt x="1249" y="519"/>
                  </a:lnTo>
                  <a:lnTo>
                    <a:pt x="1249" y="534"/>
                  </a:lnTo>
                  <a:lnTo>
                    <a:pt x="1241" y="554"/>
                  </a:lnTo>
                  <a:lnTo>
                    <a:pt x="1256" y="569"/>
                  </a:lnTo>
                  <a:lnTo>
                    <a:pt x="1266" y="574"/>
                  </a:lnTo>
                  <a:lnTo>
                    <a:pt x="1286" y="574"/>
                  </a:lnTo>
                  <a:lnTo>
                    <a:pt x="1311" y="590"/>
                  </a:lnTo>
                  <a:lnTo>
                    <a:pt x="1336" y="590"/>
                  </a:lnTo>
                  <a:lnTo>
                    <a:pt x="1354" y="590"/>
                  </a:lnTo>
                  <a:lnTo>
                    <a:pt x="1379" y="600"/>
                  </a:lnTo>
                  <a:lnTo>
                    <a:pt x="1403" y="605"/>
                  </a:lnTo>
                  <a:lnTo>
                    <a:pt x="1408" y="620"/>
                  </a:lnTo>
                  <a:lnTo>
                    <a:pt x="1421" y="635"/>
                  </a:lnTo>
                  <a:lnTo>
                    <a:pt x="1421" y="651"/>
                  </a:lnTo>
                  <a:lnTo>
                    <a:pt x="1421" y="666"/>
                  </a:lnTo>
                  <a:lnTo>
                    <a:pt x="1444" y="676"/>
                  </a:lnTo>
                  <a:lnTo>
                    <a:pt x="1469" y="676"/>
                  </a:lnTo>
                  <a:lnTo>
                    <a:pt x="1489" y="681"/>
                  </a:lnTo>
                  <a:lnTo>
                    <a:pt x="1514" y="691"/>
                  </a:lnTo>
                  <a:lnTo>
                    <a:pt x="1539" y="707"/>
                  </a:lnTo>
                  <a:lnTo>
                    <a:pt x="1551" y="727"/>
                  </a:lnTo>
                  <a:lnTo>
                    <a:pt x="1563" y="737"/>
                  </a:lnTo>
                  <a:lnTo>
                    <a:pt x="1570" y="757"/>
                  </a:lnTo>
                  <a:lnTo>
                    <a:pt x="1570" y="768"/>
                  </a:lnTo>
                  <a:lnTo>
                    <a:pt x="1570" y="778"/>
                  </a:lnTo>
                  <a:lnTo>
                    <a:pt x="1563" y="788"/>
                  </a:lnTo>
                  <a:lnTo>
                    <a:pt x="1539" y="783"/>
                  </a:lnTo>
                  <a:lnTo>
                    <a:pt x="1526" y="778"/>
                  </a:lnTo>
                  <a:lnTo>
                    <a:pt x="1514" y="773"/>
                  </a:lnTo>
                  <a:lnTo>
                    <a:pt x="1489" y="768"/>
                  </a:lnTo>
                  <a:lnTo>
                    <a:pt x="1469" y="762"/>
                  </a:lnTo>
                  <a:lnTo>
                    <a:pt x="1453" y="757"/>
                  </a:lnTo>
                  <a:lnTo>
                    <a:pt x="1428" y="752"/>
                  </a:lnTo>
                  <a:lnTo>
                    <a:pt x="1415" y="752"/>
                  </a:lnTo>
                  <a:lnTo>
                    <a:pt x="1390" y="752"/>
                  </a:lnTo>
                  <a:lnTo>
                    <a:pt x="1390" y="768"/>
                  </a:lnTo>
                  <a:lnTo>
                    <a:pt x="1397" y="783"/>
                  </a:lnTo>
                  <a:lnTo>
                    <a:pt x="1408" y="788"/>
                  </a:lnTo>
                  <a:lnTo>
                    <a:pt x="1433" y="798"/>
                  </a:lnTo>
                  <a:lnTo>
                    <a:pt x="1444" y="813"/>
                  </a:lnTo>
                  <a:lnTo>
                    <a:pt x="1459" y="823"/>
                  </a:lnTo>
                  <a:lnTo>
                    <a:pt x="1453" y="834"/>
                  </a:lnTo>
                  <a:lnTo>
                    <a:pt x="1440" y="844"/>
                  </a:lnTo>
                  <a:lnTo>
                    <a:pt x="1428" y="849"/>
                  </a:lnTo>
                  <a:lnTo>
                    <a:pt x="1408" y="869"/>
                  </a:lnTo>
                  <a:lnTo>
                    <a:pt x="1408" y="879"/>
                  </a:lnTo>
                  <a:lnTo>
                    <a:pt x="1408" y="889"/>
                  </a:lnTo>
                  <a:lnTo>
                    <a:pt x="1403" y="905"/>
                  </a:lnTo>
                  <a:lnTo>
                    <a:pt x="1397" y="920"/>
                  </a:lnTo>
                  <a:lnTo>
                    <a:pt x="1383" y="930"/>
                  </a:lnTo>
                  <a:lnTo>
                    <a:pt x="1366" y="940"/>
                  </a:lnTo>
                  <a:lnTo>
                    <a:pt x="1366" y="956"/>
                  </a:lnTo>
                  <a:lnTo>
                    <a:pt x="1359" y="966"/>
                  </a:lnTo>
                  <a:lnTo>
                    <a:pt x="1366" y="976"/>
                  </a:lnTo>
                  <a:lnTo>
                    <a:pt x="1373" y="986"/>
                  </a:lnTo>
                  <a:lnTo>
                    <a:pt x="1348" y="991"/>
                  </a:lnTo>
                  <a:lnTo>
                    <a:pt x="1336" y="996"/>
                  </a:lnTo>
                  <a:lnTo>
                    <a:pt x="1323" y="1006"/>
                  </a:lnTo>
                  <a:lnTo>
                    <a:pt x="1316" y="1027"/>
                  </a:lnTo>
                  <a:lnTo>
                    <a:pt x="1305" y="1032"/>
                  </a:lnTo>
                  <a:lnTo>
                    <a:pt x="1290" y="1047"/>
                  </a:lnTo>
                  <a:lnTo>
                    <a:pt x="1280" y="1047"/>
                  </a:lnTo>
                  <a:lnTo>
                    <a:pt x="1262" y="1047"/>
                  </a:lnTo>
                  <a:lnTo>
                    <a:pt x="1249" y="1032"/>
                  </a:lnTo>
                  <a:lnTo>
                    <a:pt x="1237" y="1032"/>
                  </a:lnTo>
                  <a:lnTo>
                    <a:pt x="1224" y="1027"/>
                  </a:lnTo>
                  <a:lnTo>
                    <a:pt x="1213" y="1032"/>
                  </a:lnTo>
                  <a:lnTo>
                    <a:pt x="1193" y="1037"/>
                  </a:lnTo>
                  <a:lnTo>
                    <a:pt x="1168" y="1037"/>
                  </a:lnTo>
                  <a:lnTo>
                    <a:pt x="1150" y="1032"/>
                  </a:lnTo>
                  <a:lnTo>
                    <a:pt x="1139" y="1027"/>
                  </a:lnTo>
                  <a:lnTo>
                    <a:pt x="1119" y="1011"/>
                  </a:lnTo>
                  <a:lnTo>
                    <a:pt x="1108" y="1001"/>
                  </a:lnTo>
                  <a:lnTo>
                    <a:pt x="1108" y="991"/>
                  </a:lnTo>
                  <a:lnTo>
                    <a:pt x="1096" y="986"/>
                  </a:lnTo>
                  <a:lnTo>
                    <a:pt x="1071" y="986"/>
                  </a:lnTo>
                  <a:lnTo>
                    <a:pt x="1044" y="986"/>
                  </a:lnTo>
                  <a:lnTo>
                    <a:pt x="1026" y="996"/>
                  </a:lnTo>
                  <a:lnTo>
                    <a:pt x="1001" y="995"/>
                  </a:lnTo>
                  <a:lnTo>
                    <a:pt x="969" y="997"/>
                  </a:lnTo>
                  <a:lnTo>
                    <a:pt x="953" y="991"/>
                  </a:lnTo>
                  <a:lnTo>
                    <a:pt x="935" y="975"/>
                  </a:lnTo>
                  <a:lnTo>
                    <a:pt x="916" y="976"/>
                  </a:lnTo>
                  <a:lnTo>
                    <a:pt x="896" y="979"/>
                  </a:lnTo>
                  <a:lnTo>
                    <a:pt x="871" y="985"/>
                  </a:lnTo>
                  <a:lnTo>
                    <a:pt x="858" y="994"/>
                  </a:lnTo>
                  <a:lnTo>
                    <a:pt x="856" y="995"/>
                  </a:lnTo>
                  <a:lnTo>
                    <a:pt x="825" y="997"/>
                  </a:lnTo>
                  <a:lnTo>
                    <a:pt x="794" y="1001"/>
                  </a:lnTo>
                  <a:lnTo>
                    <a:pt x="783" y="981"/>
                  </a:lnTo>
                  <a:lnTo>
                    <a:pt x="785" y="965"/>
                  </a:lnTo>
                  <a:lnTo>
                    <a:pt x="785" y="956"/>
                  </a:lnTo>
                  <a:lnTo>
                    <a:pt x="784" y="944"/>
                  </a:lnTo>
                  <a:lnTo>
                    <a:pt x="790" y="936"/>
                  </a:lnTo>
                  <a:lnTo>
                    <a:pt x="796" y="924"/>
                  </a:lnTo>
                  <a:lnTo>
                    <a:pt x="784" y="900"/>
                  </a:lnTo>
                  <a:lnTo>
                    <a:pt x="751" y="895"/>
                  </a:lnTo>
                  <a:lnTo>
                    <a:pt x="713" y="887"/>
                  </a:lnTo>
                  <a:lnTo>
                    <a:pt x="691" y="876"/>
                  </a:lnTo>
                  <a:lnTo>
                    <a:pt x="684" y="868"/>
                  </a:lnTo>
                  <a:lnTo>
                    <a:pt x="669" y="856"/>
                  </a:lnTo>
                  <a:lnTo>
                    <a:pt x="649" y="847"/>
                  </a:lnTo>
                  <a:lnTo>
                    <a:pt x="638" y="841"/>
                  </a:lnTo>
                  <a:lnTo>
                    <a:pt x="635" y="831"/>
                  </a:lnTo>
                  <a:lnTo>
                    <a:pt x="638" y="815"/>
                  </a:lnTo>
                  <a:lnTo>
                    <a:pt x="644" y="803"/>
                  </a:lnTo>
                  <a:lnTo>
                    <a:pt x="645" y="785"/>
                  </a:lnTo>
                  <a:lnTo>
                    <a:pt x="656" y="767"/>
                  </a:lnTo>
                  <a:lnTo>
                    <a:pt x="691" y="756"/>
                  </a:lnTo>
                  <a:lnTo>
                    <a:pt x="700" y="741"/>
                  </a:lnTo>
                  <a:lnTo>
                    <a:pt x="705" y="724"/>
                  </a:lnTo>
                  <a:lnTo>
                    <a:pt x="698" y="710"/>
                  </a:lnTo>
                  <a:lnTo>
                    <a:pt x="688" y="697"/>
                  </a:lnTo>
                  <a:lnTo>
                    <a:pt x="674" y="686"/>
                  </a:lnTo>
                  <a:lnTo>
                    <a:pt x="677" y="667"/>
                  </a:lnTo>
                  <a:lnTo>
                    <a:pt x="698" y="656"/>
                  </a:lnTo>
                  <a:lnTo>
                    <a:pt x="720" y="654"/>
                  </a:lnTo>
                  <a:lnTo>
                    <a:pt x="738" y="656"/>
                  </a:lnTo>
                  <a:lnTo>
                    <a:pt x="758" y="660"/>
                  </a:lnTo>
                  <a:lnTo>
                    <a:pt x="796" y="669"/>
                  </a:lnTo>
                  <a:lnTo>
                    <a:pt x="808" y="652"/>
                  </a:lnTo>
                  <a:lnTo>
                    <a:pt x="811" y="642"/>
                  </a:lnTo>
                  <a:lnTo>
                    <a:pt x="811" y="622"/>
                  </a:lnTo>
                  <a:lnTo>
                    <a:pt x="804" y="601"/>
                  </a:lnTo>
                  <a:lnTo>
                    <a:pt x="785" y="586"/>
                  </a:lnTo>
                  <a:lnTo>
                    <a:pt x="786" y="583"/>
                  </a:lnTo>
                  <a:lnTo>
                    <a:pt x="769" y="565"/>
                  </a:lnTo>
                  <a:lnTo>
                    <a:pt x="748" y="564"/>
                  </a:lnTo>
                  <a:lnTo>
                    <a:pt x="720" y="560"/>
                  </a:lnTo>
                  <a:lnTo>
                    <a:pt x="695" y="573"/>
                  </a:lnTo>
                  <a:lnTo>
                    <a:pt x="695" y="599"/>
                  </a:lnTo>
                  <a:lnTo>
                    <a:pt x="684" y="622"/>
                  </a:lnTo>
                  <a:lnTo>
                    <a:pt x="663" y="626"/>
                  </a:lnTo>
                  <a:lnTo>
                    <a:pt x="640" y="631"/>
                  </a:lnTo>
                  <a:lnTo>
                    <a:pt x="610" y="625"/>
                  </a:lnTo>
                  <a:lnTo>
                    <a:pt x="593" y="615"/>
                  </a:lnTo>
                  <a:lnTo>
                    <a:pt x="571" y="601"/>
                  </a:lnTo>
                  <a:lnTo>
                    <a:pt x="560" y="584"/>
                  </a:lnTo>
                  <a:lnTo>
                    <a:pt x="550" y="565"/>
                  </a:lnTo>
                  <a:lnTo>
                    <a:pt x="542" y="542"/>
                  </a:lnTo>
                  <a:lnTo>
                    <a:pt x="535" y="537"/>
                  </a:lnTo>
                  <a:lnTo>
                    <a:pt x="520" y="534"/>
                  </a:lnTo>
                  <a:lnTo>
                    <a:pt x="494" y="532"/>
                  </a:lnTo>
                  <a:lnTo>
                    <a:pt x="476" y="523"/>
                  </a:lnTo>
                  <a:lnTo>
                    <a:pt x="469" y="510"/>
                  </a:lnTo>
                  <a:lnTo>
                    <a:pt x="469" y="498"/>
                  </a:lnTo>
                  <a:lnTo>
                    <a:pt x="479" y="471"/>
                  </a:lnTo>
                  <a:lnTo>
                    <a:pt x="482" y="454"/>
                  </a:lnTo>
                  <a:lnTo>
                    <a:pt x="486" y="431"/>
                  </a:lnTo>
                  <a:lnTo>
                    <a:pt x="490" y="423"/>
                  </a:lnTo>
                  <a:lnTo>
                    <a:pt x="490" y="393"/>
                  </a:lnTo>
                  <a:lnTo>
                    <a:pt x="482" y="383"/>
                  </a:lnTo>
                  <a:lnTo>
                    <a:pt x="461" y="376"/>
                  </a:lnTo>
                  <a:lnTo>
                    <a:pt x="413" y="386"/>
                  </a:lnTo>
                  <a:lnTo>
                    <a:pt x="387" y="381"/>
                  </a:lnTo>
                  <a:lnTo>
                    <a:pt x="381" y="364"/>
                  </a:lnTo>
                  <a:lnTo>
                    <a:pt x="370" y="356"/>
                  </a:lnTo>
                  <a:lnTo>
                    <a:pt x="353" y="338"/>
                  </a:lnTo>
                  <a:lnTo>
                    <a:pt x="328" y="324"/>
                  </a:lnTo>
                  <a:lnTo>
                    <a:pt x="310" y="325"/>
                  </a:lnTo>
                  <a:lnTo>
                    <a:pt x="306" y="326"/>
                  </a:lnTo>
                  <a:lnTo>
                    <a:pt x="278" y="320"/>
                  </a:lnTo>
                  <a:lnTo>
                    <a:pt x="257" y="320"/>
                  </a:lnTo>
                  <a:lnTo>
                    <a:pt x="250" y="316"/>
                  </a:lnTo>
                  <a:lnTo>
                    <a:pt x="232" y="316"/>
                  </a:lnTo>
                  <a:lnTo>
                    <a:pt x="215" y="316"/>
                  </a:lnTo>
                  <a:lnTo>
                    <a:pt x="197" y="296"/>
                  </a:lnTo>
                  <a:lnTo>
                    <a:pt x="185" y="284"/>
                  </a:lnTo>
                  <a:lnTo>
                    <a:pt x="172" y="275"/>
                  </a:lnTo>
                  <a:lnTo>
                    <a:pt x="141" y="261"/>
                  </a:lnTo>
                  <a:lnTo>
                    <a:pt x="137" y="258"/>
                  </a:lnTo>
                  <a:lnTo>
                    <a:pt x="116" y="249"/>
                  </a:lnTo>
                  <a:lnTo>
                    <a:pt x="105" y="241"/>
                  </a:lnTo>
                  <a:lnTo>
                    <a:pt x="88" y="235"/>
                  </a:lnTo>
                  <a:lnTo>
                    <a:pt x="63" y="233"/>
                  </a:lnTo>
                  <a:lnTo>
                    <a:pt x="48" y="225"/>
                  </a:lnTo>
                  <a:lnTo>
                    <a:pt x="23" y="203"/>
                  </a:lnTo>
                  <a:lnTo>
                    <a:pt x="0" y="190"/>
                  </a:lnTo>
                  <a:lnTo>
                    <a:pt x="5" y="174"/>
                  </a:lnTo>
                  <a:lnTo>
                    <a:pt x="3" y="146"/>
                  </a:lnTo>
                  <a:lnTo>
                    <a:pt x="17" y="133"/>
                  </a:lnTo>
                  <a:lnTo>
                    <a:pt x="35" y="124"/>
                  </a:lnTo>
                  <a:lnTo>
                    <a:pt x="55" y="110"/>
                  </a:lnTo>
                  <a:lnTo>
                    <a:pt x="74" y="112"/>
                  </a:lnTo>
                  <a:lnTo>
                    <a:pt x="100" y="117"/>
                  </a:lnTo>
                  <a:lnTo>
                    <a:pt x="123" y="122"/>
                  </a:lnTo>
                  <a:lnTo>
                    <a:pt x="141" y="136"/>
                  </a:lnTo>
                  <a:lnTo>
                    <a:pt x="154" y="154"/>
                  </a:lnTo>
                  <a:lnTo>
                    <a:pt x="158" y="170"/>
                  </a:lnTo>
                  <a:lnTo>
                    <a:pt x="169" y="187"/>
                  </a:lnTo>
                  <a:lnTo>
                    <a:pt x="173" y="198"/>
                  </a:lnTo>
                  <a:lnTo>
                    <a:pt x="203" y="216"/>
                  </a:lnTo>
                  <a:lnTo>
                    <a:pt x="217" y="207"/>
                  </a:lnTo>
                  <a:lnTo>
                    <a:pt x="232" y="199"/>
                  </a:lnTo>
                  <a:lnTo>
                    <a:pt x="246" y="192"/>
                  </a:lnTo>
                  <a:lnTo>
                    <a:pt x="263" y="198"/>
                  </a:lnTo>
                  <a:lnTo>
                    <a:pt x="285" y="198"/>
                  </a:lnTo>
                  <a:lnTo>
                    <a:pt x="310" y="203"/>
                  </a:lnTo>
                  <a:lnTo>
                    <a:pt x="324" y="193"/>
                  </a:lnTo>
                  <a:lnTo>
                    <a:pt x="352" y="194"/>
                  </a:lnTo>
                  <a:lnTo>
                    <a:pt x="363" y="192"/>
                  </a:lnTo>
                  <a:lnTo>
                    <a:pt x="363" y="185"/>
                  </a:lnTo>
                  <a:lnTo>
                    <a:pt x="363" y="163"/>
                  </a:lnTo>
                  <a:lnTo>
                    <a:pt x="370" y="157"/>
                  </a:lnTo>
                  <a:lnTo>
                    <a:pt x="383" y="144"/>
                  </a:lnTo>
                  <a:lnTo>
                    <a:pt x="409" y="142"/>
                  </a:lnTo>
                  <a:lnTo>
                    <a:pt x="436" y="152"/>
                  </a:lnTo>
                  <a:lnTo>
                    <a:pt x="448" y="162"/>
                  </a:lnTo>
                  <a:lnTo>
                    <a:pt x="458" y="180"/>
                  </a:lnTo>
                  <a:lnTo>
                    <a:pt x="471" y="194"/>
                  </a:lnTo>
                  <a:lnTo>
                    <a:pt x="496" y="199"/>
                  </a:lnTo>
                  <a:lnTo>
                    <a:pt x="504" y="194"/>
                  </a:lnTo>
                  <a:lnTo>
                    <a:pt x="511" y="192"/>
                  </a:lnTo>
                  <a:lnTo>
                    <a:pt x="518" y="184"/>
                  </a:lnTo>
                  <a:lnTo>
                    <a:pt x="524" y="178"/>
                  </a:lnTo>
                  <a:lnTo>
                    <a:pt x="524" y="163"/>
                  </a:lnTo>
                  <a:lnTo>
                    <a:pt x="525" y="147"/>
                  </a:lnTo>
                  <a:lnTo>
                    <a:pt x="533" y="128"/>
                  </a:lnTo>
                  <a:lnTo>
                    <a:pt x="542" y="116"/>
                  </a:lnTo>
                  <a:lnTo>
                    <a:pt x="543" y="117"/>
                  </a:lnTo>
                  <a:lnTo>
                    <a:pt x="563" y="117"/>
                  </a:lnTo>
                  <a:lnTo>
                    <a:pt x="591" y="118"/>
                  </a:lnTo>
                  <a:lnTo>
                    <a:pt x="595" y="101"/>
                  </a:lnTo>
                  <a:lnTo>
                    <a:pt x="602" y="87"/>
                  </a:lnTo>
                  <a:lnTo>
                    <a:pt x="614" y="65"/>
                  </a:lnTo>
                  <a:lnTo>
                    <a:pt x="614" y="40"/>
                  </a:lnTo>
                  <a:lnTo>
                    <a:pt x="624" y="23"/>
                  </a:lnTo>
                  <a:lnTo>
                    <a:pt x="645" y="4"/>
                  </a:lnTo>
                  <a:lnTo>
                    <a:pt x="663" y="0"/>
                  </a:lnTo>
                  <a:lnTo>
                    <a:pt x="683" y="0"/>
                  </a:lnTo>
                  <a:lnTo>
                    <a:pt x="683" y="0"/>
                  </a:lnTo>
                  <a:lnTo>
                    <a:pt x="683" y="0"/>
                  </a:lnTo>
                  <a:lnTo>
                    <a:pt x="683" y="0"/>
                  </a:lnTo>
                  <a:lnTo>
                    <a:pt x="683" y="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98" name="Freeform 18"/>
            <p:cNvSpPr>
              <a:spLocks noChangeAspect="1" noChangeArrowheads="1"/>
            </p:cNvSpPr>
            <p:nvPr/>
          </p:nvSpPr>
          <p:spPr bwMode="auto">
            <a:xfrm>
              <a:off x="156" y="537"/>
              <a:ext cx="2246" cy="1428"/>
            </a:xfrm>
            <a:custGeom>
              <a:avLst/>
              <a:gdLst/>
              <a:ahLst/>
              <a:cxnLst>
                <a:cxn ang="0">
                  <a:pos x="5242" y="1834"/>
                </a:cxn>
                <a:cxn ang="0">
                  <a:pos x="5052" y="1910"/>
                </a:cxn>
                <a:cxn ang="0">
                  <a:pos x="4928" y="2057"/>
                </a:cxn>
                <a:cxn ang="0">
                  <a:pos x="4726" y="2017"/>
                </a:cxn>
                <a:cxn ang="0">
                  <a:pos x="4569" y="2083"/>
                </a:cxn>
                <a:cxn ang="0">
                  <a:pos x="4494" y="2211"/>
                </a:cxn>
                <a:cxn ang="0">
                  <a:pos x="4375" y="2213"/>
                </a:cxn>
                <a:cxn ang="0">
                  <a:pos x="4119" y="2224"/>
                </a:cxn>
                <a:cxn ang="0">
                  <a:pos x="4119" y="2336"/>
                </a:cxn>
                <a:cxn ang="0">
                  <a:pos x="4140" y="2483"/>
                </a:cxn>
                <a:cxn ang="0">
                  <a:pos x="4007" y="2603"/>
                </a:cxn>
                <a:cxn ang="0">
                  <a:pos x="3706" y="2661"/>
                </a:cxn>
                <a:cxn ang="0">
                  <a:pos x="3467" y="2687"/>
                </a:cxn>
                <a:cxn ang="0">
                  <a:pos x="3240" y="2742"/>
                </a:cxn>
                <a:cxn ang="0">
                  <a:pos x="3079" y="2695"/>
                </a:cxn>
                <a:cxn ang="0">
                  <a:pos x="2877" y="2755"/>
                </a:cxn>
                <a:cxn ang="0">
                  <a:pos x="2798" y="2888"/>
                </a:cxn>
                <a:cxn ang="0">
                  <a:pos x="2943" y="2948"/>
                </a:cxn>
                <a:cxn ang="0">
                  <a:pos x="2930" y="3050"/>
                </a:cxn>
                <a:cxn ang="0">
                  <a:pos x="2811" y="3118"/>
                </a:cxn>
                <a:cxn ang="0">
                  <a:pos x="2992" y="3207"/>
                </a:cxn>
                <a:cxn ang="0">
                  <a:pos x="3029" y="3341"/>
                </a:cxn>
                <a:cxn ang="0">
                  <a:pos x="3277" y="3432"/>
                </a:cxn>
                <a:cxn ang="0">
                  <a:pos x="3384" y="11"/>
                </a:cxn>
                <a:cxn ang="0">
                  <a:pos x="3566" y="48"/>
                </a:cxn>
                <a:cxn ang="0">
                  <a:pos x="3627" y="3559"/>
                </a:cxn>
                <a:cxn ang="0">
                  <a:pos x="3700" y="3507"/>
                </a:cxn>
                <a:cxn ang="0">
                  <a:pos x="3828" y="3540"/>
                </a:cxn>
                <a:cxn ang="0">
                  <a:pos x="3946" y="2"/>
                </a:cxn>
                <a:cxn ang="0">
                  <a:pos x="4048" y="3514"/>
                </a:cxn>
                <a:cxn ang="0">
                  <a:pos x="4178" y="3537"/>
                </a:cxn>
                <a:cxn ang="0">
                  <a:pos x="4300" y="6"/>
                </a:cxn>
                <a:cxn ang="0">
                  <a:pos x="4453" y="6"/>
                </a:cxn>
                <a:cxn ang="0">
                  <a:pos x="4606" y="2"/>
                </a:cxn>
                <a:cxn ang="0">
                  <a:pos x="4723" y="3536"/>
                </a:cxn>
                <a:cxn ang="0">
                  <a:pos x="4899" y="3524"/>
                </a:cxn>
                <a:cxn ang="0">
                  <a:pos x="5053" y="3512"/>
                </a:cxn>
                <a:cxn ang="0">
                  <a:pos x="5227" y="3565"/>
                </a:cxn>
                <a:cxn ang="0">
                  <a:pos x="5353" y="6"/>
                </a:cxn>
                <a:cxn ang="0">
                  <a:pos x="5527" y="5"/>
                </a:cxn>
                <a:cxn ang="0">
                  <a:pos x="5512" y="3544"/>
                </a:cxn>
                <a:cxn ang="0">
                  <a:pos x="5585" y="3482"/>
                </a:cxn>
                <a:cxn ang="0">
                  <a:pos x="5555" y="3406"/>
                </a:cxn>
                <a:cxn ang="0">
                  <a:pos x="5482" y="3292"/>
                </a:cxn>
                <a:cxn ang="0">
                  <a:pos x="221" y="3231"/>
                </a:cxn>
                <a:cxn ang="0">
                  <a:pos x="438" y="3214"/>
                </a:cxn>
                <a:cxn ang="0">
                  <a:pos x="451" y="3128"/>
                </a:cxn>
                <a:cxn ang="0">
                  <a:pos x="430" y="3023"/>
                </a:cxn>
                <a:cxn ang="0">
                  <a:pos x="560" y="2956"/>
                </a:cxn>
                <a:cxn ang="0">
                  <a:pos x="779" y="2875"/>
                </a:cxn>
                <a:cxn ang="0">
                  <a:pos x="906" y="2805"/>
                </a:cxn>
                <a:cxn ang="0">
                  <a:pos x="907" y="2723"/>
                </a:cxn>
                <a:cxn ang="0">
                  <a:pos x="812" y="2587"/>
                </a:cxn>
                <a:cxn ang="0">
                  <a:pos x="642" y="2501"/>
                </a:cxn>
                <a:cxn ang="0">
                  <a:pos x="494" y="2428"/>
                </a:cxn>
                <a:cxn ang="0">
                  <a:pos x="176" y="2381"/>
                </a:cxn>
                <a:cxn ang="0">
                  <a:pos x="143" y="2274"/>
                </a:cxn>
                <a:cxn ang="0">
                  <a:pos x="164" y="2135"/>
                </a:cxn>
                <a:cxn ang="0">
                  <a:pos x="65" y="2010"/>
                </a:cxn>
                <a:cxn ang="0">
                  <a:pos x="5526" y="1976"/>
                </a:cxn>
                <a:cxn ang="0">
                  <a:pos x="5423" y="1863"/>
                </a:cxn>
                <a:cxn ang="0">
                  <a:pos x="5398" y="1785"/>
                </a:cxn>
              </a:cxnLst>
              <a:rect l="0" t="0" r="r" b="b"/>
              <a:pathLst>
                <a:path w="5614" h="3569">
                  <a:moveTo>
                    <a:pt x="5398" y="1785"/>
                  </a:moveTo>
                  <a:lnTo>
                    <a:pt x="5361" y="1792"/>
                  </a:lnTo>
                  <a:lnTo>
                    <a:pt x="5328" y="1787"/>
                  </a:lnTo>
                  <a:lnTo>
                    <a:pt x="5287" y="1785"/>
                  </a:lnTo>
                  <a:lnTo>
                    <a:pt x="5250" y="1795"/>
                  </a:lnTo>
                  <a:lnTo>
                    <a:pt x="5254" y="1816"/>
                  </a:lnTo>
                  <a:lnTo>
                    <a:pt x="5242" y="1834"/>
                  </a:lnTo>
                  <a:lnTo>
                    <a:pt x="5217" y="1853"/>
                  </a:lnTo>
                  <a:lnTo>
                    <a:pt x="5171" y="1866"/>
                  </a:lnTo>
                  <a:lnTo>
                    <a:pt x="5147" y="1866"/>
                  </a:lnTo>
                  <a:lnTo>
                    <a:pt x="5105" y="1863"/>
                  </a:lnTo>
                  <a:lnTo>
                    <a:pt x="5081" y="1874"/>
                  </a:lnTo>
                  <a:lnTo>
                    <a:pt x="5060" y="1894"/>
                  </a:lnTo>
                  <a:lnTo>
                    <a:pt x="5052" y="1910"/>
                  </a:lnTo>
                  <a:lnTo>
                    <a:pt x="5039" y="1947"/>
                  </a:lnTo>
                  <a:lnTo>
                    <a:pt x="5031" y="1968"/>
                  </a:lnTo>
                  <a:lnTo>
                    <a:pt x="5039" y="1996"/>
                  </a:lnTo>
                  <a:lnTo>
                    <a:pt x="5039" y="2023"/>
                  </a:lnTo>
                  <a:lnTo>
                    <a:pt x="5010" y="2036"/>
                  </a:lnTo>
                  <a:lnTo>
                    <a:pt x="4969" y="2044"/>
                  </a:lnTo>
                  <a:lnTo>
                    <a:pt x="4928" y="2057"/>
                  </a:lnTo>
                  <a:lnTo>
                    <a:pt x="4891" y="2059"/>
                  </a:lnTo>
                  <a:lnTo>
                    <a:pt x="4878" y="2046"/>
                  </a:lnTo>
                  <a:lnTo>
                    <a:pt x="4845" y="2038"/>
                  </a:lnTo>
                  <a:lnTo>
                    <a:pt x="4825" y="2033"/>
                  </a:lnTo>
                  <a:lnTo>
                    <a:pt x="4788" y="2033"/>
                  </a:lnTo>
                  <a:lnTo>
                    <a:pt x="4750" y="2025"/>
                  </a:lnTo>
                  <a:lnTo>
                    <a:pt x="4726" y="2017"/>
                  </a:lnTo>
                  <a:lnTo>
                    <a:pt x="4705" y="2010"/>
                  </a:lnTo>
                  <a:lnTo>
                    <a:pt x="4693" y="1996"/>
                  </a:lnTo>
                  <a:lnTo>
                    <a:pt x="4660" y="1991"/>
                  </a:lnTo>
                  <a:lnTo>
                    <a:pt x="4631" y="2017"/>
                  </a:lnTo>
                  <a:lnTo>
                    <a:pt x="4606" y="2036"/>
                  </a:lnTo>
                  <a:lnTo>
                    <a:pt x="4589" y="2064"/>
                  </a:lnTo>
                  <a:lnTo>
                    <a:pt x="4569" y="2083"/>
                  </a:lnTo>
                  <a:lnTo>
                    <a:pt x="4556" y="2104"/>
                  </a:lnTo>
                  <a:lnTo>
                    <a:pt x="4523" y="2122"/>
                  </a:lnTo>
                  <a:lnTo>
                    <a:pt x="4515" y="2153"/>
                  </a:lnTo>
                  <a:lnTo>
                    <a:pt x="4486" y="2174"/>
                  </a:lnTo>
                  <a:lnTo>
                    <a:pt x="4470" y="2190"/>
                  </a:lnTo>
                  <a:lnTo>
                    <a:pt x="4470" y="2208"/>
                  </a:lnTo>
                  <a:lnTo>
                    <a:pt x="4494" y="2211"/>
                  </a:lnTo>
                  <a:lnTo>
                    <a:pt x="4511" y="2232"/>
                  </a:lnTo>
                  <a:lnTo>
                    <a:pt x="4499" y="2247"/>
                  </a:lnTo>
                  <a:lnTo>
                    <a:pt x="4466" y="2253"/>
                  </a:lnTo>
                  <a:lnTo>
                    <a:pt x="4453" y="2234"/>
                  </a:lnTo>
                  <a:lnTo>
                    <a:pt x="4424" y="2237"/>
                  </a:lnTo>
                  <a:lnTo>
                    <a:pt x="4379" y="2232"/>
                  </a:lnTo>
                  <a:lnTo>
                    <a:pt x="4375" y="2213"/>
                  </a:lnTo>
                  <a:lnTo>
                    <a:pt x="4346" y="2211"/>
                  </a:lnTo>
                  <a:lnTo>
                    <a:pt x="4301" y="2216"/>
                  </a:lnTo>
                  <a:lnTo>
                    <a:pt x="4247" y="2221"/>
                  </a:lnTo>
                  <a:lnTo>
                    <a:pt x="4210" y="2216"/>
                  </a:lnTo>
                  <a:lnTo>
                    <a:pt x="4173" y="2221"/>
                  </a:lnTo>
                  <a:lnTo>
                    <a:pt x="4148" y="2229"/>
                  </a:lnTo>
                  <a:lnTo>
                    <a:pt x="4119" y="2224"/>
                  </a:lnTo>
                  <a:lnTo>
                    <a:pt x="4086" y="2229"/>
                  </a:lnTo>
                  <a:lnTo>
                    <a:pt x="4082" y="2247"/>
                  </a:lnTo>
                  <a:lnTo>
                    <a:pt x="4119" y="2253"/>
                  </a:lnTo>
                  <a:lnTo>
                    <a:pt x="4152" y="2268"/>
                  </a:lnTo>
                  <a:lnTo>
                    <a:pt x="4135" y="2287"/>
                  </a:lnTo>
                  <a:lnTo>
                    <a:pt x="4119" y="2313"/>
                  </a:lnTo>
                  <a:lnTo>
                    <a:pt x="4119" y="2336"/>
                  </a:lnTo>
                  <a:lnTo>
                    <a:pt x="4111" y="2355"/>
                  </a:lnTo>
                  <a:lnTo>
                    <a:pt x="4115" y="2370"/>
                  </a:lnTo>
                  <a:lnTo>
                    <a:pt x="4127" y="2397"/>
                  </a:lnTo>
                  <a:lnTo>
                    <a:pt x="4127" y="2417"/>
                  </a:lnTo>
                  <a:lnTo>
                    <a:pt x="4131" y="2436"/>
                  </a:lnTo>
                  <a:lnTo>
                    <a:pt x="4123" y="2462"/>
                  </a:lnTo>
                  <a:lnTo>
                    <a:pt x="4140" y="2483"/>
                  </a:lnTo>
                  <a:lnTo>
                    <a:pt x="4123" y="2496"/>
                  </a:lnTo>
                  <a:lnTo>
                    <a:pt x="4074" y="2493"/>
                  </a:lnTo>
                  <a:lnTo>
                    <a:pt x="4065" y="2519"/>
                  </a:lnTo>
                  <a:lnTo>
                    <a:pt x="4032" y="2525"/>
                  </a:lnTo>
                  <a:lnTo>
                    <a:pt x="4007" y="2551"/>
                  </a:lnTo>
                  <a:lnTo>
                    <a:pt x="4016" y="2582"/>
                  </a:lnTo>
                  <a:lnTo>
                    <a:pt x="4007" y="2603"/>
                  </a:lnTo>
                  <a:lnTo>
                    <a:pt x="3983" y="2621"/>
                  </a:lnTo>
                  <a:lnTo>
                    <a:pt x="3950" y="2619"/>
                  </a:lnTo>
                  <a:lnTo>
                    <a:pt x="3913" y="2632"/>
                  </a:lnTo>
                  <a:lnTo>
                    <a:pt x="3863" y="2637"/>
                  </a:lnTo>
                  <a:lnTo>
                    <a:pt x="3809" y="2642"/>
                  </a:lnTo>
                  <a:lnTo>
                    <a:pt x="3756" y="2650"/>
                  </a:lnTo>
                  <a:lnTo>
                    <a:pt x="3706" y="2661"/>
                  </a:lnTo>
                  <a:lnTo>
                    <a:pt x="3653" y="2682"/>
                  </a:lnTo>
                  <a:lnTo>
                    <a:pt x="3620" y="2705"/>
                  </a:lnTo>
                  <a:lnTo>
                    <a:pt x="3595" y="2700"/>
                  </a:lnTo>
                  <a:lnTo>
                    <a:pt x="3570" y="2697"/>
                  </a:lnTo>
                  <a:lnTo>
                    <a:pt x="3525" y="2702"/>
                  </a:lnTo>
                  <a:lnTo>
                    <a:pt x="3500" y="2695"/>
                  </a:lnTo>
                  <a:lnTo>
                    <a:pt x="3467" y="2687"/>
                  </a:lnTo>
                  <a:lnTo>
                    <a:pt x="3438" y="2682"/>
                  </a:lnTo>
                  <a:lnTo>
                    <a:pt x="3384" y="2695"/>
                  </a:lnTo>
                  <a:lnTo>
                    <a:pt x="3364" y="2718"/>
                  </a:lnTo>
                  <a:lnTo>
                    <a:pt x="3335" y="2736"/>
                  </a:lnTo>
                  <a:lnTo>
                    <a:pt x="3310" y="2752"/>
                  </a:lnTo>
                  <a:lnTo>
                    <a:pt x="3281" y="2750"/>
                  </a:lnTo>
                  <a:lnTo>
                    <a:pt x="3240" y="2742"/>
                  </a:lnTo>
                  <a:lnTo>
                    <a:pt x="3199" y="2742"/>
                  </a:lnTo>
                  <a:lnTo>
                    <a:pt x="3199" y="2723"/>
                  </a:lnTo>
                  <a:lnTo>
                    <a:pt x="3203" y="2700"/>
                  </a:lnTo>
                  <a:lnTo>
                    <a:pt x="3170" y="2702"/>
                  </a:lnTo>
                  <a:lnTo>
                    <a:pt x="3124" y="2710"/>
                  </a:lnTo>
                  <a:lnTo>
                    <a:pt x="3095" y="2705"/>
                  </a:lnTo>
                  <a:lnTo>
                    <a:pt x="3079" y="2695"/>
                  </a:lnTo>
                  <a:lnTo>
                    <a:pt x="3054" y="2708"/>
                  </a:lnTo>
                  <a:lnTo>
                    <a:pt x="3005" y="2726"/>
                  </a:lnTo>
                  <a:lnTo>
                    <a:pt x="2955" y="2736"/>
                  </a:lnTo>
                  <a:lnTo>
                    <a:pt x="2951" y="2721"/>
                  </a:lnTo>
                  <a:lnTo>
                    <a:pt x="2918" y="2731"/>
                  </a:lnTo>
                  <a:lnTo>
                    <a:pt x="2889" y="2739"/>
                  </a:lnTo>
                  <a:lnTo>
                    <a:pt x="2877" y="2755"/>
                  </a:lnTo>
                  <a:lnTo>
                    <a:pt x="2877" y="2776"/>
                  </a:lnTo>
                  <a:lnTo>
                    <a:pt x="2856" y="2794"/>
                  </a:lnTo>
                  <a:lnTo>
                    <a:pt x="2819" y="2807"/>
                  </a:lnTo>
                  <a:lnTo>
                    <a:pt x="2806" y="2838"/>
                  </a:lnTo>
                  <a:lnTo>
                    <a:pt x="2823" y="2862"/>
                  </a:lnTo>
                  <a:lnTo>
                    <a:pt x="2802" y="2872"/>
                  </a:lnTo>
                  <a:lnTo>
                    <a:pt x="2798" y="2888"/>
                  </a:lnTo>
                  <a:lnTo>
                    <a:pt x="2798" y="2904"/>
                  </a:lnTo>
                  <a:lnTo>
                    <a:pt x="2815" y="2927"/>
                  </a:lnTo>
                  <a:lnTo>
                    <a:pt x="2839" y="2933"/>
                  </a:lnTo>
                  <a:lnTo>
                    <a:pt x="2852" y="2912"/>
                  </a:lnTo>
                  <a:lnTo>
                    <a:pt x="2881" y="2920"/>
                  </a:lnTo>
                  <a:lnTo>
                    <a:pt x="2910" y="2935"/>
                  </a:lnTo>
                  <a:lnTo>
                    <a:pt x="2943" y="2948"/>
                  </a:lnTo>
                  <a:lnTo>
                    <a:pt x="2963" y="2959"/>
                  </a:lnTo>
                  <a:lnTo>
                    <a:pt x="2972" y="2972"/>
                  </a:lnTo>
                  <a:lnTo>
                    <a:pt x="2939" y="2985"/>
                  </a:lnTo>
                  <a:lnTo>
                    <a:pt x="2934" y="3003"/>
                  </a:lnTo>
                  <a:lnTo>
                    <a:pt x="2947" y="3019"/>
                  </a:lnTo>
                  <a:lnTo>
                    <a:pt x="2939" y="3035"/>
                  </a:lnTo>
                  <a:lnTo>
                    <a:pt x="2930" y="3050"/>
                  </a:lnTo>
                  <a:lnTo>
                    <a:pt x="2922" y="3069"/>
                  </a:lnTo>
                  <a:lnTo>
                    <a:pt x="2926" y="3090"/>
                  </a:lnTo>
                  <a:lnTo>
                    <a:pt x="2939" y="3103"/>
                  </a:lnTo>
                  <a:lnTo>
                    <a:pt x="2897" y="3121"/>
                  </a:lnTo>
                  <a:lnTo>
                    <a:pt x="2877" y="3110"/>
                  </a:lnTo>
                  <a:lnTo>
                    <a:pt x="2852" y="3108"/>
                  </a:lnTo>
                  <a:lnTo>
                    <a:pt x="2811" y="3118"/>
                  </a:lnTo>
                  <a:lnTo>
                    <a:pt x="2815" y="3134"/>
                  </a:lnTo>
                  <a:lnTo>
                    <a:pt x="2864" y="3150"/>
                  </a:lnTo>
                  <a:lnTo>
                    <a:pt x="2910" y="3158"/>
                  </a:lnTo>
                  <a:lnTo>
                    <a:pt x="2939" y="3165"/>
                  </a:lnTo>
                  <a:lnTo>
                    <a:pt x="2959" y="3186"/>
                  </a:lnTo>
                  <a:lnTo>
                    <a:pt x="2963" y="3205"/>
                  </a:lnTo>
                  <a:lnTo>
                    <a:pt x="2992" y="3207"/>
                  </a:lnTo>
                  <a:lnTo>
                    <a:pt x="3017" y="3223"/>
                  </a:lnTo>
                  <a:lnTo>
                    <a:pt x="3029" y="3249"/>
                  </a:lnTo>
                  <a:lnTo>
                    <a:pt x="3025" y="3273"/>
                  </a:lnTo>
                  <a:lnTo>
                    <a:pt x="3009" y="3291"/>
                  </a:lnTo>
                  <a:lnTo>
                    <a:pt x="2996" y="3307"/>
                  </a:lnTo>
                  <a:lnTo>
                    <a:pt x="3017" y="3322"/>
                  </a:lnTo>
                  <a:lnTo>
                    <a:pt x="3029" y="3341"/>
                  </a:lnTo>
                  <a:lnTo>
                    <a:pt x="3083" y="3348"/>
                  </a:lnTo>
                  <a:lnTo>
                    <a:pt x="3095" y="3364"/>
                  </a:lnTo>
                  <a:lnTo>
                    <a:pt x="3120" y="3380"/>
                  </a:lnTo>
                  <a:lnTo>
                    <a:pt x="3149" y="3401"/>
                  </a:lnTo>
                  <a:lnTo>
                    <a:pt x="3194" y="3409"/>
                  </a:lnTo>
                  <a:lnTo>
                    <a:pt x="3219" y="3422"/>
                  </a:lnTo>
                  <a:lnTo>
                    <a:pt x="3277" y="3432"/>
                  </a:lnTo>
                  <a:lnTo>
                    <a:pt x="3318" y="3440"/>
                  </a:lnTo>
                  <a:lnTo>
                    <a:pt x="3310" y="3469"/>
                  </a:lnTo>
                  <a:lnTo>
                    <a:pt x="3318" y="3503"/>
                  </a:lnTo>
                  <a:lnTo>
                    <a:pt x="3322" y="3526"/>
                  </a:lnTo>
                  <a:lnTo>
                    <a:pt x="3322" y="3552"/>
                  </a:lnTo>
                  <a:lnTo>
                    <a:pt x="3347" y="0"/>
                  </a:lnTo>
                  <a:lnTo>
                    <a:pt x="3384" y="11"/>
                  </a:lnTo>
                  <a:lnTo>
                    <a:pt x="3401" y="24"/>
                  </a:lnTo>
                  <a:lnTo>
                    <a:pt x="3415" y="48"/>
                  </a:lnTo>
                  <a:lnTo>
                    <a:pt x="3443" y="43"/>
                  </a:lnTo>
                  <a:lnTo>
                    <a:pt x="3478" y="42"/>
                  </a:lnTo>
                  <a:lnTo>
                    <a:pt x="3518" y="47"/>
                  </a:lnTo>
                  <a:lnTo>
                    <a:pt x="3542" y="52"/>
                  </a:lnTo>
                  <a:lnTo>
                    <a:pt x="3566" y="48"/>
                  </a:lnTo>
                  <a:lnTo>
                    <a:pt x="3580" y="38"/>
                  </a:lnTo>
                  <a:lnTo>
                    <a:pt x="3588" y="24"/>
                  </a:lnTo>
                  <a:lnTo>
                    <a:pt x="3591" y="16"/>
                  </a:lnTo>
                  <a:lnTo>
                    <a:pt x="3601" y="6"/>
                  </a:lnTo>
                  <a:lnTo>
                    <a:pt x="3607" y="3569"/>
                  </a:lnTo>
                  <a:lnTo>
                    <a:pt x="3624" y="3563"/>
                  </a:lnTo>
                  <a:lnTo>
                    <a:pt x="3627" y="3559"/>
                  </a:lnTo>
                  <a:lnTo>
                    <a:pt x="3639" y="3548"/>
                  </a:lnTo>
                  <a:lnTo>
                    <a:pt x="3648" y="3544"/>
                  </a:lnTo>
                  <a:lnTo>
                    <a:pt x="3660" y="3537"/>
                  </a:lnTo>
                  <a:lnTo>
                    <a:pt x="3676" y="3530"/>
                  </a:lnTo>
                  <a:lnTo>
                    <a:pt x="3683" y="3523"/>
                  </a:lnTo>
                  <a:lnTo>
                    <a:pt x="3697" y="3512"/>
                  </a:lnTo>
                  <a:lnTo>
                    <a:pt x="3700" y="3507"/>
                  </a:lnTo>
                  <a:lnTo>
                    <a:pt x="3709" y="3504"/>
                  </a:lnTo>
                  <a:lnTo>
                    <a:pt x="3722" y="3503"/>
                  </a:lnTo>
                  <a:lnTo>
                    <a:pt x="3751" y="3513"/>
                  </a:lnTo>
                  <a:lnTo>
                    <a:pt x="3768" y="3527"/>
                  </a:lnTo>
                  <a:lnTo>
                    <a:pt x="3776" y="3529"/>
                  </a:lnTo>
                  <a:lnTo>
                    <a:pt x="3796" y="3534"/>
                  </a:lnTo>
                  <a:lnTo>
                    <a:pt x="3828" y="3540"/>
                  </a:lnTo>
                  <a:lnTo>
                    <a:pt x="3850" y="3541"/>
                  </a:lnTo>
                  <a:lnTo>
                    <a:pt x="3865" y="3539"/>
                  </a:lnTo>
                  <a:lnTo>
                    <a:pt x="3884" y="3546"/>
                  </a:lnTo>
                  <a:lnTo>
                    <a:pt x="3896" y="3555"/>
                  </a:lnTo>
                  <a:lnTo>
                    <a:pt x="3904" y="3569"/>
                  </a:lnTo>
                  <a:lnTo>
                    <a:pt x="3928" y="3"/>
                  </a:lnTo>
                  <a:lnTo>
                    <a:pt x="3946" y="2"/>
                  </a:lnTo>
                  <a:lnTo>
                    <a:pt x="3962" y="3566"/>
                  </a:lnTo>
                  <a:lnTo>
                    <a:pt x="3973" y="3554"/>
                  </a:lnTo>
                  <a:lnTo>
                    <a:pt x="3983" y="3547"/>
                  </a:lnTo>
                  <a:lnTo>
                    <a:pt x="3994" y="3539"/>
                  </a:lnTo>
                  <a:lnTo>
                    <a:pt x="4009" y="3531"/>
                  </a:lnTo>
                  <a:lnTo>
                    <a:pt x="4028" y="3521"/>
                  </a:lnTo>
                  <a:lnTo>
                    <a:pt x="4048" y="3514"/>
                  </a:lnTo>
                  <a:lnTo>
                    <a:pt x="4076" y="3517"/>
                  </a:lnTo>
                  <a:lnTo>
                    <a:pt x="4086" y="3524"/>
                  </a:lnTo>
                  <a:lnTo>
                    <a:pt x="4091" y="3526"/>
                  </a:lnTo>
                  <a:lnTo>
                    <a:pt x="4102" y="3529"/>
                  </a:lnTo>
                  <a:lnTo>
                    <a:pt x="4131" y="3529"/>
                  </a:lnTo>
                  <a:lnTo>
                    <a:pt x="4161" y="3533"/>
                  </a:lnTo>
                  <a:lnTo>
                    <a:pt x="4178" y="3537"/>
                  </a:lnTo>
                  <a:lnTo>
                    <a:pt x="4197" y="3537"/>
                  </a:lnTo>
                  <a:lnTo>
                    <a:pt x="4220" y="3538"/>
                  </a:lnTo>
                  <a:lnTo>
                    <a:pt x="4240" y="3547"/>
                  </a:lnTo>
                  <a:lnTo>
                    <a:pt x="4259" y="3557"/>
                  </a:lnTo>
                  <a:lnTo>
                    <a:pt x="4270" y="3565"/>
                  </a:lnTo>
                  <a:lnTo>
                    <a:pt x="4283" y="0"/>
                  </a:lnTo>
                  <a:lnTo>
                    <a:pt x="4300" y="6"/>
                  </a:lnTo>
                  <a:lnTo>
                    <a:pt x="4309" y="8"/>
                  </a:lnTo>
                  <a:lnTo>
                    <a:pt x="4317" y="12"/>
                  </a:lnTo>
                  <a:lnTo>
                    <a:pt x="4342" y="16"/>
                  </a:lnTo>
                  <a:lnTo>
                    <a:pt x="4381" y="16"/>
                  </a:lnTo>
                  <a:lnTo>
                    <a:pt x="4408" y="14"/>
                  </a:lnTo>
                  <a:lnTo>
                    <a:pt x="4430" y="10"/>
                  </a:lnTo>
                  <a:lnTo>
                    <a:pt x="4453" y="6"/>
                  </a:lnTo>
                  <a:lnTo>
                    <a:pt x="4481" y="3569"/>
                  </a:lnTo>
                  <a:lnTo>
                    <a:pt x="4508" y="3569"/>
                  </a:lnTo>
                  <a:lnTo>
                    <a:pt x="4527" y="0"/>
                  </a:lnTo>
                  <a:lnTo>
                    <a:pt x="4554" y="3568"/>
                  </a:lnTo>
                  <a:lnTo>
                    <a:pt x="4577" y="2"/>
                  </a:lnTo>
                  <a:lnTo>
                    <a:pt x="4590" y="4"/>
                  </a:lnTo>
                  <a:lnTo>
                    <a:pt x="4606" y="2"/>
                  </a:lnTo>
                  <a:lnTo>
                    <a:pt x="4622" y="3568"/>
                  </a:lnTo>
                  <a:lnTo>
                    <a:pt x="4638" y="3567"/>
                  </a:lnTo>
                  <a:lnTo>
                    <a:pt x="4660" y="3560"/>
                  </a:lnTo>
                  <a:lnTo>
                    <a:pt x="4675" y="3558"/>
                  </a:lnTo>
                  <a:lnTo>
                    <a:pt x="4693" y="3552"/>
                  </a:lnTo>
                  <a:lnTo>
                    <a:pt x="4708" y="3548"/>
                  </a:lnTo>
                  <a:lnTo>
                    <a:pt x="4723" y="3536"/>
                  </a:lnTo>
                  <a:lnTo>
                    <a:pt x="4747" y="3529"/>
                  </a:lnTo>
                  <a:lnTo>
                    <a:pt x="4776" y="3529"/>
                  </a:lnTo>
                  <a:lnTo>
                    <a:pt x="4819" y="3525"/>
                  </a:lnTo>
                  <a:lnTo>
                    <a:pt x="4837" y="3524"/>
                  </a:lnTo>
                  <a:lnTo>
                    <a:pt x="4862" y="3525"/>
                  </a:lnTo>
                  <a:lnTo>
                    <a:pt x="4887" y="3526"/>
                  </a:lnTo>
                  <a:lnTo>
                    <a:pt x="4899" y="3524"/>
                  </a:lnTo>
                  <a:lnTo>
                    <a:pt x="4912" y="3523"/>
                  </a:lnTo>
                  <a:lnTo>
                    <a:pt x="4918" y="3518"/>
                  </a:lnTo>
                  <a:lnTo>
                    <a:pt x="4930" y="3511"/>
                  </a:lnTo>
                  <a:lnTo>
                    <a:pt x="4959" y="3505"/>
                  </a:lnTo>
                  <a:lnTo>
                    <a:pt x="4999" y="3503"/>
                  </a:lnTo>
                  <a:lnTo>
                    <a:pt x="5035" y="3508"/>
                  </a:lnTo>
                  <a:lnTo>
                    <a:pt x="5053" y="3512"/>
                  </a:lnTo>
                  <a:lnTo>
                    <a:pt x="5081" y="3517"/>
                  </a:lnTo>
                  <a:lnTo>
                    <a:pt x="5115" y="3526"/>
                  </a:lnTo>
                  <a:lnTo>
                    <a:pt x="5140" y="3531"/>
                  </a:lnTo>
                  <a:lnTo>
                    <a:pt x="5155" y="3537"/>
                  </a:lnTo>
                  <a:lnTo>
                    <a:pt x="5188" y="3547"/>
                  </a:lnTo>
                  <a:lnTo>
                    <a:pt x="5212" y="3560"/>
                  </a:lnTo>
                  <a:lnTo>
                    <a:pt x="5227" y="3565"/>
                  </a:lnTo>
                  <a:lnTo>
                    <a:pt x="5246" y="0"/>
                  </a:lnTo>
                  <a:lnTo>
                    <a:pt x="5258" y="1"/>
                  </a:lnTo>
                  <a:lnTo>
                    <a:pt x="5276" y="1"/>
                  </a:lnTo>
                  <a:lnTo>
                    <a:pt x="5297" y="3566"/>
                  </a:lnTo>
                  <a:lnTo>
                    <a:pt x="5316" y="3563"/>
                  </a:lnTo>
                  <a:lnTo>
                    <a:pt x="5338" y="0"/>
                  </a:lnTo>
                  <a:lnTo>
                    <a:pt x="5353" y="6"/>
                  </a:lnTo>
                  <a:lnTo>
                    <a:pt x="5366" y="6"/>
                  </a:lnTo>
                  <a:lnTo>
                    <a:pt x="5378" y="8"/>
                  </a:lnTo>
                  <a:lnTo>
                    <a:pt x="5400" y="15"/>
                  </a:lnTo>
                  <a:lnTo>
                    <a:pt x="5423" y="21"/>
                  </a:lnTo>
                  <a:lnTo>
                    <a:pt x="5464" y="19"/>
                  </a:lnTo>
                  <a:lnTo>
                    <a:pt x="5502" y="8"/>
                  </a:lnTo>
                  <a:lnTo>
                    <a:pt x="5527" y="5"/>
                  </a:lnTo>
                  <a:lnTo>
                    <a:pt x="5540" y="4"/>
                  </a:lnTo>
                  <a:lnTo>
                    <a:pt x="5563" y="0"/>
                  </a:lnTo>
                  <a:lnTo>
                    <a:pt x="5574" y="3567"/>
                  </a:lnTo>
                  <a:lnTo>
                    <a:pt x="5580" y="3560"/>
                  </a:lnTo>
                  <a:lnTo>
                    <a:pt x="5539" y="3552"/>
                  </a:lnTo>
                  <a:lnTo>
                    <a:pt x="5514" y="3550"/>
                  </a:lnTo>
                  <a:lnTo>
                    <a:pt x="5512" y="3544"/>
                  </a:lnTo>
                  <a:lnTo>
                    <a:pt x="5518" y="3537"/>
                  </a:lnTo>
                  <a:lnTo>
                    <a:pt x="5514" y="3529"/>
                  </a:lnTo>
                  <a:lnTo>
                    <a:pt x="5512" y="3516"/>
                  </a:lnTo>
                  <a:lnTo>
                    <a:pt x="5519" y="3504"/>
                  </a:lnTo>
                  <a:lnTo>
                    <a:pt x="5542" y="3493"/>
                  </a:lnTo>
                  <a:lnTo>
                    <a:pt x="5572" y="3490"/>
                  </a:lnTo>
                  <a:lnTo>
                    <a:pt x="5585" y="3482"/>
                  </a:lnTo>
                  <a:lnTo>
                    <a:pt x="5590" y="3469"/>
                  </a:lnTo>
                  <a:lnTo>
                    <a:pt x="5601" y="3456"/>
                  </a:lnTo>
                  <a:lnTo>
                    <a:pt x="5611" y="3444"/>
                  </a:lnTo>
                  <a:lnTo>
                    <a:pt x="5614" y="3439"/>
                  </a:lnTo>
                  <a:lnTo>
                    <a:pt x="5606" y="3431"/>
                  </a:lnTo>
                  <a:lnTo>
                    <a:pt x="5580" y="3419"/>
                  </a:lnTo>
                  <a:lnTo>
                    <a:pt x="5555" y="3406"/>
                  </a:lnTo>
                  <a:lnTo>
                    <a:pt x="5530" y="3393"/>
                  </a:lnTo>
                  <a:lnTo>
                    <a:pt x="5493" y="3375"/>
                  </a:lnTo>
                  <a:lnTo>
                    <a:pt x="5473" y="3354"/>
                  </a:lnTo>
                  <a:lnTo>
                    <a:pt x="5473" y="3335"/>
                  </a:lnTo>
                  <a:lnTo>
                    <a:pt x="5477" y="3320"/>
                  </a:lnTo>
                  <a:lnTo>
                    <a:pt x="5474" y="3301"/>
                  </a:lnTo>
                  <a:lnTo>
                    <a:pt x="5482" y="3292"/>
                  </a:lnTo>
                  <a:lnTo>
                    <a:pt x="5502" y="3278"/>
                  </a:lnTo>
                  <a:lnTo>
                    <a:pt x="5539" y="3270"/>
                  </a:lnTo>
                  <a:lnTo>
                    <a:pt x="5601" y="3259"/>
                  </a:lnTo>
                  <a:lnTo>
                    <a:pt x="32" y="3252"/>
                  </a:lnTo>
                  <a:lnTo>
                    <a:pt x="103" y="3246"/>
                  </a:lnTo>
                  <a:lnTo>
                    <a:pt x="180" y="3239"/>
                  </a:lnTo>
                  <a:lnTo>
                    <a:pt x="221" y="3231"/>
                  </a:lnTo>
                  <a:lnTo>
                    <a:pt x="279" y="3223"/>
                  </a:lnTo>
                  <a:lnTo>
                    <a:pt x="316" y="3223"/>
                  </a:lnTo>
                  <a:lnTo>
                    <a:pt x="349" y="3220"/>
                  </a:lnTo>
                  <a:lnTo>
                    <a:pt x="362" y="3207"/>
                  </a:lnTo>
                  <a:lnTo>
                    <a:pt x="391" y="3199"/>
                  </a:lnTo>
                  <a:lnTo>
                    <a:pt x="415" y="3212"/>
                  </a:lnTo>
                  <a:lnTo>
                    <a:pt x="438" y="3214"/>
                  </a:lnTo>
                  <a:lnTo>
                    <a:pt x="457" y="3212"/>
                  </a:lnTo>
                  <a:lnTo>
                    <a:pt x="473" y="3211"/>
                  </a:lnTo>
                  <a:lnTo>
                    <a:pt x="457" y="3194"/>
                  </a:lnTo>
                  <a:lnTo>
                    <a:pt x="451" y="3178"/>
                  </a:lnTo>
                  <a:lnTo>
                    <a:pt x="453" y="3152"/>
                  </a:lnTo>
                  <a:lnTo>
                    <a:pt x="454" y="3140"/>
                  </a:lnTo>
                  <a:lnTo>
                    <a:pt x="451" y="3128"/>
                  </a:lnTo>
                  <a:lnTo>
                    <a:pt x="448" y="3113"/>
                  </a:lnTo>
                  <a:lnTo>
                    <a:pt x="438" y="3090"/>
                  </a:lnTo>
                  <a:lnTo>
                    <a:pt x="432" y="3066"/>
                  </a:lnTo>
                  <a:lnTo>
                    <a:pt x="432" y="3062"/>
                  </a:lnTo>
                  <a:lnTo>
                    <a:pt x="428" y="3050"/>
                  </a:lnTo>
                  <a:lnTo>
                    <a:pt x="426" y="3038"/>
                  </a:lnTo>
                  <a:lnTo>
                    <a:pt x="430" y="3023"/>
                  </a:lnTo>
                  <a:lnTo>
                    <a:pt x="430" y="3010"/>
                  </a:lnTo>
                  <a:lnTo>
                    <a:pt x="434" y="2997"/>
                  </a:lnTo>
                  <a:lnTo>
                    <a:pt x="439" y="2994"/>
                  </a:lnTo>
                  <a:lnTo>
                    <a:pt x="461" y="2977"/>
                  </a:lnTo>
                  <a:lnTo>
                    <a:pt x="502" y="2972"/>
                  </a:lnTo>
                  <a:lnTo>
                    <a:pt x="527" y="2967"/>
                  </a:lnTo>
                  <a:lnTo>
                    <a:pt x="560" y="2956"/>
                  </a:lnTo>
                  <a:lnTo>
                    <a:pt x="584" y="2940"/>
                  </a:lnTo>
                  <a:lnTo>
                    <a:pt x="609" y="2922"/>
                  </a:lnTo>
                  <a:lnTo>
                    <a:pt x="641" y="2908"/>
                  </a:lnTo>
                  <a:lnTo>
                    <a:pt x="667" y="2900"/>
                  </a:lnTo>
                  <a:lnTo>
                    <a:pt x="718" y="2885"/>
                  </a:lnTo>
                  <a:lnTo>
                    <a:pt x="757" y="2879"/>
                  </a:lnTo>
                  <a:lnTo>
                    <a:pt x="779" y="2875"/>
                  </a:lnTo>
                  <a:lnTo>
                    <a:pt x="817" y="2868"/>
                  </a:lnTo>
                  <a:lnTo>
                    <a:pt x="864" y="2860"/>
                  </a:lnTo>
                  <a:lnTo>
                    <a:pt x="883" y="2851"/>
                  </a:lnTo>
                  <a:lnTo>
                    <a:pt x="900" y="2839"/>
                  </a:lnTo>
                  <a:lnTo>
                    <a:pt x="906" y="2831"/>
                  </a:lnTo>
                  <a:lnTo>
                    <a:pt x="907" y="2820"/>
                  </a:lnTo>
                  <a:lnTo>
                    <a:pt x="906" y="2805"/>
                  </a:lnTo>
                  <a:lnTo>
                    <a:pt x="914" y="2783"/>
                  </a:lnTo>
                  <a:lnTo>
                    <a:pt x="927" y="2766"/>
                  </a:lnTo>
                  <a:lnTo>
                    <a:pt x="931" y="2759"/>
                  </a:lnTo>
                  <a:lnTo>
                    <a:pt x="930" y="2754"/>
                  </a:lnTo>
                  <a:lnTo>
                    <a:pt x="927" y="2744"/>
                  </a:lnTo>
                  <a:lnTo>
                    <a:pt x="918" y="2732"/>
                  </a:lnTo>
                  <a:lnTo>
                    <a:pt x="907" y="2723"/>
                  </a:lnTo>
                  <a:lnTo>
                    <a:pt x="886" y="2716"/>
                  </a:lnTo>
                  <a:lnTo>
                    <a:pt x="857" y="2702"/>
                  </a:lnTo>
                  <a:lnTo>
                    <a:pt x="853" y="2671"/>
                  </a:lnTo>
                  <a:lnTo>
                    <a:pt x="849" y="2650"/>
                  </a:lnTo>
                  <a:lnTo>
                    <a:pt x="824" y="2624"/>
                  </a:lnTo>
                  <a:lnTo>
                    <a:pt x="816" y="2606"/>
                  </a:lnTo>
                  <a:lnTo>
                    <a:pt x="812" y="2587"/>
                  </a:lnTo>
                  <a:lnTo>
                    <a:pt x="783" y="2567"/>
                  </a:lnTo>
                  <a:lnTo>
                    <a:pt x="783" y="2543"/>
                  </a:lnTo>
                  <a:lnTo>
                    <a:pt x="758" y="2546"/>
                  </a:lnTo>
                  <a:lnTo>
                    <a:pt x="733" y="2540"/>
                  </a:lnTo>
                  <a:lnTo>
                    <a:pt x="700" y="2527"/>
                  </a:lnTo>
                  <a:lnTo>
                    <a:pt x="680" y="2512"/>
                  </a:lnTo>
                  <a:lnTo>
                    <a:pt x="642" y="2501"/>
                  </a:lnTo>
                  <a:lnTo>
                    <a:pt x="626" y="2488"/>
                  </a:lnTo>
                  <a:lnTo>
                    <a:pt x="597" y="2480"/>
                  </a:lnTo>
                  <a:lnTo>
                    <a:pt x="572" y="2478"/>
                  </a:lnTo>
                  <a:lnTo>
                    <a:pt x="560" y="2462"/>
                  </a:lnTo>
                  <a:lnTo>
                    <a:pt x="539" y="2449"/>
                  </a:lnTo>
                  <a:lnTo>
                    <a:pt x="527" y="2436"/>
                  </a:lnTo>
                  <a:lnTo>
                    <a:pt x="494" y="2428"/>
                  </a:lnTo>
                  <a:lnTo>
                    <a:pt x="444" y="2425"/>
                  </a:lnTo>
                  <a:lnTo>
                    <a:pt x="396" y="2417"/>
                  </a:lnTo>
                  <a:lnTo>
                    <a:pt x="353" y="2417"/>
                  </a:lnTo>
                  <a:lnTo>
                    <a:pt x="304" y="2412"/>
                  </a:lnTo>
                  <a:lnTo>
                    <a:pt x="263" y="2402"/>
                  </a:lnTo>
                  <a:lnTo>
                    <a:pt x="209" y="2397"/>
                  </a:lnTo>
                  <a:lnTo>
                    <a:pt x="176" y="2381"/>
                  </a:lnTo>
                  <a:lnTo>
                    <a:pt x="139" y="2370"/>
                  </a:lnTo>
                  <a:lnTo>
                    <a:pt x="114" y="2376"/>
                  </a:lnTo>
                  <a:lnTo>
                    <a:pt x="103" y="2355"/>
                  </a:lnTo>
                  <a:lnTo>
                    <a:pt x="93" y="2326"/>
                  </a:lnTo>
                  <a:lnTo>
                    <a:pt x="103" y="2308"/>
                  </a:lnTo>
                  <a:lnTo>
                    <a:pt x="126" y="2292"/>
                  </a:lnTo>
                  <a:lnTo>
                    <a:pt x="143" y="2274"/>
                  </a:lnTo>
                  <a:lnTo>
                    <a:pt x="159" y="2261"/>
                  </a:lnTo>
                  <a:lnTo>
                    <a:pt x="159" y="2242"/>
                  </a:lnTo>
                  <a:lnTo>
                    <a:pt x="143" y="2224"/>
                  </a:lnTo>
                  <a:lnTo>
                    <a:pt x="159" y="2211"/>
                  </a:lnTo>
                  <a:lnTo>
                    <a:pt x="176" y="2185"/>
                  </a:lnTo>
                  <a:lnTo>
                    <a:pt x="172" y="2153"/>
                  </a:lnTo>
                  <a:lnTo>
                    <a:pt x="164" y="2135"/>
                  </a:lnTo>
                  <a:lnTo>
                    <a:pt x="139" y="2119"/>
                  </a:lnTo>
                  <a:lnTo>
                    <a:pt x="118" y="2098"/>
                  </a:lnTo>
                  <a:lnTo>
                    <a:pt x="118" y="2080"/>
                  </a:lnTo>
                  <a:lnTo>
                    <a:pt x="110" y="2054"/>
                  </a:lnTo>
                  <a:lnTo>
                    <a:pt x="103" y="2041"/>
                  </a:lnTo>
                  <a:lnTo>
                    <a:pt x="81" y="2023"/>
                  </a:lnTo>
                  <a:lnTo>
                    <a:pt x="65" y="2010"/>
                  </a:lnTo>
                  <a:lnTo>
                    <a:pt x="19" y="2002"/>
                  </a:lnTo>
                  <a:lnTo>
                    <a:pt x="3" y="1986"/>
                  </a:lnTo>
                  <a:lnTo>
                    <a:pt x="0" y="1970"/>
                  </a:lnTo>
                  <a:lnTo>
                    <a:pt x="5613" y="1962"/>
                  </a:lnTo>
                  <a:lnTo>
                    <a:pt x="5584" y="1970"/>
                  </a:lnTo>
                  <a:lnTo>
                    <a:pt x="5559" y="1973"/>
                  </a:lnTo>
                  <a:lnTo>
                    <a:pt x="5526" y="1976"/>
                  </a:lnTo>
                  <a:lnTo>
                    <a:pt x="5530" y="1955"/>
                  </a:lnTo>
                  <a:lnTo>
                    <a:pt x="5502" y="1936"/>
                  </a:lnTo>
                  <a:lnTo>
                    <a:pt x="5502" y="1913"/>
                  </a:lnTo>
                  <a:lnTo>
                    <a:pt x="5473" y="1902"/>
                  </a:lnTo>
                  <a:lnTo>
                    <a:pt x="5452" y="1889"/>
                  </a:lnTo>
                  <a:lnTo>
                    <a:pt x="5419" y="1884"/>
                  </a:lnTo>
                  <a:lnTo>
                    <a:pt x="5423" y="1863"/>
                  </a:lnTo>
                  <a:lnTo>
                    <a:pt x="5407" y="1842"/>
                  </a:lnTo>
                  <a:lnTo>
                    <a:pt x="5402" y="1811"/>
                  </a:lnTo>
                  <a:lnTo>
                    <a:pt x="5415" y="1798"/>
                  </a:lnTo>
                  <a:lnTo>
                    <a:pt x="5398" y="1785"/>
                  </a:lnTo>
                  <a:lnTo>
                    <a:pt x="5398" y="1785"/>
                  </a:lnTo>
                  <a:lnTo>
                    <a:pt x="5398" y="1785"/>
                  </a:lnTo>
                  <a:lnTo>
                    <a:pt x="5398" y="1785"/>
                  </a:lnTo>
                  <a:lnTo>
                    <a:pt x="5398" y="1785"/>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499" name="Freeform 19"/>
            <p:cNvSpPr>
              <a:spLocks noChangeAspect="1" noChangeArrowheads="1"/>
            </p:cNvSpPr>
            <p:nvPr/>
          </p:nvSpPr>
          <p:spPr bwMode="auto">
            <a:xfrm>
              <a:off x="415" y="1871"/>
              <a:ext cx="2179" cy="968"/>
            </a:xfrm>
            <a:custGeom>
              <a:avLst/>
              <a:gdLst/>
              <a:ahLst/>
              <a:cxnLst>
                <a:cxn ang="0">
                  <a:pos x="2877" y="392"/>
                </a:cxn>
                <a:cxn ang="0">
                  <a:pos x="2920" y="563"/>
                </a:cxn>
                <a:cxn ang="0">
                  <a:pos x="2759" y="614"/>
                </a:cxn>
                <a:cxn ang="0">
                  <a:pos x="2740" y="873"/>
                </a:cxn>
                <a:cxn ang="0">
                  <a:pos x="2795" y="970"/>
                </a:cxn>
                <a:cxn ang="0">
                  <a:pos x="2920" y="1142"/>
                </a:cxn>
                <a:cxn ang="0">
                  <a:pos x="3013" y="1282"/>
                </a:cxn>
                <a:cxn ang="0">
                  <a:pos x="3108" y="1431"/>
                </a:cxn>
                <a:cxn ang="0">
                  <a:pos x="3213" y="1394"/>
                </a:cxn>
                <a:cxn ang="0">
                  <a:pos x="3362" y="1559"/>
                </a:cxn>
                <a:cxn ang="0">
                  <a:pos x="3495" y="1791"/>
                </a:cxn>
                <a:cxn ang="0">
                  <a:pos x="3576" y="1812"/>
                </a:cxn>
                <a:cxn ang="0">
                  <a:pos x="3695" y="1961"/>
                </a:cxn>
                <a:cxn ang="0">
                  <a:pos x="3764" y="2058"/>
                </a:cxn>
                <a:cxn ang="0">
                  <a:pos x="3881" y="2153"/>
                </a:cxn>
                <a:cxn ang="0">
                  <a:pos x="4024" y="2173"/>
                </a:cxn>
                <a:cxn ang="0">
                  <a:pos x="4208" y="2264"/>
                </a:cxn>
                <a:cxn ang="0">
                  <a:pos x="4377" y="2237"/>
                </a:cxn>
                <a:cxn ang="0">
                  <a:pos x="4384" y="2414"/>
                </a:cxn>
                <a:cxn ang="0">
                  <a:pos x="4510" y="2251"/>
                </a:cxn>
                <a:cxn ang="0">
                  <a:pos x="4685" y="2288"/>
                </a:cxn>
                <a:cxn ang="0">
                  <a:pos x="4827" y="2313"/>
                </a:cxn>
                <a:cxn ang="0">
                  <a:pos x="4963" y="2406"/>
                </a:cxn>
                <a:cxn ang="0">
                  <a:pos x="5123" y="2305"/>
                </a:cxn>
                <a:cxn ang="0">
                  <a:pos x="5374" y="2133"/>
                </a:cxn>
                <a:cxn ang="0">
                  <a:pos x="77" y="2104"/>
                </a:cxn>
                <a:cxn ang="0">
                  <a:pos x="265" y="2056"/>
                </a:cxn>
                <a:cxn ang="0">
                  <a:pos x="315" y="2163"/>
                </a:cxn>
                <a:cxn ang="0">
                  <a:pos x="308" y="2305"/>
                </a:cxn>
                <a:cxn ang="0">
                  <a:pos x="409" y="2350"/>
                </a:cxn>
                <a:cxn ang="0">
                  <a:pos x="509" y="2349"/>
                </a:cxn>
                <a:cxn ang="0">
                  <a:pos x="618" y="2408"/>
                </a:cxn>
                <a:cxn ang="0">
                  <a:pos x="723" y="2375"/>
                </a:cxn>
                <a:cxn ang="0">
                  <a:pos x="780" y="2180"/>
                </a:cxn>
                <a:cxn ang="0">
                  <a:pos x="797" y="2026"/>
                </a:cxn>
                <a:cxn ang="0">
                  <a:pos x="792" y="1842"/>
                </a:cxn>
                <a:cxn ang="0">
                  <a:pos x="772" y="1700"/>
                </a:cxn>
                <a:cxn ang="0">
                  <a:pos x="779" y="1601"/>
                </a:cxn>
                <a:cxn ang="0">
                  <a:pos x="712" y="1439"/>
                </a:cxn>
                <a:cxn ang="0">
                  <a:pos x="650" y="1284"/>
                </a:cxn>
                <a:cxn ang="0">
                  <a:pos x="505" y="1210"/>
                </a:cxn>
                <a:cxn ang="0">
                  <a:pos x="465" y="1368"/>
                </a:cxn>
                <a:cxn ang="0">
                  <a:pos x="386" y="1465"/>
                </a:cxn>
                <a:cxn ang="0">
                  <a:pos x="254" y="1434"/>
                </a:cxn>
                <a:cxn ang="0">
                  <a:pos x="152" y="1314"/>
                </a:cxn>
                <a:cxn ang="0">
                  <a:pos x="38" y="1210"/>
                </a:cxn>
                <a:cxn ang="0">
                  <a:pos x="5325" y="1188"/>
                </a:cxn>
                <a:cxn ang="0">
                  <a:pos x="5181" y="1128"/>
                </a:cxn>
                <a:cxn ang="0">
                  <a:pos x="4996" y="1043"/>
                </a:cxn>
                <a:cxn ang="0">
                  <a:pos x="4803" y="962"/>
                </a:cxn>
                <a:cxn ang="0">
                  <a:pos x="4711" y="720"/>
                </a:cxn>
                <a:cxn ang="0">
                  <a:pos x="4719" y="533"/>
                </a:cxn>
                <a:cxn ang="0">
                  <a:pos x="4760" y="341"/>
                </a:cxn>
                <a:cxn ang="0">
                  <a:pos x="4775" y="172"/>
                </a:cxn>
                <a:cxn ang="0">
                  <a:pos x="4601" y="71"/>
                </a:cxn>
                <a:cxn ang="0">
                  <a:pos x="4332" y="45"/>
                </a:cxn>
                <a:cxn ang="0">
                  <a:pos x="4094" y="123"/>
                </a:cxn>
                <a:cxn ang="0">
                  <a:pos x="3889" y="151"/>
                </a:cxn>
                <a:cxn ang="0">
                  <a:pos x="3706" y="86"/>
                </a:cxn>
                <a:cxn ang="0">
                  <a:pos x="3519" y="21"/>
                </a:cxn>
                <a:cxn ang="0">
                  <a:pos x="3344" y="71"/>
                </a:cxn>
                <a:cxn ang="0">
                  <a:pos x="3156" y="55"/>
                </a:cxn>
                <a:cxn ang="0">
                  <a:pos x="2968" y="213"/>
                </a:cxn>
              </a:cxnLst>
              <a:rect l="0" t="0" r="r" b="b"/>
              <a:pathLst>
                <a:path w="5447" h="2419">
                  <a:moveTo>
                    <a:pt x="2906" y="223"/>
                  </a:moveTo>
                  <a:lnTo>
                    <a:pt x="2893" y="239"/>
                  </a:lnTo>
                  <a:lnTo>
                    <a:pt x="2880" y="243"/>
                  </a:lnTo>
                  <a:lnTo>
                    <a:pt x="2864" y="269"/>
                  </a:lnTo>
                  <a:lnTo>
                    <a:pt x="2862" y="288"/>
                  </a:lnTo>
                  <a:lnTo>
                    <a:pt x="2864" y="309"/>
                  </a:lnTo>
                  <a:lnTo>
                    <a:pt x="2876" y="330"/>
                  </a:lnTo>
                  <a:lnTo>
                    <a:pt x="2890" y="346"/>
                  </a:lnTo>
                  <a:lnTo>
                    <a:pt x="2892" y="370"/>
                  </a:lnTo>
                  <a:lnTo>
                    <a:pt x="2877" y="392"/>
                  </a:lnTo>
                  <a:lnTo>
                    <a:pt x="2863" y="395"/>
                  </a:lnTo>
                  <a:lnTo>
                    <a:pt x="2854" y="404"/>
                  </a:lnTo>
                  <a:lnTo>
                    <a:pt x="2854" y="422"/>
                  </a:lnTo>
                  <a:lnTo>
                    <a:pt x="2860" y="441"/>
                  </a:lnTo>
                  <a:lnTo>
                    <a:pt x="2876" y="477"/>
                  </a:lnTo>
                  <a:lnTo>
                    <a:pt x="2893" y="509"/>
                  </a:lnTo>
                  <a:lnTo>
                    <a:pt x="2907" y="523"/>
                  </a:lnTo>
                  <a:lnTo>
                    <a:pt x="2918" y="527"/>
                  </a:lnTo>
                  <a:lnTo>
                    <a:pt x="2917" y="541"/>
                  </a:lnTo>
                  <a:lnTo>
                    <a:pt x="2920" y="563"/>
                  </a:lnTo>
                  <a:lnTo>
                    <a:pt x="2924" y="604"/>
                  </a:lnTo>
                  <a:lnTo>
                    <a:pt x="2926" y="645"/>
                  </a:lnTo>
                  <a:lnTo>
                    <a:pt x="2912" y="675"/>
                  </a:lnTo>
                  <a:lnTo>
                    <a:pt x="2892" y="690"/>
                  </a:lnTo>
                  <a:lnTo>
                    <a:pt x="2866" y="689"/>
                  </a:lnTo>
                  <a:lnTo>
                    <a:pt x="2844" y="700"/>
                  </a:lnTo>
                  <a:lnTo>
                    <a:pt x="2812" y="685"/>
                  </a:lnTo>
                  <a:lnTo>
                    <a:pt x="2792" y="660"/>
                  </a:lnTo>
                  <a:lnTo>
                    <a:pt x="2777" y="618"/>
                  </a:lnTo>
                  <a:lnTo>
                    <a:pt x="2759" y="614"/>
                  </a:lnTo>
                  <a:lnTo>
                    <a:pt x="2740" y="619"/>
                  </a:lnTo>
                  <a:lnTo>
                    <a:pt x="2729" y="642"/>
                  </a:lnTo>
                  <a:lnTo>
                    <a:pt x="2728" y="685"/>
                  </a:lnTo>
                  <a:lnTo>
                    <a:pt x="2740" y="726"/>
                  </a:lnTo>
                  <a:lnTo>
                    <a:pt x="2748" y="766"/>
                  </a:lnTo>
                  <a:lnTo>
                    <a:pt x="2756" y="786"/>
                  </a:lnTo>
                  <a:lnTo>
                    <a:pt x="2760" y="811"/>
                  </a:lnTo>
                  <a:lnTo>
                    <a:pt x="2748" y="832"/>
                  </a:lnTo>
                  <a:lnTo>
                    <a:pt x="2742" y="852"/>
                  </a:lnTo>
                  <a:lnTo>
                    <a:pt x="2740" y="873"/>
                  </a:lnTo>
                  <a:lnTo>
                    <a:pt x="2746" y="886"/>
                  </a:lnTo>
                  <a:lnTo>
                    <a:pt x="2749" y="899"/>
                  </a:lnTo>
                  <a:lnTo>
                    <a:pt x="2740" y="915"/>
                  </a:lnTo>
                  <a:lnTo>
                    <a:pt x="2736" y="934"/>
                  </a:lnTo>
                  <a:lnTo>
                    <a:pt x="2736" y="954"/>
                  </a:lnTo>
                  <a:lnTo>
                    <a:pt x="2740" y="973"/>
                  </a:lnTo>
                  <a:lnTo>
                    <a:pt x="2752" y="985"/>
                  </a:lnTo>
                  <a:lnTo>
                    <a:pt x="2767" y="981"/>
                  </a:lnTo>
                  <a:lnTo>
                    <a:pt x="2781" y="976"/>
                  </a:lnTo>
                  <a:lnTo>
                    <a:pt x="2795" y="970"/>
                  </a:lnTo>
                  <a:lnTo>
                    <a:pt x="2808" y="973"/>
                  </a:lnTo>
                  <a:lnTo>
                    <a:pt x="2816" y="979"/>
                  </a:lnTo>
                  <a:lnTo>
                    <a:pt x="2820" y="1010"/>
                  </a:lnTo>
                  <a:lnTo>
                    <a:pt x="2820" y="1045"/>
                  </a:lnTo>
                  <a:lnTo>
                    <a:pt x="2836" y="1086"/>
                  </a:lnTo>
                  <a:lnTo>
                    <a:pt x="2864" y="1111"/>
                  </a:lnTo>
                  <a:lnTo>
                    <a:pt x="2882" y="1114"/>
                  </a:lnTo>
                  <a:lnTo>
                    <a:pt x="2897" y="1116"/>
                  </a:lnTo>
                  <a:lnTo>
                    <a:pt x="2908" y="1125"/>
                  </a:lnTo>
                  <a:lnTo>
                    <a:pt x="2920" y="1142"/>
                  </a:lnTo>
                  <a:lnTo>
                    <a:pt x="2940" y="1172"/>
                  </a:lnTo>
                  <a:lnTo>
                    <a:pt x="2950" y="1178"/>
                  </a:lnTo>
                  <a:lnTo>
                    <a:pt x="2958" y="1189"/>
                  </a:lnTo>
                  <a:lnTo>
                    <a:pt x="2956" y="1204"/>
                  </a:lnTo>
                  <a:lnTo>
                    <a:pt x="2956" y="1218"/>
                  </a:lnTo>
                  <a:lnTo>
                    <a:pt x="2959" y="1232"/>
                  </a:lnTo>
                  <a:lnTo>
                    <a:pt x="2968" y="1254"/>
                  </a:lnTo>
                  <a:lnTo>
                    <a:pt x="2979" y="1262"/>
                  </a:lnTo>
                  <a:lnTo>
                    <a:pt x="2996" y="1269"/>
                  </a:lnTo>
                  <a:lnTo>
                    <a:pt x="3013" y="1282"/>
                  </a:lnTo>
                  <a:lnTo>
                    <a:pt x="3027" y="1296"/>
                  </a:lnTo>
                  <a:lnTo>
                    <a:pt x="3033" y="1307"/>
                  </a:lnTo>
                  <a:lnTo>
                    <a:pt x="3042" y="1322"/>
                  </a:lnTo>
                  <a:lnTo>
                    <a:pt x="3054" y="1340"/>
                  </a:lnTo>
                  <a:lnTo>
                    <a:pt x="3063" y="1366"/>
                  </a:lnTo>
                  <a:lnTo>
                    <a:pt x="3069" y="1401"/>
                  </a:lnTo>
                  <a:lnTo>
                    <a:pt x="3075" y="1406"/>
                  </a:lnTo>
                  <a:lnTo>
                    <a:pt x="3083" y="1423"/>
                  </a:lnTo>
                  <a:lnTo>
                    <a:pt x="3095" y="1432"/>
                  </a:lnTo>
                  <a:lnTo>
                    <a:pt x="3108" y="1431"/>
                  </a:lnTo>
                  <a:lnTo>
                    <a:pt x="3123" y="1415"/>
                  </a:lnTo>
                  <a:lnTo>
                    <a:pt x="3133" y="1397"/>
                  </a:lnTo>
                  <a:lnTo>
                    <a:pt x="3145" y="1389"/>
                  </a:lnTo>
                  <a:lnTo>
                    <a:pt x="3152" y="1375"/>
                  </a:lnTo>
                  <a:lnTo>
                    <a:pt x="3167" y="1361"/>
                  </a:lnTo>
                  <a:lnTo>
                    <a:pt x="3180" y="1353"/>
                  </a:lnTo>
                  <a:lnTo>
                    <a:pt x="3195" y="1356"/>
                  </a:lnTo>
                  <a:lnTo>
                    <a:pt x="3208" y="1365"/>
                  </a:lnTo>
                  <a:lnTo>
                    <a:pt x="3210" y="1379"/>
                  </a:lnTo>
                  <a:lnTo>
                    <a:pt x="3213" y="1394"/>
                  </a:lnTo>
                  <a:lnTo>
                    <a:pt x="3228" y="1409"/>
                  </a:lnTo>
                  <a:lnTo>
                    <a:pt x="3243" y="1417"/>
                  </a:lnTo>
                  <a:lnTo>
                    <a:pt x="3255" y="1436"/>
                  </a:lnTo>
                  <a:lnTo>
                    <a:pt x="3266" y="1448"/>
                  </a:lnTo>
                  <a:lnTo>
                    <a:pt x="3284" y="1461"/>
                  </a:lnTo>
                  <a:lnTo>
                    <a:pt x="3303" y="1484"/>
                  </a:lnTo>
                  <a:lnTo>
                    <a:pt x="3321" y="1498"/>
                  </a:lnTo>
                  <a:lnTo>
                    <a:pt x="3340" y="1508"/>
                  </a:lnTo>
                  <a:lnTo>
                    <a:pt x="3352" y="1533"/>
                  </a:lnTo>
                  <a:lnTo>
                    <a:pt x="3362" y="1559"/>
                  </a:lnTo>
                  <a:lnTo>
                    <a:pt x="3380" y="1584"/>
                  </a:lnTo>
                  <a:lnTo>
                    <a:pt x="3408" y="1604"/>
                  </a:lnTo>
                  <a:lnTo>
                    <a:pt x="3436" y="1634"/>
                  </a:lnTo>
                  <a:lnTo>
                    <a:pt x="3448" y="1655"/>
                  </a:lnTo>
                  <a:lnTo>
                    <a:pt x="3456" y="1685"/>
                  </a:lnTo>
                  <a:lnTo>
                    <a:pt x="3456" y="1712"/>
                  </a:lnTo>
                  <a:lnTo>
                    <a:pt x="3459" y="1742"/>
                  </a:lnTo>
                  <a:lnTo>
                    <a:pt x="3467" y="1761"/>
                  </a:lnTo>
                  <a:lnTo>
                    <a:pt x="3481" y="1782"/>
                  </a:lnTo>
                  <a:lnTo>
                    <a:pt x="3495" y="1791"/>
                  </a:lnTo>
                  <a:lnTo>
                    <a:pt x="3508" y="1792"/>
                  </a:lnTo>
                  <a:lnTo>
                    <a:pt x="3525" y="1781"/>
                  </a:lnTo>
                  <a:lnTo>
                    <a:pt x="3530" y="1762"/>
                  </a:lnTo>
                  <a:lnTo>
                    <a:pt x="3536" y="1751"/>
                  </a:lnTo>
                  <a:lnTo>
                    <a:pt x="3547" y="1742"/>
                  </a:lnTo>
                  <a:lnTo>
                    <a:pt x="3562" y="1740"/>
                  </a:lnTo>
                  <a:lnTo>
                    <a:pt x="3573" y="1747"/>
                  </a:lnTo>
                  <a:lnTo>
                    <a:pt x="3580" y="1762"/>
                  </a:lnTo>
                  <a:lnTo>
                    <a:pt x="3582" y="1786"/>
                  </a:lnTo>
                  <a:lnTo>
                    <a:pt x="3576" y="1812"/>
                  </a:lnTo>
                  <a:lnTo>
                    <a:pt x="3570" y="1837"/>
                  </a:lnTo>
                  <a:lnTo>
                    <a:pt x="3574" y="1864"/>
                  </a:lnTo>
                  <a:lnTo>
                    <a:pt x="3586" y="1876"/>
                  </a:lnTo>
                  <a:lnTo>
                    <a:pt x="3599" y="1882"/>
                  </a:lnTo>
                  <a:lnTo>
                    <a:pt x="3614" y="1901"/>
                  </a:lnTo>
                  <a:lnTo>
                    <a:pt x="3630" y="1914"/>
                  </a:lnTo>
                  <a:lnTo>
                    <a:pt x="3639" y="1917"/>
                  </a:lnTo>
                  <a:lnTo>
                    <a:pt x="3662" y="1937"/>
                  </a:lnTo>
                  <a:lnTo>
                    <a:pt x="3676" y="1959"/>
                  </a:lnTo>
                  <a:lnTo>
                    <a:pt x="3695" y="1961"/>
                  </a:lnTo>
                  <a:lnTo>
                    <a:pt x="3709" y="1957"/>
                  </a:lnTo>
                  <a:lnTo>
                    <a:pt x="3721" y="1957"/>
                  </a:lnTo>
                  <a:lnTo>
                    <a:pt x="3729" y="1963"/>
                  </a:lnTo>
                  <a:lnTo>
                    <a:pt x="3732" y="1983"/>
                  </a:lnTo>
                  <a:lnTo>
                    <a:pt x="3731" y="1999"/>
                  </a:lnTo>
                  <a:lnTo>
                    <a:pt x="3726" y="2014"/>
                  </a:lnTo>
                  <a:lnTo>
                    <a:pt x="3724" y="2025"/>
                  </a:lnTo>
                  <a:lnTo>
                    <a:pt x="3733" y="2040"/>
                  </a:lnTo>
                  <a:lnTo>
                    <a:pt x="3748" y="2051"/>
                  </a:lnTo>
                  <a:lnTo>
                    <a:pt x="3764" y="2058"/>
                  </a:lnTo>
                  <a:lnTo>
                    <a:pt x="3777" y="2061"/>
                  </a:lnTo>
                  <a:lnTo>
                    <a:pt x="3796" y="2063"/>
                  </a:lnTo>
                  <a:lnTo>
                    <a:pt x="3819" y="2072"/>
                  </a:lnTo>
                  <a:lnTo>
                    <a:pt x="3834" y="2083"/>
                  </a:lnTo>
                  <a:lnTo>
                    <a:pt x="3844" y="2096"/>
                  </a:lnTo>
                  <a:lnTo>
                    <a:pt x="3852" y="2108"/>
                  </a:lnTo>
                  <a:lnTo>
                    <a:pt x="3864" y="2127"/>
                  </a:lnTo>
                  <a:lnTo>
                    <a:pt x="3863" y="2147"/>
                  </a:lnTo>
                  <a:lnTo>
                    <a:pt x="3869" y="2157"/>
                  </a:lnTo>
                  <a:lnTo>
                    <a:pt x="3881" y="2153"/>
                  </a:lnTo>
                  <a:lnTo>
                    <a:pt x="3890" y="2145"/>
                  </a:lnTo>
                  <a:lnTo>
                    <a:pt x="3900" y="2143"/>
                  </a:lnTo>
                  <a:lnTo>
                    <a:pt x="3911" y="2149"/>
                  </a:lnTo>
                  <a:lnTo>
                    <a:pt x="3920" y="2168"/>
                  </a:lnTo>
                  <a:lnTo>
                    <a:pt x="3932" y="2177"/>
                  </a:lnTo>
                  <a:lnTo>
                    <a:pt x="3948" y="2183"/>
                  </a:lnTo>
                  <a:lnTo>
                    <a:pt x="3966" y="2170"/>
                  </a:lnTo>
                  <a:lnTo>
                    <a:pt x="3980" y="2158"/>
                  </a:lnTo>
                  <a:lnTo>
                    <a:pt x="4000" y="2160"/>
                  </a:lnTo>
                  <a:lnTo>
                    <a:pt x="4024" y="2173"/>
                  </a:lnTo>
                  <a:lnTo>
                    <a:pt x="4032" y="2185"/>
                  </a:lnTo>
                  <a:lnTo>
                    <a:pt x="4048" y="2203"/>
                  </a:lnTo>
                  <a:lnTo>
                    <a:pt x="4070" y="2234"/>
                  </a:lnTo>
                  <a:lnTo>
                    <a:pt x="4089" y="2248"/>
                  </a:lnTo>
                  <a:lnTo>
                    <a:pt x="4112" y="2244"/>
                  </a:lnTo>
                  <a:lnTo>
                    <a:pt x="4132" y="2239"/>
                  </a:lnTo>
                  <a:lnTo>
                    <a:pt x="4156" y="2244"/>
                  </a:lnTo>
                  <a:lnTo>
                    <a:pt x="4175" y="2259"/>
                  </a:lnTo>
                  <a:lnTo>
                    <a:pt x="4188" y="2262"/>
                  </a:lnTo>
                  <a:lnTo>
                    <a:pt x="4208" y="2264"/>
                  </a:lnTo>
                  <a:lnTo>
                    <a:pt x="4222" y="2256"/>
                  </a:lnTo>
                  <a:lnTo>
                    <a:pt x="4236" y="2248"/>
                  </a:lnTo>
                  <a:lnTo>
                    <a:pt x="4260" y="2245"/>
                  </a:lnTo>
                  <a:lnTo>
                    <a:pt x="4282" y="2245"/>
                  </a:lnTo>
                  <a:lnTo>
                    <a:pt x="4304" y="2239"/>
                  </a:lnTo>
                  <a:lnTo>
                    <a:pt x="4319" y="2236"/>
                  </a:lnTo>
                  <a:lnTo>
                    <a:pt x="4336" y="2226"/>
                  </a:lnTo>
                  <a:lnTo>
                    <a:pt x="4347" y="2225"/>
                  </a:lnTo>
                  <a:lnTo>
                    <a:pt x="4364" y="2228"/>
                  </a:lnTo>
                  <a:lnTo>
                    <a:pt x="4377" y="2237"/>
                  </a:lnTo>
                  <a:lnTo>
                    <a:pt x="4392" y="2254"/>
                  </a:lnTo>
                  <a:lnTo>
                    <a:pt x="4393" y="2271"/>
                  </a:lnTo>
                  <a:lnTo>
                    <a:pt x="4388" y="2300"/>
                  </a:lnTo>
                  <a:lnTo>
                    <a:pt x="4380" y="2325"/>
                  </a:lnTo>
                  <a:lnTo>
                    <a:pt x="4366" y="2341"/>
                  </a:lnTo>
                  <a:lnTo>
                    <a:pt x="4360" y="2355"/>
                  </a:lnTo>
                  <a:lnTo>
                    <a:pt x="4355" y="2377"/>
                  </a:lnTo>
                  <a:lnTo>
                    <a:pt x="4356" y="2396"/>
                  </a:lnTo>
                  <a:lnTo>
                    <a:pt x="4366" y="2419"/>
                  </a:lnTo>
                  <a:lnTo>
                    <a:pt x="4384" y="2414"/>
                  </a:lnTo>
                  <a:lnTo>
                    <a:pt x="4395" y="2401"/>
                  </a:lnTo>
                  <a:lnTo>
                    <a:pt x="4412" y="2386"/>
                  </a:lnTo>
                  <a:lnTo>
                    <a:pt x="4423" y="2366"/>
                  </a:lnTo>
                  <a:lnTo>
                    <a:pt x="4431" y="2346"/>
                  </a:lnTo>
                  <a:lnTo>
                    <a:pt x="4439" y="2335"/>
                  </a:lnTo>
                  <a:lnTo>
                    <a:pt x="4454" y="2323"/>
                  </a:lnTo>
                  <a:lnTo>
                    <a:pt x="4463" y="2310"/>
                  </a:lnTo>
                  <a:lnTo>
                    <a:pt x="4471" y="2301"/>
                  </a:lnTo>
                  <a:lnTo>
                    <a:pt x="4491" y="2279"/>
                  </a:lnTo>
                  <a:lnTo>
                    <a:pt x="4510" y="2251"/>
                  </a:lnTo>
                  <a:lnTo>
                    <a:pt x="4543" y="2234"/>
                  </a:lnTo>
                  <a:lnTo>
                    <a:pt x="4576" y="2223"/>
                  </a:lnTo>
                  <a:lnTo>
                    <a:pt x="4599" y="2208"/>
                  </a:lnTo>
                  <a:lnTo>
                    <a:pt x="4618" y="2204"/>
                  </a:lnTo>
                  <a:lnTo>
                    <a:pt x="4639" y="2205"/>
                  </a:lnTo>
                  <a:lnTo>
                    <a:pt x="4654" y="2216"/>
                  </a:lnTo>
                  <a:lnTo>
                    <a:pt x="4667" y="2234"/>
                  </a:lnTo>
                  <a:lnTo>
                    <a:pt x="4671" y="2256"/>
                  </a:lnTo>
                  <a:lnTo>
                    <a:pt x="4673" y="2280"/>
                  </a:lnTo>
                  <a:lnTo>
                    <a:pt x="4685" y="2288"/>
                  </a:lnTo>
                  <a:lnTo>
                    <a:pt x="4695" y="2289"/>
                  </a:lnTo>
                  <a:lnTo>
                    <a:pt x="4712" y="2291"/>
                  </a:lnTo>
                  <a:lnTo>
                    <a:pt x="4726" y="2289"/>
                  </a:lnTo>
                  <a:lnTo>
                    <a:pt x="4740" y="2295"/>
                  </a:lnTo>
                  <a:lnTo>
                    <a:pt x="4751" y="2305"/>
                  </a:lnTo>
                  <a:lnTo>
                    <a:pt x="4779" y="2310"/>
                  </a:lnTo>
                  <a:lnTo>
                    <a:pt x="4792" y="2323"/>
                  </a:lnTo>
                  <a:lnTo>
                    <a:pt x="4803" y="2323"/>
                  </a:lnTo>
                  <a:lnTo>
                    <a:pt x="4816" y="2318"/>
                  </a:lnTo>
                  <a:lnTo>
                    <a:pt x="4827" y="2313"/>
                  </a:lnTo>
                  <a:lnTo>
                    <a:pt x="4841" y="2319"/>
                  </a:lnTo>
                  <a:lnTo>
                    <a:pt x="4855" y="2335"/>
                  </a:lnTo>
                  <a:lnTo>
                    <a:pt x="4879" y="2345"/>
                  </a:lnTo>
                  <a:lnTo>
                    <a:pt x="4888" y="2354"/>
                  </a:lnTo>
                  <a:lnTo>
                    <a:pt x="4895" y="2366"/>
                  </a:lnTo>
                  <a:lnTo>
                    <a:pt x="4893" y="2378"/>
                  </a:lnTo>
                  <a:lnTo>
                    <a:pt x="4895" y="2396"/>
                  </a:lnTo>
                  <a:lnTo>
                    <a:pt x="4906" y="2406"/>
                  </a:lnTo>
                  <a:lnTo>
                    <a:pt x="4939" y="2411"/>
                  </a:lnTo>
                  <a:lnTo>
                    <a:pt x="4963" y="2406"/>
                  </a:lnTo>
                  <a:lnTo>
                    <a:pt x="4985" y="2398"/>
                  </a:lnTo>
                  <a:lnTo>
                    <a:pt x="4998" y="2397"/>
                  </a:lnTo>
                  <a:lnTo>
                    <a:pt x="5019" y="2401"/>
                  </a:lnTo>
                  <a:lnTo>
                    <a:pt x="5051" y="2396"/>
                  </a:lnTo>
                  <a:lnTo>
                    <a:pt x="5067" y="2391"/>
                  </a:lnTo>
                  <a:lnTo>
                    <a:pt x="5083" y="2380"/>
                  </a:lnTo>
                  <a:lnTo>
                    <a:pt x="5096" y="2356"/>
                  </a:lnTo>
                  <a:lnTo>
                    <a:pt x="5107" y="2325"/>
                  </a:lnTo>
                  <a:lnTo>
                    <a:pt x="5115" y="2312"/>
                  </a:lnTo>
                  <a:lnTo>
                    <a:pt x="5123" y="2305"/>
                  </a:lnTo>
                  <a:lnTo>
                    <a:pt x="5147" y="2289"/>
                  </a:lnTo>
                  <a:lnTo>
                    <a:pt x="5171" y="2269"/>
                  </a:lnTo>
                  <a:lnTo>
                    <a:pt x="5187" y="2244"/>
                  </a:lnTo>
                  <a:lnTo>
                    <a:pt x="5199" y="2216"/>
                  </a:lnTo>
                  <a:lnTo>
                    <a:pt x="5220" y="2199"/>
                  </a:lnTo>
                  <a:lnTo>
                    <a:pt x="5243" y="2198"/>
                  </a:lnTo>
                  <a:lnTo>
                    <a:pt x="5283" y="2193"/>
                  </a:lnTo>
                  <a:lnTo>
                    <a:pt x="5315" y="2183"/>
                  </a:lnTo>
                  <a:lnTo>
                    <a:pt x="5347" y="2157"/>
                  </a:lnTo>
                  <a:lnTo>
                    <a:pt x="5374" y="2133"/>
                  </a:lnTo>
                  <a:lnTo>
                    <a:pt x="5395" y="2107"/>
                  </a:lnTo>
                  <a:lnTo>
                    <a:pt x="5419" y="2081"/>
                  </a:lnTo>
                  <a:lnTo>
                    <a:pt x="5447" y="2076"/>
                  </a:lnTo>
                  <a:lnTo>
                    <a:pt x="0" y="2059"/>
                  </a:lnTo>
                  <a:lnTo>
                    <a:pt x="12" y="2054"/>
                  </a:lnTo>
                  <a:lnTo>
                    <a:pt x="20" y="2071"/>
                  </a:lnTo>
                  <a:lnTo>
                    <a:pt x="34" y="2083"/>
                  </a:lnTo>
                  <a:lnTo>
                    <a:pt x="49" y="2090"/>
                  </a:lnTo>
                  <a:lnTo>
                    <a:pt x="60" y="2102"/>
                  </a:lnTo>
                  <a:lnTo>
                    <a:pt x="77" y="2104"/>
                  </a:lnTo>
                  <a:lnTo>
                    <a:pt x="87" y="2108"/>
                  </a:lnTo>
                  <a:lnTo>
                    <a:pt x="100" y="2117"/>
                  </a:lnTo>
                  <a:lnTo>
                    <a:pt x="116" y="2133"/>
                  </a:lnTo>
                  <a:lnTo>
                    <a:pt x="132" y="2137"/>
                  </a:lnTo>
                  <a:lnTo>
                    <a:pt x="154" y="2134"/>
                  </a:lnTo>
                  <a:lnTo>
                    <a:pt x="172" y="2102"/>
                  </a:lnTo>
                  <a:lnTo>
                    <a:pt x="188" y="2081"/>
                  </a:lnTo>
                  <a:lnTo>
                    <a:pt x="220" y="2066"/>
                  </a:lnTo>
                  <a:lnTo>
                    <a:pt x="249" y="2058"/>
                  </a:lnTo>
                  <a:lnTo>
                    <a:pt x="265" y="2056"/>
                  </a:lnTo>
                  <a:lnTo>
                    <a:pt x="279" y="2061"/>
                  </a:lnTo>
                  <a:lnTo>
                    <a:pt x="287" y="2075"/>
                  </a:lnTo>
                  <a:lnTo>
                    <a:pt x="288" y="2086"/>
                  </a:lnTo>
                  <a:lnTo>
                    <a:pt x="294" y="2098"/>
                  </a:lnTo>
                  <a:lnTo>
                    <a:pt x="300" y="2122"/>
                  </a:lnTo>
                  <a:lnTo>
                    <a:pt x="284" y="2138"/>
                  </a:lnTo>
                  <a:lnTo>
                    <a:pt x="277" y="2161"/>
                  </a:lnTo>
                  <a:lnTo>
                    <a:pt x="287" y="2179"/>
                  </a:lnTo>
                  <a:lnTo>
                    <a:pt x="303" y="2177"/>
                  </a:lnTo>
                  <a:lnTo>
                    <a:pt x="315" y="2163"/>
                  </a:lnTo>
                  <a:lnTo>
                    <a:pt x="332" y="2168"/>
                  </a:lnTo>
                  <a:lnTo>
                    <a:pt x="342" y="2186"/>
                  </a:lnTo>
                  <a:lnTo>
                    <a:pt x="344" y="2198"/>
                  </a:lnTo>
                  <a:lnTo>
                    <a:pt x="353" y="2217"/>
                  </a:lnTo>
                  <a:lnTo>
                    <a:pt x="352" y="2237"/>
                  </a:lnTo>
                  <a:lnTo>
                    <a:pt x="345" y="2250"/>
                  </a:lnTo>
                  <a:lnTo>
                    <a:pt x="328" y="2259"/>
                  </a:lnTo>
                  <a:lnTo>
                    <a:pt x="316" y="2277"/>
                  </a:lnTo>
                  <a:lnTo>
                    <a:pt x="308" y="2291"/>
                  </a:lnTo>
                  <a:lnTo>
                    <a:pt x="308" y="2305"/>
                  </a:lnTo>
                  <a:lnTo>
                    <a:pt x="312" y="2314"/>
                  </a:lnTo>
                  <a:lnTo>
                    <a:pt x="312" y="2320"/>
                  </a:lnTo>
                  <a:lnTo>
                    <a:pt x="317" y="2331"/>
                  </a:lnTo>
                  <a:lnTo>
                    <a:pt x="326" y="2329"/>
                  </a:lnTo>
                  <a:lnTo>
                    <a:pt x="330" y="2320"/>
                  </a:lnTo>
                  <a:lnTo>
                    <a:pt x="339" y="2316"/>
                  </a:lnTo>
                  <a:lnTo>
                    <a:pt x="356" y="2317"/>
                  </a:lnTo>
                  <a:lnTo>
                    <a:pt x="375" y="2324"/>
                  </a:lnTo>
                  <a:lnTo>
                    <a:pt x="390" y="2340"/>
                  </a:lnTo>
                  <a:lnTo>
                    <a:pt x="409" y="2350"/>
                  </a:lnTo>
                  <a:lnTo>
                    <a:pt x="428" y="2350"/>
                  </a:lnTo>
                  <a:lnTo>
                    <a:pt x="446" y="2356"/>
                  </a:lnTo>
                  <a:lnTo>
                    <a:pt x="463" y="2357"/>
                  </a:lnTo>
                  <a:lnTo>
                    <a:pt x="471" y="2370"/>
                  </a:lnTo>
                  <a:lnTo>
                    <a:pt x="481" y="2388"/>
                  </a:lnTo>
                  <a:lnTo>
                    <a:pt x="487" y="2389"/>
                  </a:lnTo>
                  <a:lnTo>
                    <a:pt x="491" y="2382"/>
                  </a:lnTo>
                  <a:lnTo>
                    <a:pt x="492" y="2370"/>
                  </a:lnTo>
                  <a:lnTo>
                    <a:pt x="500" y="2362"/>
                  </a:lnTo>
                  <a:lnTo>
                    <a:pt x="509" y="2349"/>
                  </a:lnTo>
                  <a:lnTo>
                    <a:pt x="516" y="2330"/>
                  </a:lnTo>
                  <a:lnTo>
                    <a:pt x="530" y="2313"/>
                  </a:lnTo>
                  <a:lnTo>
                    <a:pt x="551" y="2311"/>
                  </a:lnTo>
                  <a:lnTo>
                    <a:pt x="553" y="2331"/>
                  </a:lnTo>
                  <a:lnTo>
                    <a:pt x="564" y="2345"/>
                  </a:lnTo>
                  <a:lnTo>
                    <a:pt x="574" y="2357"/>
                  </a:lnTo>
                  <a:lnTo>
                    <a:pt x="589" y="2359"/>
                  </a:lnTo>
                  <a:lnTo>
                    <a:pt x="601" y="2366"/>
                  </a:lnTo>
                  <a:lnTo>
                    <a:pt x="613" y="2394"/>
                  </a:lnTo>
                  <a:lnTo>
                    <a:pt x="618" y="2408"/>
                  </a:lnTo>
                  <a:lnTo>
                    <a:pt x="625" y="2412"/>
                  </a:lnTo>
                  <a:lnTo>
                    <a:pt x="636" y="2408"/>
                  </a:lnTo>
                  <a:lnTo>
                    <a:pt x="652" y="2398"/>
                  </a:lnTo>
                  <a:lnTo>
                    <a:pt x="654" y="2385"/>
                  </a:lnTo>
                  <a:lnTo>
                    <a:pt x="664" y="2371"/>
                  </a:lnTo>
                  <a:lnTo>
                    <a:pt x="676" y="2377"/>
                  </a:lnTo>
                  <a:lnTo>
                    <a:pt x="690" y="2403"/>
                  </a:lnTo>
                  <a:lnTo>
                    <a:pt x="708" y="2399"/>
                  </a:lnTo>
                  <a:lnTo>
                    <a:pt x="716" y="2386"/>
                  </a:lnTo>
                  <a:lnTo>
                    <a:pt x="723" y="2375"/>
                  </a:lnTo>
                  <a:lnTo>
                    <a:pt x="724" y="2360"/>
                  </a:lnTo>
                  <a:lnTo>
                    <a:pt x="729" y="2345"/>
                  </a:lnTo>
                  <a:lnTo>
                    <a:pt x="724" y="2305"/>
                  </a:lnTo>
                  <a:lnTo>
                    <a:pt x="723" y="2270"/>
                  </a:lnTo>
                  <a:lnTo>
                    <a:pt x="726" y="2242"/>
                  </a:lnTo>
                  <a:lnTo>
                    <a:pt x="732" y="2223"/>
                  </a:lnTo>
                  <a:lnTo>
                    <a:pt x="749" y="2219"/>
                  </a:lnTo>
                  <a:lnTo>
                    <a:pt x="768" y="2203"/>
                  </a:lnTo>
                  <a:lnTo>
                    <a:pt x="773" y="2193"/>
                  </a:lnTo>
                  <a:lnTo>
                    <a:pt x="780" y="2180"/>
                  </a:lnTo>
                  <a:lnTo>
                    <a:pt x="777" y="2161"/>
                  </a:lnTo>
                  <a:lnTo>
                    <a:pt x="780" y="2147"/>
                  </a:lnTo>
                  <a:lnTo>
                    <a:pt x="797" y="2138"/>
                  </a:lnTo>
                  <a:lnTo>
                    <a:pt x="802" y="2127"/>
                  </a:lnTo>
                  <a:lnTo>
                    <a:pt x="811" y="2127"/>
                  </a:lnTo>
                  <a:lnTo>
                    <a:pt x="804" y="2106"/>
                  </a:lnTo>
                  <a:lnTo>
                    <a:pt x="800" y="2091"/>
                  </a:lnTo>
                  <a:lnTo>
                    <a:pt x="804" y="2073"/>
                  </a:lnTo>
                  <a:lnTo>
                    <a:pt x="802" y="2042"/>
                  </a:lnTo>
                  <a:lnTo>
                    <a:pt x="797" y="2026"/>
                  </a:lnTo>
                  <a:lnTo>
                    <a:pt x="794" y="2011"/>
                  </a:lnTo>
                  <a:lnTo>
                    <a:pt x="799" y="1985"/>
                  </a:lnTo>
                  <a:lnTo>
                    <a:pt x="801" y="1967"/>
                  </a:lnTo>
                  <a:lnTo>
                    <a:pt x="808" y="1945"/>
                  </a:lnTo>
                  <a:lnTo>
                    <a:pt x="804" y="1919"/>
                  </a:lnTo>
                  <a:lnTo>
                    <a:pt x="799" y="1898"/>
                  </a:lnTo>
                  <a:lnTo>
                    <a:pt x="795" y="1878"/>
                  </a:lnTo>
                  <a:lnTo>
                    <a:pt x="796" y="1867"/>
                  </a:lnTo>
                  <a:lnTo>
                    <a:pt x="794" y="1861"/>
                  </a:lnTo>
                  <a:lnTo>
                    <a:pt x="792" y="1842"/>
                  </a:lnTo>
                  <a:lnTo>
                    <a:pt x="794" y="1827"/>
                  </a:lnTo>
                  <a:lnTo>
                    <a:pt x="794" y="1815"/>
                  </a:lnTo>
                  <a:lnTo>
                    <a:pt x="782" y="1807"/>
                  </a:lnTo>
                  <a:lnTo>
                    <a:pt x="784" y="1782"/>
                  </a:lnTo>
                  <a:lnTo>
                    <a:pt x="795" y="1768"/>
                  </a:lnTo>
                  <a:lnTo>
                    <a:pt x="798" y="1757"/>
                  </a:lnTo>
                  <a:lnTo>
                    <a:pt x="798" y="1740"/>
                  </a:lnTo>
                  <a:lnTo>
                    <a:pt x="794" y="1733"/>
                  </a:lnTo>
                  <a:lnTo>
                    <a:pt x="778" y="1721"/>
                  </a:lnTo>
                  <a:lnTo>
                    <a:pt x="772" y="1700"/>
                  </a:lnTo>
                  <a:lnTo>
                    <a:pt x="771" y="1685"/>
                  </a:lnTo>
                  <a:lnTo>
                    <a:pt x="764" y="1664"/>
                  </a:lnTo>
                  <a:lnTo>
                    <a:pt x="756" y="1645"/>
                  </a:lnTo>
                  <a:lnTo>
                    <a:pt x="739" y="1633"/>
                  </a:lnTo>
                  <a:lnTo>
                    <a:pt x="735" y="1622"/>
                  </a:lnTo>
                  <a:lnTo>
                    <a:pt x="734" y="1608"/>
                  </a:lnTo>
                  <a:lnTo>
                    <a:pt x="738" y="1599"/>
                  </a:lnTo>
                  <a:lnTo>
                    <a:pt x="749" y="1595"/>
                  </a:lnTo>
                  <a:lnTo>
                    <a:pt x="768" y="1602"/>
                  </a:lnTo>
                  <a:lnTo>
                    <a:pt x="779" y="1601"/>
                  </a:lnTo>
                  <a:lnTo>
                    <a:pt x="784" y="1589"/>
                  </a:lnTo>
                  <a:lnTo>
                    <a:pt x="773" y="1573"/>
                  </a:lnTo>
                  <a:lnTo>
                    <a:pt x="768" y="1548"/>
                  </a:lnTo>
                  <a:lnTo>
                    <a:pt x="749" y="1539"/>
                  </a:lnTo>
                  <a:lnTo>
                    <a:pt x="744" y="1522"/>
                  </a:lnTo>
                  <a:lnTo>
                    <a:pt x="735" y="1509"/>
                  </a:lnTo>
                  <a:lnTo>
                    <a:pt x="729" y="1495"/>
                  </a:lnTo>
                  <a:lnTo>
                    <a:pt x="716" y="1472"/>
                  </a:lnTo>
                  <a:lnTo>
                    <a:pt x="710" y="1454"/>
                  </a:lnTo>
                  <a:lnTo>
                    <a:pt x="712" y="1439"/>
                  </a:lnTo>
                  <a:lnTo>
                    <a:pt x="715" y="1425"/>
                  </a:lnTo>
                  <a:lnTo>
                    <a:pt x="716" y="1411"/>
                  </a:lnTo>
                  <a:lnTo>
                    <a:pt x="713" y="1393"/>
                  </a:lnTo>
                  <a:lnTo>
                    <a:pt x="703" y="1378"/>
                  </a:lnTo>
                  <a:lnTo>
                    <a:pt x="691" y="1354"/>
                  </a:lnTo>
                  <a:lnTo>
                    <a:pt x="687" y="1344"/>
                  </a:lnTo>
                  <a:lnTo>
                    <a:pt x="682" y="1330"/>
                  </a:lnTo>
                  <a:lnTo>
                    <a:pt x="676" y="1320"/>
                  </a:lnTo>
                  <a:lnTo>
                    <a:pt x="668" y="1294"/>
                  </a:lnTo>
                  <a:lnTo>
                    <a:pt x="650" y="1284"/>
                  </a:lnTo>
                  <a:lnTo>
                    <a:pt x="637" y="1278"/>
                  </a:lnTo>
                  <a:lnTo>
                    <a:pt x="624" y="1272"/>
                  </a:lnTo>
                  <a:lnTo>
                    <a:pt x="612" y="1264"/>
                  </a:lnTo>
                  <a:lnTo>
                    <a:pt x="600" y="1239"/>
                  </a:lnTo>
                  <a:lnTo>
                    <a:pt x="587" y="1250"/>
                  </a:lnTo>
                  <a:lnTo>
                    <a:pt x="578" y="1237"/>
                  </a:lnTo>
                  <a:lnTo>
                    <a:pt x="565" y="1223"/>
                  </a:lnTo>
                  <a:lnTo>
                    <a:pt x="552" y="1218"/>
                  </a:lnTo>
                  <a:lnTo>
                    <a:pt x="528" y="1203"/>
                  </a:lnTo>
                  <a:lnTo>
                    <a:pt x="505" y="1210"/>
                  </a:lnTo>
                  <a:lnTo>
                    <a:pt x="495" y="1229"/>
                  </a:lnTo>
                  <a:lnTo>
                    <a:pt x="508" y="1259"/>
                  </a:lnTo>
                  <a:lnTo>
                    <a:pt x="514" y="1274"/>
                  </a:lnTo>
                  <a:lnTo>
                    <a:pt x="512" y="1289"/>
                  </a:lnTo>
                  <a:lnTo>
                    <a:pt x="505" y="1309"/>
                  </a:lnTo>
                  <a:lnTo>
                    <a:pt x="496" y="1325"/>
                  </a:lnTo>
                  <a:lnTo>
                    <a:pt x="485" y="1333"/>
                  </a:lnTo>
                  <a:lnTo>
                    <a:pt x="482" y="1353"/>
                  </a:lnTo>
                  <a:lnTo>
                    <a:pt x="476" y="1366"/>
                  </a:lnTo>
                  <a:lnTo>
                    <a:pt x="465" y="1368"/>
                  </a:lnTo>
                  <a:lnTo>
                    <a:pt x="455" y="1375"/>
                  </a:lnTo>
                  <a:lnTo>
                    <a:pt x="448" y="1391"/>
                  </a:lnTo>
                  <a:lnTo>
                    <a:pt x="437" y="1402"/>
                  </a:lnTo>
                  <a:lnTo>
                    <a:pt x="436" y="1416"/>
                  </a:lnTo>
                  <a:lnTo>
                    <a:pt x="434" y="1429"/>
                  </a:lnTo>
                  <a:lnTo>
                    <a:pt x="431" y="1442"/>
                  </a:lnTo>
                  <a:lnTo>
                    <a:pt x="420" y="1447"/>
                  </a:lnTo>
                  <a:lnTo>
                    <a:pt x="413" y="1464"/>
                  </a:lnTo>
                  <a:lnTo>
                    <a:pt x="400" y="1477"/>
                  </a:lnTo>
                  <a:lnTo>
                    <a:pt x="386" y="1465"/>
                  </a:lnTo>
                  <a:lnTo>
                    <a:pt x="379" y="1456"/>
                  </a:lnTo>
                  <a:lnTo>
                    <a:pt x="364" y="1452"/>
                  </a:lnTo>
                  <a:lnTo>
                    <a:pt x="350" y="1446"/>
                  </a:lnTo>
                  <a:lnTo>
                    <a:pt x="332" y="1447"/>
                  </a:lnTo>
                  <a:lnTo>
                    <a:pt x="316" y="1458"/>
                  </a:lnTo>
                  <a:lnTo>
                    <a:pt x="300" y="1462"/>
                  </a:lnTo>
                  <a:lnTo>
                    <a:pt x="284" y="1459"/>
                  </a:lnTo>
                  <a:lnTo>
                    <a:pt x="278" y="1445"/>
                  </a:lnTo>
                  <a:lnTo>
                    <a:pt x="267" y="1438"/>
                  </a:lnTo>
                  <a:lnTo>
                    <a:pt x="254" y="1434"/>
                  </a:lnTo>
                  <a:lnTo>
                    <a:pt x="240" y="1431"/>
                  </a:lnTo>
                  <a:lnTo>
                    <a:pt x="228" y="1421"/>
                  </a:lnTo>
                  <a:lnTo>
                    <a:pt x="213" y="1408"/>
                  </a:lnTo>
                  <a:lnTo>
                    <a:pt x="213" y="1390"/>
                  </a:lnTo>
                  <a:lnTo>
                    <a:pt x="208" y="1370"/>
                  </a:lnTo>
                  <a:lnTo>
                    <a:pt x="204" y="1351"/>
                  </a:lnTo>
                  <a:lnTo>
                    <a:pt x="196" y="1340"/>
                  </a:lnTo>
                  <a:lnTo>
                    <a:pt x="183" y="1331"/>
                  </a:lnTo>
                  <a:lnTo>
                    <a:pt x="168" y="1325"/>
                  </a:lnTo>
                  <a:lnTo>
                    <a:pt x="152" y="1314"/>
                  </a:lnTo>
                  <a:lnTo>
                    <a:pt x="144" y="1299"/>
                  </a:lnTo>
                  <a:lnTo>
                    <a:pt x="128" y="1279"/>
                  </a:lnTo>
                  <a:lnTo>
                    <a:pt x="119" y="1252"/>
                  </a:lnTo>
                  <a:lnTo>
                    <a:pt x="106" y="1245"/>
                  </a:lnTo>
                  <a:lnTo>
                    <a:pt x="93" y="1238"/>
                  </a:lnTo>
                  <a:lnTo>
                    <a:pt x="91" y="1224"/>
                  </a:lnTo>
                  <a:lnTo>
                    <a:pt x="84" y="1218"/>
                  </a:lnTo>
                  <a:lnTo>
                    <a:pt x="75" y="1222"/>
                  </a:lnTo>
                  <a:lnTo>
                    <a:pt x="53" y="1220"/>
                  </a:lnTo>
                  <a:lnTo>
                    <a:pt x="38" y="1210"/>
                  </a:lnTo>
                  <a:lnTo>
                    <a:pt x="24" y="1208"/>
                  </a:lnTo>
                  <a:lnTo>
                    <a:pt x="8" y="1201"/>
                  </a:lnTo>
                  <a:lnTo>
                    <a:pt x="5439" y="1198"/>
                  </a:lnTo>
                  <a:lnTo>
                    <a:pt x="5418" y="1185"/>
                  </a:lnTo>
                  <a:lnTo>
                    <a:pt x="5399" y="1185"/>
                  </a:lnTo>
                  <a:lnTo>
                    <a:pt x="5387" y="1188"/>
                  </a:lnTo>
                  <a:lnTo>
                    <a:pt x="5376" y="1183"/>
                  </a:lnTo>
                  <a:lnTo>
                    <a:pt x="5355" y="1183"/>
                  </a:lnTo>
                  <a:lnTo>
                    <a:pt x="5338" y="1184"/>
                  </a:lnTo>
                  <a:lnTo>
                    <a:pt x="5325" y="1188"/>
                  </a:lnTo>
                  <a:lnTo>
                    <a:pt x="5315" y="1193"/>
                  </a:lnTo>
                  <a:lnTo>
                    <a:pt x="5295" y="1189"/>
                  </a:lnTo>
                  <a:lnTo>
                    <a:pt x="5280" y="1181"/>
                  </a:lnTo>
                  <a:lnTo>
                    <a:pt x="5267" y="1170"/>
                  </a:lnTo>
                  <a:lnTo>
                    <a:pt x="5247" y="1164"/>
                  </a:lnTo>
                  <a:lnTo>
                    <a:pt x="5219" y="1162"/>
                  </a:lnTo>
                  <a:lnTo>
                    <a:pt x="5208" y="1152"/>
                  </a:lnTo>
                  <a:lnTo>
                    <a:pt x="5202" y="1137"/>
                  </a:lnTo>
                  <a:lnTo>
                    <a:pt x="5195" y="1131"/>
                  </a:lnTo>
                  <a:lnTo>
                    <a:pt x="5181" y="1128"/>
                  </a:lnTo>
                  <a:lnTo>
                    <a:pt x="5167" y="1132"/>
                  </a:lnTo>
                  <a:lnTo>
                    <a:pt x="5151" y="1139"/>
                  </a:lnTo>
                  <a:lnTo>
                    <a:pt x="5127" y="1132"/>
                  </a:lnTo>
                  <a:lnTo>
                    <a:pt x="5103" y="1111"/>
                  </a:lnTo>
                  <a:lnTo>
                    <a:pt x="5087" y="1086"/>
                  </a:lnTo>
                  <a:lnTo>
                    <a:pt x="5076" y="1073"/>
                  </a:lnTo>
                  <a:lnTo>
                    <a:pt x="5059" y="1056"/>
                  </a:lnTo>
                  <a:lnTo>
                    <a:pt x="5044" y="1043"/>
                  </a:lnTo>
                  <a:lnTo>
                    <a:pt x="5023" y="1040"/>
                  </a:lnTo>
                  <a:lnTo>
                    <a:pt x="4996" y="1043"/>
                  </a:lnTo>
                  <a:lnTo>
                    <a:pt x="4978" y="1037"/>
                  </a:lnTo>
                  <a:lnTo>
                    <a:pt x="4959" y="1020"/>
                  </a:lnTo>
                  <a:lnTo>
                    <a:pt x="4931" y="1000"/>
                  </a:lnTo>
                  <a:lnTo>
                    <a:pt x="4903" y="990"/>
                  </a:lnTo>
                  <a:lnTo>
                    <a:pt x="4892" y="985"/>
                  </a:lnTo>
                  <a:lnTo>
                    <a:pt x="4879" y="979"/>
                  </a:lnTo>
                  <a:lnTo>
                    <a:pt x="4865" y="981"/>
                  </a:lnTo>
                  <a:lnTo>
                    <a:pt x="4843" y="985"/>
                  </a:lnTo>
                  <a:lnTo>
                    <a:pt x="4822" y="982"/>
                  </a:lnTo>
                  <a:lnTo>
                    <a:pt x="4803" y="962"/>
                  </a:lnTo>
                  <a:lnTo>
                    <a:pt x="4791" y="934"/>
                  </a:lnTo>
                  <a:lnTo>
                    <a:pt x="4787" y="903"/>
                  </a:lnTo>
                  <a:lnTo>
                    <a:pt x="4785" y="880"/>
                  </a:lnTo>
                  <a:lnTo>
                    <a:pt x="4770" y="866"/>
                  </a:lnTo>
                  <a:lnTo>
                    <a:pt x="4759" y="842"/>
                  </a:lnTo>
                  <a:lnTo>
                    <a:pt x="4751" y="813"/>
                  </a:lnTo>
                  <a:lnTo>
                    <a:pt x="4739" y="786"/>
                  </a:lnTo>
                  <a:lnTo>
                    <a:pt x="4734" y="759"/>
                  </a:lnTo>
                  <a:lnTo>
                    <a:pt x="4729" y="738"/>
                  </a:lnTo>
                  <a:lnTo>
                    <a:pt x="4711" y="720"/>
                  </a:lnTo>
                  <a:lnTo>
                    <a:pt x="4693" y="688"/>
                  </a:lnTo>
                  <a:lnTo>
                    <a:pt x="4687" y="660"/>
                  </a:lnTo>
                  <a:lnTo>
                    <a:pt x="4691" y="637"/>
                  </a:lnTo>
                  <a:lnTo>
                    <a:pt x="4687" y="609"/>
                  </a:lnTo>
                  <a:lnTo>
                    <a:pt x="4679" y="578"/>
                  </a:lnTo>
                  <a:lnTo>
                    <a:pt x="4680" y="555"/>
                  </a:lnTo>
                  <a:lnTo>
                    <a:pt x="4683" y="541"/>
                  </a:lnTo>
                  <a:lnTo>
                    <a:pt x="4696" y="538"/>
                  </a:lnTo>
                  <a:lnTo>
                    <a:pt x="4705" y="535"/>
                  </a:lnTo>
                  <a:lnTo>
                    <a:pt x="4719" y="533"/>
                  </a:lnTo>
                  <a:lnTo>
                    <a:pt x="4734" y="535"/>
                  </a:lnTo>
                  <a:lnTo>
                    <a:pt x="4739" y="517"/>
                  </a:lnTo>
                  <a:lnTo>
                    <a:pt x="4744" y="498"/>
                  </a:lnTo>
                  <a:lnTo>
                    <a:pt x="4735" y="472"/>
                  </a:lnTo>
                  <a:lnTo>
                    <a:pt x="4729" y="452"/>
                  </a:lnTo>
                  <a:lnTo>
                    <a:pt x="4730" y="438"/>
                  </a:lnTo>
                  <a:lnTo>
                    <a:pt x="4736" y="413"/>
                  </a:lnTo>
                  <a:lnTo>
                    <a:pt x="4744" y="390"/>
                  </a:lnTo>
                  <a:lnTo>
                    <a:pt x="4750" y="364"/>
                  </a:lnTo>
                  <a:lnTo>
                    <a:pt x="4760" y="341"/>
                  </a:lnTo>
                  <a:lnTo>
                    <a:pt x="4767" y="314"/>
                  </a:lnTo>
                  <a:lnTo>
                    <a:pt x="4775" y="287"/>
                  </a:lnTo>
                  <a:lnTo>
                    <a:pt x="4778" y="258"/>
                  </a:lnTo>
                  <a:lnTo>
                    <a:pt x="4771" y="233"/>
                  </a:lnTo>
                  <a:lnTo>
                    <a:pt x="4754" y="231"/>
                  </a:lnTo>
                  <a:lnTo>
                    <a:pt x="4735" y="223"/>
                  </a:lnTo>
                  <a:lnTo>
                    <a:pt x="4729" y="203"/>
                  </a:lnTo>
                  <a:lnTo>
                    <a:pt x="4737" y="189"/>
                  </a:lnTo>
                  <a:lnTo>
                    <a:pt x="4756" y="182"/>
                  </a:lnTo>
                  <a:lnTo>
                    <a:pt x="4775" y="172"/>
                  </a:lnTo>
                  <a:lnTo>
                    <a:pt x="4783" y="142"/>
                  </a:lnTo>
                  <a:lnTo>
                    <a:pt x="4768" y="128"/>
                  </a:lnTo>
                  <a:lnTo>
                    <a:pt x="4747" y="116"/>
                  </a:lnTo>
                  <a:lnTo>
                    <a:pt x="4727" y="123"/>
                  </a:lnTo>
                  <a:lnTo>
                    <a:pt x="4707" y="132"/>
                  </a:lnTo>
                  <a:lnTo>
                    <a:pt x="4679" y="132"/>
                  </a:lnTo>
                  <a:lnTo>
                    <a:pt x="4655" y="117"/>
                  </a:lnTo>
                  <a:lnTo>
                    <a:pt x="4635" y="98"/>
                  </a:lnTo>
                  <a:lnTo>
                    <a:pt x="4623" y="85"/>
                  </a:lnTo>
                  <a:lnTo>
                    <a:pt x="4601" y="71"/>
                  </a:lnTo>
                  <a:lnTo>
                    <a:pt x="4579" y="55"/>
                  </a:lnTo>
                  <a:lnTo>
                    <a:pt x="4555" y="45"/>
                  </a:lnTo>
                  <a:lnTo>
                    <a:pt x="4521" y="26"/>
                  </a:lnTo>
                  <a:lnTo>
                    <a:pt x="4494" y="18"/>
                  </a:lnTo>
                  <a:lnTo>
                    <a:pt x="4475" y="10"/>
                  </a:lnTo>
                  <a:lnTo>
                    <a:pt x="4439" y="0"/>
                  </a:lnTo>
                  <a:lnTo>
                    <a:pt x="4403" y="4"/>
                  </a:lnTo>
                  <a:lnTo>
                    <a:pt x="4373" y="15"/>
                  </a:lnTo>
                  <a:lnTo>
                    <a:pt x="4356" y="37"/>
                  </a:lnTo>
                  <a:lnTo>
                    <a:pt x="4332" y="45"/>
                  </a:lnTo>
                  <a:lnTo>
                    <a:pt x="4303" y="42"/>
                  </a:lnTo>
                  <a:lnTo>
                    <a:pt x="4276" y="40"/>
                  </a:lnTo>
                  <a:lnTo>
                    <a:pt x="4246" y="43"/>
                  </a:lnTo>
                  <a:lnTo>
                    <a:pt x="4224" y="50"/>
                  </a:lnTo>
                  <a:lnTo>
                    <a:pt x="4196" y="50"/>
                  </a:lnTo>
                  <a:lnTo>
                    <a:pt x="4172" y="66"/>
                  </a:lnTo>
                  <a:lnTo>
                    <a:pt x="4156" y="86"/>
                  </a:lnTo>
                  <a:lnTo>
                    <a:pt x="4131" y="103"/>
                  </a:lnTo>
                  <a:lnTo>
                    <a:pt x="4112" y="111"/>
                  </a:lnTo>
                  <a:lnTo>
                    <a:pt x="4094" y="123"/>
                  </a:lnTo>
                  <a:lnTo>
                    <a:pt x="4076" y="126"/>
                  </a:lnTo>
                  <a:lnTo>
                    <a:pt x="4059" y="135"/>
                  </a:lnTo>
                  <a:lnTo>
                    <a:pt x="4043" y="138"/>
                  </a:lnTo>
                  <a:lnTo>
                    <a:pt x="4029" y="134"/>
                  </a:lnTo>
                  <a:lnTo>
                    <a:pt x="4012" y="126"/>
                  </a:lnTo>
                  <a:lnTo>
                    <a:pt x="3984" y="132"/>
                  </a:lnTo>
                  <a:lnTo>
                    <a:pt x="3966" y="127"/>
                  </a:lnTo>
                  <a:lnTo>
                    <a:pt x="3941" y="128"/>
                  </a:lnTo>
                  <a:lnTo>
                    <a:pt x="3912" y="142"/>
                  </a:lnTo>
                  <a:lnTo>
                    <a:pt x="3889" y="151"/>
                  </a:lnTo>
                  <a:lnTo>
                    <a:pt x="3864" y="157"/>
                  </a:lnTo>
                  <a:lnTo>
                    <a:pt x="3840" y="162"/>
                  </a:lnTo>
                  <a:lnTo>
                    <a:pt x="3804" y="162"/>
                  </a:lnTo>
                  <a:lnTo>
                    <a:pt x="3780" y="153"/>
                  </a:lnTo>
                  <a:lnTo>
                    <a:pt x="3772" y="145"/>
                  </a:lnTo>
                  <a:lnTo>
                    <a:pt x="3758" y="139"/>
                  </a:lnTo>
                  <a:lnTo>
                    <a:pt x="3748" y="132"/>
                  </a:lnTo>
                  <a:lnTo>
                    <a:pt x="3734" y="121"/>
                  </a:lnTo>
                  <a:lnTo>
                    <a:pt x="3728" y="111"/>
                  </a:lnTo>
                  <a:lnTo>
                    <a:pt x="3706" y="86"/>
                  </a:lnTo>
                  <a:lnTo>
                    <a:pt x="3688" y="71"/>
                  </a:lnTo>
                  <a:lnTo>
                    <a:pt x="3672" y="66"/>
                  </a:lnTo>
                  <a:lnTo>
                    <a:pt x="3648" y="66"/>
                  </a:lnTo>
                  <a:lnTo>
                    <a:pt x="3625" y="56"/>
                  </a:lnTo>
                  <a:lnTo>
                    <a:pt x="3600" y="50"/>
                  </a:lnTo>
                  <a:lnTo>
                    <a:pt x="3572" y="50"/>
                  </a:lnTo>
                  <a:lnTo>
                    <a:pt x="3558" y="43"/>
                  </a:lnTo>
                  <a:lnTo>
                    <a:pt x="3548" y="30"/>
                  </a:lnTo>
                  <a:lnTo>
                    <a:pt x="3538" y="24"/>
                  </a:lnTo>
                  <a:lnTo>
                    <a:pt x="3519" y="21"/>
                  </a:lnTo>
                  <a:lnTo>
                    <a:pt x="3500" y="35"/>
                  </a:lnTo>
                  <a:lnTo>
                    <a:pt x="3480" y="55"/>
                  </a:lnTo>
                  <a:lnTo>
                    <a:pt x="3448" y="96"/>
                  </a:lnTo>
                  <a:lnTo>
                    <a:pt x="3436" y="121"/>
                  </a:lnTo>
                  <a:lnTo>
                    <a:pt x="3420" y="134"/>
                  </a:lnTo>
                  <a:lnTo>
                    <a:pt x="3404" y="137"/>
                  </a:lnTo>
                  <a:lnTo>
                    <a:pt x="3380" y="126"/>
                  </a:lnTo>
                  <a:lnTo>
                    <a:pt x="3372" y="101"/>
                  </a:lnTo>
                  <a:lnTo>
                    <a:pt x="3361" y="84"/>
                  </a:lnTo>
                  <a:lnTo>
                    <a:pt x="3344" y="71"/>
                  </a:lnTo>
                  <a:lnTo>
                    <a:pt x="3328" y="74"/>
                  </a:lnTo>
                  <a:lnTo>
                    <a:pt x="3308" y="71"/>
                  </a:lnTo>
                  <a:lnTo>
                    <a:pt x="3276" y="60"/>
                  </a:lnTo>
                  <a:lnTo>
                    <a:pt x="3248" y="45"/>
                  </a:lnTo>
                  <a:lnTo>
                    <a:pt x="3232" y="20"/>
                  </a:lnTo>
                  <a:lnTo>
                    <a:pt x="3208" y="1"/>
                  </a:lnTo>
                  <a:lnTo>
                    <a:pt x="3187" y="2"/>
                  </a:lnTo>
                  <a:lnTo>
                    <a:pt x="3180" y="15"/>
                  </a:lnTo>
                  <a:lnTo>
                    <a:pt x="3165" y="33"/>
                  </a:lnTo>
                  <a:lnTo>
                    <a:pt x="3156" y="55"/>
                  </a:lnTo>
                  <a:lnTo>
                    <a:pt x="3120" y="91"/>
                  </a:lnTo>
                  <a:lnTo>
                    <a:pt x="3108" y="116"/>
                  </a:lnTo>
                  <a:lnTo>
                    <a:pt x="3092" y="127"/>
                  </a:lnTo>
                  <a:lnTo>
                    <a:pt x="3076" y="162"/>
                  </a:lnTo>
                  <a:lnTo>
                    <a:pt x="3073" y="179"/>
                  </a:lnTo>
                  <a:lnTo>
                    <a:pt x="3065" y="208"/>
                  </a:lnTo>
                  <a:lnTo>
                    <a:pt x="3053" y="223"/>
                  </a:lnTo>
                  <a:lnTo>
                    <a:pt x="3028" y="233"/>
                  </a:lnTo>
                  <a:lnTo>
                    <a:pt x="3008" y="223"/>
                  </a:lnTo>
                  <a:lnTo>
                    <a:pt x="2968" y="213"/>
                  </a:lnTo>
                  <a:lnTo>
                    <a:pt x="2933" y="214"/>
                  </a:lnTo>
                  <a:lnTo>
                    <a:pt x="2906" y="223"/>
                  </a:lnTo>
                  <a:lnTo>
                    <a:pt x="2906" y="223"/>
                  </a:lnTo>
                  <a:lnTo>
                    <a:pt x="2906" y="223"/>
                  </a:lnTo>
                  <a:lnTo>
                    <a:pt x="2906" y="223"/>
                  </a:lnTo>
                  <a:lnTo>
                    <a:pt x="2906" y="223"/>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00" name="Freeform 20"/>
            <p:cNvSpPr>
              <a:spLocks noChangeAspect="1" noChangeArrowheads="1"/>
            </p:cNvSpPr>
            <p:nvPr/>
          </p:nvSpPr>
          <p:spPr bwMode="auto">
            <a:xfrm>
              <a:off x="3210" y="3011"/>
              <a:ext cx="876" cy="532"/>
            </a:xfrm>
            <a:custGeom>
              <a:avLst/>
              <a:gdLst/>
              <a:ahLst/>
              <a:cxnLst>
                <a:cxn ang="0">
                  <a:pos x="400" y="953"/>
                </a:cxn>
                <a:cxn ang="0">
                  <a:pos x="523" y="963"/>
                </a:cxn>
                <a:cxn ang="0">
                  <a:pos x="664" y="974"/>
                </a:cxn>
                <a:cxn ang="0">
                  <a:pos x="633" y="1066"/>
                </a:cxn>
                <a:cxn ang="0">
                  <a:pos x="670" y="1193"/>
                </a:cxn>
                <a:cxn ang="0">
                  <a:pos x="830" y="1269"/>
                </a:cxn>
                <a:cxn ang="0">
                  <a:pos x="1033" y="1284"/>
                </a:cxn>
                <a:cxn ang="0">
                  <a:pos x="1127" y="1306"/>
                </a:cxn>
                <a:cxn ang="0">
                  <a:pos x="1189" y="1287"/>
                </a:cxn>
                <a:cxn ang="0">
                  <a:pos x="1193" y="1231"/>
                </a:cxn>
                <a:cxn ang="0">
                  <a:pos x="1255" y="1242"/>
                </a:cxn>
                <a:cxn ang="0">
                  <a:pos x="1347" y="1279"/>
                </a:cxn>
                <a:cxn ang="0">
                  <a:pos x="1433" y="1319"/>
                </a:cxn>
                <a:cxn ang="0">
                  <a:pos x="1538" y="1284"/>
                </a:cxn>
                <a:cxn ang="0">
                  <a:pos x="1595" y="1276"/>
                </a:cxn>
                <a:cxn ang="0">
                  <a:pos x="1659" y="1199"/>
                </a:cxn>
                <a:cxn ang="0">
                  <a:pos x="1750" y="1136"/>
                </a:cxn>
                <a:cxn ang="0">
                  <a:pos x="1822" y="1111"/>
                </a:cxn>
                <a:cxn ang="0">
                  <a:pos x="1875" y="1050"/>
                </a:cxn>
                <a:cxn ang="0">
                  <a:pos x="1953" y="953"/>
                </a:cxn>
                <a:cxn ang="0">
                  <a:pos x="2051" y="857"/>
                </a:cxn>
                <a:cxn ang="0">
                  <a:pos x="2054" y="751"/>
                </a:cxn>
                <a:cxn ang="0">
                  <a:pos x="2107" y="617"/>
                </a:cxn>
                <a:cxn ang="0">
                  <a:pos x="2165" y="533"/>
                </a:cxn>
                <a:cxn ang="0">
                  <a:pos x="2171" y="416"/>
                </a:cxn>
                <a:cxn ang="0">
                  <a:pos x="2066" y="416"/>
                </a:cxn>
                <a:cxn ang="0">
                  <a:pos x="2017" y="324"/>
                </a:cxn>
                <a:cxn ang="0">
                  <a:pos x="1912" y="352"/>
                </a:cxn>
                <a:cxn ang="0">
                  <a:pos x="1928" y="254"/>
                </a:cxn>
                <a:cxn ang="0">
                  <a:pos x="1974" y="146"/>
                </a:cxn>
                <a:cxn ang="0">
                  <a:pos x="1931" y="24"/>
                </a:cxn>
                <a:cxn ang="0">
                  <a:pos x="1805" y="15"/>
                </a:cxn>
                <a:cxn ang="0">
                  <a:pos x="1694" y="54"/>
                </a:cxn>
                <a:cxn ang="0">
                  <a:pos x="1616" y="75"/>
                </a:cxn>
                <a:cxn ang="0">
                  <a:pos x="1554" y="51"/>
                </a:cxn>
                <a:cxn ang="0">
                  <a:pos x="1485" y="118"/>
                </a:cxn>
                <a:cxn ang="0">
                  <a:pos x="1380" y="155"/>
                </a:cxn>
                <a:cxn ang="0">
                  <a:pos x="1287" y="193"/>
                </a:cxn>
                <a:cxn ang="0">
                  <a:pos x="1201" y="250"/>
                </a:cxn>
                <a:cxn ang="0">
                  <a:pos x="1148" y="254"/>
                </a:cxn>
                <a:cxn ang="0">
                  <a:pos x="1062" y="281"/>
                </a:cxn>
                <a:cxn ang="0">
                  <a:pos x="994" y="338"/>
                </a:cxn>
                <a:cxn ang="0">
                  <a:pos x="919" y="331"/>
                </a:cxn>
                <a:cxn ang="0">
                  <a:pos x="869" y="317"/>
                </a:cxn>
                <a:cxn ang="0">
                  <a:pos x="836" y="281"/>
                </a:cxn>
                <a:cxn ang="0">
                  <a:pos x="770" y="268"/>
                </a:cxn>
                <a:cxn ang="0">
                  <a:pos x="717" y="292"/>
                </a:cxn>
                <a:cxn ang="0">
                  <a:pos x="683" y="331"/>
                </a:cxn>
                <a:cxn ang="0">
                  <a:pos x="633" y="348"/>
                </a:cxn>
                <a:cxn ang="0">
                  <a:pos x="529" y="405"/>
                </a:cxn>
                <a:cxn ang="0">
                  <a:pos x="486" y="462"/>
                </a:cxn>
                <a:cxn ang="0">
                  <a:pos x="320" y="472"/>
                </a:cxn>
                <a:cxn ang="0">
                  <a:pos x="166" y="430"/>
                </a:cxn>
                <a:cxn ang="0">
                  <a:pos x="55" y="503"/>
                </a:cxn>
                <a:cxn ang="0">
                  <a:pos x="48" y="581"/>
                </a:cxn>
                <a:cxn ang="0">
                  <a:pos x="178" y="582"/>
                </a:cxn>
                <a:cxn ang="0">
                  <a:pos x="248" y="670"/>
                </a:cxn>
                <a:cxn ang="0">
                  <a:pos x="326" y="641"/>
                </a:cxn>
                <a:cxn ang="0">
                  <a:pos x="420" y="666"/>
                </a:cxn>
                <a:cxn ang="0">
                  <a:pos x="489" y="705"/>
                </a:cxn>
                <a:cxn ang="0">
                  <a:pos x="461" y="811"/>
                </a:cxn>
                <a:cxn ang="0">
                  <a:pos x="308" y="885"/>
                </a:cxn>
              </a:cxnLst>
              <a:rect l="0" t="0" r="r" b="b"/>
              <a:pathLst>
                <a:path w="2189" h="1330">
                  <a:moveTo>
                    <a:pt x="302" y="898"/>
                  </a:moveTo>
                  <a:cubicBezTo>
                    <a:pt x="304" y="903"/>
                    <a:pt x="305" y="903"/>
                    <a:pt x="309" y="907"/>
                  </a:cubicBezTo>
                  <a:lnTo>
                    <a:pt x="326" y="917"/>
                  </a:lnTo>
                  <a:lnTo>
                    <a:pt x="344" y="928"/>
                  </a:lnTo>
                  <a:lnTo>
                    <a:pt x="363" y="928"/>
                  </a:lnTo>
                  <a:lnTo>
                    <a:pt x="375" y="934"/>
                  </a:lnTo>
                  <a:lnTo>
                    <a:pt x="387" y="944"/>
                  </a:lnTo>
                  <a:lnTo>
                    <a:pt x="400" y="953"/>
                  </a:lnTo>
                  <a:lnTo>
                    <a:pt x="412" y="963"/>
                  </a:lnTo>
                  <a:lnTo>
                    <a:pt x="437" y="959"/>
                  </a:lnTo>
                  <a:lnTo>
                    <a:pt x="455" y="953"/>
                  </a:lnTo>
                  <a:lnTo>
                    <a:pt x="473" y="959"/>
                  </a:lnTo>
                  <a:lnTo>
                    <a:pt x="480" y="938"/>
                  </a:lnTo>
                  <a:lnTo>
                    <a:pt x="498" y="944"/>
                  </a:lnTo>
                  <a:lnTo>
                    <a:pt x="517" y="949"/>
                  </a:lnTo>
                  <a:lnTo>
                    <a:pt x="523" y="963"/>
                  </a:lnTo>
                  <a:lnTo>
                    <a:pt x="523" y="974"/>
                  </a:lnTo>
                  <a:lnTo>
                    <a:pt x="541" y="980"/>
                  </a:lnTo>
                  <a:lnTo>
                    <a:pt x="560" y="984"/>
                  </a:lnTo>
                  <a:lnTo>
                    <a:pt x="578" y="974"/>
                  </a:lnTo>
                  <a:lnTo>
                    <a:pt x="590" y="963"/>
                  </a:lnTo>
                  <a:lnTo>
                    <a:pt x="615" y="963"/>
                  </a:lnTo>
                  <a:lnTo>
                    <a:pt x="633" y="969"/>
                  </a:lnTo>
                  <a:lnTo>
                    <a:pt x="664" y="974"/>
                  </a:lnTo>
                  <a:lnTo>
                    <a:pt x="676" y="980"/>
                  </a:lnTo>
                  <a:lnTo>
                    <a:pt x="695" y="990"/>
                  </a:lnTo>
                  <a:lnTo>
                    <a:pt x="689" y="1009"/>
                  </a:lnTo>
                  <a:lnTo>
                    <a:pt x="689" y="1025"/>
                  </a:lnTo>
                  <a:lnTo>
                    <a:pt x="676" y="1040"/>
                  </a:lnTo>
                  <a:lnTo>
                    <a:pt x="664" y="1040"/>
                  </a:lnTo>
                  <a:lnTo>
                    <a:pt x="640" y="1055"/>
                  </a:lnTo>
                  <a:lnTo>
                    <a:pt x="633" y="1066"/>
                  </a:lnTo>
                  <a:lnTo>
                    <a:pt x="627" y="1086"/>
                  </a:lnTo>
                  <a:lnTo>
                    <a:pt x="633" y="1101"/>
                  </a:lnTo>
                  <a:lnTo>
                    <a:pt x="646" y="1117"/>
                  </a:lnTo>
                  <a:lnTo>
                    <a:pt x="664" y="1132"/>
                  </a:lnTo>
                  <a:lnTo>
                    <a:pt x="664" y="1147"/>
                  </a:lnTo>
                  <a:lnTo>
                    <a:pt x="670" y="1167"/>
                  </a:lnTo>
                  <a:lnTo>
                    <a:pt x="670" y="1177"/>
                  </a:lnTo>
                  <a:lnTo>
                    <a:pt x="670" y="1193"/>
                  </a:lnTo>
                  <a:lnTo>
                    <a:pt x="683" y="1207"/>
                  </a:lnTo>
                  <a:lnTo>
                    <a:pt x="701" y="1213"/>
                  </a:lnTo>
                  <a:lnTo>
                    <a:pt x="726" y="1217"/>
                  </a:lnTo>
                  <a:lnTo>
                    <a:pt x="756" y="1223"/>
                  </a:lnTo>
                  <a:lnTo>
                    <a:pt x="781" y="1231"/>
                  </a:lnTo>
                  <a:lnTo>
                    <a:pt x="787" y="1248"/>
                  </a:lnTo>
                  <a:lnTo>
                    <a:pt x="806" y="1259"/>
                  </a:lnTo>
                  <a:lnTo>
                    <a:pt x="830" y="1269"/>
                  </a:lnTo>
                  <a:lnTo>
                    <a:pt x="861" y="1274"/>
                  </a:lnTo>
                  <a:lnTo>
                    <a:pt x="886" y="1288"/>
                  </a:lnTo>
                  <a:lnTo>
                    <a:pt x="916" y="1299"/>
                  </a:lnTo>
                  <a:lnTo>
                    <a:pt x="953" y="1299"/>
                  </a:lnTo>
                  <a:lnTo>
                    <a:pt x="978" y="1299"/>
                  </a:lnTo>
                  <a:lnTo>
                    <a:pt x="996" y="1294"/>
                  </a:lnTo>
                  <a:lnTo>
                    <a:pt x="1015" y="1284"/>
                  </a:lnTo>
                  <a:lnTo>
                    <a:pt x="1033" y="1284"/>
                  </a:lnTo>
                  <a:lnTo>
                    <a:pt x="1058" y="1299"/>
                  </a:lnTo>
                  <a:lnTo>
                    <a:pt x="1064" y="1309"/>
                  </a:lnTo>
                  <a:lnTo>
                    <a:pt x="1069" y="1320"/>
                  </a:lnTo>
                  <a:lnTo>
                    <a:pt x="1082" y="1323"/>
                  </a:lnTo>
                  <a:lnTo>
                    <a:pt x="1097" y="1316"/>
                  </a:lnTo>
                  <a:lnTo>
                    <a:pt x="1107" y="1304"/>
                  </a:lnTo>
                  <a:lnTo>
                    <a:pt x="1119" y="1299"/>
                  </a:lnTo>
                  <a:lnTo>
                    <a:pt x="1127" y="1306"/>
                  </a:lnTo>
                  <a:lnTo>
                    <a:pt x="1138" y="1309"/>
                  </a:lnTo>
                  <a:lnTo>
                    <a:pt x="1149" y="1301"/>
                  </a:lnTo>
                  <a:lnTo>
                    <a:pt x="1150" y="1288"/>
                  </a:lnTo>
                  <a:lnTo>
                    <a:pt x="1154" y="1281"/>
                  </a:lnTo>
                  <a:lnTo>
                    <a:pt x="1167" y="1277"/>
                  </a:lnTo>
                  <a:lnTo>
                    <a:pt x="1179" y="1277"/>
                  </a:lnTo>
                  <a:lnTo>
                    <a:pt x="1187" y="1284"/>
                  </a:lnTo>
                  <a:lnTo>
                    <a:pt x="1189" y="1287"/>
                  </a:lnTo>
                  <a:lnTo>
                    <a:pt x="1201" y="1297"/>
                  </a:lnTo>
                  <a:lnTo>
                    <a:pt x="1218" y="1294"/>
                  </a:lnTo>
                  <a:lnTo>
                    <a:pt x="1218" y="1284"/>
                  </a:lnTo>
                  <a:lnTo>
                    <a:pt x="1218" y="1274"/>
                  </a:lnTo>
                  <a:lnTo>
                    <a:pt x="1205" y="1253"/>
                  </a:lnTo>
                  <a:lnTo>
                    <a:pt x="1212" y="1242"/>
                  </a:lnTo>
                  <a:lnTo>
                    <a:pt x="1203" y="1235"/>
                  </a:lnTo>
                  <a:lnTo>
                    <a:pt x="1193" y="1231"/>
                  </a:lnTo>
                  <a:lnTo>
                    <a:pt x="1193" y="1223"/>
                  </a:lnTo>
                  <a:lnTo>
                    <a:pt x="1196" y="1212"/>
                  </a:lnTo>
                  <a:lnTo>
                    <a:pt x="1205" y="1207"/>
                  </a:lnTo>
                  <a:lnTo>
                    <a:pt x="1218" y="1207"/>
                  </a:lnTo>
                  <a:lnTo>
                    <a:pt x="1236" y="1207"/>
                  </a:lnTo>
                  <a:lnTo>
                    <a:pt x="1236" y="1223"/>
                  </a:lnTo>
                  <a:lnTo>
                    <a:pt x="1242" y="1238"/>
                  </a:lnTo>
                  <a:lnTo>
                    <a:pt x="1255" y="1242"/>
                  </a:lnTo>
                  <a:lnTo>
                    <a:pt x="1273" y="1253"/>
                  </a:lnTo>
                  <a:lnTo>
                    <a:pt x="1279" y="1263"/>
                  </a:lnTo>
                  <a:lnTo>
                    <a:pt x="1285" y="1279"/>
                  </a:lnTo>
                  <a:lnTo>
                    <a:pt x="1298" y="1279"/>
                  </a:lnTo>
                  <a:lnTo>
                    <a:pt x="1310" y="1263"/>
                  </a:lnTo>
                  <a:lnTo>
                    <a:pt x="1322" y="1263"/>
                  </a:lnTo>
                  <a:lnTo>
                    <a:pt x="1335" y="1279"/>
                  </a:lnTo>
                  <a:lnTo>
                    <a:pt x="1347" y="1279"/>
                  </a:lnTo>
                  <a:lnTo>
                    <a:pt x="1365" y="1284"/>
                  </a:lnTo>
                  <a:lnTo>
                    <a:pt x="1384" y="1284"/>
                  </a:lnTo>
                  <a:lnTo>
                    <a:pt x="1402" y="1294"/>
                  </a:lnTo>
                  <a:lnTo>
                    <a:pt x="1396" y="1313"/>
                  </a:lnTo>
                  <a:lnTo>
                    <a:pt x="1396" y="1323"/>
                  </a:lnTo>
                  <a:lnTo>
                    <a:pt x="1415" y="1330"/>
                  </a:lnTo>
                  <a:lnTo>
                    <a:pt x="1427" y="1330"/>
                  </a:lnTo>
                  <a:lnTo>
                    <a:pt x="1433" y="1319"/>
                  </a:lnTo>
                  <a:lnTo>
                    <a:pt x="1464" y="1313"/>
                  </a:lnTo>
                  <a:lnTo>
                    <a:pt x="1482" y="1319"/>
                  </a:lnTo>
                  <a:lnTo>
                    <a:pt x="1501" y="1313"/>
                  </a:lnTo>
                  <a:lnTo>
                    <a:pt x="1501" y="1304"/>
                  </a:lnTo>
                  <a:lnTo>
                    <a:pt x="1525" y="1304"/>
                  </a:lnTo>
                  <a:lnTo>
                    <a:pt x="1538" y="1304"/>
                  </a:lnTo>
                  <a:lnTo>
                    <a:pt x="1538" y="1294"/>
                  </a:lnTo>
                  <a:lnTo>
                    <a:pt x="1538" y="1284"/>
                  </a:lnTo>
                  <a:lnTo>
                    <a:pt x="1531" y="1274"/>
                  </a:lnTo>
                  <a:lnTo>
                    <a:pt x="1550" y="1274"/>
                  </a:lnTo>
                  <a:lnTo>
                    <a:pt x="1556" y="1288"/>
                  </a:lnTo>
                  <a:lnTo>
                    <a:pt x="1568" y="1299"/>
                  </a:lnTo>
                  <a:lnTo>
                    <a:pt x="1581" y="1304"/>
                  </a:lnTo>
                  <a:lnTo>
                    <a:pt x="1593" y="1299"/>
                  </a:lnTo>
                  <a:lnTo>
                    <a:pt x="1593" y="1288"/>
                  </a:lnTo>
                  <a:lnTo>
                    <a:pt x="1595" y="1276"/>
                  </a:lnTo>
                  <a:lnTo>
                    <a:pt x="1604" y="1270"/>
                  </a:lnTo>
                  <a:lnTo>
                    <a:pt x="1611" y="1263"/>
                  </a:lnTo>
                  <a:lnTo>
                    <a:pt x="1626" y="1253"/>
                  </a:lnTo>
                  <a:lnTo>
                    <a:pt x="1639" y="1242"/>
                  </a:lnTo>
                  <a:lnTo>
                    <a:pt x="1644" y="1237"/>
                  </a:lnTo>
                  <a:lnTo>
                    <a:pt x="1647" y="1221"/>
                  </a:lnTo>
                  <a:lnTo>
                    <a:pt x="1652" y="1202"/>
                  </a:lnTo>
                  <a:lnTo>
                    <a:pt x="1659" y="1199"/>
                  </a:lnTo>
                  <a:lnTo>
                    <a:pt x="1670" y="1192"/>
                  </a:lnTo>
                  <a:lnTo>
                    <a:pt x="1671" y="1189"/>
                  </a:lnTo>
                  <a:lnTo>
                    <a:pt x="1692" y="1186"/>
                  </a:lnTo>
                  <a:lnTo>
                    <a:pt x="1716" y="1186"/>
                  </a:lnTo>
                  <a:lnTo>
                    <a:pt x="1729" y="1179"/>
                  </a:lnTo>
                  <a:lnTo>
                    <a:pt x="1735" y="1168"/>
                  </a:lnTo>
                  <a:lnTo>
                    <a:pt x="1743" y="1150"/>
                  </a:lnTo>
                  <a:lnTo>
                    <a:pt x="1750" y="1136"/>
                  </a:lnTo>
                  <a:lnTo>
                    <a:pt x="1755" y="1129"/>
                  </a:lnTo>
                  <a:lnTo>
                    <a:pt x="1755" y="1121"/>
                  </a:lnTo>
                  <a:lnTo>
                    <a:pt x="1759" y="1111"/>
                  </a:lnTo>
                  <a:lnTo>
                    <a:pt x="1770" y="1100"/>
                  </a:lnTo>
                  <a:lnTo>
                    <a:pt x="1793" y="1101"/>
                  </a:lnTo>
                  <a:lnTo>
                    <a:pt x="1804" y="1110"/>
                  </a:lnTo>
                  <a:lnTo>
                    <a:pt x="1812" y="1111"/>
                  </a:lnTo>
                  <a:lnTo>
                    <a:pt x="1822" y="1111"/>
                  </a:lnTo>
                  <a:lnTo>
                    <a:pt x="1835" y="1104"/>
                  </a:lnTo>
                  <a:lnTo>
                    <a:pt x="1844" y="1097"/>
                  </a:lnTo>
                  <a:lnTo>
                    <a:pt x="1855" y="1090"/>
                  </a:lnTo>
                  <a:lnTo>
                    <a:pt x="1864" y="1086"/>
                  </a:lnTo>
                  <a:lnTo>
                    <a:pt x="1870" y="1075"/>
                  </a:lnTo>
                  <a:lnTo>
                    <a:pt x="1876" y="1066"/>
                  </a:lnTo>
                  <a:lnTo>
                    <a:pt x="1876" y="1058"/>
                  </a:lnTo>
                  <a:lnTo>
                    <a:pt x="1875" y="1050"/>
                  </a:lnTo>
                  <a:lnTo>
                    <a:pt x="1876" y="1034"/>
                  </a:lnTo>
                  <a:lnTo>
                    <a:pt x="1876" y="1020"/>
                  </a:lnTo>
                  <a:lnTo>
                    <a:pt x="1876" y="1009"/>
                  </a:lnTo>
                  <a:lnTo>
                    <a:pt x="1877" y="995"/>
                  </a:lnTo>
                  <a:lnTo>
                    <a:pt x="1892" y="984"/>
                  </a:lnTo>
                  <a:lnTo>
                    <a:pt x="1911" y="977"/>
                  </a:lnTo>
                  <a:lnTo>
                    <a:pt x="1933" y="967"/>
                  </a:lnTo>
                  <a:lnTo>
                    <a:pt x="1953" y="953"/>
                  </a:lnTo>
                  <a:lnTo>
                    <a:pt x="1975" y="942"/>
                  </a:lnTo>
                  <a:lnTo>
                    <a:pt x="1991" y="928"/>
                  </a:lnTo>
                  <a:lnTo>
                    <a:pt x="2005" y="916"/>
                  </a:lnTo>
                  <a:lnTo>
                    <a:pt x="2020" y="907"/>
                  </a:lnTo>
                  <a:lnTo>
                    <a:pt x="2033" y="893"/>
                  </a:lnTo>
                  <a:lnTo>
                    <a:pt x="2039" y="884"/>
                  </a:lnTo>
                  <a:lnTo>
                    <a:pt x="2045" y="871"/>
                  </a:lnTo>
                  <a:lnTo>
                    <a:pt x="2051" y="857"/>
                  </a:lnTo>
                  <a:lnTo>
                    <a:pt x="2050" y="843"/>
                  </a:lnTo>
                  <a:lnTo>
                    <a:pt x="2048" y="825"/>
                  </a:lnTo>
                  <a:lnTo>
                    <a:pt x="2044" y="811"/>
                  </a:lnTo>
                  <a:lnTo>
                    <a:pt x="2043" y="810"/>
                  </a:lnTo>
                  <a:lnTo>
                    <a:pt x="2042" y="797"/>
                  </a:lnTo>
                  <a:lnTo>
                    <a:pt x="2044" y="783"/>
                  </a:lnTo>
                  <a:lnTo>
                    <a:pt x="2048" y="765"/>
                  </a:lnTo>
                  <a:lnTo>
                    <a:pt x="2054" y="751"/>
                  </a:lnTo>
                  <a:lnTo>
                    <a:pt x="2060" y="730"/>
                  </a:lnTo>
                  <a:lnTo>
                    <a:pt x="2063" y="718"/>
                  </a:lnTo>
                  <a:lnTo>
                    <a:pt x="2071" y="705"/>
                  </a:lnTo>
                  <a:lnTo>
                    <a:pt x="2082" y="687"/>
                  </a:lnTo>
                  <a:lnTo>
                    <a:pt x="2086" y="676"/>
                  </a:lnTo>
                  <a:lnTo>
                    <a:pt x="2094" y="656"/>
                  </a:lnTo>
                  <a:lnTo>
                    <a:pt x="2101" y="638"/>
                  </a:lnTo>
                  <a:lnTo>
                    <a:pt x="2107" y="617"/>
                  </a:lnTo>
                  <a:lnTo>
                    <a:pt x="2116" y="602"/>
                  </a:lnTo>
                  <a:lnTo>
                    <a:pt x="2124" y="582"/>
                  </a:lnTo>
                  <a:lnTo>
                    <a:pt x="2133" y="564"/>
                  </a:lnTo>
                  <a:lnTo>
                    <a:pt x="2139" y="550"/>
                  </a:lnTo>
                  <a:lnTo>
                    <a:pt x="2141" y="546"/>
                  </a:lnTo>
                  <a:lnTo>
                    <a:pt x="2143" y="543"/>
                  </a:lnTo>
                  <a:lnTo>
                    <a:pt x="2157" y="540"/>
                  </a:lnTo>
                  <a:lnTo>
                    <a:pt x="2165" y="533"/>
                  </a:lnTo>
                  <a:lnTo>
                    <a:pt x="2173" y="524"/>
                  </a:lnTo>
                  <a:lnTo>
                    <a:pt x="2182" y="507"/>
                  </a:lnTo>
                  <a:lnTo>
                    <a:pt x="2186" y="489"/>
                  </a:lnTo>
                  <a:lnTo>
                    <a:pt x="2189" y="472"/>
                  </a:lnTo>
                  <a:lnTo>
                    <a:pt x="2189" y="462"/>
                  </a:lnTo>
                  <a:lnTo>
                    <a:pt x="2188" y="448"/>
                  </a:lnTo>
                  <a:lnTo>
                    <a:pt x="2178" y="434"/>
                  </a:lnTo>
                  <a:lnTo>
                    <a:pt x="2171" y="416"/>
                  </a:lnTo>
                  <a:lnTo>
                    <a:pt x="2174" y="395"/>
                  </a:lnTo>
                  <a:lnTo>
                    <a:pt x="2177" y="384"/>
                  </a:lnTo>
                  <a:lnTo>
                    <a:pt x="2152" y="381"/>
                  </a:lnTo>
                  <a:lnTo>
                    <a:pt x="2119" y="380"/>
                  </a:lnTo>
                  <a:lnTo>
                    <a:pt x="2097" y="384"/>
                  </a:lnTo>
                  <a:lnTo>
                    <a:pt x="2085" y="391"/>
                  </a:lnTo>
                  <a:lnTo>
                    <a:pt x="2079" y="405"/>
                  </a:lnTo>
                  <a:lnTo>
                    <a:pt x="2066" y="416"/>
                  </a:lnTo>
                  <a:lnTo>
                    <a:pt x="2054" y="427"/>
                  </a:lnTo>
                  <a:lnTo>
                    <a:pt x="2042" y="427"/>
                  </a:lnTo>
                  <a:lnTo>
                    <a:pt x="2030" y="416"/>
                  </a:lnTo>
                  <a:lnTo>
                    <a:pt x="2036" y="402"/>
                  </a:lnTo>
                  <a:lnTo>
                    <a:pt x="2030" y="376"/>
                  </a:lnTo>
                  <a:lnTo>
                    <a:pt x="2023" y="356"/>
                  </a:lnTo>
                  <a:lnTo>
                    <a:pt x="2023" y="335"/>
                  </a:lnTo>
                  <a:lnTo>
                    <a:pt x="2017" y="324"/>
                  </a:lnTo>
                  <a:lnTo>
                    <a:pt x="2011" y="313"/>
                  </a:lnTo>
                  <a:lnTo>
                    <a:pt x="1988" y="307"/>
                  </a:lnTo>
                  <a:lnTo>
                    <a:pt x="1968" y="310"/>
                  </a:lnTo>
                  <a:lnTo>
                    <a:pt x="1949" y="314"/>
                  </a:lnTo>
                  <a:lnTo>
                    <a:pt x="1943" y="324"/>
                  </a:lnTo>
                  <a:lnTo>
                    <a:pt x="1935" y="331"/>
                  </a:lnTo>
                  <a:lnTo>
                    <a:pt x="1925" y="345"/>
                  </a:lnTo>
                  <a:lnTo>
                    <a:pt x="1912" y="352"/>
                  </a:lnTo>
                  <a:lnTo>
                    <a:pt x="1888" y="349"/>
                  </a:lnTo>
                  <a:lnTo>
                    <a:pt x="1882" y="335"/>
                  </a:lnTo>
                  <a:lnTo>
                    <a:pt x="1886" y="317"/>
                  </a:lnTo>
                  <a:lnTo>
                    <a:pt x="1900" y="306"/>
                  </a:lnTo>
                  <a:lnTo>
                    <a:pt x="1910" y="289"/>
                  </a:lnTo>
                  <a:lnTo>
                    <a:pt x="1918" y="281"/>
                  </a:lnTo>
                  <a:lnTo>
                    <a:pt x="1925" y="270"/>
                  </a:lnTo>
                  <a:lnTo>
                    <a:pt x="1928" y="254"/>
                  </a:lnTo>
                  <a:lnTo>
                    <a:pt x="1935" y="247"/>
                  </a:lnTo>
                  <a:lnTo>
                    <a:pt x="1943" y="240"/>
                  </a:lnTo>
                  <a:lnTo>
                    <a:pt x="1959" y="235"/>
                  </a:lnTo>
                  <a:lnTo>
                    <a:pt x="1960" y="217"/>
                  </a:lnTo>
                  <a:lnTo>
                    <a:pt x="1959" y="197"/>
                  </a:lnTo>
                  <a:lnTo>
                    <a:pt x="1961" y="176"/>
                  </a:lnTo>
                  <a:lnTo>
                    <a:pt x="1962" y="157"/>
                  </a:lnTo>
                  <a:lnTo>
                    <a:pt x="1974" y="146"/>
                  </a:lnTo>
                  <a:lnTo>
                    <a:pt x="1975" y="130"/>
                  </a:lnTo>
                  <a:lnTo>
                    <a:pt x="1973" y="107"/>
                  </a:lnTo>
                  <a:lnTo>
                    <a:pt x="1960" y="105"/>
                  </a:lnTo>
                  <a:lnTo>
                    <a:pt x="1944" y="98"/>
                  </a:lnTo>
                  <a:lnTo>
                    <a:pt x="1936" y="81"/>
                  </a:lnTo>
                  <a:lnTo>
                    <a:pt x="1933" y="60"/>
                  </a:lnTo>
                  <a:lnTo>
                    <a:pt x="1935" y="40"/>
                  </a:lnTo>
                  <a:lnTo>
                    <a:pt x="1931" y="24"/>
                  </a:lnTo>
                  <a:lnTo>
                    <a:pt x="1919" y="8"/>
                  </a:lnTo>
                  <a:lnTo>
                    <a:pt x="1901" y="3"/>
                  </a:lnTo>
                  <a:lnTo>
                    <a:pt x="1881" y="0"/>
                  </a:lnTo>
                  <a:lnTo>
                    <a:pt x="1860" y="0"/>
                  </a:lnTo>
                  <a:lnTo>
                    <a:pt x="1840" y="0"/>
                  </a:lnTo>
                  <a:lnTo>
                    <a:pt x="1832" y="3"/>
                  </a:lnTo>
                  <a:lnTo>
                    <a:pt x="1825" y="5"/>
                  </a:lnTo>
                  <a:lnTo>
                    <a:pt x="1805" y="15"/>
                  </a:lnTo>
                  <a:lnTo>
                    <a:pt x="1787" y="17"/>
                  </a:lnTo>
                  <a:lnTo>
                    <a:pt x="1770" y="8"/>
                  </a:lnTo>
                  <a:lnTo>
                    <a:pt x="1748" y="5"/>
                  </a:lnTo>
                  <a:lnTo>
                    <a:pt x="1731" y="14"/>
                  </a:lnTo>
                  <a:lnTo>
                    <a:pt x="1724" y="26"/>
                  </a:lnTo>
                  <a:lnTo>
                    <a:pt x="1713" y="37"/>
                  </a:lnTo>
                  <a:lnTo>
                    <a:pt x="1704" y="48"/>
                  </a:lnTo>
                  <a:lnTo>
                    <a:pt x="1694" y="54"/>
                  </a:lnTo>
                  <a:lnTo>
                    <a:pt x="1689" y="65"/>
                  </a:lnTo>
                  <a:lnTo>
                    <a:pt x="1683" y="77"/>
                  </a:lnTo>
                  <a:lnTo>
                    <a:pt x="1674" y="86"/>
                  </a:lnTo>
                  <a:lnTo>
                    <a:pt x="1660" y="93"/>
                  </a:lnTo>
                  <a:lnTo>
                    <a:pt x="1648" y="95"/>
                  </a:lnTo>
                  <a:lnTo>
                    <a:pt x="1634" y="93"/>
                  </a:lnTo>
                  <a:lnTo>
                    <a:pt x="1623" y="88"/>
                  </a:lnTo>
                  <a:lnTo>
                    <a:pt x="1616" y="75"/>
                  </a:lnTo>
                  <a:lnTo>
                    <a:pt x="1602" y="54"/>
                  </a:lnTo>
                  <a:lnTo>
                    <a:pt x="1594" y="42"/>
                  </a:lnTo>
                  <a:lnTo>
                    <a:pt x="1583" y="38"/>
                  </a:lnTo>
                  <a:lnTo>
                    <a:pt x="1570" y="38"/>
                  </a:lnTo>
                  <a:lnTo>
                    <a:pt x="1565" y="42"/>
                  </a:lnTo>
                  <a:lnTo>
                    <a:pt x="1559" y="47"/>
                  </a:lnTo>
                  <a:lnTo>
                    <a:pt x="1556" y="48"/>
                  </a:lnTo>
                  <a:lnTo>
                    <a:pt x="1554" y="51"/>
                  </a:lnTo>
                  <a:lnTo>
                    <a:pt x="1549" y="58"/>
                  </a:lnTo>
                  <a:lnTo>
                    <a:pt x="1545" y="63"/>
                  </a:lnTo>
                  <a:lnTo>
                    <a:pt x="1538" y="74"/>
                  </a:lnTo>
                  <a:lnTo>
                    <a:pt x="1530" y="95"/>
                  </a:lnTo>
                  <a:lnTo>
                    <a:pt x="1523" y="116"/>
                  </a:lnTo>
                  <a:lnTo>
                    <a:pt x="1516" y="128"/>
                  </a:lnTo>
                  <a:lnTo>
                    <a:pt x="1497" y="128"/>
                  </a:lnTo>
                  <a:lnTo>
                    <a:pt x="1485" y="118"/>
                  </a:lnTo>
                  <a:lnTo>
                    <a:pt x="1466" y="105"/>
                  </a:lnTo>
                  <a:lnTo>
                    <a:pt x="1437" y="104"/>
                  </a:lnTo>
                  <a:lnTo>
                    <a:pt x="1413" y="105"/>
                  </a:lnTo>
                  <a:lnTo>
                    <a:pt x="1406" y="111"/>
                  </a:lnTo>
                  <a:lnTo>
                    <a:pt x="1392" y="125"/>
                  </a:lnTo>
                  <a:lnTo>
                    <a:pt x="1386" y="138"/>
                  </a:lnTo>
                  <a:lnTo>
                    <a:pt x="1383" y="146"/>
                  </a:lnTo>
                  <a:lnTo>
                    <a:pt x="1380" y="155"/>
                  </a:lnTo>
                  <a:lnTo>
                    <a:pt x="1374" y="158"/>
                  </a:lnTo>
                  <a:lnTo>
                    <a:pt x="1367" y="162"/>
                  </a:lnTo>
                  <a:lnTo>
                    <a:pt x="1354" y="165"/>
                  </a:lnTo>
                  <a:lnTo>
                    <a:pt x="1331" y="168"/>
                  </a:lnTo>
                  <a:lnTo>
                    <a:pt x="1309" y="162"/>
                  </a:lnTo>
                  <a:lnTo>
                    <a:pt x="1297" y="169"/>
                  </a:lnTo>
                  <a:lnTo>
                    <a:pt x="1290" y="179"/>
                  </a:lnTo>
                  <a:lnTo>
                    <a:pt x="1287" y="193"/>
                  </a:lnTo>
                  <a:lnTo>
                    <a:pt x="1282" y="207"/>
                  </a:lnTo>
                  <a:lnTo>
                    <a:pt x="1280" y="215"/>
                  </a:lnTo>
                  <a:lnTo>
                    <a:pt x="1277" y="218"/>
                  </a:lnTo>
                  <a:lnTo>
                    <a:pt x="1265" y="225"/>
                  </a:lnTo>
                  <a:lnTo>
                    <a:pt x="1242" y="229"/>
                  </a:lnTo>
                  <a:lnTo>
                    <a:pt x="1214" y="235"/>
                  </a:lnTo>
                  <a:lnTo>
                    <a:pt x="1210" y="240"/>
                  </a:lnTo>
                  <a:lnTo>
                    <a:pt x="1201" y="250"/>
                  </a:lnTo>
                  <a:lnTo>
                    <a:pt x="1195" y="260"/>
                  </a:lnTo>
                  <a:lnTo>
                    <a:pt x="1191" y="268"/>
                  </a:lnTo>
                  <a:lnTo>
                    <a:pt x="1183" y="271"/>
                  </a:lnTo>
                  <a:lnTo>
                    <a:pt x="1175" y="271"/>
                  </a:lnTo>
                  <a:lnTo>
                    <a:pt x="1163" y="268"/>
                  </a:lnTo>
                  <a:lnTo>
                    <a:pt x="1161" y="264"/>
                  </a:lnTo>
                  <a:lnTo>
                    <a:pt x="1157" y="260"/>
                  </a:lnTo>
                  <a:lnTo>
                    <a:pt x="1148" y="254"/>
                  </a:lnTo>
                  <a:lnTo>
                    <a:pt x="1130" y="250"/>
                  </a:lnTo>
                  <a:lnTo>
                    <a:pt x="1118" y="243"/>
                  </a:lnTo>
                  <a:lnTo>
                    <a:pt x="1104" y="243"/>
                  </a:lnTo>
                  <a:lnTo>
                    <a:pt x="1092" y="246"/>
                  </a:lnTo>
                  <a:lnTo>
                    <a:pt x="1083" y="250"/>
                  </a:lnTo>
                  <a:lnTo>
                    <a:pt x="1078" y="257"/>
                  </a:lnTo>
                  <a:lnTo>
                    <a:pt x="1069" y="267"/>
                  </a:lnTo>
                  <a:lnTo>
                    <a:pt x="1062" y="281"/>
                  </a:lnTo>
                  <a:lnTo>
                    <a:pt x="1051" y="289"/>
                  </a:lnTo>
                  <a:lnTo>
                    <a:pt x="1045" y="296"/>
                  </a:lnTo>
                  <a:lnTo>
                    <a:pt x="1036" y="303"/>
                  </a:lnTo>
                  <a:lnTo>
                    <a:pt x="1028" y="317"/>
                  </a:lnTo>
                  <a:lnTo>
                    <a:pt x="1019" y="328"/>
                  </a:lnTo>
                  <a:lnTo>
                    <a:pt x="1013" y="331"/>
                  </a:lnTo>
                  <a:lnTo>
                    <a:pt x="1007" y="335"/>
                  </a:lnTo>
                  <a:lnTo>
                    <a:pt x="994" y="338"/>
                  </a:lnTo>
                  <a:lnTo>
                    <a:pt x="978" y="342"/>
                  </a:lnTo>
                  <a:lnTo>
                    <a:pt x="967" y="342"/>
                  </a:lnTo>
                  <a:lnTo>
                    <a:pt x="951" y="342"/>
                  </a:lnTo>
                  <a:lnTo>
                    <a:pt x="944" y="342"/>
                  </a:lnTo>
                  <a:lnTo>
                    <a:pt x="938" y="338"/>
                  </a:lnTo>
                  <a:lnTo>
                    <a:pt x="932" y="335"/>
                  </a:lnTo>
                  <a:lnTo>
                    <a:pt x="928" y="335"/>
                  </a:lnTo>
                  <a:lnTo>
                    <a:pt x="919" y="331"/>
                  </a:lnTo>
                  <a:lnTo>
                    <a:pt x="912" y="328"/>
                  </a:lnTo>
                  <a:lnTo>
                    <a:pt x="902" y="324"/>
                  </a:lnTo>
                  <a:lnTo>
                    <a:pt x="896" y="324"/>
                  </a:lnTo>
                  <a:lnTo>
                    <a:pt x="890" y="321"/>
                  </a:lnTo>
                  <a:lnTo>
                    <a:pt x="882" y="320"/>
                  </a:lnTo>
                  <a:lnTo>
                    <a:pt x="875" y="320"/>
                  </a:lnTo>
                  <a:lnTo>
                    <a:pt x="870" y="317"/>
                  </a:lnTo>
                  <a:lnTo>
                    <a:pt x="869" y="317"/>
                  </a:lnTo>
                  <a:lnTo>
                    <a:pt x="868" y="313"/>
                  </a:lnTo>
                  <a:lnTo>
                    <a:pt x="865" y="307"/>
                  </a:lnTo>
                  <a:lnTo>
                    <a:pt x="860" y="303"/>
                  </a:lnTo>
                  <a:lnTo>
                    <a:pt x="851" y="296"/>
                  </a:lnTo>
                  <a:lnTo>
                    <a:pt x="844" y="292"/>
                  </a:lnTo>
                  <a:lnTo>
                    <a:pt x="843" y="289"/>
                  </a:lnTo>
                  <a:lnTo>
                    <a:pt x="840" y="285"/>
                  </a:lnTo>
                  <a:lnTo>
                    <a:pt x="836" y="281"/>
                  </a:lnTo>
                  <a:lnTo>
                    <a:pt x="830" y="277"/>
                  </a:lnTo>
                  <a:lnTo>
                    <a:pt x="823" y="271"/>
                  </a:lnTo>
                  <a:lnTo>
                    <a:pt x="814" y="268"/>
                  </a:lnTo>
                  <a:lnTo>
                    <a:pt x="808" y="267"/>
                  </a:lnTo>
                  <a:lnTo>
                    <a:pt x="802" y="264"/>
                  </a:lnTo>
                  <a:lnTo>
                    <a:pt x="790" y="267"/>
                  </a:lnTo>
                  <a:lnTo>
                    <a:pt x="781" y="268"/>
                  </a:lnTo>
                  <a:lnTo>
                    <a:pt x="770" y="268"/>
                  </a:lnTo>
                  <a:lnTo>
                    <a:pt x="759" y="268"/>
                  </a:lnTo>
                  <a:lnTo>
                    <a:pt x="751" y="271"/>
                  </a:lnTo>
                  <a:lnTo>
                    <a:pt x="746" y="275"/>
                  </a:lnTo>
                  <a:lnTo>
                    <a:pt x="742" y="278"/>
                  </a:lnTo>
                  <a:lnTo>
                    <a:pt x="736" y="282"/>
                  </a:lnTo>
                  <a:lnTo>
                    <a:pt x="731" y="282"/>
                  </a:lnTo>
                  <a:lnTo>
                    <a:pt x="723" y="288"/>
                  </a:lnTo>
                  <a:lnTo>
                    <a:pt x="717" y="292"/>
                  </a:lnTo>
                  <a:lnTo>
                    <a:pt x="714" y="299"/>
                  </a:lnTo>
                  <a:lnTo>
                    <a:pt x="710" y="303"/>
                  </a:lnTo>
                  <a:lnTo>
                    <a:pt x="708" y="309"/>
                  </a:lnTo>
                  <a:lnTo>
                    <a:pt x="706" y="313"/>
                  </a:lnTo>
                  <a:lnTo>
                    <a:pt x="702" y="317"/>
                  </a:lnTo>
                  <a:lnTo>
                    <a:pt x="699" y="321"/>
                  </a:lnTo>
                  <a:lnTo>
                    <a:pt x="690" y="328"/>
                  </a:lnTo>
                  <a:lnTo>
                    <a:pt x="683" y="331"/>
                  </a:lnTo>
                  <a:lnTo>
                    <a:pt x="675" y="338"/>
                  </a:lnTo>
                  <a:lnTo>
                    <a:pt x="670" y="338"/>
                  </a:lnTo>
                  <a:lnTo>
                    <a:pt x="664" y="341"/>
                  </a:lnTo>
                  <a:lnTo>
                    <a:pt x="660" y="342"/>
                  </a:lnTo>
                  <a:lnTo>
                    <a:pt x="656" y="342"/>
                  </a:lnTo>
                  <a:lnTo>
                    <a:pt x="650" y="344"/>
                  </a:lnTo>
                  <a:lnTo>
                    <a:pt x="644" y="344"/>
                  </a:lnTo>
                  <a:lnTo>
                    <a:pt x="633" y="348"/>
                  </a:lnTo>
                  <a:lnTo>
                    <a:pt x="624" y="349"/>
                  </a:lnTo>
                  <a:lnTo>
                    <a:pt x="615" y="352"/>
                  </a:lnTo>
                  <a:lnTo>
                    <a:pt x="606" y="356"/>
                  </a:lnTo>
                  <a:lnTo>
                    <a:pt x="599" y="377"/>
                  </a:lnTo>
                  <a:lnTo>
                    <a:pt x="584" y="391"/>
                  </a:lnTo>
                  <a:lnTo>
                    <a:pt x="566" y="402"/>
                  </a:lnTo>
                  <a:lnTo>
                    <a:pt x="541" y="405"/>
                  </a:lnTo>
                  <a:lnTo>
                    <a:pt x="529" y="405"/>
                  </a:lnTo>
                  <a:lnTo>
                    <a:pt x="510" y="412"/>
                  </a:lnTo>
                  <a:lnTo>
                    <a:pt x="498" y="412"/>
                  </a:lnTo>
                  <a:lnTo>
                    <a:pt x="488" y="412"/>
                  </a:lnTo>
                  <a:lnTo>
                    <a:pt x="480" y="416"/>
                  </a:lnTo>
                  <a:lnTo>
                    <a:pt x="477" y="423"/>
                  </a:lnTo>
                  <a:lnTo>
                    <a:pt x="484" y="436"/>
                  </a:lnTo>
                  <a:lnTo>
                    <a:pt x="492" y="451"/>
                  </a:lnTo>
                  <a:lnTo>
                    <a:pt x="486" y="462"/>
                  </a:lnTo>
                  <a:lnTo>
                    <a:pt x="473" y="472"/>
                  </a:lnTo>
                  <a:lnTo>
                    <a:pt x="461" y="483"/>
                  </a:lnTo>
                  <a:lnTo>
                    <a:pt x="424" y="487"/>
                  </a:lnTo>
                  <a:lnTo>
                    <a:pt x="406" y="476"/>
                  </a:lnTo>
                  <a:lnTo>
                    <a:pt x="381" y="487"/>
                  </a:lnTo>
                  <a:lnTo>
                    <a:pt x="363" y="487"/>
                  </a:lnTo>
                  <a:lnTo>
                    <a:pt x="344" y="476"/>
                  </a:lnTo>
                  <a:lnTo>
                    <a:pt x="320" y="472"/>
                  </a:lnTo>
                  <a:lnTo>
                    <a:pt x="295" y="462"/>
                  </a:lnTo>
                  <a:lnTo>
                    <a:pt x="272" y="457"/>
                  </a:lnTo>
                  <a:lnTo>
                    <a:pt x="258" y="441"/>
                  </a:lnTo>
                  <a:lnTo>
                    <a:pt x="246" y="437"/>
                  </a:lnTo>
                  <a:lnTo>
                    <a:pt x="221" y="430"/>
                  </a:lnTo>
                  <a:lnTo>
                    <a:pt x="203" y="427"/>
                  </a:lnTo>
                  <a:lnTo>
                    <a:pt x="184" y="422"/>
                  </a:lnTo>
                  <a:lnTo>
                    <a:pt x="166" y="430"/>
                  </a:lnTo>
                  <a:lnTo>
                    <a:pt x="154" y="441"/>
                  </a:lnTo>
                  <a:lnTo>
                    <a:pt x="147" y="451"/>
                  </a:lnTo>
                  <a:lnTo>
                    <a:pt x="141" y="462"/>
                  </a:lnTo>
                  <a:lnTo>
                    <a:pt x="129" y="472"/>
                  </a:lnTo>
                  <a:lnTo>
                    <a:pt x="111" y="483"/>
                  </a:lnTo>
                  <a:lnTo>
                    <a:pt x="98" y="493"/>
                  </a:lnTo>
                  <a:lnTo>
                    <a:pt x="74" y="497"/>
                  </a:lnTo>
                  <a:lnTo>
                    <a:pt x="55" y="503"/>
                  </a:lnTo>
                  <a:lnTo>
                    <a:pt x="37" y="503"/>
                  </a:lnTo>
                  <a:lnTo>
                    <a:pt x="12" y="497"/>
                  </a:lnTo>
                  <a:lnTo>
                    <a:pt x="0" y="493"/>
                  </a:lnTo>
                  <a:lnTo>
                    <a:pt x="0" y="518"/>
                  </a:lnTo>
                  <a:lnTo>
                    <a:pt x="11" y="543"/>
                  </a:lnTo>
                  <a:lnTo>
                    <a:pt x="18" y="564"/>
                  </a:lnTo>
                  <a:lnTo>
                    <a:pt x="36" y="581"/>
                  </a:lnTo>
                  <a:lnTo>
                    <a:pt x="48" y="581"/>
                  </a:lnTo>
                  <a:lnTo>
                    <a:pt x="59" y="571"/>
                  </a:lnTo>
                  <a:lnTo>
                    <a:pt x="78" y="571"/>
                  </a:lnTo>
                  <a:lnTo>
                    <a:pt x="88" y="568"/>
                  </a:lnTo>
                  <a:lnTo>
                    <a:pt x="103" y="568"/>
                  </a:lnTo>
                  <a:lnTo>
                    <a:pt x="124" y="570"/>
                  </a:lnTo>
                  <a:lnTo>
                    <a:pt x="146" y="571"/>
                  </a:lnTo>
                  <a:lnTo>
                    <a:pt x="168" y="575"/>
                  </a:lnTo>
                  <a:lnTo>
                    <a:pt x="178" y="582"/>
                  </a:lnTo>
                  <a:lnTo>
                    <a:pt x="184" y="585"/>
                  </a:lnTo>
                  <a:lnTo>
                    <a:pt x="189" y="600"/>
                  </a:lnTo>
                  <a:lnTo>
                    <a:pt x="195" y="623"/>
                  </a:lnTo>
                  <a:lnTo>
                    <a:pt x="190" y="638"/>
                  </a:lnTo>
                  <a:lnTo>
                    <a:pt x="201" y="649"/>
                  </a:lnTo>
                  <a:lnTo>
                    <a:pt x="217" y="658"/>
                  </a:lnTo>
                  <a:lnTo>
                    <a:pt x="230" y="662"/>
                  </a:lnTo>
                  <a:lnTo>
                    <a:pt x="248" y="670"/>
                  </a:lnTo>
                  <a:lnTo>
                    <a:pt x="269" y="670"/>
                  </a:lnTo>
                  <a:lnTo>
                    <a:pt x="275" y="667"/>
                  </a:lnTo>
                  <a:lnTo>
                    <a:pt x="276" y="663"/>
                  </a:lnTo>
                  <a:lnTo>
                    <a:pt x="279" y="660"/>
                  </a:lnTo>
                  <a:lnTo>
                    <a:pt x="283" y="660"/>
                  </a:lnTo>
                  <a:lnTo>
                    <a:pt x="294" y="651"/>
                  </a:lnTo>
                  <a:lnTo>
                    <a:pt x="308" y="642"/>
                  </a:lnTo>
                  <a:lnTo>
                    <a:pt x="326" y="641"/>
                  </a:lnTo>
                  <a:lnTo>
                    <a:pt x="330" y="642"/>
                  </a:lnTo>
                  <a:lnTo>
                    <a:pt x="347" y="655"/>
                  </a:lnTo>
                  <a:lnTo>
                    <a:pt x="356" y="663"/>
                  </a:lnTo>
                  <a:lnTo>
                    <a:pt x="367" y="669"/>
                  </a:lnTo>
                  <a:lnTo>
                    <a:pt x="380" y="674"/>
                  </a:lnTo>
                  <a:lnTo>
                    <a:pt x="392" y="674"/>
                  </a:lnTo>
                  <a:lnTo>
                    <a:pt x="406" y="676"/>
                  </a:lnTo>
                  <a:lnTo>
                    <a:pt x="420" y="666"/>
                  </a:lnTo>
                  <a:lnTo>
                    <a:pt x="428" y="663"/>
                  </a:lnTo>
                  <a:lnTo>
                    <a:pt x="438" y="660"/>
                  </a:lnTo>
                  <a:lnTo>
                    <a:pt x="446" y="660"/>
                  </a:lnTo>
                  <a:lnTo>
                    <a:pt x="461" y="663"/>
                  </a:lnTo>
                  <a:lnTo>
                    <a:pt x="468" y="667"/>
                  </a:lnTo>
                  <a:lnTo>
                    <a:pt x="478" y="676"/>
                  </a:lnTo>
                  <a:lnTo>
                    <a:pt x="485" y="691"/>
                  </a:lnTo>
                  <a:lnTo>
                    <a:pt x="489" y="705"/>
                  </a:lnTo>
                  <a:lnTo>
                    <a:pt x="492" y="716"/>
                  </a:lnTo>
                  <a:lnTo>
                    <a:pt x="486" y="734"/>
                  </a:lnTo>
                  <a:lnTo>
                    <a:pt x="489" y="747"/>
                  </a:lnTo>
                  <a:lnTo>
                    <a:pt x="492" y="762"/>
                  </a:lnTo>
                  <a:lnTo>
                    <a:pt x="481" y="776"/>
                  </a:lnTo>
                  <a:lnTo>
                    <a:pt x="473" y="789"/>
                  </a:lnTo>
                  <a:lnTo>
                    <a:pt x="469" y="797"/>
                  </a:lnTo>
                  <a:lnTo>
                    <a:pt x="461" y="811"/>
                  </a:lnTo>
                  <a:lnTo>
                    <a:pt x="438" y="822"/>
                  </a:lnTo>
                  <a:lnTo>
                    <a:pt x="410" y="825"/>
                  </a:lnTo>
                  <a:lnTo>
                    <a:pt x="396" y="825"/>
                  </a:lnTo>
                  <a:lnTo>
                    <a:pt x="374" y="822"/>
                  </a:lnTo>
                  <a:lnTo>
                    <a:pt x="353" y="838"/>
                  </a:lnTo>
                  <a:lnTo>
                    <a:pt x="333" y="850"/>
                  </a:lnTo>
                  <a:lnTo>
                    <a:pt x="318" y="871"/>
                  </a:lnTo>
                  <a:lnTo>
                    <a:pt x="308" y="885"/>
                  </a:lnTo>
                  <a:lnTo>
                    <a:pt x="302" y="898"/>
                  </a:lnTo>
                  <a:lnTo>
                    <a:pt x="302" y="898"/>
                  </a:lnTo>
                  <a:lnTo>
                    <a:pt x="302" y="898"/>
                  </a:lnTo>
                  <a:lnTo>
                    <a:pt x="302" y="898"/>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01" name="Freeform 21"/>
            <p:cNvSpPr>
              <a:spLocks noChangeAspect="1" noChangeArrowheads="1"/>
            </p:cNvSpPr>
            <p:nvPr/>
          </p:nvSpPr>
          <p:spPr bwMode="auto">
            <a:xfrm>
              <a:off x="1615" y="1636"/>
              <a:ext cx="1412" cy="827"/>
            </a:xfrm>
            <a:custGeom>
              <a:avLst/>
              <a:gdLst/>
              <a:ahLst/>
              <a:cxnLst>
                <a:cxn ang="0">
                  <a:pos x="884" y="67"/>
                </a:cxn>
                <a:cxn ang="0">
                  <a:pos x="630" y="101"/>
                </a:cxn>
                <a:cxn ang="0">
                  <a:pos x="385" y="150"/>
                </a:cxn>
                <a:cxn ang="0">
                  <a:pos x="340" y="260"/>
                </a:cxn>
                <a:cxn ang="0">
                  <a:pos x="394" y="355"/>
                </a:cxn>
                <a:cxn ang="0">
                  <a:pos x="540" y="453"/>
                </a:cxn>
                <a:cxn ang="0">
                  <a:pos x="513" y="527"/>
                </a:cxn>
                <a:cxn ang="0">
                  <a:pos x="398" y="668"/>
                </a:cxn>
                <a:cxn ang="0">
                  <a:pos x="489" y="713"/>
                </a:cxn>
                <a:cxn ang="0">
                  <a:pos x="348" y="748"/>
                </a:cxn>
                <a:cxn ang="0">
                  <a:pos x="195" y="736"/>
                </a:cxn>
                <a:cxn ang="0">
                  <a:pos x="75" y="791"/>
                </a:cxn>
                <a:cxn ang="0">
                  <a:pos x="148" y="874"/>
                </a:cxn>
                <a:cxn ang="0">
                  <a:pos x="82" y="1011"/>
                </a:cxn>
                <a:cxn ang="0">
                  <a:pos x="5" y="1130"/>
                </a:cxn>
                <a:cxn ang="0">
                  <a:pos x="21" y="1277"/>
                </a:cxn>
                <a:cxn ang="0">
                  <a:pos x="105" y="1395"/>
                </a:cxn>
                <a:cxn ang="0">
                  <a:pos x="171" y="1522"/>
                </a:cxn>
                <a:cxn ang="0">
                  <a:pos x="261" y="1573"/>
                </a:cxn>
                <a:cxn ang="0">
                  <a:pos x="412" y="1610"/>
                </a:cxn>
                <a:cxn ang="0">
                  <a:pos x="524" y="1632"/>
                </a:cxn>
                <a:cxn ang="0">
                  <a:pos x="677" y="1714"/>
                </a:cxn>
                <a:cxn ang="0">
                  <a:pos x="794" y="1720"/>
                </a:cxn>
                <a:cxn ang="0">
                  <a:pos x="950" y="1779"/>
                </a:cxn>
                <a:cxn ang="0">
                  <a:pos x="1107" y="1775"/>
                </a:cxn>
                <a:cxn ang="0">
                  <a:pos x="1258" y="1799"/>
                </a:cxn>
                <a:cxn ang="0">
                  <a:pos x="1403" y="1874"/>
                </a:cxn>
                <a:cxn ang="0">
                  <a:pos x="1515" y="1943"/>
                </a:cxn>
                <a:cxn ang="0">
                  <a:pos x="1627" y="2035"/>
                </a:cxn>
                <a:cxn ang="0">
                  <a:pos x="1782" y="2046"/>
                </a:cxn>
                <a:cxn ang="0">
                  <a:pos x="1871" y="1991"/>
                </a:cxn>
                <a:cxn ang="0">
                  <a:pos x="1963" y="1915"/>
                </a:cxn>
                <a:cxn ang="0">
                  <a:pos x="2014" y="1792"/>
                </a:cxn>
                <a:cxn ang="0">
                  <a:pos x="2142" y="1650"/>
                </a:cxn>
                <a:cxn ang="0">
                  <a:pos x="2402" y="1645"/>
                </a:cxn>
                <a:cxn ang="0">
                  <a:pos x="2586" y="1710"/>
                </a:cxn>
                <a:cxn ang="0">
                  <a:pos x="2760" y="1744"/>
                </a:cxn>
                <a:cxn ang="0">
                  <a:pos x="2917" y="1843"/>
                </a:cxn>
                <a:cxn ang="0">
                  <a:pos x="2998" y="1779"/>
                </a:cxn>
                <a:cxn ang="0">
                  <a:pos x="3160" y="1707"/>
                </a:cxn>
                <a:cxn ang="0">
                  <a:pos x="3325" y="1714"/>
                </a:cxn>
                <a:cxn ang="0">
                  <a:pos x="3381" y="1606"/>
                </a:cxn>
                <a:cxn ang="0">
                  <a:pos x="3163" y="1496"/>
                </a:cxn>
                <a:cxn ang="0">
                  <a:pos x="3048" y="1367"/>
                </a:cxn>
                <a:cxn ang="0">
                  <a:pos x="3245" y="1376"/>
                </a:cxn>
                <a:cxn ang="0">
                  <a:pos x="3348" y="1215"/>
                </a:cxn>
                <a:cxn ang="0">
                  <a:pos x="3439" y="1078"/>
                </a:cxn>
                <a:cxn ang="0">
                  <a:pos x="3529" y="958"/>
                </a:cxn>
                <a:cxn ang="0">
                  <a:pos x="3469" y="812"/>
                </a:cxn>
                <a:cxn ang="0">
                  <a:pos x="3394" y="670"/>
                </a:cxn>
                <a:cxn ang="0">
                  <a:pos x="3290" y="524"/>
                </a:cxn>
                <a:cxn ang="0">
                  <a:pos x="3067" y="470"/>
                </a:cxn>
                <a:cxn ang="0">
                  <a:pos x="2838" y="335"/>
                </a:cxn>
                <a:cxn ang="0">
                  <a:pos x="2676" y="214"/>
                </a:cxn>
                <a:cxn ang="0">
                  <a:pos x="2468" y="143"/>
                </a:cxn>
                <a:cxn ang="0">
                  <a:pos x="2228" y="137"/>
                </a:cxn>
                <a:cxn ang="0">
                  <a:pos x="1951" y="162"/>
                </a:cxn>
                <a:cxn ang="0">
                  <a:pos x="1693" y="116"/>
                </a:cxn>
                <a:cxn ang="0">
                  <a:pos x="1397" y="25"/>
                </a:cxn>
                <a:cxn ang="0">
                  <a:pos x="1228" y="28"/>
                </a:cxn>
                <a:cxn ang="0">
                  <a:pos x="1109" y="30"/>
                </a:cxn>
              </a:cxnLst>
              <a:rect l="0" t="0" r="r" b="b"/>
              <a:pathLst>
                <a:path w="3530" h="2067">
                  <a:moveTo>
                    <a:pt x="1074" y="43"/>
                  </a:moveTo>
                  <a:lnTo>
                    <a:pt x="1051" y="45"/>
                  </a:lnTo>
                  <a:lnTo>
                    <a:pt x="1018" y="45"/>
                  </a:lnTo>
                  <a:lnTo>
                    <a:pt x="996" y="45"/>
                  </a:lnTo>
                  <a:lnTo>
                    <a:pt x="975" y="49"/>
                  </a:lnTo>
                  <a:lnTo>
                    <a:pt x="947" y="54"/>
                  </a:lnTo>
                  <a:lnTo>
                    <a:pt x="915" y="59"/>
                  </a:lnTo>
                  <a:lnTo>
                    <a:pt x="884" y="67"/>
                  </a:lnTo>
                  <a:lnTo>
                    <a:pt x="854" y="75"/>
                  </a:lnTo>
                  <a:lnTo>
                    <a:pt x="832" y="77"/>
                  </a:lnTo>
                  <a:lnTo>
                    <a:pt x="790" y="83"/>
                  </a:lnTo>
                  <a:lnTo>
                    <a:pt x="759" y="87"/>
                  </a:lnTo>
                  <a:lnTo>
                    <a:pt x="715" y="93"/>
                  </a:lnTo>
                  <a:lnTo>
                    <a:pt x="698" y="94"/>
                  </a:lnTo>
                  <a:lnTo>
                    <a:pt x="659" y="97"/>
                  </a:lnTo>
                  <a:lnTo>
                    <a:pt x="630" y="101"/>
                  </a:lnTo>
                  <a:lnTo>
                    <a:pt x="603" y="105"/>
                  </a:lnTo>
                  <a:lnTo>
                    <a:pt x="573" y="110"/>
                  </a:lnTo>
                  <a:lnTo>
                    <a:pt x="523" y="116"/>
                  </a:lnTo>
                  <a:lnTo>
                    <a:pt x="486" y="126"/>
                  </a:lnTo>
                  <a:lnTo>
                    <a:pt x="459" y="132"/>
                  </a:lnTo>
                  <a:lnTo>
                    <a:pt x="442" y="135"/>
                  </a:lnTo>
                  <a:lnTo>
                    <a:pt x="412" y="143"/>
                  </a:lnTo>
                  <a:lnTo>
                    <a:pt x="385" y="150"/>
                  </a:lnTo>
                  <a:lnTo>
                    <a:pt x="375" y="157"/>
                  </a:lnTo>
                  <a:lnTo>
                    <a:pt x="352" y="179"/>
                  </a:lnTo>
                  <a:lnTo>
                    <a:pt x="340" y="196"/>
                  </a:lnTo>
                  <a:lnTo>
                    <a:pt x="341" y="204"/>
                  </a:lnTo>
                  <a:lnTo>
                    <a:pt x="344" y="225"/>
                  </a:lnTo>
                  <a:lnTo>
                    <a:pt x="345" y="238"/>
                  </a:lnTo>
                  <a:lnTo>
                    <a:pt x="342" y="247"/>
                  </a:lnTo>
                  <a:lnTo>
                    <a:pt x="340" y="260"/>
                  </a:lnTo>
                  <a:lnTo>
                    <a:pt x="338" y="269"/>
                  </a:lnTo>
                  <a:lnTo>
                    <a:pt x="338" y="281"/>
                  </a:lnTo>
                  <a:lnTo>
                    <a:pt x="338" y="299"/>
                  </a:lnTo>
                  <a:lnTo>
                    <a:pt x="345" y="308"/>
                  </a:lnTo>
                  <a:lnTo>
                    <a:pt x="358" y="324"/>
                  </a:lnTo>
                  <a:lnTo>
                    <a:pt x="363" y="330"/>
                  </a:lnTo>
                  <a:lnTo>
                    <a:pt x="368" y="341"/>
                  </a:lnTo>
                  <a:lnTo>
                    <a:pt x="394" y="355"/>
                  </a:lnTo>
                  <a:lnTo>
                    <a:pt x="424" y="376"/>
                  </a:lnTo>
                  <a:lnTo>
                    <a:pt x="447" y="392"/>
                  </a:lnTo>
                  <a:lnTo>
                    <a:pt x="478" y="413"/>
                  </a:lnTo>
                  <a:lnTo>
                    <a:pt x="497" y="426"/>
                  </a:lnTo>
                  <a:lnTo>
                    <a:pt x="519" y="438"/>
                  </a:lnTo>
                  <a:lnTo>
                    <a:pt x="527" y="442"/>
                  </a:lnTo>
                  <a:lnTo>
                    <a:pt x="534" y="446"/>
                  </a:lnTo>
                  <a:lnTo>
                    <a:pt x="540" y="453"/>
                  </a:lnTo>
                  <a:lnTo>
                    <a:pt x="543" y="456"/>
                  </a:lnTo>
                  <a:lnTo>
                    <a:pt x="547" y="460"/>
                  </a:lnTo>
                  <a:lnTo>
                    <a:pt x="548" y="466"/>
                  </a:lnTo>
                  <a:lnTo>
                    <a:pt x="546" y="473"/>
                  </a:lnTo>
                  <a:lnTo>
                    <a:pt x="537" y="486"/>
                  </a:lnTo>
                  <a:lnTo>
                    <a:pt x="524" y="507"/>
                  </a:lnTo>
                  <a:lnTo>
                    <a:pt x="517" y="518"/>
                  </a:lnTo>
                  <a:lnTo>
                    <a:pt x="513" y="527"/>
                  </a:lnTo>
                  <a:lnTo>
                    <a:pt x="505" y="550"/>
                  </a:lnTo>
                  <a:lnTo>
                    <a:pt x="488" y="562"/>
                  </a:lnTo>
                  <a:lnTo>
                    <a:pt x="442" y="570"/>
                  </a:lnTo>
                  <a:lnTo>
                    <a:pt x="409" y="590"/>
                  </a:lnTo>
                  <a:lnTo>
                    <a:pt x="396" y="614"/>
                  </a:lnTo>
                  <a:lnTo>
                    <a:pt x="401" y="639"/>
                  </a:lnTo>
                  <a:lnTo>
                    <a:pt x="405" y="655"/>
                  </a:lnTo>
                  <a:lnTo>
                    <a:pt x="398" y="668"/>
                  </a:lnTo>
                  <a:lnTo>
                    <a:pt x="400" y="681"/>
                  </a:lnTo>
                  <a:lnTo>
                    <a:pt x="408" y="681"/>
                  </a:lnTo>
                  <a:lnTo>
                    <a:pt x="439" y="686"/>
                  </a:lnTo>
                  <a:lnTo>
                    <a:pt x="458" y="690"/>
                  </a:lnTo>
                  <a:lnTo>
                    <a:pt x="479" y="696"/>
                  </a:lnTo>
                  <a:lnTo>
                    <a:pt x="492" y="698"/>
                  </a:lnTo>
                  <a:lnTo>
                    <a:pt x="499" y="701"/>
                  </a:lnTo>
                  <a:lnTo>
                    <a:pt x="489" y="713"/>
                  </a:lnTo>
                  <a:lnTo>
                    <a:pt x="476" y="720"/>
                  </a:lnTo>
                  <a:lnTo>
                    <a:pt x="465" y="722"/>
                  </a:lnTo>
                  <a:lnTo>
                    <a:pt x="452" y="726"/>
                  </a:lnTo>
                  <a:lnTo>
                    <a:pt x="442" y="728"/>
                  </a:lnTo>
                  <a:lnTo>
                    <a:pt x="412" y="731"/>
                  </a:lnTo>
                  <a:lnTo>
                    <a:pt x="380" y="736"/>
                  </a:lnTo>
                  <a:lnTo>
                    <a:pt x="368" y="741"/>
                  </a:lnTo>
                  <a:lnTo>
                    <a:pt x="348" y="748"/>
                  </a:lnTo>
                  <a:lnTo>
                    <a:pt x="324" y="757"/>
                  </a:lnTo>
                  <a:lnTo>
                    <a:pt x="292" y="759"/>
                  </a:lnTo>
                  <a:lnTo>
                    <a:pt x="266" y="761"/>
                  </a:lnTo>
                  <a:lnTo>
                    <a:pt x="254" y="758"/>
                  </a:lnTo>
                  <a:lnTo>
                    <a:pt x="230" y="750"/>
                  </a:lnTo>
                  <a:lnTo>
                    <a:pt x="215" y="744"/>
                  </a:lnTo>
                  <a:lnTo>
                    <a:pt x="206" y="740"/>
                  </a:lnTo>
                  <a:lnTo>
                    <a:pt x="195" y="736"/>
                  </a:lnTo>
                  <a:lnTo>
                    <a:pt x="181" y="732"/>
                  </a:lnTo>
                  <a:lnTo>
                    <a:pt x="171" y="732"/>
                  </a:lnTo>
                  <a:lnTo>
                    <a:pt x="160" y="732"/>
                  </a:lnTo>
                  <a:lnTo>
                    <a:pt x="158" y="735"/>
                  </a:lnTo>
                  <a:lnTo>
                    <a:pt x="148" y="761"/>
                  </a:lnTo>
                  <a:lnTo>
                    <a:pt x="121" y="770"/>
                  </a:lnTo>
                  <a:lnTo>
                    <a:pt x="91" y="778"/>
                  </a:lnTo>
                  <a:lnTo>
                    <a:pt x="75" y="791"/>
                  </a:lnTo>
                  <a:lnTo>
                    <a:pt x="82" y="806"/>
                  </a:lnTo>
                  <a:lnTo>
                    <a:pt x="86" y="813"/>
                  </a:lnTo>
                  <a:lnTo>
                    <a:pt x="114" y="821"/>
                  </a:lnTo>
                  <a:lnTo>
                    <a:pt x="142" y="822"/>
                  </a:lnTo>
                  <a:lnTo>
                    <a:pt x="144" y="828"/>
                  </a:lnTo>
                  <a:lnTo>
                    <a:pt x="149" y="840"/>
                  </a:lnTo>
                  <a:lnTo>
                    <a:pt x="153" y="847"/>
                  </a:lnTo>
                  <a:lnTo>
                    <a:pt x="148" y="874"/>
                  </a:lnTo>
                  <a:lnTo>
                    <a:pt x="139" y="892"/>
                  </a:lnTo>
                  <a:lnTo>
                    <a:pt x="130" y="914"/>
                  </a:lnTo>
                  <a:lnTo>
                    <a:pt x="121" y="933"/>
                  </a:lnTo>
                  <a:lnTo>
                    <a:pt x="107" y="954"/>
                  </a:lnTo>
                  <a:lnTo>
                    <a:pt x="105" y="963"/>
                  </a:lnTo>
                  <a:lnTo>
                    <a:pt x="98" y="981"/>
                  </a:lnTo>
                  <a:lnTo>
                    <a:pt x="89" y="998"/>
                  </a:lnTo>
                  <a:lnTo>
                    <a:pt x="82" y="1011"/>
                  </a:lnTo>
                  <a:lnTo>
                    <a:pt x="77" y="1027"/>
                  </a:lnTo>
                  <a:lnTo>
                    <a:pt x="77" y="1036"/>
                  </a:lnTo>
                  <a:lnTo>
                    <a:pt x="77" y="1044"/>
                  </a:lnTo>
                  <a:lnTo>
                    <a:pt x="89" y="1069"/>
                  </a:lnTo>
                  <a:lnTo>
                    <a:pt x="100" y="1088"/>
                  </a:lnTo>
                  <a:lnTo>
                    <a:pt x="84" y="1125"/>
                  </a:lnTo>
                  <a:lnTo>
                    <a:pt x="61" y="1122"/>
                  </a:lnTo>
                  <a:lnTo>
                    <a:pt x="5" y="1130"/>
                  </a:lnTo>
                  <a:lnTo>
                    <a:pt x="0" y="1146"/>
                  </a:lnTo>
                  <a:lnTo>
                    <a:pt x="1" y="1169"/>
                  </a:lnTo>
                  <a:lnTo>
                    <a:pt x="7" y="1185"/>
                  </a:lnTo>
                  <a:lnTo>
                    <a:pt x="12" y="1198"/>
                  </a:lnTo>
                  <a:lnTo>
                    <a:pt x="14" y="1207"/>
                  </a:lnTo>
                  <a:lnTo>
                    <a:pt x="17" y="1228"/>
                  </a:lnTo>
                  <a:lnTo>
                    <a:pt x="12" y="1250"/>
                  </a:lnTo>
                  <a:lnTo>
                    <a:pt x="21" y="1277"/>
                  </a:lnTo>
                  <a:lnTo>
                    <a:pt x="33" y="1291"/>
                  </a:lnTo>
                  <a:lnTo>
                    <a:pt x="49" y="1310"/>
                  </a:lnTo>
                  <a:lnTo>
                    <a:pt x="63" y="1319"/>
                  </a:lnTo>
                  <a:lnTo>
                    <a:pt x="79" y="1329"/>
                  </a:lnTo>
                  <a:lnTo>
                    <a:pt x="79" y="1333"/>
                  </a:lnTo>
                  <a:lnTo>
                    <a:pt x="86" y="1352"/>
                  </a:lnTo>
                  <a:lnTo>
                    <a:pt x="91" y="1377"/>
                  </a:lnTo>
                  <a:lnTo>
                    <a:pt x="105" y="1395"/>
                  </a:lnTo>
                  <a:lnTo>
                    <a:pt x="118" y="1421"/>
                  </a:lnTo>
                  <a:lnTo>
                    <a:pt x="125" y="1435"/>
                  </a:lnTo>
                  <a:lnTo>
                    <a:pt x="137" y="1455"/>
                  </a:lnTo>
                  <a:lnTo>
                    <a:pt x="160" y="1468"/>
                  </a:lnTo>
                  <a:lnTo>
                    <a:pt x="165" y="1475"/>
                  </a:lnTo>
                  <a:lnTo>
                    <a:pt x="165" y="1480"/>
                  </a:lnTo>
                  <a:lnTo>
                    <a:pt x="167" y="1495"/>
                  </a:lnTo>
                  <a:lnTo>
                    <a:pt x="171" y="1522"/>
                  </a:lnTo>
                  <a:lnTo>
                    <a:pt x="176" y="1529"/>
                  </a:lnTo>
                  <a:lnTo>
                    <a:pt x="181" y="1538"/>
                  </a:lnTo>
                  <a:lnTo>
                    <a:pt x="187" y="1550"/>
                  </a:lnTo>
                  <a:lnTo>
                    <a:pt x="202" y="1559"/>
                  </a:lnTo>
                  <a:lnTo>
                    <a:pt x="218" y="1572"/>
                  </a:lnTo>
                  <a:lnTo>
                    <a:pt x="227" y="1574"/>
                  </a:lnTo>
                  <a:lnTo>
                    <a:pt x="250" y="1574"/>
                  </a:lnTo>
                  <a:lnTo>
                    <a:pt x="261" y="1573"/>
                  </a:lnTo>
                  <a:lnTo>
                    <a:pt x="292" y="1569"/>
                  </a:lnTo>
                  <a:lnTo>
                    <a:pt x="310" y="1570"/>
                  </a:lnTo>
                  <a:lnTo>
                    <a:pt x="326" y="1574"/>
                  </a:lnTo>
                  <a:lnTo>
                    <a:pt x="335" y="1577"/>
                  </a:lnTo>
                  <a:lnTo>
                    <a:pt x="345" y="1579"/>
                  </a:lnTo>
                  <a:lnTo>
                    <a:pt x="350" y="1580"/>
                  </a:lnTo>
                  <a:lnTo>
                    <a:pt x="382" y="1594"/>
                  </a:lnTo>
                  <a:lnTo>
                    <a:pt x="412" y="1610"/>
                  </a:lnTo>
                  <a:lnTo>
                    <a:pt x="445" y="1617"/>
                  </a:lnTo>
                  <a:lnTo>
                    <a:pt x="449" y="1621"/>
                  </a:lnTo>
                  <a:lnTo>
                    <a:pt x="460" y="1627"/>
                  </a:lnTo>
                  <a:lnTo>
                    <a:pt x="471" y="1629"/>
                  </a:lnTo>
                  <a:lnTo>
                    <a:pt x="489" y="1633"/>
                  </a:lnTo>
                  <a:lnTo>
                    <a:pt x="502" y="1632"/>
                  </a:lnTo>
                  <a:lnTo>
                    <a:pt x="508" y="1631"/>
                  </a:lnTo>
                  <a:lnTo>
                    <a:pt x="524" y="1632"/>
                  </a:lnTo>
                  <a:lnTo>
                    <a:pt x="542" y="1635"/>
                  </a:lnTo>
                  <a:lnTo>
                    <a:pt x="572" y="1650"/>
                  </a:lnTo>
                  <a:lnTo>
                    <a:pt x="603" y="1671"/>
                  </a:lnTo>
                  <a:lnTo>
                    <a:pt x="618" y="1674"/>
                  </a:lnTo>
                  <a:lnTo>
                    <a:pt x="635" y="1682"/>
                  </a:lnTo>
                  <a:lnTo>
                    <a:pt x="639" y="1688"/>
                  </a:lnTo>
                  <a:lnTo>
                    <a:pt x="652" y="1701"/>
                  </a:lnTo>
                  <a:lnTo>
                    <a:pt x="677" y="1714"/>
                  </a:lnTo>
                  <a:lnTo>
                    <a:pt x="682" y="1718"/>
                  </a:lnTo>
                  <a:lnTo>
                    <a:pt x="687" y="1721"/>
                  </a:lnTo>
                  <a:lnTo>
                    <a:pt x="710" y="1725"/>
                  </a:lnTo>
                  <a:lnTo>
                    <a:pt x="726" y="1728"/>
                  </a:lnTo>
                  <a:lnTo>
                    <a:pt x="741" y="1723"/>
                  </a:lnTo>
                  <a:lnTo>
                    <a:pt x="757" y="1720"/>
                  </a:lnTo>
                  <a:lnTo>
                    <a:pt x="773" y="1718"/>
                  </a:lnTo>
                  <a:lnTo>
                    <a:pt x="794" y="1720"/>
                  </a:lnTo>
                  <a:lnTo>
                    <a:pt x="806" y="1727"/>
                  </a:lnTo>
                  <a:lnTo>
                    <a:pt x="814" y="1743"/>
                  </a:lnTo>
                  <a:lnTo>
                    <a:pt x="830" y="1752"/>
                  </a:lnTo>
                  <a:lnTo>
                    <a:pt x="850" y="1752"/>
                  </a:lnTo>
                  <a:lnTo>
                    <a:pt x="876" y="1754"/>
                  </a:lnTo>
                  <a:lnTo>
                    <a:pt x="904" y="1759"/>
                  </a:lnTo>
                  <a:lnTo>
                    <a:pt x="926" y="1771"/>
                  </a:lnTo>
                  <a:lnTo>
                    <a:pt x="950" y="1779"/>
                  </a:lnTo>
                  <a:lnTo>
                    <a:pt x="978" y="1782"/>
                  </a:lnTo>
                  <a:lnTo>
                    <a:pt x="1000" y="1776"/>
                  </a:lnTo>
                  <a:lnTo>
                    <a:pt x="1018" y="1773"/>
                  </a:lnTo>
                  <a:lnTo>
                    <a:pt x="1034" y="1771"/>
                  </a:lnTo>
                  <a:lnTo>
                    <a:pt x="1053" y="1772"/>
                  </a:lnTo>
                  <a:lnTo>
                    <a:pt x="1072" y="1773"/>
                  </a:lnTo>
                  <a:lnTo>
                    <a:pt x="1090" y="1777"/>
                  </a:lnTo>
                  <a:lnTo>
                    <a:pt x="1107" y="1775"/>
                  </a:lnTo>
                  <a:lnTo>
                    <a:pt x="1122" y="1774"/>
                  </a:lnTo>
                  <a:lnTo>
                    <a:pt x="1138" y="1775"/>
                  </a:lnTo>
                  <a:lnTo>
                    <a:pt x="1153" y="1781"/>
                  </a:lnTo>
                  <a:lnTo>
                    <a:pt x="1168" y="1788"/>
                  </a:lnTo>
                  <a:lnTo>
                    <a:pt x="1188" y="1789"/>
                  </a:lnTo>
                  <a:lnTo>
                    <a:pt x="1215" y="1791"/>
                  </a:lnTo>
                  <a:lnTo>
                    <a:pt x="1236" y="1798"/>
                  </a:lnTo>
                  <a:lnTo>
                    <a:pt x="1258" y="1799"/>
                  </a:lnTo>
                  <a:lnTo>
                    <a:pt x="1281" y="1810"/>
                  </a:lnTo>
                  <a:lnTo>
                    <a:pt x="1316" y="1811"/>
                  </a:lnTo>
                  <a:lnTo>
                    <a:pt x="1331" y="1808"/>
                  </a:lnTo>
                  <a:lnTo>
                    <a:pt x="1341" y="1814"/>
                  </a:lnTo>
                  <a:lnTo>
                    <a:pt x="1343" y="1828"/>
                  </a:lnTo>
                  <a:lnTo>
                    <a:pt x="1373" y="1838"/>
                  </a:lnTo>
                  <a:lnTo>
                    <a:pt x="1385" y="1859"/>
                  </a:lnTo>
                  <a:lnTo>
                    <a:pt x="1403" y="1874"/>
                  </a:lnTo>
                  <a:lnTo>
                    <a:pt x="1424" y="1890"/>
                  </a:lnTo>
                  <a:lnTo>
                    <a:pt x="1428" y="1896"/>
                  </a:lnTo>
                  <a:lnTo>
                    <a:pt x="1434" y="1904"/>
                  </a:lnTo>
                  <a:lnTo>
                    <a:pt x="1458" y="1915"/>
                  </a:lnTo>
                  <a:lnTo>
                    <a:pt x="1467" y="1916"/>
                  </a:lnTo>
                  <a:lnTo>
                    <a:pt x="1482" y="1921"/>
                  </a:lnTo>
                  <a:lnTo>
                    <a:pt x="1505" y="1932"/>
                  </a:lnTo>
                  <a:lnTo>
                    <a:pt x="1515" y="1943"/>
                  </a:lnTo>
                  <a:lnTo>
                    <a:pt x="1521" y="1960"/>
                  </a:lnTo>
                  <a:lnTo>
                    <a:pt x="1528" y="1978"/>
                  </a:lnTo>
                  <a:lnTo>
                    <a:pt x="1527" y="1997"/>
                  </a:lnTo>
                  <a:lnTo>
                    <a:pt x="1550" y="2010"/>
                  </a:lnTo>
                  <a:lnTo>
                    <a:pt x="1568" y="2021"/>
                  </a:lnTo>
                  <a:lnTo>
                    <a:pt x="1590" y="2024"/>
                  </a:lnTo>
                  <a:lnTo>
                    <a:pt x="1610" y="2028"/>
                  </a:lnTo>
                  <a:lnTo>
                    <a:pt x="1627" y="2035"/>
                  </a:lnTo>
                  <a:lnTo>
                    <a:pt x="1638" y="2050"/>
                  </a:lnTo>
                  <a:lnTo>
                    <a:pt x="1666" y="2052"/>
                  </a:lnTo>
                  <a:lnTo>
                    <a:pt x="1684" y="2048"/>
                  </a:lnTo>
                  <a:lnTo>
                    <a:pt x="1697" y="2042"/>
                  </a:lnTo>
                  <a:lnTo>
                    <a:pt x="1707" y="2037"/>
                  </a:lnTo>
                  <a:lnTo>
                    <a:pt x="1742" y="2036"/>
                  </a:lnTo>
                  <a:lnTo>
                    <a:pt x="1755" y="2040"/>
                  </a:lnTo>
                  <a:lnTo>
                    <a:pt x="1782" y="2046"/>
                  </a:lnTo>
                  <a:lnTo>
                    <a:pt x="1795" y="2056"/>
                  </a:lnTo>
                  <a:lnTo>
                    <a:pt x="1815" y="2067"/>
                  </a:lnTo>
                  <a:lnTo>
                    <a:pt x="1836" y="2055"/>
                  </a:lnTo>
                  <a:lnTo>
                    <a:pt x="1847" y="2036"/>
                  </a:lnTo>
                  <a:lnTo>
                    <a:pt x="1864" y="2032"/>
                  </a:lnTo>
                  <a:lnTo>
                    <a:pt x="1866" y="2023"/>
                  </a:lnTo>
                  <a:lnTo>
                    <a:pt x="1871" y="2008"/>
                  </a:lnTo>
                  <a:lnTo>
                    <a:pt x="1871" y="1991"/>
                  </a:lnTo>
                  <a:lnTo>
                    <a:pt x="1891" y="1980"/>
                  </a:lnTo>
                  <a:lnTo>
                    <a:pt x="1898" y="1968"/>
                  </a:lnTo>
                  <a:lnTo>
                    <a:pt x="1912" y="1958"/>
                  </a:lnTo>
                  <a:lnTo>
                    <a:pt x="1933" y="1956"/>
                  </a:lnTo>
                  <a:lnTo>
                    <a:pt x="1941" y="1943"/>
                  </a:lnTo>
                  <a:lnTo>
                    <a:pt x="1943" y="1933"/>
                  </a:lnTo>
                  <a:lnTo>
                    <a:pt x="1945" y="1924"/>
                  </a:lnTo>
                  <a:lnTo>
                    <a:pt x="1963" y="1915"/>
                  </a:lnTo>
                  <a:lnTo>
                    <a:pt x="1971" y="1907"/>
                  </a:lnTo>
                  <a:lnTo>
                    <a:pt x="1979" y="1896"/>
                  </a:lnTo>
                  <a:lnTo>
                    <a:pt x="1989" y="1878"/>
                  </a:lnTo>
                  <a:lnTo>
                    <a:pt x="1991" y="1863"/>
                  </a:lnTo>
                  <a:lnTo>
                    <a:pt x="1980" y="1844"/>
                  </a:lnTo>
                  <a:lnTo>
                    <a:pt x="1964" y="1819"/>
                  </a:lnTo>
                  <a:lnTo>
                    <a:pt x="1977" y="1799"/>
                  </a:lnTo>
                  <a:lnTo>
                    <a:pt x="2014" y="1792"/>
                  </a:lnTo>
                  <a:lnTo>
                    <a:pt x="2080" y="1768"/>
                  </a:lnTo>
                  <a:lnTo>
                    <a:pt x="2087" y="1748"/>
                  </a:lnTo>
                  <a:lnTo>
                    <a:pt x="2081" y="1739"/>
                  </a:lnTo>
                  <a:lnTo>
                    <a:pt x="2074" y="1733"/>
                  </a:lnTo>
                  <a:lnTo>
                    <a:pt x="2075" y="1710"/>
                  </a:lnTo>
                  <a:lnTo>
                    <a:pt x="2100" y="1680"/>
                  </a:lnTo>
                  <a:lnTo>
                    <a:pt x="2124" y="1671"/>
                  </a:lnTo>
                  <a:lnTo>
                    <a:pt x="2142" y="1650"/>
                  </a:lnTo>
                  <a:lnTo>
                    <a:pt x="2181" y="1645"/>
                  </a:lnTo>
                  <a:lnTo>
                    <a:pt x="2216" y="1651"/>
                  </a:lnTo>
                  <a:lnTo>
                    <a:pt x="2252" y="1655"/>
                  </a:lnTo>
                  <a:lnTo>
                    <a:pt x="2283" y="1650"/>
                  </a:lnTo>
                  <a:lnTo>
                    <a:pt x="2312" y="1655"/>
                  </a:lnTo>
                  <a:lnTo>
                    <a:pt x="2360" y="1652"/>
                  </a:lnTo>
                  <a:lnTo>
                    <a:pt x="2381" y="1649"/>
                  </a:lnTo>
                  <a:lnTo>
                    <a:pt x="2402" y="1645"/>
                  </a:lnTo>
                  <a:lnTo>
                    <a:pt x="2419" y="1640"/>
                  </a:lnTo>
                  <a:lnTo>
                    <a:pt x="2432" y="1643"/>
                  </a:lnTo>
                  <a:lnTo>
                    <a:pt x="2441" y="1644"/>
                  </a:lnTo>
                  <a:lnTo>
                    <a:pt x="2475" y="1656"/>
                  </a:lnTo>
                  <a:lnTo>
                    <a:pt x="2487" y="1670"/>
                  </a:lnTo>
                  <a:lnTo>
                    <a:pt x="2506" y="1686"/>
                  </a:lnTo>
                  <a:lnTo>
                    <a:pt x="2555" y="1702"/>
                  </a:lnTo>
                  <a:lnTo>
                    <a:pt x="2586" y="1710"/>
                  </a:lnTo>
                  <a:lnTo>
                    <a:pt x="2597" y="1695"/>
                  </a:lnTo>
                  <a:lnTo>
                    <a:pt x="2616" y="1676"/>
                  </a:lnTo>
                  <a:lnTo>
                    <a:pt x="2654" y="1665"/>
                  </a:lnTo>
                  <a:lnTo>
                    <a:pt x="2678" y="1660"/>
                  </a:lnTo>
                  <a:lnTo>
                    <a:pt x="2709" y="1695"/>
                  </a:lnTo>
                  <a:lnTo>
                    <a:pt x="2723" y="1710"/>
                  </a:lnTo>
                  <a:lnTo>
                    <a:pt x="2737" y="1725"/>
                  </a:lnTo>
                  <a:lnTo>
                    <a:pt x="2760" y="1744"/>
                  </a:lnTo>
                  <a:lnTo>
                    <a:pt x="2762" y="1748"/>
                  </a:lnTo>
                  <a:lnTo>
                    <a:pt x="2775" y="1768"/>
                  </a:lnTo>
                  <a:lnTo>
                    <a:pt x="2801" y="1793"/>
                  </a:lnTo>
                  <a:lnTo>
                    <a:pt x="2831" y="1797"/>
                  </a:lnTo>
                  <a:lnTo>
                    <a:pt x="2854" y="1827"/>
                  </a:lnTo>
                  <a:lnTo>
                    <a:pt x="2877" y="1834"/>
                  </a:lnTo>
                  <a:lnTo>
                    <a:pt x="2892" y="1843"/>
                  </a:lnTo>
                  <a:lnTo>
                    <a:pt x="2917" y="1843"/>
                  </a:lnTo>
                  <a:lnTo>
                    <a:pt x="2947" y="1833"/>
                  </a:lnTo>
                  <a:lnTo>
                    <a:pt x="2974" y="1833"/>
                  </a:lnTo>
                  <a:lnTo>
                    <a:pt x="2999" y="1823"/>
                  </a:lnTo>
                  <a:lnTo>
                    <a:pt x="3000" y="1815"/>
                  </a:lnTo>
                  <a:lnTo>
                    <a:pt x="3005" y="1803"/>
                  </a:lnTo>
                  <a:lnTo>
                    <a:pt x="3003" y="1802"/>
                  </a:lnTo>
                  <a:lnTo>
                    <a:pt x="3002" y="1794"/>
                  </a:lnTo>
                  <a:lnTo>
                    <a:pt x="2998" y="1779"/>
                  </a:lnTo>
                  <a:lnTo>
                    <a:pt x="3004" y="1757"/>
                  </a:lnTo>
                  <a:lnTo>
                    <a:pt x="3007" y="1732"/>
                  </a:lnTo>
                  <a:lnTo>
                    <a:pt x="3008" y="1727"/>
                  </a:lnTo>
                  <a:lnTo>
                    <a:pt x="3052" y="1704"/>
                  </a:lnTo>
                  <a:lnTo>
                    <a:pt x="3087" y="1692"/>
                  </a:lnTo>
                  <a:lnTo>
                    <a:pt x="3132" y="1679"/>
                  </a:lnTo>
                  <a:lnTo>
                    <a:pt x="3149" y="1690"/>
                  </a:lnTo>
                  <a:lnTo>
                    <a:pt x="3160" y="1707"/>
                  </a:lnTo>
                  <a:lnTo>
                    <a:pt x="3171" y="1714"/>
                  </a:lnTo>
                  <a:lnTo>
                    <a:pt x="3192" y="1741"/>
                  </a:lnTo>
                  <a:lnTo>
                    <a:pt x="3204" y="1741"/>
                  </a:lnTo>
                  <a:lnTo>
                    <a:pt x="3223" y="1732"/>
                  </a:lnTo>
                  <a:lnTo>
                    <a:pt x="3247" y="1706"/>
                  </a:lnTo>
                  <a:lnTo>
                    <a:pt x="3272" y="1701"/>
                  </a:lnTo>
                  <a:lnTo>
                    <a:pt x="3282" y="1695"/>
                  </a:lnTo>
                  <a:lnTo>
                    <a:pt x="3325" y="1714"/>
                  </a:lnTo>
                  <a:lnTo>
                    <a:pt x="3338" y="1717"/>
                  </a:lnTo>
                  <a:lnTo>
                    <a:pt x="3357" y="1712"/>
                  </a:lnTo>
                  <a:lnTo>
                    <a:pt x="3358" y="1713"/>
                  </a:lnTo>
                  <a:lnTo>
                    <a:pt x="3373" y="1686"/>
                  </a:lnTo>
                  <a:lnTo>
                    <a:pt x="3378" y="1651"/>
                  </a:lnTo>
                  <a:lnTo>
                    <a:pt x="3385" y="1639"/>
                  </a:lnTo>
                  <a:lnTo>
                    <a:pt x="3393" y="1621"/>
                  </a:lnTo>
                  <a:lnTo>
                    <a:pt x="3381" y="1606"/>
                  </a:lnTo>
                  <a:lnTo>
                    <a:pt x="3361" y="1588"/>
                  </a:lnTo>
                  <a:lnTo>
                    <a:pt x="3346" y="1578"/>
                  </a:lnTo>
                  <a:lnTo>
                    <a:pt x="3341" y="1571"/>
                  </a:lnTo>
                  <a:lnTo>
                    <a:pt x="3306" y="1578"/>
                  </a:lnTo>
                  <a:lnTo>
                    <a:pt x="3264" y="1573"/>
                  </a:lnTo>
                  <a:lnTo>
                    <a:pt x="3230" y="1557"/>
                  </a:lnTo>
                  <a:lnTo>
                    <a:pt x="3206" y="1512"/>
                  </a:lnTo>
                  <a:lnTo>
                    <a:pt x="3163" y="1496"/>
                  </a:lnTo>
                  <a:lnTo>
                    <a:pt x="3116" y="1484"/>
                  </a:lnTo>
                  <a:lnTo>
                    <a:pt x="3063" y="1482"/>
                  </a:lnTo>
                  <a:lnTo>
                    <a:pt x="3036" y="1478"/>
                  </a:lnTo>
                  <a:lnTo>
                    <a:pt x="3023" y="1460"/>
                  </a:lnTo>
                  <a:lnTo>
                    <a:pt x="3011" y="1435"/>
                  </a:lnTo>
                  <a:lnTo>
                    <a:pt x="2999" y="1397"/>
                  </a:lnTo>
                  <a:lnTo>
                    <a:pt x="3018" y="1368"/>
                  </a:lnTo>
                  <a:lnTo>
                    <a:pt x="3048" y="1367"/>
                  </a:lnTo>
                  <a:lnTo>
                    <a:pt x="3067" y="1408"/>
                  </a:lnTo>
                  <a:lnTo>
                    <a:pt x="3084" y="1417"/>
                  </a:lnTo>
                  <a:lnTo>
                    <a:pt x="3133" y="1427"/>
                  </a:lnTo>
                  <a:lnTo>
                    <a:pt x="3170" y="1437"/>
                  </a:lnTo>
                  <a:lnTo>
                    <a:pt x="3207" y="1437"/>
                  </a:lnTo>
                  <a:lnTo>
                    <a:pt x="3232" y="1427"/>
                  </a:lnTo>
                  <a:lnTo>
                    <a:pt x="3243" y="1405"/>
                  </a:lnTo>
                  <a:lnTo>
                    <a:pt x="3245" y="1376"/>
                  </a:lnTo>
                  <a:lnTo>
                    <a:pt x="3242" y="1356"/>
                  </a:lnTo>
                  <a:lnTo>
                    <a:pt x="3238" y="1330"/>
                  </a:lnTo>
                  <a:lnTo>
                    <a:pt x="3244" y="1285"/>
                  </a:lnTo>
                  <a:lnTo>
                    <a:pt x="3244" y="1254"/>
                  </a:lnTo>
                  <a:lnTo>
                    <a:pt x="3269" y="1249"/>
                  </a:lnTo>
                  <a:lnTo>
                    <a:pt x="3306" y="1241"/>
                  </a:lnTo>
                  <a:lnTo>
                    <a:pt x="3328" y="1228"/>
                  </a:lnTo>
                  <a:lnTo>
                    <a:pt x="3348" y="1215"/>
                  </a:lnTo>
                  <a:lnTo>
                    <a:pt x="3368" y="1200"/>
                  </a:lnTo>
                  <a:lnTo>
                    <a:pt x="3368" y="1182"/>
                  </a:lnTo>
                  <a:lnTo>
                    <a:pt x="3366" y="1157"/>
                  </a:lnTo>
                  <a:lnTo>
                    <a:pt x="3360" y="1141"/>
                  </a:lnTo>
                  <a:lnTo>
                    <a:pt x="3350" y="1126"/>
                  </a:lnTo>
                  <a:lnTo>
                    <a:pt x="3395" y="1103"/>
                  </a:lnTo>
                  <a:lnTo>
                    <a:pt x="3427" y="1075"/>
                  </a:lnTo>
                  <a:lnTo>
                    <a:pt x="3439" y="1078"/>
                  </a:lnTo>
                  <a:lnTo>
                    <a:pt x="3464" y="1083"/>
                  </a:lnTo>
                  <a:lnTo>
                    <a:pt x="3479" y="1061"/>
                  </a:lnTo>
                  <a:lnTo>
                    <a:pt x="3484" y="1038"/>
                  </a:lnTo>
                  <a:lnTo>
                    <a:pt x="3503" y="1011"/>
                  </a:lnTo>
                  <a:lnTo>
                    <a:pt x="3515" y="990"/>
                  </a:lnTo>
                  <a:lnTo>
                    <a:pt x="3525" y="968"/>
                  </a:lnTo>
                  <a:lnTo>
                    <a:pt x="3526" y="966"/>
                  </a:lnTo>
                  <a:lnTo>
                    <a:pt x="3529" y="958"/>
                  </a:lnTo>
                  <a:lnTo>
                    <a:pt x="3530" y="941"/>
                  </a:lnTo>
                  <a:lnTo>
                    <a:pt x="3529" y="918"/>
                  </a:lnTo>
                  <a:lnTo>
                    <a:pt x="3529" y="903"/>
                  </a:lnTo>
                  <a:lnTo>
                    <a:pt x="3520" y="880"/>
                  </a:lnTo>
                  <a:lnTo>
                    <a:pt x="3511" y="867"/>
                  </a:lnTo>
                  <a:lnTo>
                    <a:pt x="3492" y="845"/>
                  </a:lnTo>
                  <a:lnTo>
                    <a:pt x="3478" y="827"/>
                  </a:lnTo>
                  <a:lnTo>
                    <a:pt x="3469" y="812"/>
                  </a:lnTo>
                  <a:lnTo>
                    <a:pt x="3459" y="789"/>
                  </a:lnTo>
                  <a:lnTo>
                    <a:pt x="3458" y="776"/>
                  </a:lnTo>
                  <a:lnTo>
                    <a:pt x="3453" y="766"/>
                  </a:lnTo>
                  <a:lnTo>
                    <a:pt x="3437" y="745"/>
                  </a:lnTo>
                  <a:lnTo>
                    <a:pt x="3428" y="731"/>
                  </a:lnTo>
                  <a:lnTo>
                    <a:pt x="3426" y="729"/>
                  </a:lnTo>
                  <a:lnTo>
                    <a:pt x="3408" y="697"/>
                  </a:lnTo>
                  <a:lnTo>
                    <a:pt x="3394" y="670"/>
                  </a:lnTo>
                  <a:lnTo>
                    <a:pt x="3373" y="639"/>
                  </a:lnTo>
                  <a:lnTo>
                    <a:pt x="3361" y="616"/>
                  </a:lnTo>
                  <a:lnTo>
                    <a:pt x="3358" y="607"/>
                  </a:lnTo>
                  <a:lnTo>
                    <a:pt x="3346" y="588"/>
                  </a:lnTo>
                  <a:lnTo>
                    <a:pt x="3319" y="563"/>
                  </a:lnTo>
                  <a:lnTo>
                    <a:pt x="3306" y="547"/>
                  </a:lnTo>
                  <a:lnTo>
                    <a:pt x="3290" y="525"/>
                  </a:lnTo>
                  <a:lnTo>
                    <a:pt x="3290" y="524"/>
                  </a:lnTo>
                  <a:lnTo>
                    <a:pt x="3281" y="502"/>
                  </a:lnTo>
                  <a:lnTo>
                    <a:pt x="3250" y="492"/>
                  </a:lnTo>
                  <a:lnTo>
                    <a:pt x="3214" y="480"/>
                  </a:lnTo>
                  <a:lnTo>
                    <a:pt x="3182" y="482"/>
                  </a:lnTo>
                  <a:lnTo>
                    <a:pt x="3147" y="506"/>
                  </a:lnTo>
                  <a:lnTo>
                    <a:pt x="3121" y="507"/>
                  </a:lnTo>
                  <a:lnTo>
                    <a:pt x="3093" y="490"/>
                  </a:lnTo>
                  <a:lnTo>
                    <a:pt x="3067" y="470"/>
                  </a:lnTo>
                  <a:lnTo>
                    <a:pt x="3049" y="459"/>
                  </a:lnTo>
                  <a:lnTo>
                    <a:pt x="3041" y="441"/>
                  </a:lnTo>
                  <a:lnTo>
                    <a:pt x="3022" y="421"/>
                  </a:lnTo>
                  <a:lnTo>
                    <a:pt x="2992" y="401"/>
                  </a:lnTo>
                  <a:lnTo>
                    <a:pt x="2948" y="391"/>
                  </a:lnTo>
                  <a:lnTo>
                    <a:pt x="2918" y="375"/>
                  </a:lnTo>
                  <a:lnTo>
                    <a:pt x="2881" y="360"/>
                  </a:lnTo>
                  <a:lnTo>
                    <a:pt x="2838" y="335"/>
                  </a:lnTo>
                  <a:lnTo>
                    <a:pt x="2813" y="319"/>
                  </a:lnTo>
                  <a:lnTo>
                    <a:pt x="2801" y="299"/>
                  </a:lnTo>
                  <a:lnTo>
                    <a:pt x="2801" y="279"/>
                  </a:lnTo>
                  <a:lnTo>
                    <a:pt x="2788" y="238"/>
                  </a:lnTo>
                  <a:lnTo>
                    <a:pt x="2777" y="202"/>
                  </a:lnTo>
                  <a:lnTo>
                    <a:pt x="2743" y="187"/>
                  </a:lnTo>
                  <a:lnTo>
                    <a:pt x="2707" y="199"/>
                  </a:lnTo>
                  <a:lnTo>
                    <a:pt x="2676" y="214"/>
                  </a:lnTo>
                  <a:lnTo>
                    <a:pt x="2647" y="223"/>
                  </a:lnTo>
                  <a:lnTo>
                    <a:pt x="2622" y="213"/>
                  </a:lnTo>
                  <a:lnTo>
                    <a:pt x="2598" y="198"/>
                  </a:lnTo>
                  <a:lnTo>
                    <a:pt x="2567" y="172"/>
                  </a:lnTo>
                  <a:lnTo>
                    <a:pt x="2543" y="165"/>
                  </a:lnTo>
                  <a:lnTo>
                    <a:pt x="2518" y="167"/>
                  </a:lnTo>
                  <a:lnTo>
                    <a:pt x="2493" y="157"/>
                  </a:lnTo>
                  <a:lnTo>
                    <a:pt x="2468" y="143"/>
                  </a:lnTo>
                  <a:lnTo>
                    <a:pt x="2431" y="132"/>
                  </a:lnTo>
                  <a:lnTo>
                    <a:pt x="2406" y="106"/>
                  </a:lnTo>
                  <a:lnTo>
                    <a:pt x="2382" y="96"/>
                  </a:lnTo>
                  <a:lnTo>
                    <a:pt x="2357" y="93"/>
                  </a:lnTo>
                  <a:lnTo>
                    <a:pt x="2325" y="94"/>
                  </a:lnTo>
                  <a:lnTo>
                    <a:pt x="2307" y="108"/>
                  </a:lnTo>
                  <a:lnTo>
                    <a:pt x="2271" y="137"/>
                  </a:lnTo>
                  <a:lnTo>
                    <a:pt x="2228" y="137"/>
                  </a:lnTo>
                  <a:lnTo>
                    <a:pt x="2197" y="137"/>
                  </a:lnTo>
                  <a:lnTo>
                    <a:pt x="2148" y="132"/>
                  </a:lnTo>
                  <a:lnTo>
                    <a:pt x="2117" y="121"/>
                  </a:lnTo>
                  <a:lnTo>
                    <a:pt x="2074" y="126"/>
                  </a:lnTo>
                  <a:lnTo>
                    <a:pt x="2044" y="126"/>
                  </a:lnTo>
                  <a:lnTo>
                    <a:pt x="2013" y="132"/>
                  </a:lnTo>
                  <a:lnTo>
                    <a:pt x="1976" y="147"/>
                  </a:lnTo>
                  <a:lnTo>
                    <a:pt x="1951" y="162"/>
                  </a:lnTo>
                  <a:lnTo>
                    <a:pt x="1927" y="177"/>
                  </a:lnTo>
                  <a:lnTo>
                    <a:pt x="1890" y="193"/>
                  </a:lnTo>
                  <a:lnTo>
                    <a:pt x="1840" y="203"/>
                  </a:lnTo>
                  <a:lnTo>
                    <a:pt x="1803" y="198"/>
                  </a:lnTo>
                  <a:lnTo>
                    <a:pt x="1773" y="177"/>
                  </a:lnTo>
                  <a:lnTo>
                    <a:pt x="1730" y="157"/>
                  </a:lnTo>
                  <a:lnTo>
                    <a:pt x="1711" y="137"/>
                  </a:lnTo>
                  <a:lnTo>
                    <a:pt x="1693" y="116"/>
                  </a:lnTo>
                  <a:lnTo>
                    <a:pt x="1669" y="90"/>
                  </a:lnTo>
                  <a:lnTo>
                    <a:pt x="1637" y="86"/>
                  </a:lnTo>
                  <a:lnTo>
                    <a:pt x="1594" y="81"/>
                  </a:lnTo>
                  <a:lnTo>
                    <a:pt x="1557" y="71"/>
                  </a:lnTo>
                  <a:lnTo>
                    <a:pt x="1508" y="55"/>
                  </a:lnTo>
                  <a:lnTo>
                    <a:pt x="1471" y="40"/>
                  </a:lnTo>
                  <a:lnTo>
                    <a:pt x="1446" y="24"/>
                  </a:lnTo>
                  <a:lnTo>
                    <a:pt x="1397" y="25"/>
                  </a:lnTo>
                  <a:lnTo>
                    <a:pt x="1373" y="25"/>
                  </a:lnTo>
                  <a:lnTo>
                    <a:pt x="1348" y="20"/>
                  </a:lnTo>
                  <a:lnTo>
                    <a:pt x="1311" y="25"/>
                  </a:lnTo>
                  <a:lnTo>
                    <a:pt x="1285" y="22"/>
                  </a:lnTo>
                  <a:lnTo>
                    <a:pt x="1262" y="26"/>
                  </a:lnTo>
                  <a:lnTo>
                    <a:pt x="1250" y="26"/>
                  </a:lnTo>
                  <a:lnTo>
                    <a:pt x="1236" y="29"/>
                  </a:lnTo>
                  <a:lnTo>
                    <a:pt x="1228" y="28"/>
                  </a:lnTo>
                  <a:lnTo>
                    <a:pt x="1216" y="27"/>
                  </a:lnTo>
                  <a:lnTo>
                    <a:pt x="1200" y="25"/>
                  </a:lnTo>
                  <a:lnTo>
                    <a:pt x="1188" y="17"/>
                  </a:lnTo>
                  <a:lnTo>
                    <a:pt x="1175" y="8"/>
                  </a:lnTo>
                  <a:lnTo>
                    <a:pt x="1163" y="0"/>
                  </a:lnTo>
                  <a:lnTo>
                    <a:pt x="1142" y="7"/>
                  </a:lnTo>
                  <a:lnTo>
                    <a:pt x="1120" y="15"/>
                  </a:lnTo>
                  <a:lnTo>
                    <a:pt x="1109" y="30"/>
                  </a:lnTo>
                  <a:lnTo>
                    <a:pt x="1101" y="40"/>
                  </a:lnTo>
                  <a:lnTo>
                    <a:pt x="1095" y="41"/>
                  </a:lnTo>
                  <a:lnTo>
                    <a:pt x="1074" y="43"/>
                  </a:lnTo>
                  <a:lnTo>
                    <a:pt x="1074" y="43"/>
                  </a:lnTo>
                  <a:lnTo>
                    <a:pt x="1074" y="43"/>
                  </a:lnTo>
                  <a:lnTo>
                    <a:pt x="1074" y="43"/>
                  </a:lnTo>
                  <a:lnTo>
                    <a:pt x="1074" y="43"/>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02" name="Freeform 22"/>
            <p:cNvSpPr>
              <a:spLocks noChangeAspect="1" noChangeArrowheads="1"/>
            </p:cNvSpPr>
            <p:nvPr/>
          </p:nvSpPr>
          <p:spPr bwMode="auto">
            <a:xfrm>
              <a:off x="3840" y="3071"/>
              <a:ext cx="860" cy="598"/>
            </a:xfrm>
            <a:custGeom>
              <a:avLst/>
              <a:gdLst/>
              <a:ahLst/>
              <a:cxnLst>
                <a:cxn ang="0">
                  <a:pos x="56" y="1099"/>
                </a:cxn>
                <a:cxn ang="0">
                  <a:pos x="101" y="1039"/>
                </a:cxn>
                <a:cxn ang="0">
                  <a:pos x="180" y="975"/>
                </a:cxn>
                <a:cxn ang="0">
                  <a:pos x="225" y="958"/>
                </a:cxn>
                <a:cxn ang="0">
                  <a:pos x="292" y="929"/>
                </a:cxn>
                <a:cxn ang="0">
                  <a:pos x="349" y="820"/>
                </a:cxn>
                <a:cxn ang="0">
                  <a:pos x="423" y="768"/>
                </a:cxn>
                <a:cxn ang="0">
                  <a:pos x="474" y="608"/>
                </a:cxn>
                <a:cxn ang="0">
                  <a:pos x="562" y="400"/>
                </a:cxn>
                <a:cxn ang="0">
                  <a:pos x="607" y="354"/>
                </a:cxn>
                <a:cxn ang="0">
                  <a:pos x="635" y="220"/>
                </a:cxn>
                <a:cxn ang="0">
                  <a:pos x="773" y="121"/>
                </a:cxn>
                <a:cxn ang="0">
                  <a:pos x="850" y="160"/>
                </a:cxn>
                <a:cxn ang="0">
                  <a:pos x="886" y="41"/>
                </a:cxn>
                <a:cxn ang="0">
                  <a:pos x="935" y="5"/>
                </a:cxn>
                <a:cxn ang="0">
                  <a:pos x="1073" y="40"/>
                </a:cxn>
                <a:cxn ang="0">
                  <a:pos x="1162" y="5"/>
                </a:cxn>
                <a:cxn ang="0">
                  <a:pos x="1243" y="32"/>
                </a:cxn>
                <a:cxn ang="0">
                  <a:pos x="1296" y="9"/>
                </a:cxn>
                <a:cxn ang="0">
                  <a:pos x="1338" y="99"/>
                </a:cxn>
                <a:cxn ang="0">
                  <a:pos x="1259" y="196"/>
                </a:cxn>
                <a:cxn ang="0">
                  <a:pos x="1332" y="231"/>
                </a:cxn>
                <a:cxn ang="0">
                  <a:pos x="1424" y="200"/>
                </a:cxn>
                <a:cxn ang="0">
                  <a:pos x="1496" y="178"/>
                </a:cxn>
                <a:cxn ang="0">
                  <a:pos x="1631" y="161"/>
                </a:cxn>
                <a:cxn ang="0">
                  <a:pos x="1693" y="164"/>
                </a:cxn>
                <a:cxn ang="0">
                  <a:pos x="1865" y="103"/>
                </a:cxn>
                <a:cxn ang="0">
                  <a:pos x="2015" y="178"/>
                </a:cxn>
                <a:cxn ang="0">
                  <a:pos x="2062" y="286"/>
                </a:cxn>
                <a:cxn ang="0">
                  <a:pos x="2120" y="364"/>
                </a:cxn>
                <a:cxn ang="0">
                  <a:pos x="2079" y="407"/>
                </a:cxn>
                <a:cxn ang="0">
                  <a:pos x="2036" y="474"/>
                </a:cxn>
                <a:cxn ang="0">
                  <a:pos x="1972" y="563"/>
                </a:cxn>
                <a:cxn ang="0">
                  <a:pos x="1850" y="626"/>
                </a:cxn>
                <a:cxn ang="0">
                  <a:pos x="1672" y="637"/>
                </a:cxn>
                <a:cxn ang="0">
                  <a:pos x="1655" y="689"/>
                </a:cxn>
                <a:cxn ang="0">
                  <a:pos x="1546" y="690"/>
                </a:cxn>
                <a:cxn ang="0">
                  <a:pos x="1465" y="710"/>
                </a:cxn>
                <a:cxn ang="0">
                  <a:pos x="1398" y="733"/>
                </a:cxn>
                <a:cxn ang="0">
                  <a:pos x="1375" y="750"/>
                </a:cxn>
                <a:cxn ang="0">
                  <a:pos x="1339" y="767"/>
                </a:cxn>
                <a:cxn ang="0">
                  <a:pos x="1303" y="782"/>
                </a:cxn>
                <a:cxn ang="0">
                  <a:pos x="1242" y="789"/>
                </a:cxn>
                <a:cxn ang="0">
                  <a:pos x="1167" y="739"/>
                </a:cxn>
                <a:cxn ang="0">
                  <a:pos x="1127" y="697"/>
                </a:cxn>
                <a:cxn ang="0">
                  <a:pos x="1065" y="710"/>
                </a:cxn>
                <a:cxn ang="0">
                  <a:pos x="1117" y="820"/>
                </a:cxn>
                <a:cxn ang="0">
                  <a:pos x="1054" y="897"/>
                </a:cxn>
                <a:cxn ang="0">
                  <a:pos x="1010" y="905"/>
                </a:cxn>
                <a:cxn ang="0">
                  <a:pos x="962" y="969"/>
                </a:cxn>
                <a:cxn ang="0">
                  <a:pos x="860" y="1013"/>
                </a:cxn>
                <a:cxn ang="0">
                  <a:pos x="755" y="1029"/>
                </a:cxn>
                <a:cxn ang="0">
                  <a:pos x="638" y="1043"/>
                </a:cxn>
                <a:cxn ang="0">
                  <a:pos x="497" y="1120"/>
                </a:cxn>
                <a:cxn ang="0">
                  <a:pos x="275" y="1195"/>
                </a:cxn>
                <a:cxn ang="0">
                  <a:pos x="152" y="1297"/>
                </a:cxn>
                <a:cxn ang="0">
                  <a:pos x="218" y="1331"/>
                </a:cxn>
                <a:cxn ang="0">
                  <a:pos x="264" y="1393"/>
                </a:cxn>
                <a:cxn ang="0">
                  <a:pos x="195" y="1470"/>
                </a:cxn>
                <a:cxn ang="0">
                  <a:pos x="91" y="1414"/>
                </a:cxn>
                <a:cxn ang="0">
                  <a:pos x="11" y="1328"/>
                </a:cxn>
                <a:cxn ang="0">
                  <a:pos x="24" y="1153"/>
                </a:cxn>
              </a:cxnLst>
              <a:rect l="0" t="0" r="r" b="b"/>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03" name="Freeform 23"/>
            <p:cNvSpPr>
              <a:spLocks noChangeAspect="1" noChangeArrowheads="1"/>
            </p:cNvSpPr>
            <p:nvPr/>
          </p:nvSpPr>
          <p:spPr bwMode="auto">
            <a:xfrm>
              <a:off x="2100" y="1294"/>
              <a:ext cx="1515" cy="1085"/>
            </a:xfrm>
            <a:custGeom>
              <a:avLst/>
              <a:gdLst/>
              <a:ahLst/>
              <a:cxnLst>
                <a:cxn ang="0">
                  <a:pos x="828" y="13"/>
                </a:cxn>
                <a:cxn ang="0">
                  <a:pos x="982" y="128"/>
                </a:cxn>
                <a:cxn ang="0">
                  <a:pos x="977" y="339"/>
                </a:cxn>
                <a:cxn ang="0">
                  <a:pos x="1116" y="552"/>
                </a:cxn>
                <a:cxn ang="0">
                  <a:pos x="1225" y="529"/>
                </a:cxn>
                <a:cxn ang="0">
                  <a:pos x="1368" y="521"/>
                </a:cxn>
                <a:cxn ang="0">
                  <a:pos x="1663" y="549"/>
                </a:cxn>
                <a:cxn ang="0">
                  <a:pos x="1578" y="714"/>
                </a:cxn>
                <a:cxn ang="0">
                  <a:pos x="1610" y="843"/>
                </a:cxn>
                <a:cxn ang="0">
                  <a:pos x="1796" y="930"/>
                </a:cxn>
                <a:cxn ang="0">
                  <a:pos x="2016" y="1065"/>
                </a:cxn>
                <a:cxn ang="0">
                  <a:pos x="2394" y="912"/>
                </a:cxn>
                <a:cxn ang="0">
                  <a:pos x="2609" y="1098"/>
                </a:cxn>
                <a:cxn ang="0">
                  <a:pos x="2477" y="1264"/>
                </a:cxn>
                <a:cxn ang="0">
                  <a:pos x="2587" y="1431"/>
                </a:cxn>
                <a:cxn ang="0">
                  <a:pos x="2741" y="1497"/>
                </a:cxn>
                <a:cxn ang="0">
                  <a:pos x="2888" y="1649"/>
                </a:cxn>
                <a:cxn ang="0">
                  <a:pos x="2952" y="1865"/>
                </a:cxn>
                <a:cxn ang="0">
                  <a:pos x="3184" y="1984"/>
                </a:cxn>
                <a:cxn ang="0">
                  <a:pos x="3332" y="1812"/>
                </a:cxn>
                <a:cxn ang="0">
                  <a:pos x="3233" y="1553"/>
                </a:cxn>
                <a:cxn ang="0">
                  <a:pos x="3430" y="1558"/>
                </a:cxn>
                <a:cxn ang="0">
                  <a:pos x="3750" y="1669"/>
                </a:cxn>
                <a:cxn ang="0">
                  <a:pos x="3756" y="1893"/>
                </a:cxn>
                <a:cxn ang="0">
                  <a:pos x="3578" y="1979"/>
                </a:cxn>
                <a:cxn ang="0">
                  <a:pos x="3381" y="2081"/>
                </a:cxn>
                <a:cxn ang="0">
                  <a:pos x="3208" y="2142"/>
                </a:cxn>
                <a:cxn ang="0">
                  <a:pos x="3252" y="2304"/>
                </a:cxn>
                <a:cxn ang="0">
                  <a:pos x="3110" y="2442"/>
                </a:cxn>
                <a:cxn ang="0">
                  <a:pos x="3077" y="2593"/>
                </a:cxn>
                <a:cxn ang="0">
                  <a:pos x="2970" y="2685"/>
                </a:cxn>
                <a:cxn ang="0">
                  <a:pos x="2824" y="2698"/>
                </a:cxn>
                <a:cxn ang="0">
                  <a:pos x="2691" y="2639"/>
                </a:cxn>
                <a:cxn ang="0">
                  <a:pos x="2666" y="2518"/>
                </a:cxn>
                <a:cxn ang="0">
                  <a:pos x="2564" y="2549"/>
                </a:cxn>
                <a:cxn ang="0">
                  <a:pos x="2446" y="2436"/>
                </a:cxn>
                <a:cxn ang="0">
                  <a:pos x="2351" y="2360"/>
                </a:cxn>
                <a:cxn ang="0">
                  <a:pos x="2285" y="2289"/>
                </a:cxn>
                <a:cxn ang="0">
                  <a:pos x="2112" y="2377"/>
                </a:cxn>
                <a:cxn ang="0">
                  <a:pos x="2017" y="2412"/>
                </a:cxn>
                <a:cxn ang="0">
                  <a:pos x="1854" y="2337"/>
                </a:cxn>
                <a:cxn ang="0">
                  <a:pos x="1845" y="2237"/>
                </a:cxn>
                <a:cxn ang="0">
                  <a:pos x="2029" y="2259"/>
                </a:cxn>
                <a:cxn ang="0">
                  <a:pos x="2153" y="2011"/>
                </a:cxn>
                <a:cxn ang="0">
                  <a:pos x="2273" y="1888"/>
                </a:cxn>
                <a:cxn ang="0">
                  <a:pos x="2245" y="1628"/>
                </a:cxn>
                <a:cxn ang="0">
                  <a:pos x="2088" y="1397"/>
                </a:cxn>
                <a:cxn ang="0">
                  <a:pos x="1931" y="1360"/>
                </a:cxn>
                <a:cxn ang="0">
                  <a:pos x="1766" y="1251"/>
                </a:cxn>
                <a:cxn ang="0">
                  <a:pos x="1585" y="1151"/>
                </a:cxn>
                <a:cxn ang="0">
                  <a:pos x="1506" y="1049"/>
                </a:cxn>
                <a:cxn ang="0">
                  <a:pos x="1348" y="1023"/>
                </a:cxn>
                <a:cxn ang="0">
                  <a:pos x="1184" y="955"/>
                </a:cxn>
                <a:cxn ang="0">
                  <a:pos x="974" y="990"/>
                </a:cxn>
                <a:cxn ang="0">
                  <a:pos x="733" y="1019"/>
                </a:cxn>
                <a:cxn ang="0">
                  <a:pos x="551" y="1027"/>
                </a:cxn>
                <a:cxn ang="0">
                  <a:pos x="370" y="931"/>
                </a:cxn>
                <a:cxn ang="0">
                  <a:pos x="165" y="879"/>
                </a:cxn>
                <a:cxn ang="0">
                  <a:pos x="34" y="801"/>
                </a:cxn>
                <a:cxn ang="0">
                  <a:pos x="6" y="577"/>
                </a:cxn>
                <a:cxn ang="0">
                  <a:pos x="77" y="416"/>
                </a:cxn>
                <a:cxn ang="0">
                  <a:pos x="344" y="274"/>
                </a:cxn>
                <a:cxn ang="0">
                  <a:pos x="701" y="159"/>
                </a:cxn>
              </a:cxnLst>
              <a:rect l="0" t="0" r="r" b="b"/>
              <a:pathLst>
                <a:path w="3787" h="2712">
                  <a:moveTo>
                    <a:pt x="718" y="123"/>
                  </a:moveTo>
                  <a:lnTo>
                    <a:pt x="715" y="90"/>
                  </a:lnTo>
                  <a:lnTo>
                    <a:pt x="720" y="70"/>
                  </a:lnTo>
                  <a:lnTo>
                    <a:pt x="729" y="45"/>
                  </a:lnTo>
                  <a:lnTo>
                    <a:pt x="741" y="18"/>
                  </a:lnTo>
                  <a:lnTo>
                    <a:pt x="752" y="0"/>
                  </a:lnTo>
                  <a:lnTo>
                    <a:pt x="783" y="7"/>
                  </a:lnTo>
                  <a:lnTo>
                    <a:pt x="828" y="13"/>
                  </a:lnTo>
                  <a:lnTo>
                    <a:pt x="861" y="21"/>
                  </a:lnTo>
                  <a:lnTo>
                    <a:pt x="907" y="30"/>
                  </a:lnTo>
                  <a:lnTo>
                    <a:pt x="946" y="40"/>
                  </a:lnTo>
                  <a:lnTo>
                    <a:pt x="971" y="44"/>
                  </a:lnTo>
                  <a:lnTo>
                    <a:pt x="978" y="70"/>
                  </a:lnTo>
                  <a:lnTo>
                    <a:pt x="981" y="90"/>
                  </a:lnTo>
                  <a:lnTo>
                    <a:pt x="981" y="108"/>
                  </a:lnTo>
                  <a:lnTo>
                    <a:pt x="982" y="128"/>
                  </a:lnTo>
                  <a:lnTo>
                    <a:pt x="982" y="151"/>
                  </a:lnTo>
                  <a:lnTo>
                    <a:pt x="988" y="182"/>
                  </a:lnTo>
                  <a:lnTo>
                    <a:pt x="1001" y="214"/>
                  </a:lnTo>
                  <a:lnTo>
                    <a:pt x="999" y="243"/>
                  </a:lnTo>
                  <a:lnTo>
                    <a:pt x="988" y="260"/>
                  </a:lnTo>
                  <a:lnTo>
                    <a:pt x="982" y="273"/>
                  </a:lnTo>
                  <a:lnTo>
                    <a:pt x="975" y="302"/>
                  </a:lnTo>
                  <a:lnTo>
                    <a:pt x="977" y="339"/>
                  </a:lnTo>
                  <a:lnTo>
                    <a:pt x="988" y="380"/>
                  </a:lnTo>
                  <a:lnTo>
                    <a:pt x="1005" y="410"/>
                  </a:lnTo>
                  <a:lnTo>
                    <a:pt x="1018" y="440"/>
                  </a:lnTo>
                  <a:lnTo>
                    <a:pt x="1030" y="471"/>
                  </a:lnTo>
                  <a:lnTo>
                    <a:pt x="1042" y="491"/>
                  </a:lnTo>
                  <a:lnTo>
                    <a:pt x="1073" y="511"/>
                  </a:lnTo>
                  <a:lnTo>
                    <a:pt x="1104" y="532"/>
                  </a:lnTo>
                  <a:lnTo>
                    <a:pt x="1116" y="552"/>
                  </a:lnTo>
                  <a:lnTo>
                    <a:pt x="1128" y="572"/>
                  </a:lnTo>
                  <a:lnTo>
                    <a:pt x="1152" y="606"/>
                  </a:lnTo>
                  <a:lnTo>
                    <a:pt x="1168" y="597"/>
                  </a:lnTo>
                  <a:lnTo>
                    <a:pt x="1180" y="590"/>
                  </a:lnTo>
                  <a:lnTo>
                    <a:pt x="1189" y="578"/>
                  </a:lnTo>
                  <a:lnTo>
                    <a:pt x="1199" y="558"/>
                  </a:lnTo>
                  <a:lnTo>
                    <a:pt x="1217" y="540"/>
                  </a:lnTo>
                  <a:lnTo>
                    <a:pt x="1225" y="529"/>
                  </a:lnTo>
                  <a:lnTo>
                    <a:pt x="1234" y="528"/>
                  </a:lnTo>
                  <a:lnTo>
                    <a:pt x="1254" y="523"/>
                  </a:lnTo>
                  <a:lnTo>
                    <a:pt x="1266" y="527"/>
                  </a:lnTo>
                  <a:lnTo>
                    <a:pt x="1267" y="544"/>
                  </a:lnTo>
                  <a:lnTo>
                    <a:pt x="1275" y="540"/>
                  </a:lnTo>
                  <a:lnTo>
                    <a:pt x="1297" y="532"/>
                  </a:lnTo>
                  <a:lnTo>
                    <a:pt x="1331" y="532"/>
                  </a:lnTo>
                  <a:lnTo>
                    <a:pt x="1368" y="521"/>
                  </a:lnTo>
                  <a:lnTo>
                    <a:pt x="1399" y="527"/>
                  </a:lnTo>
                  <a:lnTo>
                    <a:pt x="1448" y="532"/>
                  </a:lnTo>
                  <a:lnTo>
                    <a:pt x="1498" y="532"/>
                  </a:lnTo>
                  <a:lnTo>
                    <a:pt x="1547" y="527"/>
                  </a:lnTo>
                  <a:lnTo>
                    <a:pt x="1589" y="526"/>
                  </a:lnTo>
                  <a:lnTo>
                    <a:pt x="1633" y="533"/>
                  </a:lnTo>
                  <a:lnTo>
                    <a:pt x="1641" y="540"/>
                  </a:lnTo>
                  <a:lnTo>
                    <a:pt x="1663" y="549"/>
                  </a:lnTo>
                  <a:lnTo>
                    <a:pt x="1678" y="572"/>
                  </a:lnTo>
                  <a:lnTo>
                    <a:pt x="1687" y="582"/>
                  </a:lnTo>
                  <a:lnTo>
                    <a:pt x="1693" y="621"/>
                  </a:lnTo>
                  <a:lnTo>
                    <a:pt x="1682" y="648"/>
                  </a:lnTo>
                  <a:lnTo>
                    <a:pt x="1658" y="669"/>
                  </a:lnTo>
                  <a:lnTo>
                    <a:pt x="1633" y="684"/>
                  </a:lnTo>
                  <a:lnTo>
                    <a:pt x="1597" y="698"/>
                  </a:lnTo>
                  <a:lnTo>
                    <a:pt x="1578" y="714"/>
                  </a:lnTo>
                  <a:lnTo>
                    <a:pt x="1565" y="740"/>
                  </a:lnTo>
                  <a:lnTo>
                    <a:pt x="1540" y="755"/>
                  </a:lnTo>
                  <a:lnTo>
                    <a:pt x="1525" y="775"/>
                  </a:lnTo>
                  <a:lnTo>
                    <a:pt x="1525" y="794"/>
                  </a:lnTo>
                  <a:lnTo>
                    <a:pt x="1553" y="811"/>
                  </a:lnTo>
                  <a:lnTo>
                    <a:pt x="1565" y="820"/>
                  </a:lnTo>
                  <a:lnTo>
                    <a:pt x="1578" y="831"/>
                  </a:lnTo>
                  <a:lnTo>
                    <a:pt x="1610" y="843"/>
                  </a:lnTo>
                  <a:lnTo>
                    <a:pt x="1638" y="852"/>
                  </a:lnTo>
                  <a:lnTo>
                    <a:pt x="1654" y="879"/>
                  </a:lnTo>
                  <a:lnTo>
                    <a:pt x="1701" y="892"/>
                  </a:lnTo>
                  <a:lnTo>
                    <a:pt x="1754" y="887"/>
                  </a:lnTo>
                  <a:lnTo>
                    <a:pt x="1769" y="891"/>
                  </a:lnTo>
                  <a:lnTo>
                    <a:pt x="1789" y="902"/>
                  </a:lnTo>
                  <a:lnTo>
                    <a:pt x="1796" y="912"/>
                  </a:lnTo>
                  <a:lnTo>
                    <a:pt x="1796" y="930"/>
                  </a:lnTo>
                  <a:lnTo>
                    <a:pt x="1794" y="945"/>
                  </a:lnTo>
                  <a:lnTo>
                    <a:pt x="1792" y="947"/>
                  </a:lnTo>
                  <a:lnTo>
                    <a:pt x="1793" y="968"/>
                  </a:lnTo>
                  <a:lnTo>
                    <a:pt x="1799" y="1009"/>
                  </a:lnTo>
                  <a:lnTo>
                    <a:pt x="1849" y="1034"/>
                  </a:lnTo>
                  <a:lnTo>
                    <a:pt x="1904" y="1050"/>
                  </a:lnTo>
                  <a:lnTo>
                    <a:pt x="1953" y="1059"/>
                  </a:lnTo>
                  <a:lnTo>
                    <a:pt x="2016" y="1065"/>
                  </a:lnTo>
                  <a:lnTo>
                    <a:pt x="2065" y="1063"/>
                  </a:lnTo>
                  <a:lnTo>
                    <a:pt x="2138" y="1060"/>
                  </a:lnTo>
                  <a:lnTo>
                    <a:pt x="2194" y="1039"/>
                  </a:lnTo>
                  <a:lnTo>
                    <a:pt x="2248" y="1019"/>
                  </a:lnTo>
                  <a:lnTo>
                    <a:pt x="2285" y="997"/>
                  </a:lnTo>
                  <a:lnTo>
                    <a:pt x="2322" y="963"/>
                  </a:lnTo>
                  <a:lnTo>
                    <a:pt x="2359" y="928"/>
                  </a:lnTo>
                  <a:lnTo>
                    <a:pt x="2394" y="912"/>
                  </a:lnTo>
                  <a:lnTo>
                    <a:pt x="2452" y="918"/>
                  </a:lnTo>
                  <a:lnTo>
                    <a:pt x="2494" y="916"/>
                  </a:lnTo>
                  <a:lnTo>
                    <a:pt x="2537" y="937"/>
                  </a:lnTo>
                  <a:lnTo>
                    <a:pt x="2584" y="973"/>
                  </a:lnTo>
                  <a:lnTo>
                    <a:pt x="2586" y="975"/>
                  </a:lnTo>
                  <a:lnTo>
                    <a:pt x="2605" y="1009"/>
                  </a:lnTo>
                  <a:lnTo>
                    <a:pt x="2613" y="1056"/>
                  </a:lnTo>
                  <a:lnTo>
                    <a:pt x="2609" y="1098"/>
                  </a:lnTo>
                  <a:lnTo>
                    <a:pt x="2609" y="1133"/>
                  </a:lnTo>
                  <a:lnTo>
                    <a:pt x="2589" y="1155"/>
                  </a:lnTo>
                  <a:lnTo>
                    <a:pt x="2573" y="1175"/>
                  </a:lnTo>
                  <a:lnTo>
                    <a:pt x="2558" y="1185"/>
                  </a:lnTo>
                  <a:lnTo>
                    <a:pt x="2519" y="1192"/>
                  </a:lnTo>
                  <a:lnTo>
                    <a:pt x="2482" y="1203"/>
                  </a:lnTo>
                  <a:lnTo>
                    <a:pt x="2476" y="1226"/>
                  </a:lnTo>
                  <a:lnTo>
                    <a:pt x="2477" y="1264"/>
                  </a:lnTo>
                  <a:lnTo>
                    <a:pt x="2465" y="1287"/>
                  </a:lnTo>
                  <a:lnTo>
                    <a:pt x="2460" y="1315"/>
                  </a:lnTo>
                  <a:lnTo>
                    <a:pt x="2469" y="1344"/>
                  </a:lnTo>
                  <a:lnTo>
                    <a:pt x="2497" y="1364"/>
                  </a:lnTo>
                  <a:lnTo>
                    <a:pt x="2519" y="1373"/>
                  </a:lnTo>
                  <a:lnTo>
                    <a:pt x="2545" y="1386"/>
                  </a:lnTo>
                  <a:lnTo>
                    <a:pt x="2561" y="1406"/>
                  </a:lnTo>
                  <a:lnTo>
                    <a:pt x="2587" y="1431"/>
                  </a:lnTo>
                  <a:lnTo>
                    <a:pt x="2605" y="1446"/>
                  </a:lnTo>
                  <a:lnTo>
                    <a:pt x="2636" y="1441"/>
                  </a:lnTo>
                  <a:lnTo>
                    <a:pt x="2667" y="1426"/>
                  </a:lnTo>
                  <a:lnTo>
                    <a:pt x="2708" y="1423"/>
                  </a:lnTo>
                  <a:lnTo>
                    <a:pt x="2743" y="1422"/>
                  </a:lnTo>
                  <a:lnTo>
                    <a:pt x="2743" y="1434"/>
                  </a:lnTo>
                  <a:lnTo>
                    <a:pt x="2741" y="1476"/>
                  </a:lnTo>
                  <a:lnTo>
                    <a:pt x="2741" y="1497"/>
                  </a:lnTo>
                  <a:lnTo>
                    <a:pt x="2773" y="1496"/>
                  </a:lnTo>
                  <a:lnTo>
                    <a:pt x="2790" y="1512"/>
                  </a:lnTo>
                  <a:lnTo>
                    <a:pt x="2808" y="1532"/>
                  </a:lnTo>
                  <a:lnTo>
                    <a:pt x="2852" y="1548"/>
                  </a:lnTo>
                  <a:lnTo>
                    <a:pt x="2870" y="1568"/>
                  </a:lnTo>
                  <a:lnTo>
                    <a:pt x="2876" y="1598"/>
                  </a:lnTo>
                  <a:lnTo>
                    <a:pt x="2882" y="1624"/>
                  </a:lnTo>
                  <a:lnTo>
                    <a:pt x="2888" y="1649"/>
                  </a:lnTo>
                  <a:lnTo>
                    <a:pt x="2901" y="1680"/>
                  </a:lnTo>
                  <a:lnTo>
                    <a:pt x="2932" y="1715"/>
                  </a:lnTo>
                  <a:lnTo>
                    <a:pt x="2938" y="1741"/>
                  </a:lnTo>
                  <a:lnTo>
                    <a:pt x="2938" y="1771"/>
                  </a:lnTo>
                  <a:lnTo>
                    <a:pt x="2913" y="1791"/>
                  </a:lnTo>
                  <a:lnTo>
                    <a:pt x="2907" y="1812"/>
                  </a:lnTo>
                  <a:lnTo>
                    <a:pt x="2913" y="1847"/>
                  </a:lnTo>
                  <a:lnTo>
                    <a:pt x="2952" y="1865"/>
                  </a:lnTo>
                  <a:lnTo>
                    <a:pt x="2977" y="1876"/>
                  </a:lnTo>
                  <a:lnTo>
                    <a:pt x="2999" y="1883"/>
                  </a:lnTo>
                  <a:lnTo>
                    <a:pt x="3036" y="1898"/>
                  </a:lnTo>
                  <a:lnTo>
                    <a:pt x="3048" y="1923"/>
                  </a:lnTo>
                  <a:lnTo>
                    <a:pt x="3055" y="1955"/>
                  </a:lnTo>
                  <a:lnTo>
                    <a:pt x="3110" y="1954"/>
                  </a:lnTo>
                  <a:lnTo>
                    <a:pt x="3141" y="1964"/>
                  </a:lnTo>
                  <a:lnTo>
                    <a:pt x="3184" y="1984"/>
                  </a:lnTo>
                  <a:lnTo>
                    <a:pt x="3215" y="1964"/>
                  </a:lnTo>
                  <a:lnTo>
                    <a:pt x="3208" y="1934"/>
                  </a:lnTo>
                  <a:lnTo>
                    <a:pt x="3221" y="1908"/>
                  </a:lnTo>
                  <a:lnTo>
                    <a:pt x="3221" y="1873"/>
                  </a:lnTo>
                  <a:lnTo>
                    <a:pt x="3245" y="1862"/>
                  </a:lnTo>
                  <a:lnTo>
                    <a:pt x="3282" y="1878"/>
                  </a:lnTo>
                  <a:lnTo>
                    <a:pt x="3313" y="1852"/>
                  </a:lnTo>
                  <a:lnTo>
                    <a:pt x="3332" y="1812"/>
                  </a:lnTo>
                  <a:lnTo>
                    <a:pt x="3319" y="1761"/>
                  </a:lnTo>
                  <a:lnTo>
                    <a:pt x="3270" y="1735"/>
                  </a:lnTo>
                  <a:lnTo>
                    <a:pt x="3221" y="1730"/>
                  </a:lnTo>
                  <a:lnTo>
                    <a:pt x="3202" y="1700"/>
                  </a:lnTo>
                  <a:lnTo>
                    <a:pt x="3202" y="1659"/>
                  </a:lnTo>
                  <a:lnTo>
                    <a:pt x="3208" y="1639"/>
                  </a:lnTo>
                  <a:lnTo>
                    <a:pt x="3227" y="1608"/>
                  </a:lnTo>
                  <a:lnTo>
                    <a:pt x="3233" y="1553"/>
                  </a:lnTo>
                  <a:lnTo>
                    <a:pt x="3233" y="1507"/>
                  </a:lnTo>
                  <a:lnTo>
                    <a:pt x="3245" y="1481"/>
                  </a:lnTo>
                  <a:lnTo>
                    <a:pt x="3289" y="1492"/>
                  </a:lnTo>
                  <a:lnTo>
                    <a:pt x="3319" y="1507"/>
                  </a:lnTo>
                  <a:lnTo>
                    <a:pt x="3369" y="1502"/>
                  </a:lnTo>
                  <a:lnTo>
                    <a:pt x="3405" y="1502"/>
                  </a:lnTo>
                  <a:lnTo>
                    <a:pt x="3399" y="1532"/>
                  </a:lnTo>
                  <a:lnTo>
                    <a:pt x="3430" y="1558"/>
                  </a:lnTo>
                  <a:lnTo>
                    <a:pt x="3473" y="1568"/>
                  </a:lnTo>
                  <a:lnTo>
                    <a:pt x="3516" y="1583"/>
                  </a:lnTo>
                  <a:lnTo>
                    <a:pt x="3565" y="1588"/>
                  </a:lnTo>
                  <a:lnTo>
                    <a:pt x="3584" y="1608"/>
                  </a:lnTo>
                  <a:lnTo>
                    <a:pt x="3621" y="1629"/>
                  </a:lnTo>
                  <a:lnTo>
                    <a:pt x="3664" y="1634"/>
                  </a:lnTo>
                  <a:lnTo>
                    <a:pt x="3713" y="1659"/>
                  </a:lnTo>
                  <a:lnTo>
                    <a:pt x="3750" y="1669"/>
                  </a:lnTo>
                  <a:lnTo>
                    <a:pt x="3775" y="1700"/>
                  </a:lnTo>
                  <a:lnTo>
                    <a:pt x="3783" y="1730"/>
                  </a:lnTo>
                  <a:lnTo>
                    <a:pt x="3787" y="1766"/>
                  </a:lnTo>
                  <a:lnTo>
                    <a:pt x="3777" y="1785"/>
                  </a:lnTo>
                  <a:lnTo>
                    <a:pt x="3758" y="1798"/>
                  </a:lnTo>
                  <a:lnTo>
                    <a:pt x="3744" y="1822"/>
                  </a:lnTo>
                  <a:lnTo>
                    <a:pt x="3746" y="1862"/>
                  </a:lnTo>
                  <a:lnTo>
                    <a:pt x="3756" y="1893"/>
                  </a:lnTo>
                  <a:lnTo>
                    <a:pt x="3773" y="1911"/>
                  </a:lnTo>
                  <a:lnTo>
                    <a:pt x="3775" y="1939"/>
                  </a:lnTo>
                  <a:lnTo>
                    <a:pt x="3758" y="1966"/>
                  </a:lnTo>
                  <a:lnTo>
                    <a:pt x="3733" y="1976"/>
                  </a:lnTo>
                  <a:lnTo>
                    <a:pt x="3689" y="1974"/>
                  </a:lnTo>
                  <a:lnTo>
                    <a:pt x="3652" y="1974"/>
                  </a:lnTo>
                  <a:lnTo>
                    <a:pt x="3609" y="1995"/>
                  </a:lnTo>
                  <a:lnTo>
                    <a:pt x="3578" y="1979"/>
                  </a:lnTo>
                  <a:lnTo>
                    <a:pt x="3549" y="1986"/>
                  </a:lnTo>
                  <a:lnTo>
                    <a:pt x="3543" y="2014"/>
                  </a:lnTo>
                  <a:lnTo>
                    <a:pt x="3559" y="2040"/>
                  </a:lnTo>
                  <a:lnTo>
                    <a:pt x="3559" y="2066"/>
                  </a:lnTo>
                  <a:lnTo>
                    <a:pt x="3516" y="2071"/>
                  </a:lnTo>
                  <a:lnTo>
                    <a:pt x="3473" y="2076"/>
                  </a:lnTo>
                  <a:lnTo>
                    <a:pt x="3430" y="2086"/>
                  </a:lnTo>
                  <a:lnTo>
                    <a:pt x="3381" y="2081"/>
                  </a:lnTo>
                  <a:lnTo>
                    <a:pt x="3356" y="2055"/>
                  </a:lnTo>
                  <a:lnTo>
                    <a:pt x="3332" y="2045"/>
                  </a:lnTo>
                  <a:lnTo>
                    <a:pt x="3270" y="2045"/>
                  </a:lnTo>
                  <a:lnTo>
                    <a:pt x="3233" y="2045"/>
                  </a:lnTo>
                  <a:lnTo>
                    <a:pt x="3221" y="2071"/>
                  </a:lnTo>
                  <a:lnTo>
                    <a:pt x="3233" y="2096"/>
                  </a:lnTo>
                  <a:lnTo>
                    <a:pt x="3233" y="2121"/>
                  </a:lnTo>
                  <a:lnTo>
                    <a:pt x="3208" y="2142"/>
                  </a:lnTo>
                  <a:lnTo>
                    <a:pt x="3184" y="2167"/>
                  </a:lnTo>
                  <a:lnTo>
                    <a:pt x="3184" y="2188"/>
                  </a:lnTo>
                  <a:lnTo>
                    <a:pt x="3221" y="2198"/>
                  </a:lnTo>
                  <a:lnTo>
                    <a:pt x="3270" y="2208"/>
                  </a:lnTo>
                  <a:lnTo>
                    <a:pt x="3276" y="2228"/>
                  </a:lnTo>
                  <a:lnTo>
                    <a:pt x="3258" y="2259"/>
                  </a:lnTo>
                  <a:lnTo>
                    <a:pt x="3245" y="2279"/>
                  </a:lnTo>
                  <a:lnTo>
                    <a:pt x="3252" y="2304"/>
                  </a:lnTo>
                  <a:lnTo>
                    <a:pt x="3227" y="2335"/>
                  </a:lnTo>
                  <a:lnTo>
                    <a:pt x="3233" y="2381"/>
                  </a:lnTo>
                  <a:lnTo>
                    <a:pt x="3239" y="2406"/>
                  </a:lnTo>
                  <a:lnTo>
                    <a:pt x="3258" y="2421"/>
                  </a:lnTo>
                  <a:lnTo>
                    <a:pt x="3245" y="2442"/>
                  </a:lnTo>
                  <a:lnTo>
                    <a:pt x="3208" y="2442"/>
                  </a:lnTo>
                  <a:lnTo>
                    <a:pt x="3172" y="2436"/>
                  </a:lnTo>
                  <a:lnTo>
                    <a:pt x="3110" y="2442"/>
                  </a:lnTo>
                  <a:lnTo>
                    <a:pt x="3073" y="2460"/>
                  </a:lnTo>
                  <a:lnTo>
                    <a:pt x="3072" y="2475"/>
                  </a:lnTo>
                  <a:lnTo>
                    <a:pt x="3088" y="2493"/>
                  </a:lnTo>
                  <a:lnTo>
                    <a:pt x="3108" y="2506"/>
                  </a:lnTo>
                  <a:lnTo>
                    <a:pt x="3113" y="2532"/>
                  </a:lnTo>
                  <a:lnTo>
                    <a:pt x="3111" y="2554"/>
                  </a:lnTo>
                  <a:lnTo>
                    <a:pt x="3098" y="2574"/>
                  </a:lnTo>
                  <a:lnTo>
                    <a:pt x="3077" y="2593"/>
                  </a:lnTo>
                  <a:lnTo>
                    <a:pt x="3067" y="2604"/>
                  </a:lnTo>
                  <a:lnTo>
                    <a:pt x="3047" y="2611"/>
                  </a:lnTo>
                  <a:lnTo>
                    <a:pt x="3025" y="2614"/>
                  </a:lnTo>
                  <a:lnTo>
                    <a:pt x="3005" y="2610"/>
                  </a:lnTo>
                  <a:lnTo>
                    <a:pt x="2976" y="2619"/>
                  </a:lnTo>
                  <a:lnTo>
                    <a:pt x="2969" y="2643"/>
                  </a:lnTo>
                  <a:lnTo>
                    <a:pt x="2979" y="2675"/>
                  </a:lnTo>
                  <a:lnTo>
                    <a:pt x="2970" y="2685"/>
                  </a:lnTo>
                  <a:lnTo>
                    <a:pt x="2961" y="2691"/>
                  </a:lnTo>
                  <a:lnTo>
                    <a:pt x="2931" y="2692"/>
                  </a:lnTo>
                  <a:lnTo>
                    <a:pt x="2927" y="2706"/>
                  </a:lnTo>
                  <a:lnTo>
                    <a:pt x="2917" y="2712"/>
                  </a:lnTo>
                  <a:lnTo>
                    <a:pt x="2901" y="2709"/>
                  </a:lnTo>
                  <a:lnTo>
                    <a:pt x="2875" y="2705"/>
                  </a:lnTo>
                  <a:lnTo>
                    <a:pt x="2849" y="2701"/>
                  </a:lnTo>
                  <a:lnTo>
                    <a:pt x="2824" y="2698"/>
                  </a:lnTo>
                  <a:lnTo>
                    <a:pt x="2804" y="2693"/>
                  </a:lnTo>
                  <a:lnTo>
                    <a:pt x="2781" y="2691"/>
                  </a:lnTo>
                  <a:lnTo>
                    <a:pt x="2757" y="2691"/>
                  </a:lnTo>
                  <a:lnTo>
                    <a:pt x="2742" y="2681"/>
                  </a:lnTo>
                  <a:lnTo>
                    <a:pt x="2728" y="2673"/>
                  </a:lnTo>
                  <a:lnTo>
                    <a:pt x="2718" y="2659"/>
                  </a:lnTo>
                  <a:lnTo>
                    <a:pt x="2707" y="2650"/>
                  </a:lnTo>
                  <a:lnTo>
                    <a:pt x="2691" y="2639"/>
                  </a:lnTo>
                  <a:lnTo>
                    <a:pt x="2689" y="2626"/>
                  </a:lnTo>
                  <a:lnTo>
                    <a:pt x="2692" y="2609"/>
                  </a:lnTo>
                  <a:lnTo>
                    <a:pt x="2689" y="2595"/>
                  </a:lnTo>
                  <a:lnTo>
                    <a:pt x="2691" y="2573"/>
                  </a:lnTo>
                  <a:lnTo>
                    <a:pt x="2671" y="2559"/>
                  </a:lnTo>
                  <a:lnTo>
                    <a:pt x="2667" y="2548"/>
                  </a:lnTo>
                  <a:lnTo>
                    <a:pt x="2666" y="2531"/>
                  </a:lnTo>
                  <a:lnTo>
                    <a:pt x="2666" y="2518"/>
                  </a:lnTo>
                  <a:lnTo>
                    <a:pt x="2655" y="2514"/>
                  </a:lnTo>
                  <a:lnTo>
                    <a:pt x="2636" y="2504"/>
                  </a:lnTo>
                  <a:lnTo>
                    <a:pt x="2627" y="2508"/>
                  </a:lnTo>
                  <a:lnTo>
                    <a:pt x="2618" y="2520"/>
                  </a:lnTo>
                  <a:lnTo>
                    <a:pt x="2607" y="2528"/>
                  </a:lnTo>
                  <a:lnTo>
                    <a:pt x="2596" y="2532"/>
                  </a:lnTo>
                  <a:lnTo>
                    <a:pt x="2575" y="2545"/>
                  </a:lnTo>
                  <a:lnTo>
                    <a:pt x="2564" y="2549"/>
                  </a:lnTo>
                  <a:lnTo>
                    <a:pt x="2550" y="2547"/>
                  </a:lnTo>
                  <a:lnTo>
                    <a:pt x="2536" y="2540"/>
                  </a:lnTo>
                  <a:lnTo>
                    <a:pt x="2516" y="2528"/>
                  </a:lnTo>
                  <a:lnTo>
                    <a:pt x="2503" y="2514"/>
                  </a:lnTo>
                  <a:lnTo>
                    <a:pt x="2485" y="2501"/>
                  </a:lnTo>
                  <a:lnTo>
                    <a:pt x="2468" y="2488"/>
                  </a:lnTo>
                  <a:lnTo>
                    <a:pt x="2452" y="2472"/>
                  </a:lnTo>
                  <a:lnTo>
                    <a:pt x="2446" y="2436"/>
                  </a:lnTo>
                  <a:lnTo>
                    <a:pt x="2444" y="2425"/>
                  </a:lnTo>
                  <a:lnTo>
                    <a:pt x="2434" y="2419"/>
                  </a:lnTo>
                  <a:lnTo>
                    <a:pt x="2420" y="2411"/>
                  </a:lnTo>
                  <a:lnTo>
                    <a:pt x="2395" y="2408"/>
                  </a:lnTo>
                  <a:lnTo>
                    <a:pt x="2379" y="2400"/>
                  </a:lnTo>
                  <a:lnTo>
                    <a:pt x="2361" y="2390"/>
                  </a:lnTo>
                  <a:lnTo>
                    <a:pt x="2351" y="2371"/>
                  </a:lnTo>
                  <a:lnTo>
                    <a:pt x="2351" y="2360"/>
                  </a:lnTo>
                  <a:lnTo>
                    <a:pt x="2356" y="2332"/>
                  </a:lnTo>
                  <a:lnTo>
                    <a:pt x="2352" y="2304"/>
                  </a:lnTo>
                  <a:lnTo>
                    <a:pt x="2339" y="2286"/>
                  </a:lnTo>
                  <a:lnTo>
                    <a:pt x="2339" y="2285"/>
                  </a:lnTo>
                  <a:lnTo>
                    <a:pt x="2330" y="2284"/>
                  </a:lnTo>
                  <a:lnTo>
                    <a:pt x="2316" y="2283"/>
                  </a:lnTo>
                  <a:lnTo>
                    <a:pt x="2300" y="2281"/>
                  </a:lnTo>
                  <a:lnTo>
                    <a:pt x="2285" y="2289"/>
                  </a:lnTo>
                  <a:lnTo>
                    <a:pt x="2261" y="2300"/>
                  </a:lnTo>
                  <a:lnTo>
                    <a:pt x="2232" y="2309"/>
                  </a:lnTo>
                  <a:lnTo>
                    <a:pt x="2212" y="2315"/>
                  </a:lnTo>
                  <a:lnTo>
                    <a:pt x="2170" y="2322"/>
                  </a:lnTo>
                  <a:lnTo>
                    <a:pt x="2149" y="2326"/>
                  </a:lnTo>
                  <a:lnTo>
                    <a:pt x="2127" y="2338"/>
                  </a:lnTo>
                  <a:lnTo>
                    <a:pt x="2105" y="2361"/>
                  </a:lnTo>
                  <a:lnTo>
                    <a:pt x="2112" y="2377"/>
                  </a:lnTo>
                  <a:lnTo>
                    <a:pt x="2116" y="2395"/>
                  </a:lnTo>
                  <a:lnTo>
                    <a:pt x="2121" y="2410"/>
                  </a:lnTo>
                  <a:lnTo>
                    <a:pt x="2128" y="2426"/>
                  </a:lnTo>
                  <a:lnTo>
                    <a:pt x="2111" y="2429"/>
                  </a:lnTo>
                  <a:lnTo>
                    <a:pt x="2098" y="2432"/>
                  </a:lnTo>
                  <a:lnTo>
                    <a:pt x="2079" y="2431"/>
                  </a:lnTo>
                  <a:lnTo>
                    <a:pt x="2046" y="2425"/>
                  </a:lnTo>
                  <a:lnTo>
                    <a:pt x="2017" y="2412"/>
                  </a:lnTo>
                  <a:lnTo>
                    <a:pt x="2007" y="2393"/>
                  </a:lnTo>
                  <a:lnTo>
                    <a:pt x="1996" y="2370"/>
                  </a:lnTo>
                  <a:lnTo>
                    <a:pt x="1980" y="2359"/>
                  </a:lnTo>
                  <a:lnTo>
                    <a:pt x="1959" y="2353"/>
                  </a:lnTo>
                  <a:lnTo>
                    <a:pt x="1924" y="2344"/>
                  </a:lnTo>
                  <a:lnTo>
                    <a:pt x="1903" y="2338"/>
                  </a:lnTo>
                  <a:lnTo>
                    <a:pt x="1885" y="2338"/>
                  </a:lnTo>
                  <a:lnTo>
                    <a:pt x="1854" y="2337"/>
                  </a:lnTo>
                  <a:lnTo>
                    <a:pt x="1822" y="2333"/>
                  </a:lnTo>
                  <a:lnTo>
                    <a:pt x="1805" y="2304"/>
                  </a:lnTo>
                  <a:lnTo>
                    <a:pt x="1795" y="2283"/>
                  </a:lnTo>
                  <a:lnTo>
                    <a:pt x="1790" y="2265"/>
                  </a:lnTo>
                  <a:lnTo>
                    <a:pt x="1786" y="2250"/>
                  </a:lnTo>
                  <a:lnTo>
                    <a:pt x="1804" y="2220"/>
                  </a:lnTo>
                  <a:lnTo>
                    <a:pt x="1833" y="2222"/>
                  </a:lnTo>
                  <a:lnTo>
                    <a:pt x="1845" y="2237"/>
                  </a:lnTo>
                  <a:lnTo>
                    <a:pt x="1853" y="2259"/>
                  </a:lnTo>
                  <a:lnTo>
                    <a:pt x="1874" y="2272"/>
                  </a:lnTo>
                  <a:lnTo>
                    <a:pt x="1900" y="2275"/>
                  </a:lnTo>
                  <a:lnTo>
                    <a:pt x="1931" y="2283"/>
                  </a:lnTo>
                  <a:lnTo>
                    <a:pt x="1966" y="2290"/>
                  </a:lnTo>
                  <a:lnTo>
                    <a:pt x="1995" y="2290"/>
                  </a:lnTo>
                  <a:lnTo>
                    <a:pt x="2019" y="2281"/>
                  </a:lnTo>
                  <a:lnTo>
                    <a:pt x="2029" y="2259"/>
                  </a:lnTo>
                  <a:lnTo>
                    <a:pt x="2031" y="2228"/>
                  </a:lnTo>
                  <a:lnTo>
                    <a:pt x="2023" y="2184"/>
                  </a:lnTo>
                  <a:lnTo>
                    <a:pt x="2030" y="2131"/>
                  </a:lnTo>
                  <a:lnTo>
                    <a:pt x="2030" y="2108"/>
                  </a:lnTo>
                  <a:lnTo>
                    <a:pt x="2090" y="2094"/>
                  </a:lnTo>
                  <a:lnTo>
                    <a:pt x="2154" y="2055"/>
                  </a:lnTo>
                  <a:lnTo>
                    <a:pt x="2154" y="2016"/>
                  </a:lnTo>
                  <a:lnTo>
                    <a:pt x="2153" y="2011"/>
                  </a:lnTo>
                  <a:lnTo>
                    <a:pt x="2145" y="1994"/>
                  </a:lnTo>
                  <a:lnTo>
                    <a:pt x="2138" y="1979"/>
                  </a:lnTo>
                  <a:lnTo>
                    <a:pt x="2187" y="1954"/>
                  </a:lnTo>
                  <a:lnTo>
                    <a:pt x="2186" y="1952"/>
                  </a:lnTo>
                  <a:lnTo>
                    <a:pt x="2211" y="1928"/>
                  </a:lnTo>
                  <a:lnTo>
                    <a:pt x="2251" y="1934"/>
                  </a:lnTo>
                  <a:lnTo>
                    <a:pt x="2267" y="1913"/>
                  </a:lnTo>
                  <a:lnTo>
                    <a:pt x="2273" y="1888"/>
                  </a:lnTo>
                  <a:lnTo>
                    <a:pt x="2298" y="1852"/>
                  </a:lnTo>
                  <a:lnTo>
                    <a:pt x="2316" y="1812"/>
                  </a:lnTo>
                  <a:lnTo>
                    <a:pt x="2316" y="1761"/>
                  </a:lnTo>
                  <a:lnTo>
                    <a:pt x="2305" y="1728"/>
                  </a:lnTo>
                  <a:lnTo>
                    <a:pt x="2285" y="1708"/>
                  </a:lnTo>
                  <a:lnTo>
                    <a:pt x="2261" y="1674"/>
                  </a:lnTo>
                  <a:lnTo>
                    <a:pt x="2248" y="1651"/>
                  </a:lnTo>
                  <a:lnTo>
                    <a:pt x="2245" y="1628"/>
                  </a:lnTo>
                  <a:lnTo>
                    <a:pt x="2230" y="1606"/>
                  </a:lnTo>
                  <a:lnTo>
                    <a:pt x="2219" y="1594"/>
                  </a:lnTo>
                  <a:lnTo>
                    <a:pt x="2205" y="1568"/>
                  </a:lnTo>
                  <a:lnTo>
                    <a:pt x="2171" y="1511"/>
                  </a:lnTo>
                  <a:lnTo>
                    <a:pt x="2160" y="1490"/>
                  </a:lnTo>
                  <a:lnTo>
                    <a:pt x="2133" y="1442"/>
                  </a:lnTo>
                  <a:lnTo>
                    <a:pt x="2109" y="1420"/>
                  </a:lnTo>
                  <a:lnTo>
                    <a:pt x="2088" y="1397"/>
                  </a:lnTo>
                  <a:lnTo>
                    <a:pt x="2074" y="1372"/>
                  </a:lnTo>
                  <a:lnTo>
                    <a:pt x="2056" y="1352"/>
                  </a:lnTo>
                  <a:lnTo>
                    <a:pt x="2038" y="1346"/>
                  </a:lnTo>
                  <a:lnTo>
                    <a:pt x="2001" y="1335"/>
                  </a:lnTo>
                  <a:lnTo>
                    <a:pt x="1970" y="1336"/>
                  </a:lnTo>
                  <a:lnTo>
                    <a:pt x="1957" y="1342"/>
                  </a:lnTo>
                  <a:lnTo>
                    <a:pt x="1947" y="1352"/>
                  </a:lnTo>
                  <a:lnTo>
                    <a:pt x="1931" y="1360"/>
                  </a:lnTo>
                  <a:lnTo>
                    <a:pt x="1909" y="1362"/>
                  </a:lnTo>
                  <a:lnTo>
                    <a:pt x="1876" y="1343"/>
                  </a:lnTo>
                  <a:lnTo>
                    <a:pt x="1849" y="1323"/>
                  </a:lnTo>
                  <a:lnTo>
                    <a:pt x="1830" y="1308"/>
                  </a:lnTo>
                  <a:lnTo>
                    <a:pt x="1821" y="1291"/>
                  </a:lnTo>
                  <a:lnTo>
                    <a:pt x="1804" y="1272"/>
                  </a:lnTo>
                  <a:lnTo>
                    <a:pt x="1791" y="1264"/>
                  </a:lnTo>
                  <a:lnTo>
                    <a:pt x="1766" y="1251"/>
                  </a:lnTo>
                  <a:lnTo>
                    <a:pt x="1766" y="1251"/>
                  </a:lnTo>
                  <a:lnTo>
                    <a:pt x="1737" y="1245"/>
                  </a:lnTo>
                  <a:lnTo>
                    <a:pt x="1727" y="1240"/>
                  </a:lnTo>
                  <a:lnTo>
                    <a:pt x="1695" y="1226"/>
                  </a:lnTo>
                  <a:lnTo>
                    <a:pt x="1659" y="1209"/>
                  </a:lnTo>
                  <a:lnTo>
                    <a:pt x="1619" y="1187"/>
                  </a:lnTo>
                  <a:lnTo>
                    <a:pt x="1595" y="1170"/>
                  </a:lnTo>
                  <a:lnTo>
                    <a:pt x="1585" y="1151"/>
                  </a:lnTo>
                  <a:lnTo>
                    <a:pt x="1586" y="1134"/>
                  </a:lnTo>
                  <a:lnTo>
                    <a:pt x="1580" y="1118"/>
                  </a:lnTo>
                  <a:lnTo>
                    <a:pt x="1572" y="1088"/>
                  </a:lnTo>
                  <a:lnTo>
                    <a:pt x="1558" y="1053"/>
                  </a:lnTo>
                  <a:lnTo>
                    <a:pt x="1548" y="1049"/>
                  </a:lnTo>
                  <a:lnTo>
                    <a:pt x="1544" y="1047"/>
                  </a:lnTo>
                  <a:lnTo>
                    <a:pt x="1530" y="1040"/>
                  </a:lnTo>
                  <a:lnTo>
                    <a:pt x="1506" y="1049"/>
                  </a:lnTo>
                  <a:lnTo>
                    <a:pt x="1486" y="1055"/>
                  </a:lnTo>
                  <a:lnTo>
                    <a:pt x="1459" y="1070"/>
                  </a:lnTo>
                  <a:lnTo>
                    <a:pt x="1438" y="1074"/>
                  </a:lnTo>
                  <a:lnTo>
                    <a:pt x="1429" y="1075"/>
                  </a:lnTo>
                  <a:lnTo>
                    <a:pt x="1407" y="1065"/>
                  </a:lnTo>
                  <a:lnTo>
                    <a:pt x="1384" y="1052"/>
                  </a:lnTo>
                  <a:lnTo>
                    <a:pt x="1368" y="1037"/>
                  </a:lnTo>
                  <a:lnTo>
                    <a:pt x="1348" y="1023"/>
                  </a:lnTo>
                  <a:lnTo>
                    <a:pt x="1331" y="1019"/>
                  </a:lnTo>
                  <a:lnTo>
                    <a:pt x="1304" y="1020"/>
                  </a:lnTo>
                  <a:lnTo>
                    <a:pt x="1280" y="1010"/>
                  </a:lnTo>
                  <a:lnTo>
                    <a:pt x="1263" y="1001"/>
                  </a:lnTo>
                  <a:lnTo>
                    <a:pt x="1234" y="990"/>
                  </a:lnTo>
                  <a:lnTo>
                    <a:pt x="1214" y="985"/>
                  </a:lnTo>
                  <a:lnTo>
                    <a:pt x="1198" y="964"/>
                  </a:lnTo>
                  <a:lnTo>
                    <a:pt x="1184" y="955"/>
                  </a:lnTo>
                  <a:lnTo>
                    <a:pt x="1168" y="951"/>
                  </a:lnTo>
                  <a:lnTo>
                    <a:pt x="1143" y="946"/>
                  </a:lnTo>
                  <a:lnTo>
                    <a:pt x="1114" y="946"/>
                  </a:lnTo>
                  <a:lnTo>
                    <a:pt x="1074" y="977"/>
                  </a:lnTo>
                  <a:lnTo>
                    <a:pt x="1064" y="988"/>
                  </a:lnTo>
                  <a:lnTo>
                    <a:pt x="1053" y="990"/>
                  </a:lnTo>
                  <a:lnTo>
                    <a:pt x="1011" y="990"/>
                  </a:lnTo>
                  <a:lnTo>
                    <a:pt x="974" y="990"/>
                  </a:lnTo>
                  <a:lnTo>
                    <a:pt x="933" y="985"/>
                  </a:lnTo>
                  <a:lnTo>
                    <a:pt x="904" y="974"/>
                  </a:lnTo>
                  <a:lnTo>
                    <a:pt x="890" y="978"/>
                  </a:lnTo>
                  <a:lnTo>
                    <a:pt x="856" y="981"/>
                  </a:lnTo>
                  <a:lnTo>
                    <a:pt x="821" y="982"/>
                  </a:lnTo>
                  <a:lnTo>
                    <a:pt x="787" y="990"/>
                  </a:lnTo>
                  <a:lnTo>
                    <a:pt x="752" y="1007"/>
                  </a:lnTo>
                  <a:lnTo>
                    <a:pt x="733" y="1019"/>
                  </a:lnTo>
                  <a:lnTo>
                    <a:pt x="713" y="1030"/>
                  </a:lnTo>
                  <a:lnTo>
                    <a:pt x="678" y="1045"/>
                  </a:lnTo>
                  <a:lnTo>
                    <a:pt x="653" y="1051"/>
                  </a:lnTo>
                  <a:lnTo>
                    <a:pt x="623" y="1056"/>
                  </a:lnTo>
                  <a:lnTo>
                    <a:pt x="600" y="1053"/>
                  </a:lnTo>
                  <a:lnTo>
                    <a:pt x="584" y="1049"/>
                  </a:lnTo>
                  <a:lnTo>
                    <a:pt x="567" y="1035"/>
                  </a:lnTo>
                  <a:lnTo>
                    <a:pt x="551" y="1027"/>
                  </a:lnTo>
                  <a:lnTo>
                    <a:pt x="514" y="1009"/>
                  </a:lnTo>
                  <a:lnTo>
                    <a:pt x="501" y="995"/>
                  </a:lnTo>
                  <a:lnTo>
                    <a:pt x="487" y="982"/>
                  </a:lnTo>
                  <a:lnTo>
                    <a:pt x="469" y="962"/>
                  </a:lnTo>
                  <a:lnTo>
                    <a:pt x="454" y="944"/>
                  </a:lnTo>
                  <a:lnTo>
                    <a:pt x="429" y="941"/>
                  </a:lnTo>
                  <a:lnTo>
                    <a:pt x="402" y="937"/>
                  </a:lnTo>
                  <a:lnTo>
                    <a:pt x="370" y="931"/>
                  </a:lnTo>
                  <a:lnTo>
                    <a:pt x="342" y="924"/>
                  </a:lnTo>
                  <a:lnTo>
                    <a:pt x="310" y="914"/>
                  </a:lnTo>
                  <a:lnTo>
                    <a:pt x="284" y="905"/>
                  </a:lnTo>
                  <a:lnTo>
                    <a:pt x="263" y="897"/>
                  </a:lnTo>
                  <a:lnTo>
                    <a:pt x="243" y="885"/>
                  </a:lnTo>
                  <a:lnTo>
                    <a:pt x="219" y="878"/>
                  </a:lnTo>
                  <a:lnTo>
                    <a:pt x="191" y="879"/>
                  </a:lnTo>
                  <a:lnTo>
                    <a:pt x="165" y="879"/>
                  </a:lnTo>
                  <a:lnTo>
                    <a:pt x="147" y="875"/>
                  </a:lnTo>
                  <a:lnTo>
                    <a:pt x="128" y="874"/>
                  </a:lnTo>
                  <a:lnTo>
                    <a:pt x="109" y="878"/>
                  </a:lnTo>
                  <a:lnTo>
                    <a:pt x="92" y="877"/>
                  </a:lnTo>
                  <a:lnTo>
                    <a:pt x="69" y="874"/>
                  </a:lnTo>
                  <a:lnTo>
                    <a:pt x="45" y="841"/>
                  </a:lnTo>
                  <a:lnTo>
                    <a:pt x="43" y="828"/>
                  </a:lnTo>
                  <a:lnTo>
                    <a:pt x="34" y="801"/>
                  </a:lnTo>
                  <a:lnTo>
                    <a:pt x="38" y="769"/>
                  </a:lnTo>
                  <a:lnTo>
                    <a:pt x="40" y="741"/>
                  </a:lnTo>
                  <a:lnTo>
                    <a:pt x="38" y="706"/>
                  </a:lnTo>
                  <a:lnTo>
                    <a:pt x="35" y="685"/>
                  </a:lnTo>
                  <a:lnTo>
                    <a:pt x="25" y="662"/>
                  </a:lnTo>
                  <a:lnTo>
                    <a:pt x="17" y="633"/>
                  </a:lnTo>
                  <a:lnTo>
                    <a:pt x="9" y="599"/>
                  </a:lnTo>
                  <a:lnTo>
                    <a:pt x="6" y="577"/>
                  </a:lnTo>
                  <a:lnTo>
                    <a:pt x="0" y="542"/>
                  </a:lnTo>
                  <a:lnTo>
                    <a:pt x="5" y="509"/>
                  </a:lnTo>
                  <a:lnTo>
                    <a:pt x="5" y="484"/>
                  </a:lnTo>
                  <a:lnTo>
                    <a:pt x="10" y="461"/>
                  </a:lnTo>
                  <a:lnTo>
                    <a:pt x="25" y="449"/>
                  </a:lnTo>
                  <a:lnTo>
                    <a:pt x="43" y="426"/>
                  </a:lnTo>
                  <a:lnTo>
                    <a:pt x="62" y="418"/>
                  </a:lnTo>
                  <a:lnTo>
                    <a:pt x="77" y="416"/>
                  </a:lnTo>
                  <a:lnTo>
                    <a:pt x="103" y="411"/>
                  </a:lnTo>
                  <a:lnTo>
                    <a:pt x="154" y="398"/>
                  </a:lnTo>
                  <a:lnTo>
                    <a:pt x="205" y="376"/>
                  </a:lnTo>
                  <a:lnTo>
                    <a:pt x="237" y="348"/>
                  </a:lnTo>
                  <a:lnTo>
                    <a:pt x="259" y="325"/>
                  </a:lnTo>
                  <a:lnTo>
                    <a:pt x="291" y="302"/>
                  </a:lnTo>
                  <a:lnTo>
                    <a:pt x="304" y="295"/>
                  </a:lnTo>
                  <a:lnTo>
                    <a:pt x="344" y="274"/>
                  </a:lnTo>
                  <a:lnTo>
                    <a:pt x="392" y="259"/>
                  </a:lnTo>
                  <a:lnTo>
                    <a:pt x="430" y="243"/>
                  </a:lnTo>
                  <a:lnTo>
                    <a:pt x="476" y="234"/>
                  </a:lnTo>
                  <a:lnTo>
                    <a:pt x="532" y="221"/>
                  </a:lnTo>
                  <a:lnTo>
                    <a:pt x="573" y="212"/>
                  </a:lnTo>
                  <a:lnTo>
                    <a:pt x="626" y="200"/>
                  </a:lnTo>
                  <a:lnTo>
                    <a:pt x="658" y="190"/>
                  </a:lnTo>
                  <a:lnTo>
                    <a:pt x="701" y="159"/>
                  </a:lnTo>
                  <a:lnTo>
                    <a:pt x="710" y="144"/>
                  </a:lnTo>
                  <a:lnTo>
                    <a:pt x="718" y="123"/>
                  </a:lnTo>
                  <a:lnTo>
                    <a:pt x="718" y="123"/>
                  </a:lnTo>
                  <a:lnTo>
                    <a:pt x="718" y="123"/>
                  </a:lnTo>
                  <a:lnTo>
                    <a:pt x="718" y="123"/>
                  </a:lnTo>
                  <a:lnTo>
                    <a:pt x="718" y="123"/>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04" name="Freeform 24"/>
            <p:cNvSpPr>
              <a:spLocks noChangeAspect="1" noChangeArrowheads="1"/>
            </p:cNvSpPr>
            <p:nvPr/>
          </p:nvSpPr>
          <p:spPr bwMode="auto">
            <a:xfrm>
              <a:off x="3776" y="1476"/>
              <a:ext cx="381" cy="671"/>
            </a:xfrm>
            <a:custGeom>
              <a:avLst/>
              <a:gdLst/>
              <a:ahLst/>
              <a:cxnLst>
                <a:cxn ang="0">
                  <a:pos x="854" y="59"/>
                </a:cxn>
                <a:cxn ang="0">
                  <a:pos x="908" y="95"/>
                </a:cxn>
                <a:cxn ang="0">
                  <a:pos x="843" y="138"/>
                </a:cxn>
                <a:cxn ang="0">
                  <a:pos x="811" y="196"/>
                </a:cxn>
                <a:cxn ang="0">
                  <a:pos x="915" y="226"/>
                </a:cxn>
                <a:cxn ang="0">
                  <a:pos x="952" y="292"/>
                </a:cxn>
                <a:cxn ang="0">
                  <a:pos x="934" y="384"/>
                </a:cxn>
                <a:cxn ang="0">
                  <a:pos x="866" y="429"/>
                </a:cxn>
                <a:cxn ang="0">
                  <a:pos x="798" y="480"/>
                </a:cxn>
                <a:cxn ang="0">
                  <a:pos x="761" y="607"/>
                </a:cxn>
                <a:cxn ang="0">
                  <a:pos x="829" y="678"/>
                </a:cxn>
                <a:cxn ang="0">
                  <a:pos x="891" y="759"/>
                </a:cxn>
                <a:cxn ang="0">
                  <a:pos x="909" y="830"/>
                </a:cxn>
                <a:cxn ang="0">
                  <a:pos x="872" y="931"/>
                </a:cxn>
                <a:cxn ang="0">
                  <a:pos x="854" y="1007"/>
                </a:cxn>
                <a:cxn ang="0">
                  <a:pos x="817" y="1109"/>
                </a:cxn>
                <a:cxn ang="0">
                  <a:pos x="860" y="1170"/>
                </a:cxn>
                <a:cxn ang="0">
                  <a:pos x="860" y="1251"/>
                </a:cxn>
                <a:cxn ang="0">
                  <a:pos x="848" y="1357"/>
                </a:cxn>
                <a:cxn ang="0">
                  <a:pos x="743" y="1434"/>
                </a:cxn>
                <a:cxn ang="0">
                  <a:pos x="663" y="1449"/>
                </a:cxn>
                <a:cxn ang="0">
                  <a:pos x="596" y="1469"/>
                </a:cxn>
                <a:cxn ang="0">
                  <a:pos x="491" y="1479"/>
                </a:cxn>
                <a:cxn ang="0">
                  <a:pos x="448" y="1515"/>
                </a:cxn>
                <a:cxn ang="0">
                  <a:pos x="368" y="1555"/>
                </a:cxn>
                <a:cxn ang="0">
                  <a:pos x="245" y="1606"/>
                </a:cxn>
                <a:cxn ang="0">
                  <a:pos x="129" y="1667"/>
                </a:cxn>
                <a:cxn ang="0">
                  <a:pos x="24" y="1667"/>
                </a:cxn>
                <a:cxn ang="0">
                  <a:pos x="18" y="1596"/>
                </a:cxn>
                <a:cxn ang="0">
                  <a:pos x="36" y="1520"/>
                </a:cxn>
                <a:cxn ang="0">
                  <a:pos x="86" y="1428"/>
                </a:cxn>
                <a:cxn ang="0">
                  <a:pos x="73" y="1352"/>
                </a:cxn>
                <a:cxn ang="0">
                  <a:pos x="36" y="1251"/>
                </a:cxn>
                <a:cxn ang="0">
                  <a:pos x="30" y="1134"/>
                </a:cxn>
                <a:cxn ang="0">
                  <a:pos x="0" y="1053"/>
                </a:cxn>
                <a:cxn ang="0">
                  <a:pos x="61" y="952"/>
                </a:cxn>
                <a:cxn ang="0">
                  <a:pos x="73" y="871"/>
                </a:cxn>
                <a:cxn ang="0">
                  <a:pos x="11" y="810"/>
                </a:cxn>
                <a:cxn ang="0">
                  <a:pos x="6" y="754"/>
                </a:cxn>
                <a:cxn ang="0">
                  <a:pos x="61" y="663"/>
                </a:cxn>
                <a:cxn ang="0">
                  <a:pos x="92" y="561"/>
                </a:cxn>
                <a:cxn ang="0">
                  <a:pos x="147" y="460"/>
                </a:cxn>
                <a:cxn ang="0">
                  <a:pos x="178" y="387"/>
                </a:cxn>
                <a:cxn ang="0">
                  <a:pos x="251" y="333"/>
                </a:cxn>
                <a:cxn ang="0">
                  <a:pos x="333" y="252"/>
                </a:cxn>
                <a:cxn ang="0">
                  <a:pos x="389" y="155"/>
                </a:cxn>
                <a:cxn ang="0">
                  <a:pos x="487" y="159"/>
                </a:cxn>
                <a:cxn ang="0">
                  <a:pos x="556" y="112"/>
                </a:cxn>
                <a:cxn ang="0">
                  <a:pos x="627" y="109"/>
                </a:cxn>
                <a:cxn ang="0">
                  <a:pos x="727" y="87"/>
                </a:cxn>
                <a:cxn ang="0">
                  <a:pos x="813" y="0"/>
                </a:cxn>
                <a:cxn ang="0">
                  <a:pos x="827" y="10"/>
                </a:cxn>
              </a:cxnLst>
              <a:rect l="0" t="0" r="r" b="b"/>
              <a:pathLst>
                <a:path w="952" h="1677">
                  <a:moveTo>
                    <a:pt x="827" y="10"/>
                  </a:moveTo>
                  <a:lnTo>
                    <a:pt x="847" y="32"/>
                  </a:lnTo>
                  <a:lnTo>
                    <a:pt x="854" y="59"/>
                  </a:lnTo>
                  <a:lnTo>
                    <a:pt x="860" y="74"/>
                  </a:lnTo>
                  <a:lnTo>
                    <a:pt x="884" y="90"/>
                  </a:lnTo>
                  <a:lnTo>
                    <a:pt x="908" y="95"/>
                  </a:lnTo>
                  <a:lnTo>
                    <a:pt x="902" y="117"/>
                  </a:lnTo>
                  <a:lnTo>
                    <a:pt x="868" y="130"/>
                  </a:lnTo>
                  <a:lnTo>
                    <a:pt x="843" y="138"/>
                  </a:lnTo>
                  <a:lnTo>
                    <a:pt x="828" y="147"/>
                  </a:lnTo>
                  <a:lnTo>
                    <a:pt x="823" y="166"/>
                  </a:lnTo>
                  <a:lnTo>
                    <a:pt x="811" y="196"/>
                  </a:lnTo>
                  <a:lnTo>
                    <a:pt x="848" y="211"/>
                  </a:lnTo>
                  <a:lnTo>
                    <a:pt x="878" y="216"/>
                  </a:lnTo>
                  <a:lnTo>
                    <a:pt x="915" y="226"/>
                  </a:lnTo>
                  <a:lnTo>
                    <a:pt x="921" y="252"/>
                  </a:lnTo>
                  <a:lnTo>
                    <a:pt x="927" y="277"/>
                  </a:lnTo>
                  <a:lnTo>
                    <a:pt x="952" y="292"/>
                  </a:lnTo>
                  <a:lnTo>
                    <a:pt x="952" y="323"/>
                  </a:lnTo>
                  <a:lnTo>
                    <a:pt x="940" y="358"/>
                  </a:lnTo>
                  <a:lnTo>
                    <a:pt x="934" y="384"/>
                  </a:lnTo>
                  <a:lnTo>
                    <a:pt x="927" y="404"/>
                  </a:lnTo>
                  <a:lnTo>
                    <a:pt x="909" y="424"/>
                  </a:lnTo>
                  <a:lnTo>
                    <a:pt x="866" y="429"/>
                  </a:lnTo>
                  <a:lnTo>
                    <a:pt x="835" y="434"/>
                  </a:lnTo>
                  <a:lnTo>
                    <a:pt x="811" y="450"/>
                  </a:lnTo>
                  <a:lnTo>
                    <a:pt x="798" y="480"/>
                  </a:lnTo>
                  <a:lnTo>
                    <a:pt x="786" y="531"/>
                  </a:lnTo>
                  <a:lnTo>
                    <a:pt x="774" y="571"/>
                  </a:lnTo>
                  <a:lnTo>
                    <a:pt x="761" y="607"/>
                  </a:lnTo>
                  <a:lnTo>
                    <a:pt x="749" y="637"/>
                  </a:lnTo>
                  <a:lnTo>
                    <a:pt x="780" y="663"/>
                  </a:lnTo>
                  <a:lnTo>
                    <a:pt x="829" y="678"/>
                  </a:lnTo>
                  <a:lnTo>
                    <a:pt x="841" y="708"/>
                  </a:lnTo>
                  <a:lnTo>
                    <a:pt x="854" y="729"/>
                  </a:lnTo>
                  <a:lnTo>
                    <a:pt x="891" y="759"/>
                  </a:lnTo>
                  <a:lnTo>
                    <a:pt x="909" y="779"/>
                  </a:lnTo>
                  <a:lnTo>
                    <a:pt x="921" y="800"/>
                  </a:lnTo>
                  <a:lnTo>
                    <a:pt x="909" y="830"/>
                  </a:lnTo>
                  <a:lnTo>
                    <a:pt x="884" y="886"/>
                  </a:lnTo>
                  <a:lnTo>
                    <a:pt x="872" y="901"/>
                  </a:lnTo>
                  <a:lnTo>
                    <a:pt x="872" y="931"/>
                  </a:lnTo>
                  <a:lnTo>
                    <a:pt x="848" y="947"/>
                  </a:lnTo>
                  <a:lnTo>
                    <a:pt x="854" y="982"/>
                  </a:lnTo>
                  <a:lnTo>
                    <a:pt x="854" y="1007"/>
                  </a:lnTo>
                  <a:lnTo>
                    <a:pt x="817" y="1038"/>
                  </a:lnTo>
                  <a:lnTo>
                    <a:pt x="805" y="1073"/>
                  </a:lnTo>
                  <a:lnTo>
                    <a:pt x="817" y="1109"/>
                  </a:lnTo>
                  <a:lnTo>
                    <a:pt x="848" y="1129"/>
                  </a:lnTo>
                  <a:lnTo>
                    <a:pt x="866" y="1144"/>
                  </a:lnTo>
                  <a:lnTo>
                    <a:pt x="860" y="1170"/>
                  </a:lnTo>
                  <a:lnTo>
                    <a:pt x="860" y="1210"/>
                  </a:lnTo>
                  <a:lnTo>
                    <a:pt x="878" y="1241"/>
                  </a:lnTo>
                  <a:lnTo>
                    <a:pt x="860" y="1251"/>
                  </a:lnTo>
                  <a:lnTo>
                    <a:pt x="860" y="1286"/>
                  </a:lnTo>
                  <a:lnTo>
                    <a:pt x="860" y="1322"/>
                  </a:lnTo>
                  <a:lnTo>
                    <a:pt x="848" y="1357"/>
                  </a:lnTo>
                  <a:lnTo>
                    <a:pt x="817" y="1383"/>
                  </a:lnTo>
                  <a:lnTo>
                    <a:pt x="780" y="1403"/>
                  </a:lnTo>
                  <a:lnTo>
                    <a:pt x="743" y="1434"/>
                  </a:lnTo>
                  <a:lnTo>
                    <a:pt x="712" y="1439"/>
                  </a:lnTo>
                  <a:lnTo>
                    <a:pt x="688" y="1454"/>
                  </a:lnTo>
                  <a:lnTo>
                    <a:pt x="663" y="1449"/>
                  </a:lnTo>
                  <a:lnTo>
                    <a:pt x="639" y="1444"/>
                  </a:lnTo>
                  <a:lnTo>
                    <a:pt x="620" y="1454"/>
                  </a:lnTo>
                  <a:lnTo>
                    <a:pt x="596" y="1469"/>
                  </a:lnTo>
                  <a:lnTo>
                    <a:pt x="559" y="1474"/>
                  </a:lnTo>
                  <a:lnTo>
                    <a:pt x="510" y="1474"/>
                  </a:lnTo>
                  <a:lnTo>
                    <a:pt x="491" y="1479"/>
                  </a:lnTo>
                  <a:lnTo>
                    <a:pt x="479" y="1489"/>
                  </a:lnTo>
                  <a:lnTo>
                    <a:pt x="479" y="1515"/>
                  </a:lnTo>
                  <a:lnTo>
                    <a:pt x="448" y="1515"/>
                  </a:lnTo>
                  <a:lnTo>
                    <a:pt x="405" y="1520"/>
                  </a:lnTo>
                  <a:lnTo>
                    <a:pt x="393" y="1540"/>
                  </a:lnTo>
                  <a:lnTo>
                    <a:pt x="368" y="1555"/>
                  </a:lnTo>
                  <a:lnTo>
                    <a:pt x="331" y="1586"/>
                  </a:lnTo>
                  <a:lnTo>
                    <a:pt x="282" y="1601"/>
                  </a:lnTo>
                  <a:lnTo>
                    <a:pt x="245" y="1606"/>
                  </a:lnTo>
                  <a:lnTo>
                    <a:pt x="208" y="1626"/>
                  </a:lnTo>
                  <a:lnTo>
                    <a:pt x="178" y="1647"/>
                  </a:lnTo>
                  <a:lnTo>
                    <a:pt x="129" y="1667"/>
                  </a:lnTo>
                  <a:lnTo>
                    <a:pt x="86" y="1677"/>
                  </a:lnTo>
                  <a:lnTo>
                    <a:pt x="49" y="1677"/>
                  </a:lnTo>
                  <a:lnTo>
                    <a:pt x="24" y="1667"/>
                  </a:lnTo>
                  <a:lnTo>
                    <a:pt x="17" y="1651"/>
                  </a:lnTo>
                  <a:lnTo>
                    <a:pt x="18" y="1636"/>
                  </a:lnTo>
                  <a:lnTo>
                    <a:pt x="18" y="1596"/>
                  </a:lnTo>
                  <a:lnTo>
                    <a:pt x="24" y="1570"/>
                  </a:lnTo>
                  <a:lnTo>
                    <a:pt x="30" y="1540"/>
                  </a:lnTo>
                  <a:lnTo>
                    <a:pt x="36" y="1520"/>
                  </a:lnTo>
                  <a:lnTo>
                    <a:pt x="43" y="1499"/>
                  </a:lnTo>
                  <a:lnTo>
                    <a:pt x="79" y="1454"/>
                  </a:lnTo>
                  <a:lnTo>
                    <a:pt x="86" y="1428"/>
                  </a:lnTo>
                  <a:lnTo>
                    <a:pt x="86" y="1408"/>
                  </a:lnTo>
                  <a:lnTo>
                    <a:pt x="79" y="1373"/>
                  </a:lnTo>
                  <a:lnTo>
                    <a:pt x="73" y="1352"/>
                  </a:lnTo>
                  <a:lnTo>
                    <a:pt x="49" y="1322"/>
                  </a:lnTo>
                  <a:lnTo>
                    <a:pt x="49" y="1292"/>
                  </a:lnTo>
                  <a:lnTo>
                    <a:pt x="36" y="1251"/>
                  </a:lnTo>
                  <a:lnTo>
                    <a:pt x="36" y="1210"/>
                  </a:lnTo>
                  <a:lnTo>
                    <a:pt x="36" y="1170"/>
                  </a:lnTo>
                  <a:lnTo>
                    <a:pt x="30" y="1134"/>
                  </a:lnTo>
                  <a:lnTo>
                    <a:pt x="18" y="1119"/>
                  </a:lnTo>
                  <a:lnTo>
                    <a:pt x="6" y="1078"/>
                  </a:lnTo>
                  <a:lnTo>
                    <a:pt x="0" y="1053"/>
                  </a:lnTo>
                  <a:lnTo>
                    <a:pt x="12" y="1018"/>
                  </a:lnTo>
                  <a:lnTo>
                    <a:pt x="36" y="997"/>
                  </a:lnTo>
                  <a:lnTo>
                    <a:pt x="61" y="952"/>
                  </a:lnTo>
                  <a:lnTo>
                    <a:pt x="67" y="916"/>
                  </a:lnTo>
                  <a:lnTo>
                    <a:pt x="86" y="896"/>
                  </a:lnTo>
                  <a:lnTo>
                    <a:pt x="73" y="871"/>
                  </a:lnTo>
                  <a:lnTo>
                    <a:pt x="61" y="855"/>
                  </a:lnTo>
                  <a:lnTo>
                    <a:pt x="36" y="835"/>
                  </a:lnTo>
                  <a:lnTo>
                    <a:pt x="11" y="810"/>
                  </a:lnTo>
                  <a:lnTo>
                    <a:pt x="3" y="782"/>
                  </a:lnTo>
                  <a:lnTo>
                    <a:pt x="3" y="779"/>
                  </a:lnTo>
                  <a:lnTo>
                    <a:pt x="6" y="754"/>
                  </a:lnTo>
                  <a:lnTo>
                    <a:pt x="18" y="708"/>
                  </a:lnTo>
                  <a:lnTo>
                    <a:pt x="49" y="693"/>
                  </a:lnTo>
                  <a:lnTo>
                    <a:pt x="61" y="663"/>
                  </a:lnTo>
                  <a:lnTo>
                    <a:pt x="92" y="632"/>
                  </a:lnTo>
                  <a:lnTo>
                    <a:pt x="92" y="597"/>
                  </a:lnTo>
                  <a:lnTo>
                    <a:pt x="92" y="561"/>
                  </a:lnTo>
                  <a:lnTo>
                    <a:pt x="110" y="515"/>
                  </a:lnTo>
                  <a:lnTo>
                    <a:pt x="129" y="485"/>
                  </a:lnTo>
                  <a:lnTo>
                    <a:pt x="147" y="460"/>
                  </a:lnTo>
                  <a:lnTo>
                    <a:pt x="147" y="434"/>
                  </a:lnTo>
                  <a:lnTo>
                    <a:pt x="132" y="398"/>
                  </a:lnTo>
                  <a:lnTo>
                    <a:pt x="178" y="387"/>
                  </a:lnTo>
                  <a:lnTo>
                    <a:pt x="197" y="343"/>
                  </a:lnTo>
                  <a:lnTo>
                    <a:pt x="220" y="330"/>
                  </a:lnTo>
                  <a:lnTo>
                    <a:pt x="251" y="333"/>
                  </a:lnTo>
                  <a:lnTo>
                    <a:pt x="295" y="329"/>
                  </a:lnTo>
                  <a:lnTo>
                    <a:pt x="321" y="304"/>
                  </a:lnTo>
                  <a:lnTo>
                    <a:pt x="333" y="252"/>
                  </a:lnTo>
                  <a:lnTo>
                    <a:pt x="343" y="235"/>
                  </a:lnTo>
                  <a:lnTo>
                    <a:pt x="368" y="196"/>
                  </a:lnTo>
                  <a:lnTo>
                    <a:pt x="389" y="155"/>
                  </a:lnTo>
                  <a:lnTo>
                    <a:pt x="418" y="149"/>
                  </a:lnTo>
                  <a:lnTo>
                    <a:pt x="461" y="151"/>
                  </a:lnTo>
                  <a:lnTo>
                    <a:pt x="487" y="159"/>
                  </a:lnTo>
                  <a:lnTo>
                    <a:pt x="520" y="159"/>
                  </a:lnTo>
                  <a:lnTo>
                    <a:pt x="538" y="129"/>
                  </a:lnTo>
                  <a:lnTo>
                    <a:pt x="556" y="112"/>
                  </a:lnTo>
                  <a:lnTo>
                    <a:pt x="579" y="105"/>
                  </a:lnTo>
                  <a:lnTo>
                    <a:pt x="611" y="104"/>
                  </a:lnTo>
                  <a:lnTo>
                    <a:pt x="627" y="109"/>
                  </a:lnTo>
                  <a:lnTo>
                    <a:pt x="654" y="116"/>
                  </a:lnTo>
                  <a:lnTo>
                    <a:pt x="674" y="114"/>
                  </a:lnTo>
                  <a:lnTo>
                    <a:pt x="727" y="87"/>
                  </a:lnTo>
                  <a:lnTo>
                    <a:pt x="774" y="63"/>
                  </a:lnTo>
                  <a:lnTo>
                    <a:pt x="803" y="54"/>
                  </a:lnTo>
                  <a:lnTo>
                    <a:pt x="813" y="0"/>
                  </a:lnTo>
                  <a:lnTo>
                    <a:pt x="827" y="10"/>
                  </a:lnTo>
                  <a:lnTo>
                    <a:pt x="827" y="10"/>
                  </a:lnTo>
                  <a:lnTo>
                    <a:pt x="827" y="10"/>
                  </a:lnTo>
                  <a:lnTo>
                    <a:pt x="827" y="10"/>
                  </a:lnTo>
                  <a:lnTo>
                    <a:pt x="827" y="1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05" name="Freeform 25"/>
            <p:cNvSpPr>
              <a:spLocks noChangeAspect="1" noChangeArrowheads="1"/>
            </p:cNvSpPr>
            <p:nvPr/>
          </p:nvSpPr>
          <p:spPr bwMode="auto">
            <a:xfrm>
              <a:off x="3330" y="1622"/>
              <a:ext cx="552" cy="823"/>
            </a:xfrm>
            <a:custGeom>
              <a:avLst/>
              <a:gdLst/>
              <a:ahLst/>
              <a:cxnLst>
                <a:cxn ang="0">
                  <a:pos x="1192" y="6"/>
                </a:cxn>
                <a:cxn ang="0">
                  <a:pos x="1126" y="75"/>
                </a:cxn>
                <a:cxn ang="0">
                  <a:pos x="991" y="97"/>
                </a:cxn>
                <a:cxn ang="0">
                  <a:pos x="935" y="219"/>
                </a:cxn>
                <a:cxn ang="0">
                  <a:pos x="818" y="322"/>
                </a:cxn>
                <a:cxn ang="0">
                  <a:pos x="697" y="468"/>
                </a:cxn>
                <a:cxn ang="0">
                  <a:pos x="578" y="521"/>
                </a:cxn>
                <a:cxn ang="0">
                  <a:pos x="475" y="513"/>
                </a:cxn>
                <a:cxn ang="0">
                  <a:pos x="360" y="533"/>
                </a:cxn>
                <a:cxn ang="0">
                  <a:pos x="331" y="695"/>
                </a:cxn>
                <a:cxn ang="0">
                  <a:pos x="440" y="766"/>
                </a:cxn>
                <a:cxn ang="0">
                  <a:pos x="578" y="816"/>
                </a:cxn>
                <a:cxn ang="0">
                  <a:pos x="698" y="875"/>
                </a:cxn>
                <a:cxn ang="0">
                  <a:pos x="674" y="998"/>
                </a:cxn>
                <a:cxn ang="0">
                  <a:pos x="701" y="1119"/>
                </a:cxn>
                <a:cxn ang="0">
                  <a:pos x="535" y="1178"/>
                </a:cxn>
                <a:cxn ang="0">
                  <a:pos x="469" y="1193"/>
                </a:cxn>
                <a:cxn ang="0">
                  <a:pos x="398" y="1258"/>
                </a:cxn>
                <a:cxn ang="0">
                  <a:pos x="282" y="1238"/>
                </a:cxn>
                <a:cxn ang="0">
                  <a:pos x="148" y="1252"/>
                </a:cxn>
                <a:cxn ang="0">
                  <a:pos x="109" y="1368"/>
                </a:cxn>
                <a:cxn ang="0">
                  <a:pos x="200" y="1393"/>
                </a:cxn>
                <a:cxn ang="0">
                  <a:pos x="162" y="1506"/>
                </a:cxn>
                <a:cxn ang="0">
                  <a:pos x="180" y="1603"/>
                </a:cxn>
                <a:cxn ang="0">
                  <a:pos x="130" y="1623"/>
                </a:cxn>
                <a:cxn ang="0">
                  <a:pos x="0" y="1641"/>
                </a:cxn>
                <a:cxn ang="0">
                  <a:pos x="38" y="1701"/>
                </a:cxn>
                <a:cxn ang="0">
                  <a:pos x="20" y="1792"/>
                </a:cxn>
                <a:cxn ang="0">
                  <a:pos x="63" y="1848"/>
                </a:cxn>
                <a:cxn ang="0">
                  <a:pos x="169" y="1869"/>
                </a:cxn>
                <a:cxn ang="0">
                  <a:pos x="328" y="1849"/>
                </a:cxn>
                <a:cxn ang="0">
                  <a:pos x="394" y="1894"/>
                </a:cxn>
                <a:cxn ang="0">
                  <a:pos x="462" y="1920"/>
                </a:cxn>
                <a:cxn ang="0">
                  <a:pos x="564" y="1963"/>
                </a:cxn>
                <a:cxn ang="0">
                  <a:pos x="631" y="1952"/>
                </a:cxn>
                <a:cxn ang="0">
                  <a:pos x="754" y="1965"/>
                </a:cxn>
                <a:cxn ang="0">
                  <a:pos x="867" y="2009"/>
                </a:cxn>
                <a:cxn ang="0">
                  <a:pos x="941" y="2057"/>
                </a:cxn>
                <a:cxn ang="0">
                  <a:pos x="1048" y="1996"/>
                </a:cxn>
                <a:cxn ang="0">
                  <a:pos x="998" y="1904"/>
                </a:cxn>
                <a:cxn ang="0">
                  <a:pos x="1059" y="1843"/>
                </a:cxn>
                <a:cxn ang="0">
                  <a:pos x="1150" y="1787"/>
                </a:cxn>
                <a:cxn ang="0">
                  <a:pos x="1054" y="1752"/>
                </a:cxn>
                <a:cxn ang="0">
                  <a:pos x="981" y="1686"/>
                </a:cxn>
                <a:cxn ang="0">
                  <a:pos x="1164" y="1676"/>
                </a:cxn>
                <a:cxn ang="0">
                  <a:pos x="1337" y="1671"/>
                </a:cxn>
                <a:cxn ang="0">
                  <a:pos x="1348" y="1554"/>
                </a:cxn>
                <a:cxn ang="0">
                  <a:pos x="1251" y="1432"/>
                </a:cxn>
                <a:cxn ang="0">
                  <a:pos x="1163" y="1315"/>
                </a:cxn>
                <a:cxn ang="0">
                  <a:pos x="1147" y="1174"/>
                </a:cxn>
                <a:cxn ang="0">
                  <a:pos x="1200" y="1016"/>
                </a:cxn>
                <a:cxn ang="0">
                  <a:pos x="1154" y="850"/>
                </a:cxn>
                <a:cxn ang="0">
                  <a:pos x="1119" y="679"/>
                </a:cxn>
                <a:cxn ang="0">
                  <a:pos x="1200" y="529"/>
                </a:cxn>
                <a:cxn ang="0">
                  <a:pos x="1126" y="372"/>
                </a:cxn>
                <a:cxn ang="0">
                  <a:pos x="1207" y="253"/>
                </a:cxn>
                <a:cxn ang="0">
                  <a:pos x="1253" y="114"/>
                </a:cxn>
                <a:cxn ang="0">
                  <a:pos x="1267" y="70"/>
                </a:cxn>
              </a:cxnLst>
              <a:rect l="0" t="0" r="r" b="b"/>
              <a:pathLst>
                <a:path w="1379" h="2057">
                  <a:moveTo>
                    <a:pt x="1267" y="70"/>
                  </a:moveTo>
                  <a:lnTo>
                    <a:pt x="1256" y="54"/>
                  </a:lnTo>
                  <a:lnTo>
                    <a:pt x="1244" y="17"/>
                  </a:lnTo>
                  <a:lnTo>
                    <a:pt x="1220" y="0"/>
                  </a:lnTo>
                  <a:lnTo>
                    <a:pt x="1192" y="6"/>
                  </a:lnTo>
                  <a:lnTo>
                    <a:pt x="1189" y="8"/>
                  </a:lnTo>
                  <a:lnTo>
                    <a:pt x="1171" y="24"/>
                  </a:lnTo>
                  <a:lnTo>
                    <a:pt x="1150" y="57"/>
                  </a:lnTo>
                  <a:lnTo>
                    <a:pt x="1140" y="76"/>
                  </a:lnTo>
                  <a:lnTo>
                    <a:pt x="1126" y="75"/>
                  </a:lnTo>
                  <a:lnTo>
                    <a:pt x="1108" y="63"/>
                  </a:lnTo>
                  <a:lnTo>
                    <a:pt x="1094" y="62"/>
                  </a:lnTo>
                  <a:lnTo>
                    <a:pt x="1054" y="63"/>
                  </a:lnTo>
                  <a:lnTo>
                    <a:pt x="1033" y="72"/>
                  </a:lnTo>
                  <a:lnTo>
                    <a:pt x="991" y="97"/>
                  </a:lnTo>
                  <a:lnTo>
                    <a:pt x="963" y="120"/>
                  </a:lnTo>
                  <a:lnTo>
                    <a:pt x="931" y="141"/>
                  </a:lnTo>
                  <a:lnTo>
                    <a:pt x="928" y="188"/>
                  </a:lnTo>
                  <a:lnTo>
                    <a:pt x="930" y="191"/>
                  </a:lnTo>
                  <a:lnTo>
                    <a:pt x="935" y="219"/>
                  </a:lnTo>
                  <a:lnTo>
                    <a:pt x="930" y="242"/>
                  </a:lnTo>
                  <a:lnTo>
                    <a:pt x="907" y="254"/>
                  </a:lnTo>
                  <a:lnTo>
                    <a:pt x="878" y="260"/>
                  </a:lnTo>
                  <a:lnTo>
                    <a:pt x="843" y="277"/>
                  </a:lnTo>
                  <a:lnTo>
                    <a:pt x="818" y="322"/>
                  </a:lnTo>
                  <a:lnTo>
                    <a:pt x="796" y="352"/>
                  </a:lnTo>
                  <a:lnTo>
                    <a:pt x="765" y="383"/>
                  </a:lnTo>
                  <a:lnTo>
                    <a:pt x="736" y="413"/>
                  </a:lnTo>
                  <a:lnTo>
                    <a:pt x="715" y="436"/>
                  </a:lnTo>
                  <a:lnTo>
                    <a:pt x="697" y="468"/>
                  </a:lnTo>
                  <a:lnTo>
                    <a:pt x="677" y="510"/>
                  </a:lnTo>
                  <a:lnTo>
                    <a:pt x="649" y="536"/>
                  </a:lnTo>
                  <a:lnTo>
                    <a:pt x="648" y="536"/>
                  </a:lnTo>
                  <a:lnTo>
                    <a:pt x="592" y="538"/>
                  </a:lnTo>
                  <a:lnTo>
                    <a:pt x="578" y="521"/>
                  </a:lnTo>
                  <a:lnTo>
                    <a:pt x="571" y="507"/>
                  </a:lnTo>
                  <a:lnTo>
                    <a:pt x="557" y="497"/>
                  </a:lnTo>
                  <a:lnTo>
                    <a:pt x="529" y="495"/>
                  </a:lnTo>
                  <a:lnTo>
                    <a:pt x="511" y="510"/>
                  </a:lnTo>
                  <a:lnTo>
                    <a:pt x="475" y="513"/>
                  </a:lnTo>
                  <a:lnTo>
                    <a:pt x="448" y="513"/>
                  </a:lnTo>
                  <a:lnTo>
                    <a:pt x="430" y="514"/>
                  </a:lnTo>
                  <a:lnTo>
                    <a:pt x="398" y="518"/>
                  </a:lnTo>
                  <a:lnTo>
                    <a:pt x="370" y="524"/>
                  </a:lnTo>
                  <a:lnTo>
                    <a:pt x="360" y="533"/>
                  </a:lnTo>
                  <a:lnTo>
                    <a:pt x="338" y="563"/>
                  </a:lnTo>
                  <a:lnTo>
                    <a:pt x="328" y="593"/>
                  </a:lnTo>
                  <a:lnTo>
                    <a:pt x="327" y="646"/>
                  </a:lnTo>
                  <a:lnTo>
                    <a:pt x="334" y="661"/>
                  </a:lnTo>
                  <a:lnTo>
                    <a:pt x="331" y="695"/>
                  </a:lnTo>
                  <a:lnTo>
                    <a:pt x="328" y="718"/>
                  </a:lnTo>
                  <a:lnTo>
                    <a:pt x="359" y="740"/>
                  </a:lnTo>
                  <a:lnTo>
                    <a:pt x="390" y="746"/>
                  </a:lnTo>
                  <a:lnTo>
                    <a:pt x="420" y="758"/>
                  </a:lnTo>
                  <a:lnTo>
                    <a:pt x="440" y="766"/>
                  </a:lnTo>
                  <a:lnTo>
                    <a:pt x="486" y="768"/>
                  </a:lnTo>
                  <a:lnTo>
                    <a:pt x="497" y="774"/>
                  </a:lnTo>
                  <a:lnTo>
                    <a:pt x="508" y="789"/>
                  </a:lnTo>
                  <a:lnTo>
                    <a:pt x="540" y="807"/>
                  </a:lnTo>
                  <a:lnTo>
                    <a:pt x="578" y="816"/>
                  </a:lnTo>
                  <a:lnTo>
                    <a:pt x="591" y="815"/>
                  </a:lnTo>
                  <a:lnTo>
                    <a:pt x="623" y="832"/>
                  </a:lnTo>
                  <a:lnTo>
                    <a:pt x="645" y="847"/>
                  </a:lnTo>
                  <a:lnTo>
                    <a:pt x="674" y="850"/>
                  </a:lnTo>
                  <a:lnTo>
                    <a:pt x="698" y="875"/>
                  </a:lnTo>
                  <a:lnTo>
                    <a:pt x="709" y="906"/>
                  </a:lnTo>
                  <a:lnTo>
                    <a:pt x="713" y="928"/>
                  </a:lnTo>
                  <a:lnTo>
                    <a:pt x="713" y="959"/>
                  </a:lnTo>
                  <a:lnTo>
                    <a:pt x="691" y="975"/>
                  </a:lnTo>
                  <a:lnTo>
                    <a:pt x="674" y="998"/>
                  </a:lnTo>
                  <a:lnTo>
                    <a:pt x="673" y="1039"/>
                  </a:lnTo>
                  <a:lnTo>
                    <a:pt x="684" y="1069"/>
                  </a:lnTo>
                  <a:lnTo>
                    <a:pt x="684" y="1079"/>
                  </a:lnTo>
                  <a:lnTo>
                    <a:pt x="702" y="1092"/>
                  </a:lnTo>
                  <a:lnTo>
                    <a:pt x="701" y="1119"/>
                  </a:lnTo>
                  <a:lnTo>
                    <a:pt x="684" y="1148"/>
                  </a:lnTo>
                  <a:lnTo>
                    <a:pt x="652" y="1161"/>
                  </a:lnTo>
                  <a:lnTo>
                    <a:pt x="624" y="1158"/>
                  </a:lnTo>
                  <a:lnTo>
                    <a:pt x="577" y="1155"/>
                  </a:lnTo>
                  <a:lnTo>
                    <a:pt x="535" y="1178"/>
                  </a:lnTo>
                  <a:lnTo>
                    <a:pt x="511" y="1166"/>
                  </a:lnTo>
                  <a:lnTo>
                    <a:pt x="504" y="1164"/>
                  </a:lnTo>
                  <a:lnTo>
                    <a:pt x="487" y="1167"/>
                  </a:lnTo>
                  <a:lnTo>
                    <a:pt x="476" y="1171"/>
                  </a:lnTo>
                  <a:lnTo>
                    <a:pt x="469" y="1193"/>
                  </a:lnTo>
                  <a:lnTo>
                    <a:pt x="486" y="1223"/>
                  </a:lnTo>
                  <a:lnTo>
                    <a:pt x="483" y="1246"/>
                  </a:lnTo>
                  <a:lnTo>
                    <a:pt x="465" y="1251"/>
                  </a:lnTo>
                  <a:lnTo>
                    <a:pt x="433" y="1253"/>
                  </a:lnTo>
                  <a:lnTo>
                    <a:pt x="398" y="1258"/>
                  </a:lnTo>
                  <a:lnTo>
                    <a:pt x="366" y="1265"/>
                  </a:lnTo>
                  <a:lnTo>
                    <a:pt x="360" y="1267"/>
                  </a:lnTo>
                  <a:lnTo>
                    <a:pt x="310" y="1264"/>
                  </a:lnTo>
                  <a:lnTo>
                    <a:pt x="300" y="1254"/>
                  </a:lnTo>
                  <a:lnTo>
                    <a:pt x="282" y="1238"/>
                  </a:lnTo>
                  <a:lnTo>
                    <a:pt x="263" y="1228"/>
                  </a:lnTo>
                  <a:lnTo>
                    <a:pt x="218" y="1227"/>
                  </a:lnTo>
                  <a:lnTo>
                    <a:pt x="189" y="1227"/>
                  </a:lnTo>
                  <a:lnTo>
                    <a:pt x="158" y="1227"/>
                  </a:lnTo>
                  <a:lnTo>
                    <a:pt x="148" y="1252"/>
                  </a:lnTo>
                  <a:lnTo>
                    <a:pt x="161" y="1279"/>
                  </a:lnTo>
                  <a:lnTo>
                    <a:pt x="162" y="1303"/>
                  </a:lnTo>
                  <a:lnTo>
                    <a:pt x="140" y="1319"/>
                  </a:lnTo>
                  <a:lnTo>
                    <a:pt x="109" y="1349"/>
                  </a:lnTo>
                  <a:lnTo>
                    <a:pt x="109" y="1368"/>
                  </a:lnTo>
                  <a:lnTo>
                    <a:pt x="115" y="1370"/>
                  </a:lnTo>
                  <a:lnTo>
                    <a:pt x="133" y="1375"/>
                  </a:lnTo>
                  <a:lnTo>
                    <a:pt x="155" y="1382"/>
                  </a:lnTo>
                  <a:lnTo>
                    <a:pt x="182" y="1386"/>
                  </a:lnTo>
                  <a:lnTo>
                    <a:pt x="200" y="1393"/>
                  </a:lnTo>
                  <a:lnTo>
                    <a:pt x="196" y="1422"/>
                  </a:lnTo>
                  <a:lnTo>
                    <a:pt x="186" y="1441"/>
                  </a:lnTo>
                  <a:lnTo>
                    <a:pt x="172" y="1467"/>
                  </a:lnTo>
                  <a:lnTo>
                    <a:pt x="179" y="1487"/>
                  </a:lnTo>
                  <a:lnTo>
                    <a:pt x="162" y="1506"/>
                  </a:lnTo>
                  <a:lnTo>
                    <a:pt x="151" y="1519"/>
                  </a:lnTo>
                  <a:lnTo>
                    <a:pt x="158" y="1550"/>
                  </a:lnTo>
                  <a:lnTo>
                    <a:pt x="161" y="1571"/>
                  </a:lnTo>
                  <a:lnTo>
                    <a:pt x="169" y="1591"/>
                  </a:lnTo>
                  <a:lnTo>
                    <a:pt x="180" y="1603"/>
                  </a:lnTo>
                  <a:lnTo>
                    <a:pt x="180" y="1612"/>
                  </a:lnTo>
                  <a:lnTo>
                    <a:pt x="172" y="1621"/>
                  </a:lnTo>
                  <a:lnTo>
                    <a:pt x="155" y="1625"/>
                  </a:lnTo>
                  <a:lnTo>
                    <a:pt x="140" y="1624"/>
                  </a:lnTo>
                  <a:lnTo>
                    <a:pt x="130" y="1623"/>
                  </a:lnTo>
                  <a:lnTo>
                    <a:pt x="120" y="1621"/>
                  </a:lnTo>
                  <a:lnTo>
                    <a:pt x="95" y="1619"/>
                  </a:lnTo>
                  <a:lnTo>
                    <a:pt x="63" y="1621"/>
                  </a:lnTo>
                  <a:lnTo>
                    <a:pt x="35" y="1624"/>
                  </a:lnTo>
                  <a:lnTo>
                    <a:pt x="0" y="1641"/>
                  </a:lnTo>
                  <a:lnTo>
                    <a:pt x="0" y="1656"/>
                  </a:lnTo>
                  <a:lnTo>
                    <a:pt x="10" y="1670"/>
                  </a:lnTo>
                  <a:lnTo>
                    <a:pt x="20" y="1677"/>
                  </a:lnTo>
                  <a:lnTo>
                    <a:pt x="31" y="1685"/>
                  </a:lnTo>
                  <a:lnTo>
                    <a:pt x="38" y="1701"/>
                  </a:lnTo>
                  <a:lnTo>
                    <a:pt x="38" y="1712"/>
                  </a:lnTo>
                  <a:lnTo>
                    <a:pt x="38" y="1735"/>
                  </a:lnTo>
                  <a:lnTo>
                    <a:pt x="21" y="1759"/>
                  </a:lnTo>
                  <a:lnTo>
                    <a:pt x="3" y="1776"/>
                  </a:lnTo>
                  <a:lnTo>
                    <a:pt x="20" y="1792"/>
                  </a:lnTo>
                  <a:lnTo>
                    <a:pt x="34" y="1803"/>
                  </a:lnTo>
                  <a:lnTo>
                    <a:pt x="42" y="1814"/>
                  </a:lnTo>
                  <a:lnTo>
                    <a:pt x="56" y="1824"/>
                  </a:lnTo>
                  <a:lnTo>
                    <a:pt x="67" y="1832"/>
                  </a:lnTo>
                  <a:lnTo>
                    <a:pt x="63" y="1848"/>
                  </a:lnTo>
                  <a:lnTo>
                    <a:pt x="77" y="1862"/>
                  </a:lnTo>
                  <a:lnTo>
                    <a:pt x="90" y="1871"/>
                  </a:lnTo>
                  <a:lnTo>
                    <a:pt x="116" y="1884"/>
                  </a:lnTo>
                  <a:lnTo>
                    <a:pt x="130" y="1873"/>
                  </a:lnTo>
                  <a:lnTo>
                    <a:pt x="169" y="1869"/>
                  </a:lnTo>
                  <a:lnTo>
                    <a:pt x="196" y="1852"/>
                  </a:lnTo>
                  <a:lnTo>
                    <a:pt x="236" y="1845"/>
                  </a:lnTo>
                  <a:lnTo>
                    <a:pt x="271" y="1844"/>
                  </a:lnTo>
                  <a:lnTo>
                    <a:pt x="307" y="1845"/>
                  </a:lnTo>
                  <a:lnTo>
                    <a:pt x="328" y="1849"/>
                  </a:lnTo>
                  <a:lnTo>
                    <a:pt x="341" y="1863"/>
                  </a:lnTo>
                  <a:lnTo>
                    <a:pt x="349" y="1880"/>
                  </a:lnTo>
                  <a:lnTo>
                    <a:pt x="352" y="1889"/>
                  </a:lnTo>
                  <a:lnTo>
                    <a:pt x="374" y="1891"/>
                  </a:lnTo>
                  <a:lnTo>
                    <a:pt x="394" y="1894"/>
                  </a:lnTo>
                  <a:lnTo>
                    <a:pt x="420" y="1894"/>
                  </a:lnTo>
                  <a:lnTo>
                    <a:pt x="441" y="1887"/>
                  </a:lnTo>
                  <a:lnTo>
                    <a:pt x="443" y="1903"/>
                  </a:lnTo>
                  <a:lnTo>
                    <a:pt x="451" y="1914"/>
                  </a:lnTo>
                  <a:lnTo>
                    <a:pt x="462" y="1920"/>
                  </a:lnTo>
                  <a:lnTo>
                    <a:pt x="476" y="1919"/>
                  </a:lnTo>
                  <a:lnTo>
                    <a:pt x="503" y="1925"/>
                  </a:lnTo>
                  <a:lnTo>
                    <a:pt x="522" y="1934"/>
                  </a:lnTo>
                  <a:lnTo>
                    <a:pt x="547" y="1948"/>
                  </a:lnTo>
                  <a:lnTo>
                    <a:pt x="564" y="1963"/>
                  </a:lnTo>
                  <a:lnTo>
                    <a:pt x="571" y="1973"/>
                  </a:lnTo>
                  <a:lnTo>
                    <a:pt x="585" y="1978"/>
                  </a:lnTo>
                  <a:lnTo>
                    <a:pt x="600" y="1980"/>
                  </a:lnTo>
                  <a:lnTo>
                    <a:pt x="623" y="1969"/>
                  </a:lnTo>
                  <a:lnTo>
                    <a:pt x="631" y="1952"/>
                  </a:lnTo>
                  <a:lnTo>
                    <a:pt x="656" y="1949"/>
                  </a:lnTo>
                  <a:lnTo>
                    <a:pt x="677" y="1944"/>
                  </a:lnTo>
                  <a:lnTo>
                    <a:pt x="709" y="1946"/>
                  </a:lnTo>
                  <a:lnTo>
                    <a:pt x="734" y="1948"/>
                  </a:lnTo>
                  <a:lnTo>
                    <a:pt x="754" y="1965"/>
                  </a:lnTo>
                  <a:lnTo>
                    <a:pt x="778" y="1975"/>
                  </a:lnTo>
                  <a:lnTo>
                    <a:pt x="804" y="1990"/>
                  </a:lnTo>
                  <a:lnTo>
                    <a:pt x="822" y="2007"/>
                  </a:lnTo>
                  <a:lnTo>
                    <a:pt x="836" y="2011"/>
                  </a:lnTo>
                  <a:lnTo>
                    <a:pt x="867" y="2009"/>
                  </a:lnTo>
                  <a:lnTo>
                    <a:pt x="893" y="2009"/>
                  </a:lnTo>
                  <a:lnTo>
                    <a:pt x="909" y="2017"/>
                  </a:lnTo>
                  <a:lnTo>
                    <a:pt x="907" y="2033"/>
                  </a:lnTo>
                  <a:lnTo>
                    <a:pt x="921" y="2046"/>
                  </a:lnTo>
                  <a:lnTo>
                    <a:pt x="941" y="2057"/>
                  </a:lnTo>
                  <a:lnTo>
                    <a:pt x="963" y="2057"/>
                  </a:lnTo>
                  <a:lnTo>
                    <a:pt x="984" y="2053"/>
                  </a:lnTo>
                  <a:lnTo>
                    <a:pt x="1030" y="2040"/>
                  </a:lnTo>
                  <a:lnTo>
                    <a:pt x="1041" y="2016"/>
                  </a:lnTo>
                  <a:lnTo>
                    <a:pt x="1048" y="1996"/>
                  </a:lnTo>
                  <a:lnTo>
                    <a:pt x="1054" y="1980"/>
                  </a:lnTo>
                  <a:lnTo>
                    <a:pt x="1036" y="1960"/>
                  </a:lnTo>
                  <a:lnTo>
                    <a:pt x="1023" y="1945"/>
                  </a:lnTo>
                  <a:lnTo>
                    <a:pt x="1005" y="1930"/>
                  </a:lnTo>
                  <a:lnTo>
                    <a:pt x="998" y="1904"/>
                  </a:lnTo>
                  <a:lnTo>
                    <a:pt x="1016" y="1889"/>
                  </a:lnTo>
                  <a:lnTo>
                    <a:pt x="1016" y="1874"/>
                  </a:lnTo>
                  <a:lnTo>
                    <a:pt x="1016" y="1853"/>
                  </a:lnTo>
                  <a:lnTo>
                    <a:pt x="1036" y="1848"/>
                  </a:lnTo>
                  <a:lnTo>
                    <a:pt x="1059" y="1843"/>
                  </a:lnTo>
                  <a:lnTo>
                    <a:pt x="1083" y="1848"/>
                  </a:lnTo>
                  <a:lnTo>
                    <a:pt x="1128" y="1838"/>
                  </a:lnTo>
                  <a:lnTo>
                    <a:pt x="1146" y="1823"/>
                  </a:lnTo>
                  <a:lnTo>
                    <a:pt x="1150" y="1803"/>
                  </a:lnTo>
                  <a:lnTo>
                    <a:pt x="1150" y="1787"/>
                  </a:lnTo>
                  <a:lnTo>
                    <a:pt x="1140" y="1767"/>
                  </a:lnTo>
                  <a:lnTo>
                    <a:pt x="1115" y="1762"/>
                  </a:lnTo>
                  <a:lnTo>
                    <a:pt x="1097" y="1762"/>
                  </a:lnTo>
                  <a:lnTo>
                    <a:pt x="1073" y="1762"/>
                  </a:lnTo>
                  <a:lnTo>
                    <a:pt x="1054" y="1752"/>
                  </a:lnTo>
                  <a:lnTo>
                    <a:pt x="1054" y="1731"/>
                  </a:lnTo>
                  <a:lnTo>
                    <a:pt x="1041" y="1711"/>
                  </a:lnTo>
                  <a:lnTo>
                    <a:pt x="1009" y="1706"/>
                  </a:lnTo>
                  <a:lnTo>
                    <a:pt x="987" y="1701"/>
                  </a:lnTo>
                  <a:lnTo>
                    <a:pt x="981" y="1686"/>
                  </a:lnTo>
                  <a:lnTo>
                    <a:pt x="998" y="1671"/>
                  </a:lnTo>
                  <a:lnTo>
                    <a:pt x="1036" y="1671"/>
                  </a:lnTo>
                  <a:lnTo>
                    <a:pt x="1066" y="1671"/>
                  </a:lnTo>
                  <a:lnTo>
                    <a:pt x="1122" y="1671"/>
                  </a:lnTo>
                  <a:lnTo>
                    <a:pt x="1164" y="1676"/>
                  </a:lnTo>
                  <a:lnTo>
                    <a:pt x="1202" y="1686"/>
                  </a:lnTo>
                  <a:lnTo>
                    <a:pt x="1251" y="1686"/>
                  </a:lnTo>
                  <a:lnTo>
                    <a:pt x="1263" y="1671"/>
                  </a:lnTo>
                  <a:lnTo>
                    <a:pt x="1294" y="1681"/>
                  </a:lnTo>
                  <a:lnTo>
                    <a:pt x="1337" y="1671"/>
                  </a:lnTo>
                  <a:lnTo>
                    <a:pt x="1361" y="1655"/>
                  </a:lnTo>
                  <a:lnTo>
                    <a:pt x="1376" y="1655"/>
                  </a:lnTo>
                  <a:lnTo>
                    <a:pt x="1380" y="1630"/>
                  </a:lnTo>
                  <a:lnTo>
                    <a:pt x="1366" y="1574"/>
                  </a:lnTo>
                  <a:lnTo>
                    <a:pt x="1348" y="1554"/>
                  </a:lnTo>
                  <a:lnTo>
                    <a:pt x="1316" y="1533"/>
                  </a:lnTo>
                  <a:lnTo>
                    <a:pt x="1287" y="1508"/>
                  </a:lnTo>
                  <a:lnTo>
                    <a:pt x="1269" y="1493"/>
                  </a:lnTo>
                  <a:lnTo>
                    <a:pt x="1256" y="1462"/>
                  </a:lnTo>
                  <a:lnTo>
                    <a:pt x="1251" y="1432"/>
                  </a:lnTo>
                  <a:lnTo>
                    <a:pt x="1238" y="1412"/>
                  </a:lnTo>
                  <a:lnTo>
                    <a:pt x="1214" y="1396"/>
                  </a:lnTo>
                  <a:lnTo>
                    <a:pt x="1182" y="1356"/>
                  </a:lnTo>
                  <a:lnTo>
                    <a:pt x="1177" y="1335"/>
                  </a:lnTo>
                  <a:lnTo>
                    <a:pt x="1163" y="1315"/>
                  </a:lnTo>
                  <a:lnTo>
                    <a:pt x="1140" y="1305"/>
                  </a:lnTo>
                  <a:lnTo>
                    <a:pt x="1133" y="1284"/>
                  </a:lnTo>
                  <a:lnTo>
                    <a:pt x="1133" y="1257"/>
                  </a:lnTo>
                  <a:lnTo>
                    <a:pt x="1138" y="1210"/>
                  </a:lnTo>
                  <a:lnTo>
                    <a:pt x="1147" y="1174"/>
                  </a:lnTo>
                  <a:lnTo>
                    <a:pt x="1161" y="1136"/>
                  </a:lnTo>
                  <a:lnTo>
                    <a:pt x="1174" y="1118"/>
                  </a:lnTo>
                  <a:lnTo>
                    <a:pt x="1199" y="1092"/>
                  </a:lnTo>
                  <a:lnTo>
                    <a:pt x="1203" y="1049"/>
                  </a:lnTo>
                  <a:lnTo>
                    <a:pt x="1200" y="1016"/>
                  </a:lnTo>
                  <a:lnTo>
                    <a:pt x="1182" y="983"/>
                  </a:lnTo>
                  <a:lnTo>
                    <a:pt x="1163" y="956"/>
                  </a:lnTo>
                  <a:lnTo>
                    <a:pt x="1164" y="925"/>
                  </a:lnTo>
                  <a:lnTo>
                    <a:pt x="1150" y="895"/>
                  </a:lnTo>
                  <a:lnTo>
                    <a:pt x="1154" y="850"/>
                  </a:lnTo>
                  <a:lnTo>
                    <a:pt x="1150" y="784"/>
                  </a:lnTo>
                  <a:lnTo>
                    <a:pt x="1138" y="760"/>
                  </a:lnTo>
                  <a:lnTo>
                    <a:pt x="1129" y="741"/>
                  </a:lnTo>
                  <a:lnTo>
                    <a:pt x="1121" y="715"/>
                  </a:lnTo>
                  <a:lnTo>
                    <a:pt x="1119" y="679"/>
                  </a:lnTo>
                  <a:lnTo>
                    <a:pt x="1129" y="652"/>
                  </a:lnTo>
                  <a:lnTo>
                    <a:pt x="1154" y="635"/>
                  </a:lnTo>
                  <a:lnTo>
                    <a:pt x="1178" y="583"/>
                  </a:lnTo>
                  <a:lnTo>
                    <a:pt x="1184" y="551"/>
                  </a:lnTo>
                  <a:lnTo>
                    <a:pt x="1200" y="529"/>
                  </a:lnTo>
                  <a:lnTo>
                    <a:pt x="1179" y="493"/>
                  </a:lnTo>
                  <a:lnTo>
                    <a:pt x="1150" y="470"/>
                  </a:lnTo>
                  <a:lnTo>
                    <a:pt x="1126" y="445"/>
                  </a:lnTo>
                  <a:lnTo>
                    <a:pt x="1119" y="415"/>
                  </a:lnTo>
                  <a:lnTo>
                    <a:pt x="1126" y="372"/>
                  </a:lnTo>
                  <a:lnTo>
                    <a:pt x="1133" y="343"/>
                  </a:lnTo>
                  <a:lnTo>
                    <a:pt x="1164" y="329"/>
                  </a:lnTo>
                  <a:lnTo>
                    <a:pt x="1178" y="299"/>
                  </a:lnTo>
                  <a:lnTo>
                    <a:pt x="1207" y="267"/>
                  </a:lnTo>
                  <a:lnTo>
                    <a:pt x="1207" y="253"/>
                  </a:lnTo>
                  <a:lnTo>
                    <a:pt x="1207" y="234"/>
                  </a:lnTo>
                  <a:lnTo>
                    <a:pt x="1207" y="198"/>
                  </a:lnTo>
                  <a:lnTo>
                    <a:pt x="1216" y="177"/>
                  </a:lnTo>
                  <a:lnTo>
                    <a:pt x="1230" y="144"/>
                  </a:lnTo>
                  <a:lnTo>
                    <a:pt x="1253" y="114"/>
                  </a:lnTo>
                  <a:lnTo>
                    <a:pt x="1263" y="90"/>
                  </a:lnTo>
                  <a:lnTo>
                    <a:pt x="1267" y="70"/>
                  </a:lnTo>
                  <a:lnTo>
                    <a:pt x="1267" y="70"/>
                  </a:lnTo>
                  <a:lnTo>
                    <a:pt x="1267" y="70"/>
                  </a:lnTo>
                  <a:lnTo>
                    <a:pt x="1267" y="70"/>
                  </a:lnTo>
                  <a:lnTo>
                    <a:pt x="1267" y="7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06" name="Freeform 26"/>
            <p:cNvSpPr>
              <a:spLocks noChangeAspect="1" noChangeArrowheads="1"/>
            </p:cNvSpPr>
            <p:nvPr/>
          </p:nvSpPr>
          <p:spPr bwMode="auto">
            <a:xfrm>
              <a:off x="4501" y="0"/>
              <a:ext cx="1272" cy="963"/>
            </a:xfrm>
            <a:custGeom>
              <a:avLst/>
              <a:gdLst/>
              <a:ahLst/>
              <a:cxnLst>
                <a:cxn ang="0">
                  <a:pos x="183" y="55"/>
                </a:cxn>
                <a:cxn ang="0">
                  <a:pos x="443" y="5"/>
                </a:cxn>
                <a:cxn ang="0">
                  <a:pos x="670" y="55"/>
                </a:cxn>
                <a:cxn ang="0">
                  <a:pos x="898" y="106"/>
                </a:cxn>
                <a:cxn ang="0">
                  <a:pos x="1033" y="238"/>
                </a:cxn>
                <a:cxn ang="0">
                  <a:pos x="1156" y="380"/>
                </a:cxn>
                <a:cxn ang="0">
                  <a:pos x="1230" y="528"/>
                </a:cxn>
                <a:cxn ang="0">
                  <a:pos x="1390" y="711"/>
                </a:cxn>
                <a:cxn ang="0">
                  <a:pos x="1507" y="858"/>
                </a:cxn>
                <a:cxn ang="0">
                  <a:pos x="1740" y="858"/>
                </a:cxn>
                <a:cxn ang="0">
                  <a:pos x="2029" y="929"/>
                </a:cxn>
                <a:cxn ang="0">
                  <a:pos x="2208" y="1036"/>
                </a:cxn>
                <a:cxn ang="0">
                  <a:pos x="2325" y="1183"/>
                </a:cxn>
                <a:cxn ang="0">
                  <a:pos x="2577" y="1198"/>
                </a:cxn>
                <a:cxn ang="0">
                  <a:pos x="2749" y="1071"/>
                </a:cxn>
                <a:cxn ang="0">
                  <a:pos x="2927" y="939"/>
                </a:cxn>
                <a:cxn ang="0">
                  <a:pos x="3112" y="904"/>
                </a:cxn>
                <a:cxn ang="0">
                  <a:pos x="3155" y="1112"/>
                </a:cxn>
                <a:cxn ang="0">
                  <a:pos x="3106" y="1290"/>
                </a:cxn>
                <a:cxn ang="0">
                  <a:pos x="3136" y="1406"/>
                </a:cxn>
                <a:cxn ang="0">
                  <a:pos x="3100" y="1620"/>
                </a:cxn>
                <a:cxn ang="0">
                  <a:pos x="3063" y="1833"/>
                </a:cxn>
                <a:cxn ang="0">
                  <a:pos x="2737" y="1919"/>
                </a:cxn>
                <a:cxn ang="0">
                  <a:pos x="2718" y="2067"/>
                </a:cxn>
                <a:cxn ang="0">
                  <a:pos x="2792" y="2270"/>
                </a:cxn>
                <a:cxn ang="0">
                  <a:pos x="2644" y="2316"/>
                </a:cxn>
                <a:cxn ang="0">
                  <a:pos x="2500" y="2262"/>
                </a:cxn>
                <a:cxn ang="0">
                  <a:pos x="2337" y="2382"/>
                </a:cxn>
                <a:cxn ang="0">
                  <a:pos x="2152" y="2326"/>
                </a:cxn>
                <a:cxn ang="0">
                  <a:pos x="2017" y="2219"/>
                </a:cxn>
                <a:cxn ang="0">
                  <a:pos x="1949" y="2300"/>
                </a:cxn>
                <a:cxn ang="0">
                  <a:pos x="1796" y="2219"/>
                </a:cxn>
                <a:cxn ang="0">
                  <a:pos x="1710" y="2097"/>
                </a:cxn>
                <a:cxn ang="0">
                  <a:pos x="1464" y="2112"/>
                </a:cxn>
                <a:cxn ang="0">
                  <a:pos x="1291" y="2097"/>
                </a:cxn>
                <a:cxn ang="0">
                  <a:pos x="1044" y="2067"/>
                </a:cxn>
                <a:cxn ang="0">
                  <a:pos x="941" y="1930"/>
                </a:cxn>
                <a:cxn ang="0">
                  <a:pos x="750" y="2006"/>
                </a:cxn>
                <a:cxn ang="0">
                  <a:pos x="744" y="1904"/>
                </a:cxn>
                <a:cxn ang="0">
                  <a:pos x="741" y="1817"/>
                </a:cxn>
                <a:cxn ang="0">
                  <a:pos x="588" y="1668"/>
                </a:cxn>
                <a:cxn ang="0">
                  <a:pos x="730" y="1501"/>
                </a:cxn>
                <a:cxn ang="0">
                  <a:pos x="880" y="1330"/>
                </a:cxn>
                <a:cxn ang="0">
                  <a:pos x="978" y="1404"/>
                </a:cxn>
                <a:cxn ang="0">
                  <a:pos x="952" y="1238"/>
                </a:cxn>
                <a:cxn ang="0">
                  <a:pos x="1044" y="1084"/>
                </a:cxn>
                <a:cxn ang="0">
                  <a:pos x="993" y="894"/>
                </a:cxn>
                <a:cxn ang="0">
                  <a:pos x="1059" y="702"/>
                </a:cxn>
                <a:cxn ang="0">
                  <a:pos x="1082" y="580"/>
                </a:cxn>
                <a:cxn ang="0">
                  <a:pos x="918" y="471"/>
                </a:cxn>
                <a:cxn ang="0">
                  <a:pos x="790" y="532"/>
                </a:cxn>
                <a:cxn ang="0">
                  <a:pos x="543" y="616"/>
                </a:cxn>
                <a:cxn ang="0">
                  <a:pos x="363" y="537"/>
                </a:cxn>
                <a:cxn ang="0">
                  <a:pos x="317" y="379"/>
                </a:cxn>
                <a:cxn ang="0">
                  <a:pos x="186" y="340"/>
                </a:cxn>
                <a:cxn ang="0">
                  <a:pos x="112" y="382"/>
                </a:cxn>
                <a:cxn ang="0">
                  <a:pos x="49" y="254"/>
                </a:cxn>
                <a:cxn ang="0">
                  <a:pos x="10" y="111"/>
                </a:cxn>
              </a:cxnLst>
              <a:rect l="0" t="0" r="r" b="b"/>
              <a:pathLst>
                <a:path w="3180" h="2407">
                  <a:moveTo>
                    <a:pt x="10" y="111"/>
                  </a:moveTo>
                  <a:lnTo>
                    <a:pt x="35" y="96"/>
                  </a:lnTo>
                  <a:lnTo>
                    <a:pt x="60" y="86"/>
                  </a:lnTo>
                  <a:lnTo>
                    <a:pt x="90" y="81"/>
                  </a:lnTo>
                  <a:lnTo>
                    <a:pt x="123" y="71"/>
                  </a:lnTo>
                  <a:lnTo>
                    <a:pt x="147" y="60"/>
                  </a:lnTo>
                  <a:lnTo>
                    <a:pt x="183" y="55"/>
                  </a:lnTo>
                  <a:lnTo>
                    <a:pt x="221" y="45"/>
                  </a:lnTo>
                  <a:lnTo>
                    <a:pt x="270" y="40"/>
                  </a:lnTo>
                  <a:lnTo>
                    <a:pt x="307" y="25"/>
                  </a:lnTo>
                  <a:lnTo>
                    <a:pt x="324" y="5"/>
                  </a:lnTo>
                  <a:lnTo>
                    <a:pt x="354" y="0"/>
                  </a:lnTo>
                  <a:lnTo>
                    <a:pt x="398" y="0"/>
                  </a:lnTo>
                  <a:lnTo>
                    <a:pt x="443" y="5"/>
                  </a:lnTo>
                  <a:lnTo>
                    <a:pt x="492" y="15"/>
                  </a:lnTo>
                  <a:lnTo>
                    <a:pt x="515" y="25"/>
                  </a:lnTo>
                  <a:lnTo>
                    <a:pt x="547" y="30"/>
                  </a:lnTo>
                  <a:lnTo>
                    <a:pt x="570" y="45"/>
                  </a:lnTo>
                  <a:lnTo>
                    <a:pt x="594" y="55"/>
                  </a:lnTo>
                  <a:lnTo>
                    <a:pt x="638" y="60"/>
                  </a:lnTo>
                  <a:lnTo>
                    <a:pt x="670" y="55"/>
                  </a:lnTo>
                  <a:lnTo>
                    <a:pt x="701" y="35"/>
                  </a:lnTo>
                  <a:lnTo>
                    <a:pt x="737" y="35"/>
                  </a:lnTo>
                  <a:lnTo>
                    <a:pt x="781" y="45"/>
                  </a:lnTo>
                  <a:lnTo>
                    <a:pt x="824" y="60"/>
                  </a:lnTo>
                  <a:lnTo>
                    <a:pt x="855" y="81"/>
                  </a:lnTo>
                  <a:lnTo>
                    <a:pt x="873" y="96"/>
                  </a:lnTo>
                  <a:lnTo>
                    <a:pt x="898" y="106"/>
                  </a:lnTo>
                  <a:lnTo>
                    <a:pt x="922" y="126"/>
                  </a:lnTo>
                  <a:lnTo>
                    <a:pt x="935" y="157"/>
                  </a:lnTo>
                  <a:lnTo>
                    <a:pt x="947" y="177"/>
                  </a:lnTo>
                  <a:lnTo>
                    <a:pt x="972" y="167"/>
                  </a:lnTo>
                  <a:lnTo>
                    <a:pt x="996" y="193"/>
                  </a:lnTo>
                  <a:lnTo>
                    <a:pt x="1021" y="208"/>
                  </a:lnTo>
                  <a:lnTo>
                    <a:pt x="1033" y="238"/>
                  </a:lnTo>
                  <a:lnTo>
                    <a:pt x="1037" y="259"/>
                  </a:lnTo>
                  <a:lnTo>
                    <a:pt x="1070" y="264"/>
                  </a:lnTo>
                  <a:lnTo>
                    <a:pt x="1074" y="289"/>
                  </a:lnTo>
                  <a:lnTo>
                    <a:pt x="1082" y="319"/>
                  </a:lnTo>
                  <a:lnTo>
                    <a:pt x="1088" y="340"/>
                  </a:lnTo>
                  <a:lnTo>
                    <a:pt x="1119" y="360"/>
                  </a:lnTo>
                  <a:lnTo>
                    <a:pt x="1156" y="380"/>
                  </a:lnTo>
                  <a:lnTo>
                    <a:pt x="1156" y="411"/>
                  </a:lnTo>
                  <a:lnTo>
                    <a:pt x="1168" y="431"/>
                  </a:lnTo>
                  <a:lnTo>
                    <a:pt x="1193" y="441"/>
                  </a:lnTo>
                  <a:lnTo>
                    <a:pt x="1211" y="467"/>
                  </a:lnTo>
                  <a:lnTo>
                    <a:pt x="1205" y="487"/>
                  </a:lnTo>
                  <a:lnTo>
                    <a:pt x="1230" y="502"/>
                  </a:lnTo>
                  <a:lnTo>
                    <a:pt x="1230" y="528"/>
                  </a:lnTo>
                  <a:lnTo>
                    <a:pt x="1267" y="558"/>
                  </a:lnTo>
                  <a:lnTo>
                    <a:pt x="1291" y="573"/>
                  </a:lnTo>
                  <a:lnTo>
                    <a:pt x="1314" y="594"/>
                  </a:lnTo>
                  <a:lnTo>
                    <a:pt x="1347" y="624"/>
                  </a:lnTo>
                  <a:lnTo>
                    <a:pt x="1359" y="650"/>
                  </a:lnTo>
                  <a:lnTo>
                    <a:pt x="1365" y="680"/>
                  </a:lnTo>
                  <a:lnTo>
                    <a:pt x="1390" y="711"/>
                  </a:lnTo>
                  <a:lnTo>
                    <a:pt x="1402" y="736"/>
                  </a:lnTo>
                  <a:lnTo>
                    <a:pt x="1445" y="741"/>
                  </a:lnTo>
                  <a:lnTo>
                    <a:pt x="1457" y="772"/>
                  </a:lnTo>
                  <a:lnTo>
                    <a:pt x="1445" y="792"/>
                  </a:lnTo>
                  <a:lnTo>
                    <a:pt x="1457" y="827"/>
                  </a:lnTo>
                  <a:lnTo>
                    <a:pt x="1476" y="848"/>
                  </a:lnTo>
                  <a:lnTo>
                    <a:pt x="1507" y="858"/>
                  </a:lnTo>
                  <a:lnTo>
                    <a:pt x="1550" y="888"/>
                  </a:lnTo>
                  <a:lnTo>
                    <a:pt x="1593" y="888"/>
                  </a:lnTo>
                  <a:lnTo>
                    <a:pt x="1636" y="893"/>
                  </a:lnTo>
                  <a:lnTo>
                    <a:pt x="1660" y="883"/>
                  </a:lnTo>
                  <a:lnTo>
                    <a:pt x="1679" y="863"/>
                  </a:lnTo>
                  <a:lnTo>
                    <a:pt x="1710" y="858"/>
                  </a:lnTo>
                  <a:lnTo>
                    <a:pt x="1740" y="858"/>
                  </a:lnTo>
                  <a:lnTo>
                    <a:pt x="1777" y="873"/>
                  </a:lnTo>
                  <a:lnTo>
                    <a:pt x="1818" y="883"/>
                  </a:lnTo>
                  <a:lnTo>
                    <a:pt x="1845" y="893"/>
                  </a:lnTo>
                  <a:lnTo>
                    <a:pt x="1888" y="878"/>
                  </a:lnTo>
                  <a:lnTo>
                    <a:pt x="1943" y="883"/>
                  </a:lnTo>
                  <a:lnTo>
                    <a:pt x="1986" y="904"/>
                  </a:lnTo>
                  <a:lnTo>
                    <a:pt x="2029" y="929"/>
                  </a:lnTo>
                  <a:lnTo>
                    <a:pt x="2079" y="949"/>
                  </a:lnTo>
                  <a:lnTo>
                    <a:pt x="2103" y="970"/>
                  </a:lnTo>
                  <a:lnTo>
                    <a:pt x="2140" y="959"/>
                  </a:lnTo>
                  <a:lnTo>
                    <a:pt x="2177" y="959"/>
                  </a:lnTo>
                  <a:lnTo>
                    <a:pt x="2213" y="985"/>
                  </a:lnTo>
                  <a:lnTo>
                    <a:pt x="2202" y="1005"/>
                  </a:lnTo>
                  <a:lnTo>
                    <a:pt x="2208" y="1036"/>
                  </a:lnTo>
                  <a:lnTo>
                    <a:pt x="2238" y="1051"/>
                  </a:lnTo>
                  <a:lnTo>
                    <a:pt x="2269" y="1076"/>
                  </a:lnTo>
                  <a:lnTo>
                    <a:pt x="2288" y="1097"/>
                  </a:lnTo>
                  <a:lnTo>
                    <a:pt x="2282" y="1122"/>
                  </a:lnTo>
                  <a:lnTo>
                    <a:pt x="2273" y="1142"/>
                  </a:lnTo>
                  <a:lnTo>
                    <a:pt x="2288" y="1163"/>
                  </a:lnTo>
                  <a:lnTo>
                    <a:pt x="2325" y="1183"/>
                  </a:lnTo>
                  <a:lnTo>
                    <a:pt x="2362" y="1203"/>
                  </a:lnTo>
                  <a:lnTo>
                    <a:pt x="2368" y="1224"/>
                  </a:lnTo>
                  <a:lnTo>
                    <a:pt x="2405" y="1244"/>
                  </a:lnTo>
                  <a:lnTo>
                    <a:pt x="2435" y="1213"/>
                  </a:lnTo>
                  <a:lnTo>
                    <a:pt x="2485" y="1208"/>
                  </a:lnTo>
                  <a:lnTo>
                    <a:pt x="2534" y="1208"/>
                  </a:lnTo>
                  <a:lnTo>
                    <a:pt x="2577" y="1198"/>
                  </a:lnTo>
                  <a:lnTo>
                    <a:pt x="2608" y="1178"/>
                  </a:lnTo>
                  <a:lnTo>
                    <a:pt x="2644" y="1168"/>
                  </a:lnTo>
                  <a:lnTo>
                    <a:pt x="2681" y="1163"/>
                  </a:lnTo>
                  <a:lnTo>
                    <a:pt x="2706" y="1158"/>
                  </a:lnTo>
                  <a:lnTo>
                    <a:pt x="2712" y="1137"/>
                  </a:lnTo>
                  <a:lnTo>
                    <a:pt x="2712" y="1102"/>
                  </a:lnTo>
                  <a:lnTo>
                    <a:pt x="2749" y="1071"/>
                  </a:lnTo>
                  <a:lnTo>
                    <a:pt x="2774" y="1051"/>
                  </a:lnTo>
                  <a:lnTo>
                    <a:pt x="2792" y="1031"/>
                  </a:lnTo>
                  <a:lnTo>
                    <a:pt x="2823" y="1015"/>
                  </a:lnTo>
                  <a:lnTo>
                    <a:pt x="2854" y="1015"/>
                  </a:lnTo>
                  <a:lnTo>
                    <a:pt x="2878" y="1000"/>
                  </a:lnTo>
                  <a:lnTo>
                    <a:pt x="2890" y="980"/>
                  </a:lnTo>
                  <a:lnTo>
                    <a:pt x="2927" y="939"/>
                  </a:lnTo>
                  <a:lnTo>
                    <a:pt x="2952" y="934"/>
                  </a:lnTo>
                  <a:lnTo>
                    <a:pt x="2977" y="909"/>
                  </a:lnTo>
                  <a:lnTo>
                    <a:pt x="3007" y="899"/>
                  </a:lnTo>
                  <a:lnTo>
                    <a:pt x="3044" y="873"/>
                  </a:lnTo>
                  <a:lnTo>
                    <a:pt x="3081" y="868"/>
                  </a:lnTo>
                  <a:lnTo>
                    <a:pt x="3112" y="878"/>
                  </a:lnTo>
                  <a:lnTo>
                    <a:pt x="3112" y="904"/>
                  </a:lnTo>
                  <a:lnTo>
                    <a:pt x="3112" y="939"/>
                  </a:lnTo>
                  <a:lnTo>
                    <a:pt x="3124" y="959"/>
                  </a:lnTo>
                  <a:lnTo>
                    <a:pt x="3130" y="990"/>
                  </a:lnTo>
                  <a:lnTo>
                    <a:pt x="3161" y="1010"/>
                  </a:lnTo>
                  <a:lnTo>
                    <a:pt x="3180" y="1036"/>
                  </a:lnTo>
                  <a:lnTo>
                    <a:pt x="3180" y="1071"/>
                  </a:lnTo>
                  <a:lnTo>
                    <a:pt x="3155" y="1112"/>
                  </a:lnTo>
                  <a:lnTo>
                    <a:pt x="3124" y="1137"/>
                  </a:lnTo>
                  <a:lnTo>
                    <a:pt x="3106" y="1168"/>
                  </a:lnTo>
                  <a:lnTo>
                    <a:pt x="3124" y="1188"/>
                  </a:lnTo>
                  <a:lnTo>
                    <a:pt x="3124" y="1218"/>
                  </a:lnTo>
                  <a:lnTo>
                    <a:pt x="3118" y="1244"/>
                  </a:lnTo>
                  <a:lnTo>
                    <a:pt x="3106" y="1264"/>
                  </a:lnTo>
                  <a:lnTo>
                    <a:pt x="3106" y="1290"/>
                  </a:lnTo>
                  <a:lnTo>
                    <a:pt x="3118" y="1315"/>
                  </a:lnTo>
                  <a:lnTo>
                    <a:pt x="3124" y="1351"/>
                  </a:lnTo>
                  <a:cubicBezTo>
                    <a:pt x="3121" y="1360"/>
                    <a:pt x="3118" y="1369"/>
                    <a:pt x="3114" y="1378"/>
                  </a:cubicBezTo>
                  <a:lnTo>
                    <a:pt x="3112" y="1381"/>
                  </a:lnTo>
                  <a:lnTo>
                    <a:pt x="3106" y="1388"/>
                  </a:lnTo>
                  <a:lnTo>
                    <a:pt x="3106" y="1388"/>
                  </a:lnTo>
                  <a:lnTo>
                    <a:pt x="3136" y="1406"/>
                  </a:lnTo>
                  <a:lnTo>
                    <a:pt x="3149" y="1432"/>
                  </a:lnTo>
                  <a:lnTo>
                    <a:pt x="3130" y="1457"/>
                  </a:lnTo>
                  <a:lnTo>
                    <a:pt x="3118" y="1493"/>
                  </a:lnTo>
                  <a:lnTo>
                    <a:pt x="3124" y="1544"/>
                  </a:lnTo>
                  <a:lnTo>
                    <a:pt x="3106" y="1569"/>
                  </a:lnTo>
                  <a:lnTo>
                    <a:pt x="3087" y="1594"/>
                  </a:lnTo>
                  <a:lnTo>
                    <a:pt x="3100" y="1620"/>
                  </a:lnTo>
                  <a:lnTo>
                    <a:pt x="3112" y="1650"/>
                  </a:lnTo>
                  <a:lnTo>
                    <a:pt x="3075" y="1676"/>
                  </a:lnTo>
                  <a:lnTo>
                    <a:pt x="3063" y="1721"/>
                  </a:lnTo>
                  <a:lnTo>
                    <a:pt x="3075" y="1757"/>
                  </a:lnTo>
                  <a:lnTo>
                    <a:pt x="3093" y="1782"/>
                  </a:lnTo>
                  <a:lnTo>
                    <a:pt x="3075" y="1803"/>
                  </a:lnTo>
                  <a:lnTo>
                    <a:pt x="3063" y="1833"/>
                  </a:lnTo>
                  <a:lnTo>
                    <a:pt x="3020" y="1823"/>
                  </a:lnTo>
                  <a:lnTo>
                    <a:pt x="2823" y="1823"/>
                  </a:lnTo>
                  <a:lnTo>
                    <a:pt x="2792" y="1803"/>
                  </a:lnTo>
                  <a:lnTo>
                    <a:pt x="2767" y="1843"/>
                  </a:lnTo>
                  <a:lnTo>
                    <a:pt x="2755" y="1864"/>
                  </a:lnTo>
                  <a:lnTo>
                    <a:pt x="2749" y="1899"/>
                  </a:lnTo>
                  <a:lnTo>
                    <a:pt x="2737" y="1919"/>
                  </a:lnTo>
                  <a:lnTo>
                    <a:pt x="2694" y="1935"/>
                  </a:lnTo>
                  <a:lnTo>
                    <a:pt x="2669" y="1955"/>
                  </a:lnTo>
                  <a:lnTo>
                    <a:pt x="2651" y="1985"/>
                  </a:lnTo>
                  <a:lnTo>
                    <a:pt x="2663" y="2006"/>
                  </a:lnTo>
                  <a:lnTo>
                    <a:pt x="2681" y="2026"/>
                  </a:lnTo>
                  <a:lnTo>
                    <a:pt x="2700" y="2046"/>
                  </a:lnTo>
                  <a:lnTo>
                    <a:pt x="2718" y="2067"/>
                  </a:lnTo>
                  <a:lnTo>
                    <a:pt x="2737" y="2102"/>
                  </a:lnTo>
                  <a:lnTo>
                    <a:pt x="2761" y="2128"/>
                  </a:lnTo>
                  <a:lnTo>
                    <a:pt x="2774" y="2158"/>
                  </a:lnTo>
                  <a:lnTo>
                    <a:pt x="2774" y="2178"/>
                  </a:lnTo>
                  <a:lnTo>
                    <a:pt x="2780" y="2224"/>
                  </a:lnTo>
                  <a:lnTo>
                    <a:pt x="2780" y="2244"/>
                  </a:lnTo>
                  <a:lnTo>
                    <a:pt x="2792" y="2270"/>
                  </a:lnTo>
                  <a:lnTo>
                    <a:pt x="2802" y="2290"/>
                  </a:lnTo>
                  <a:lnTo>
                    <a:pt x="2829" y="2310"/>
                  </a:lnTo>
                  <a:lnTo>
                    <a:pt x="2780" y="2326"/>
                  </a:lnTo>
                  <a:lnTo>
                    <a:pt x="2755" y="2321"/>
                  </a:lnTo>
                  <a:lnTo>
                    <a:pt x="2737" y="2336"/>
                  </a:lnTo>
                  <a:lnTo>
                    <a:pt x="2700" y="2331"/>
                  </a:lnTo>
                  <a:lnTo>
                    <a:pt x="2644" y="2316"/>
                  </a:lnTo>
                  <a:lnTo>
                    <a:pt x="2608" y="2305"/>
                  </a:lnTo>
                  <a:lnTo>
                    <a:pt x="2601" y="2280"/>
                  </a:lnTo>
                  <a:lnTo>
                    <a:pt x="2589" y="2255"/>
                  </a:lnTo>
                  <a:lnTo>
                    <a:pt x="2571" y="2234"/>
                  </a:lnTo>
                  <a:lnTo>
                    <a:pt x="2546" y="2250"/>
                  </a:lnTo>
                  <a:lnTo>
                    <a:pt x="2517" y="2272"/>
                  </a:lnTo>
                  <a:lnTo>
                    <a:pt x="2500" y="2262"/>
                  </a:lnTo>
                  <a:lnTo>
                    <a:pt x="2478" y="2239"/>
                  </a:lnTo>
                  <a:lnTo>
                    <a:pt x="2448" y="2275"/>
                  </a:lnTo>
                  <a:lnTo>
                    <a:pt x="2429" y="2295"/>
                  </a:lnTo>
                  <a:lnTo>
                    <a:pt x="2392" y="2305"/>
                  </a:lnTo>
                  <a:lnTo>
                    <a:pt x="2349" y="2331"/>
                  </a:lnTo>
                  <a:lnTo>
                    <a:pt x="2337" y="2356"/>
                  </a:lnTo>
                  <a:lnTo>
                    <a:pt x="2337" y="2382"/>
                  </a:lnTo>
                  <a:lnTo>
                    <a:pt x="2325" y="2402"/>
                  </a:lnTo>
                  <a:lnTo>
                    <a:pt x="2294" y="2407"/>
                  </a:lnTo>
                  <a:lnTo>
                    <a:pt x="2251" y="2392"/>
                  </a:lnTo>
                  <a:lnTo>
                    <a:pt x="2238" y="2366"/>
                  </a:lnTo>
                  <a:lnTo>
                    <a:pt x="2226" y="2346"/>
                  </a:lnTo>
                  <a:lnTo>
                    <a:pt x="2202" y="2326"/>
                  </a:lnTo>
                  <a:lnTo>
                    <a:pt x="2152" y="2326"/>
                  </a:lnTo>
                  <a:lnTo>
                    <a:pt x="2128" y="2295"/>
                  </a:lnTo>
                  <a:lnTo>
                    <a:pt x="2115" y="2275"/>
                  </a:lnTo>
                  <a:lnTo>
                    <a:pt x="2097" y="2209"/>
                  </a:lnTo>
                  <a:lnTo>
                    <a:pt x="2085" y="2178"/>
                  </a:lnTo>
                  <a:lnTo>
                    <a:pt x="2036" y="2173"/>
                  </a:lnTo>
                  <a:lnTo>
                    <a:pt x="2005" y="2189"/>
                  </a:lnTo>
                  <a:lnTo>
                    <a:pt x="2017" y="2219"/>
                  </a:lnTo>
                  <a:lnTo>
                    <a:pt x="2029" y="2250"/>
                  </a:lnTo>
                  <a:lnTo>
                    <a:pt x="2036" y="2270"/>
                  </a:lnTo>
                  <a:lnTo>
                    <a:pt x="2048" y="2290"/>
                  </a:lnTo>
                  <a:lnTo>
                    <a:pt x="2042" y="2310"/>
                  </a:lnTo>
                  <a:lnTo>
                    <a:pt x="2011" y="2321"/>
                  </a:lnTo>
                  <a:lnTo>
                    <a:pt x="1968" y="2321"/>
                  </a:lnTo>
                  <a:lnTo>
                    <a:pt x="1949" y="2300"/>
                  </a:lnTo>
                  <a:lnTo>
                    <a:pt x="1919" y="2280"/>
                  </a:lnTo>
                  <a:lnTo>
                    <a:pt x="1900" y="2260"/>
                  </a:lnTo>
                  <a:lnTo>
                    <a:pt x="1906" y="2234"/>
                  </a:lnTo>
                  <a:lnTo>
                    <a:pt x="1900" y="2209"/>
                  </a:lnTo>
                  <a:lnTo>
                    <a:pt x="1863" y="2204"/>
                  </a:lnTo>
                  <a:lnTo>
                    <a:pt x="1818" y="2199"/>
                  </a:lnTo>
                  <a:lnTo>
                    <a:pt x="1796" y="2219"/>
                  </a:lnTo>
                  <a:lnTo>
                    <a:pt x="1771" y="2219"/>
                  </a:lnTo>
                  <a:lnTo>
                    <a:pt x="1757" y="2199"/>
                  </a:lnTo>
                  <a:lnTo>
                    <a:pt x="1746" y="2178"/>
                  </a:lnTo>
                  <a:lnTo>
                    <a:pt x="1757" y="2158"/>
                  </a:lnTo>
                  <a:lnTo>
                    <a:pt x="1757" y="2133"/>
                  </a:lnTo>
                  <a:lnTo>
                    <a:pt x="1733" y="2112"/>
                  </a:lnTo>
                  <a:lnTo>
                    <a:pt x="1710" y="2097"/>
                  </a:lnTo>
                  <a:lnTo>
                    <a:pt x="1679" y="2097"/>
                  </a:lnTo>
                  <a:lnTo>
                    <a:pt x="1648" y="2087"/>
                  </a:lnTo>
                  <a:lnTo>
                    <a:pt x="1617" y="2087"/>
                  </a:lnTo>
                  <a:lnTo>
                    <a:pt x="1587" y="2092"/>
                  </a:lnTo>
                  <a:lnTo>
                    <a:pt x="1550" y="2107"/>
                  </a:lnTo>
                  <a:lnTo>
                    <a:pt x="1507" y="2117"/>
                  </a:lnTo>
                  <a:lnTo>
                    <a:pt x="1464" y="2112"/>
                  </a:lnTo>
                  <a:lnTo>
                    <a:pt x="1427" y="2097"/>
                  </a:lnTo>
                  <a:lnTo>
                    <a:pt x="1414" y="2072"/>
                  </a:lnTo>
                  <a:lnTo>
                    <a:pt x="1396" y="2057"/>
                  </a:lnTo>
                  <a:lnTo>
                    <a:pt x="1371" y="2067"/>
                  </a:lnTo>
                  <a:lnTo>
                    <a:pt x="1353" y="2087"/>
                  </a:lnTo>
                  <a:lnTo>
                    <a:pt x="1328" y="2097"/>
                  </a:lnTo>
                  <a:lnTo>
                    <a:pt x="1291" y="2097"/>
                  </a:lnTo>
                  <a:lnTo>
                    <a:pt x="1242" y="2087"/>
                  </a:lnTo>
                  <a:lnTo>
                    <a:pt x="1205" y="2097"/>
                  </a:lnTo>
                  <a:lnTo>
                    <a:pt x="1174" y="2112"/>
                  </a:lnTo>
                  <a:lnTo>
                    <a:pt x="1150" y="2112"/>
                  </a:lnTo>
                  <a:lnTo>
                    <a:pt x="1119" y="2107"/>
                  </a:lnTo>
                  <a:lnTo>
                    <a:pt x="1070" y="2077"/>
                  </a:lnTo>
                  <a:lnTo>
                    <a:pt x="1044" y="2067"/>
                  </a:lnTo>
                  <a:lnTo>
                    <a:pt x="1021" y="2046"/>
                  </a:lnTo>
                  <a:lnTo>
                    <a:pt x="1013" y="2016"/>
                  </a:lnTo>
                  <a:lnTo>
                    <a:pt x="1008" y="1996"/>
                  </a:lnTo>
                  <a:lnTo>
                    <a:pt x="1002" y="1965"/>
                  </a:lnTo>
                  <a:lnTo>
                    <a:pt x="990" y="1945"/>
                  </a:lnTo>
                  <a:lnTo>
                    <a:pt x="965" y="1935"/>
                  </a:lnTo>
                  <a:lnTo>
                    <a:pt x="941" y="1930"/>
                  </a:lnTo>
                  <a:lnTo>
                    <a:pt x="910" y="1930"/>
                  </a:lnTo>
                  <a:lnTo>
                    <a:pt x="878" y="1945"/>
                  </a:lnTo>
                  <a:lnTo>
                    <a:pt x="834" y="1955"/>
                  </a:lnTo>
                  <a:lnTo>
                    <a:pt x="811" y="1955"/>
                  </a:lnTo>
                  <a:lnTo>
                    <a:pt x="797" y="1975"/>
                  </a:lnTo>
                  <a:lnTo>
                    <a:pt x="781" y="1996"/>
                  </a:lnTo>
                  <a:lnTo>
                    <a:pt x="750" y="2006"/>
                  </a:lnTo>
                  <a:lnTo>
                    <a:pt x="737" y="2010"/>
                  </a:lnTo>
                  <a:lnTo>
                    <a:pt x="737" y="2005"/>
                  </a:lnTo>
                  <a:lnTo>
                    <a:pt x="743" y="1988"/>
                  </a:lnTo>
                  <a:lnTo>
                    <a:pt x="747" y="1963"/>
                  </a:lnTo>
                  <a:lnTo>
                    <a:pt x="750" y="1947"/>
                  </a:lnTo>
                  <a:lnTo>
                    <a:pt x="747" y="1929"/>
                  </a:lnTo>
                  <a:lnTo>
                    <a:pt x="744" y="1904"/>
                  </a:lnTo>
                  <a:lnTo>
                    <a:pt x="768" y="1866"/>
                  </a:lnTo>
                  <a:lnTo>
                    <a:pt x="810" y="1857"/>
                  </a:lnTo>
                  <a:lnTo>
                    <a:pt x="838" y="1845"/>
                  </a:lnTo>
                  <a:lnTo>
                    <a:pt x="831" y="1823"/>
                  </a:lnTo>
                  <a:lnTo>
                    <a:pt x="820" y="1798"/>
                  </a:lnTo>
                  <a:lnTo>
                    <a:pt x="788" y="1813"/>
                  </a:lnTo>
                  <a:lnTo>
                    <a:pt x="741" y="1817"/>
                  </a:lnTo>
                  <a:lnTo>
                    <a:pt x="705" y="1796"/>
                  </a:lnTo>
                  <a:lnTo>
                    <a:pt x="670" y="1768"/>
                  </a:lnTo>
                  <a:lnTo>
                    <a:pt x="645" y="1762"/>
                  </a:lnTo>
                  <a:lnTo>
                    <a:pt x="602" y="1743"/>
                  </a:lnTo>
                  <a:lnTo>
                    <a:pt x="588" y="1715"/>
                  </a:lnTo>
                  <a:lnTo>
                    <a:pt x="581" y="1689"/>
                  </a:lnTo>
                  <a:lnTo>
                    <a:pt x="588" y="1668"/>
                  </a:lnTo>
                  <a:lnTo>
                    <a:pt x="603" y="1624"/>
                  </a:lnTo>
                  <a:lnTo>
                    <a:pt x="624" y="1609"/>
                  </a:lnTo>
                  <a:lnTo>
                    <a:pt x="661" y="1587"/>
                  </a:lnTo>
                  <a:lnTo>
                    <a:pt x="684" y="1564"/>
                  </a:lnTo>
                  <a:lnTo>
                    <a:pt x="712" y="1532"/>
                  </a:lnTo>
                  <a:lnTo>
                    <a:pt x="719" y="1525"/>
                  </a:lnTo>
                  <a:lnTo>
                    <a:pt x="730" y="1501"/>
                  </a:lnTo>
                  <a:lnTo>
                    <a:pt x="741" y="1490"/>
                  </a:lnTo>
                  <a:lnTo>
                    <a:pt x="773" y="1471"/>
                  </a:lnTo>
                  <a:lnTo>
                    <a:pt x="781" y="1460"/>
                  </a:lnTo>
                  <a:lnTo>
                    <a:pt x="804" y="1415"/>
                  </a:lnTo>
                  <a:lnTo>
                    <a:pt x="821" y="1388"/>
                  </a:lnTo>
                  <a:lnTo>
                    <a:pt x="850" y="1345"/>
                  </a:lnTo>
                  <a:lnTo>
                    <a:pt x="880" y="1330"/>
                  </a:lnTo>
                  <a:lnTo>
                    <a:pt x="903" y="1320"/>
                  </a:lnTo>
                  <a:lnTo>
                    <a:pt x="910" y="1339"/>
                  </a:lnTo>
                  <a:lnTo>
                    <a:pt x="919" y="1364"/>
                  </a:lnTo>
                  <a:lnTo>
                    <a:pt x="927" y="1383"/>
                  </a:lnTo>
                  <a:lnTo>
                    <a:pt x="937" y="1405"/>
                  </a:lnTo>
                  <a:lnTo>
                    <a:pt x="967" y="1426"/>
                  </a:lnTo>
                  <a:lnTo>
                    <a:pt x="978" y="1404"/>
                  </a:lnTo>
                  <a:lnTo>
                    <a:pt x="973" y="1385"/>
                  </a:lnTo>
                  <a:lnTo>
                    <a:pt x="960" y="1354"/>
                  </a:lnTo>
                  <a:lnTo>
                    <a:pt x="955" y="1331"/>
                  </a:lnTo>
                  <a:lnTo>
                    <a:pt x="953" y="1312"/>
                  </a:lnTo>
                  <a:lnTo>
                    <a:pt x="952" y="1286"/>
                  </a:lnTo>
                  <a:lnTo>
                    <a:pt x="955" y="1262"/>
                  </a:lnTo>
                  <a:lnTo>
                    <a:pt x="952" y="1238"/>
                  </a:lnTo>
                  <a:lnTo>
                    <a:pt x="958" y="1216"/>
                  </a:lnTo>
                  <a:lnTo>
                    <a:pt x="955" y="1196"/>
                  </a:lnTo>
                  <a:lnTo>
                    <a:pt x="960" y="1171"/>
                  </a:lnTo>
                  <a:lnTo>
                    <a:pt x="977" y="1126"/>
                  </a:lnTo>
                  <a:lnTo>
                    <a:pt x="1018" y="1123"/>
                  </a:lnTo>
                  <a:lnTo>
                    <a:pt x="1029" y="1110"/>
                  </a:lnTo>
                  <a:lnTo>
                    <a:pt x="1044" y="1084"/>
                  </a:lnTo>
                  <a:lnTo>
                    <a:pt x="1046" y="1071"/>
                  </a:lnTo>
                  <a:lnTo>
                    <a:pt x="1035" y="1055"/>
                  </a:lnTo>
                  <a:lnTo>
                    <a:pt x="1022" y="1015"/>
                  </a:lnTo>
                  <a:lnTo>
                    <a:pt x="1008" y="978"/>
                  </a:lnTo>
                  <a:lnTo>
                    <a:pt x="995" y="947"/>
                  </a:lnTo>
                  <a:lnTo>
                    <a:pt x="993" y="915"/>
                  </a:lnTo>
                  <a:lnTo>
                    <a:pt x="993" y="894"/>
                  </a:lnTo>
                  <a:lnTo>
                    <a:pt x="988" y="880"/>
                  </a:lnTo>
                  <a:lnTo>
                    <a:pt x="1000" y="849"/>
                  </a:lnTo>
                  <a:lnTo>
                    <a:pt x="1005" y="819"/>
                  </a:lnTo>
                  <a:lnTo>
                    <a:pt x="1005" y="788"/>
                  </a:lnTo>
                  <a:lnTo>
                    <a:pt x="1050" y="746"/>
                  </a:lnTo>
                  <a:lnTo>
                    <a:pt x="1054" y="733"/>
                  </a:lnTo>
                  <a:lnTo>
                    <a:pt x="1059" y="702"/>
                  </a:lnTo>
                  <a:lnTo>
                    <a:pt x="1059" y="687"/>
                  </a:lnTo>
                  <a:lnTo>
                    <a:pt x="1050" y="656"/>
                  </a:lnTo>
                  <a:lnTo>
                    <a:pt x="1071" y="637"/>
                  </a:lnTo>
                  <a:lnTo>
                    <a:pt x="1078" y="613"/>
                  </a:lnTo>
                  <a:lnTo>
                    <a:pt x="1084" y="606"/>
                  </a:lnTo>
                  <a:lnTo>
                    <a:pt x="1088" y="593"/>
                  </a:lnTo>
                  <a:lnTo>
                    <a:pt x="1082" y="580"/>
                  </a:lnTo>
                  <a:lnTo>
                    <a:pt x="1061" y="567"/>
                  </a:lnTo>
                  <a:lnTo>
                    <a:pt x="1034" y="549"/>
                  </a:lnTo>
                  <a:lnTo>
                    <a:pt x="1001" y="531"/>
                  </a:lnTo>
                  <a:lnTo>
                    <a:pt x="988" y="519"/>
                  </a:lnTo>
                  <a:lnTo>
                    <a:pt x="969" y="505"/>
                  </a:lnTo>
                  <a:lnTo>
                    <a:pt x="940" y="484"/>
                  </a:lnTo>
                  <a:lnTo>
                    <a:pt x="918" y="471"/>
                  </a:lnTo>
                  <a:lnTo>
                    <a:pt x="899" y="457"/>
                  </a:lnTo>
                  <a:lnTo>
                    <a:pt x="878" y="452"/>
                  </a:lnTo>
                  <a:lnTo>
                    <a:pt x="856" y="455"/>
                  </a:lnTo>
                  <a:lnTo>
                    <a:pt x="841" y="454"/>
                  </a:lnTo>
                  <a:lnTo>
                    <a:pt x="822" y="499"/>
                  </a:lnTo>
                  <a:lnTo>
                    <a:pt x="809" y="514"/>
                  </a:lnTo>
                  <a:lnTo>
                    <a:pt x="790" y="532"/>
                  </a:lnTo>
                  <a:lnTo>
                    <a:pt x="757" y="543"/>
                  </a:lnTo>
                  <a:lnTo>
                    <a:pt x="729" y="557"/>
                  </a:lnTo>
                  <a:lnTo>
                    <a:pt x="694" y="573"/>
                  </a:lnTo>
                  <a:lnTo>
                    <a:pt x="651" y="582"/>
                  </a:lnTo>
                  <a:lnTo>
                    <a:pt x="618" y="587"/>
                  </a:lnTo>
                  <a:lnTo>
                    <a:pt x="574" y="612"/>
                  </a:lnTo>
                  <a:lnTo>
                    <a:pt x="543" y="616"/>
                  </a:lnTo>
                  <a:lnTo>
                    <a:pt x="507" y="619"/>
                  </a:lnTo>
                  <a:lnTo>
                    <a:pt x="472" y="616"/>
                  </a:lnTo>
                  <a:lnTo>
                    <a:pt x="443" y="616"/>
                  </a:lnTo>
                  <a:lnTo>
                    <a:pt x="412" y="594"/>
                  </a:lnTo>
                  <a:lnTo>
                    <a:pt x="398" y="575"/>
                  </a:lnTo>
                  <a:lnTo>
                    <a:pt x="377" y="554"/>
                  </a:lnTo>
                  <a:lnTo>
                    <a:pt x="363" y="537"/>
                  </a:lnTo>
                  <a:lnTo>
                    <a:pt x="349" y="520"/>
                  </a:lnTo>
                  <a:lnTo>
                    <a:pt x="338" y="503"/>
                  </a:lnTo>
                  <a:lnTo>
                    <a:pt x="328" y="477"/>
                  </a:lnTo>
                  <a:lnTo>
                    <a:pt x="324" y="459"/>
                  </a:lnTo>
                  <a:lnTo>
                    <a:pt x="317" y="427"/>
                  </a:lnTo>
                  <a:lnTo>
                    <a:pt x="317" y="402"/>
                  </a:lnTo>
                  <a:lnTo>
                    <a:pt x="317" y="379"/>
                  </a:lnTo>
                  <a:lnTo>
                    <a:pt x="316" y="369"/>
                  </a:lnTo>
                  <a:lnTo>
                    <a:pt x="285" y="367"/>
                  </a:lnTo>
                  <a:lnTo>
                    <a:pt x="264" y="367"/>
                  </a:lnTo>
                  <a:lnTo>
                    <a:pt x="249" y="351"/>
                  </a:lnTo>
                  <a:lnTo>
                    <a:pt x="234" y="338"/>
                  </a:lnTo>
                  <a:lnTo>
                    <a:pt x="196" y="324"/>
                  </a:lnTo>
                  <a:lnTo>
                    <a:pt x="186" y="340"/>
                  </a:lnTo>
                  <a:lnTo>
                    <a:pt x="174" y="355"/>
                  </a:lnTo>
                  <a:lnTo>
                    <a:pt x="175" y="384"/>
                  </a:lnTo>
                  <a:lnTo>
                    <a:pt x="165" y="389"/>
                  </a:lnTo>
                  <a:lnTo>
                    <a:pt x="141" y="400"/>
                  </a:lnTo>
                  <a:lnTo>
                    <a:pt x="140" y="401"/>
                  </a:lnTo>
                  <a:lnTo>
                    <a:pt x="127" y="392"/>
                  </a:lnTo>
                  <a:lnTo>
                    <a:pt x="112" y="382"/>
                  </a:lnTo>
                  <a:lnTo>
                    <a:pt x="95" y="365"/>
                  </a:lnTo>
                  <a:lnTo>
                    <a:pt x="77" y="365"/>
                  </a:lnTo>
                  <a:lnTo>
                    <a:pt x="42" y="363"/>
                  </a:lnTo>
                  <a:lnTo>
                    <a:pt x="24" y="343"/>
                  </a:lnTo>
                  <a:lnTo>
                    <a:pt x="0" y="312"/>
                  </a:lnTo>
                  <a:lnTo>
                    <a:pt x="28" y="277"/>
                  </a:lnTo>
                  <a:lnTo>
                    <a:pt x="49" y="254"/>
                  </a:lnTo>
                  <a:lnTo>
                    <a:pt x="74" y="234"/>
                  </a:lnTo>
                  <a:lnTo>
                    <a:pt x="81" y="224"/>
                  </a:lnTo>
                  <a:lnTo>
                    <a:pt x="73" y="213"/>
                  </a:lnTo>
                  <a:lnTo>
                    <a:pt x="70" y="195"/>
                  </a:lnTo>
                  <a:lnTo>
                    <a:pt x="70" y="179"/>
                  </a:lnTo>
                  <a:lnTo>
                    <a:pt x="10" y="111"/>
                  </a:lnTo>
                  <a:lnTo>
                    <a:pt x="10" y="111"/>
                  </a:lnTo>
                  <a:lnTo>
                    <a:pt x="10" y="111"/>
                  </a:lnTo>
                  <a:lnTo>
                    <a:pt x="10" y="111"/>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07" name="Freeform 27"/>
            <p:cNvSpPr>
              <a:spLocks noChangeAspect="1" noChangeArrowheads="1"/>
            </p:cNvSpPr>
            <p:nvPr/>
          </p:nvSpPr>
          <p:spPr bwMode="auto">
            <a:xfrm>
              <a:off x="3796" y="1934"/>
              <a:ext cx="669" cy="496"/>
            </a:xfrm>
            <a:custGeom>
              <a:avLst/>
              <a:gdLst/>
              <a:ahLst/>
              <a:cxnLst>
                <a:cxn ang="0">
                  <a:pos x="928" y="10"/>
                </a:cxn>
                <a:cxn ang="0">
                  <a:pos x="1051" y="40"/>
                </a:cxn>
                <a:cxn ang="0">
                  <a:pos x="1143" y="45"/>
                </a:cxn>
                <a:cxn ang="0">
                  <a:pos x="1223" y="21"/>
                </a:cxn>
                <a:cxn ang="0">
                  <a:pos x="1266" y="61"/>
                </a:cxn>
                <a:cxn ang="0">
                  <a:pos x="1297" y="77"/>
                </a:cxn>
                <a:cxn ang="0">
                  <a:pos x="1404" y="44"/>
                </a:cxn>
                <a:cxn ang="0">
                  <a:pos x="1328" y="116"/>
                </a:cxn>
                <a:cxn ang="0">
                  <a:pos x="1248" y="194"/>
                </a:cxn>
                <a:cxn ang="0">
                  <a:pos x="1162" y="280"/>
                </a:cxn>
                <a:cxn ang="0">
                  <a:pos x="1217" y="326"/>
                </a:cxn>
                <a:cxn ang="0">
                  <a:pos x="1334" y="392"/>
                </a:cxn>
                <a:cxn ang="0">
                  <a:pos x="1451" y="402"/>
                </a:cxn>
                <a:cxn ang="0">
                  <a:pos x="1530" y="440"/>
                </a:cxn>
                <a:cxn ang="0">
                  <a:pos x="1635" y="478"/>
                </a:cxn>
                <a:cxn ang="0">
                  <a:pos x="1672" y="549"/>
                </a:cxn>
                <a:cxn ang="0">
                  <a:pos x="1592" y="610"/>
                </a:cxn>
                <a:cxn ang="0">
                  <a:pos x="1500" y="568"/>
                </a:cxn>
                <a:cxn ang="0">
                  <a:pos x="1401" y="574"/>
                </a:cxn>
                <a:cxn ang="0">
                  <a:pos x="1408" y="656"/>
                </a:cxn>
                <a:cxn ang="0">
                  <a:pos x="1352" y="722"/>
                </a:cxn>
                <a:cxn ang="0">
                  <a:pos x="1321" y="813"/>
                </a:cxn>
                <a:cxn ang="0">
                  <a:pos x="1242" y="838"/>
                </a:cxn>
                <a:cxn ang="0">
                  <a:pos x="1315" y="868"/>
                </a:cxn>
                <a:cxn ang="0">
                  <a:pos x="1358" y="950"/>
                </a:cxn>
                <a:cxn ang="0">
                  <a:pos x="1475" y="975"/>
                </a:cxn>
                <a:cxn ang="0">
                  <a:pos x="1537" y="970"/>
                </a:cxn>
                <a:cxn ang="0">
                  <a:pos x="1555" y="1077"/>
                </a:cxn>
                <a:cxn ang="0">
                  <a:pos x="1524" y="1138"/>
                </a:cxn>
                <a:cxn ang="0">
                  <a:pos x="1417" y="1204"/>
                </a:cxn>
                <a:cxn ang="0">
                  <a:pos x="1340" y="1234"/>
                </a:cxn>
                <a:cxn ang="0">
                  <a:pos x="1211" y="1219"/>
                </a:cxn>
                <a:cxn ang="0">
                  <a:pos x="1112" y="1179"/>
                </a:cxn>
                <a:cxn ang="0">
                  <a:pos x="1020" y="1173"/>
                </a:cxn>
                <a:cxn ang="0">
                  <a:pos x="983" y="1097"/>
                </a:cxn>
                <a:cxn ang="0">
                  <a:pos x="965" y="1030"/>
                </a:cxn>
                <a:cxn ang="0">
                  <a:pos x="909" y="1057"/>
                </a:cxn>
                <a:cxn ang="0">
                  <a:pos x="848" y="1057"/>
                </a:cxn>
                <a:cxn ang="0">
                  <a:pos x="780" y="1036"/>
                </a:cxn>
                <a:cxn ang="0">
                  <a:pos x="719" y="1062"/>
                </a:cxn>
                <a:cxn ang="0">
                  <a:pos x="596" y="1072"/>
                </a:cxn>
                <a:cxn ang="0">
                  <a:pos x="484" y="1059"/>
                </a:cxn>
                <a:cxn ang="0">
                  <a:pos x="381" y="1021"/>
                </a:cxn>
                <a:cxn ang="0">
                  <a:pos x="276" y="935"/>
                </a:cxn>
                <a:cxn ang="0">
                  <a:pos x="215" y="874"/>
                </a:cxn>
                <a:cxn ang="0">
                  <a:pos x="206" y="798"/>
                </a:cxn>
                <a:cxn ang="0">
                  <a:pos x="147" y="747"/>
                </a:cxn>
                <a:cxn ang="0">
                  <a:pos x="102" y="705"/>
                </a:cxn>
                <a:cxn ang="0">
                  <a:pos x="74" y="632"/>
                </a:cxn>
                <a:cxn ang="0">
                  <a:pos x="11" y="550"/>
                </a:cxn>
                <a:cxn ang="0">
                  <a:pos x="134" y="498"/>
                </a:cxn>
                <a:cxn ang="0">
                  <a:pos x="284" y="440"/>
                </a:cxn>
                <a:cxn ang="0">
                  <a:pos x="395" y="371"/>
                </a:cxn>
                <a:cxn ang="0">
                  <a:pos x="458" y="329"/>
                </a:cxn>
                <a:cxn ang="0">
                  <a:pos x="549" y="324"/>
                </a:cxn>
                <a:cxn ang="0">
                  <a:pos x="636" y="308"/>
                </a:cxn>
                <a:cxn ang="0">
                  <a:pos x="742" y="252"/>
                </a:cxn>
                <a:cxn ang="0">
                  <a:pos x="811" y="176"/>
                </a:cxn>
                <a:cxn ang="0">
                  <a:pos x="811" y="65"/>
                </a:cxn>
                <a:cxn ang="0">
                  <a:pos x="818" y="0"/>
                </a:cxn>
              </a:cxnLst>
              <a:rect l="0" t="0" r="r" b="b"/>
              <a:pathLst>
                <a:path w="1672" h="1240">
                  <a:moveTo>
                    <a:pt x="818" y="0"/>
                  </a:moveTo>
                  <a:lnTo>
                    <a:pt x="860" y="5"/>
                  </a:lnTo>
                  <a:lnTo>
                    <a:pt x="891" y="1"/>
                  </a:lnTo>
                  <a:lnTo>
                    <a:pt x="928" y="10"/>
                  </a:lnTo>
                  <a:lnTo>
                    <a:pt x="953" y="15"/>
                  </a:lnTo>
                  <a:lnTo>
                    <a:pt x="989" y="26"/>
                  </a:lnTo>
                  <a:lnTo>
                    <a:pt x="1026" y="31"/>
                  </a:lnTo>
                  <a:lnTo>
                    <a:pt x="1051" y="40"/>
                  </a:lnTo>
                  <a:lnTo>
                    <a:pt x="1076" y="35"/>
                  </a:lnTo>
                  <a:lnTo>
                    <a:pt x="1106" y="31"/>
                  </a:lnTo>
                  <a:lnTo>
                    <a:pt x="1125" y="35"/>
                  </a:lnTo>
                  <a:lnTo>
                    <a:pt x="1143" y="45"/>
                  </a:lnTo>
                  <a:lnTo>
                    <a:pt x="1155" y="35"/>
                  </a:lnTo>
                  <a:lnTo>
                    <a:pt x="1180" y="21"/>
                  </a:lnTo>
                  <a:lnTo>
                    <a:pt x="1198" y="15"/>
                  </a:lnTo>
                  <a:lnTo>
                    <a:pt x="1223" y="21"/>
                  </a:lnTo>
                  <a:lnTo>
                    <a:pt x="1235" y="31"/>
                  </a:lnTo>
                  <a:lnTo>
                    <a:pt x="1266" y="31"/>
                  </a:lnTo>
                  <a:lnTo>
                    <a:pt x="1272" y="45"/>
                  </a:lnTo>
                  <a:lnTo>
                    <a:pt x="1266" y="61"/>
                  </a:lnTo>
                  <a:lnTo>
                    <a:pt x="1260" y="82"/>
                  </a:lnTo>
                  <a:lnTo>
                    <a:pt x="1268" y="86"/>
                  </a:lnTo>
                  <a:lnTo>
                    <a:pt x="1276" y="88"/>
                  </a:lnTo>
                  <a:lnTo>
                    <a:pt x="1297" y="77"/>
                  </a:lnTo>
                  <a:lnTo>
                    <a:pt x="1334" y="61"/>
                  </a:lnTo>
                  <a:lnTo>
                    <a:pt x="1370" y="47"/>
                  </a:lnTo>
                  <a:lnTo>
                    <a:pt x="1397" y="37"/>
                  </a:lnTo>
                  <a:lnTo>
                    <a:pt x="1404" y="44"/>
                  </a:lnTo>
                  <a:lnTo>
                    <a:pt x="1386" y="61"/>
                  </a:lnTo>
                  <a:lnTo>
                    <a:pt x="1372" y="77"/>
                  </a:lnTo>
                  <a:lnTo>
                    <a:pt x="1349" y="100"/>
                  </a:lnTo>
                  <a:lnTo>
                    <a:pt x="1328" y="116"/>
                  </a:lnTo>
                  <a:lnTo>
                    <a:pt x="1303" y="132"/>
                  </a:lnTo>
                  <a:lnTo>
                    <a:pt x="1285" y="148"/>
                  </a:lnTo>
                  <a:lnTo>
                    <a:pt x="1254" y="167"/>
                  </a:lnTo>
                  <a:lnTo>
                    <a:pt x="1248" y="194"/>
                  </a:lnTo>
                  <a:lnTo>
                    <a:pt x="1235" y="209"/>
                  </a:lnTo>
                  <a:lnTo>
                    <a:pt x="1198" y="218"/>
                  </a:lnTo>
                  <a:lnTo>
                    <a:pt x="1186" y="244"/>
                  </a:lnTo>
                  <a:lnTo>
                    <a:pt x="1162" y="280"/>
                  </a:lnTo>
                  <a:lnTo>
                    <a:pt x="1149" y="299"/>
                  </a:lnTo>
                  <a:lnTo>
                    <a:pt x="1155" y="320"/>
                  </a:lnTo>
                  <a:lnTo>
                    <a:pt x="1180" y="326"/>
                  </a:lnTo>
                  <a:lnTo>
                    <a:pt x="1217" y="326"/>
                  </a:lnTo>
                  <a:lnTo>
                    <a:pt x="1248" y="336"/>
                  </a:lnTo>
                  <a:lnTo>
                    <a:pt x="1291" y="356"/>
                  </a:lnTo>
                  <a:lnTo>
                    <a:pt x="1315" y="375"/>
                  </a:lnTo>
                  <a:lnTo>
                    <a:pt x="1334" y="392"/>
                  </a:lnTo>
                  <a:lnTo>
                    <a:pt x="1358" y="406"/>
                  </a:lnTo>
                  <a:lnTo>
                    <a:pt x="1383" y="417"/>
                  </a:lnTo>
                  <a:lnTo>
                    <a:pt x="1414" y="417"/>
                  </a:lnTo>
                  <a:lnTo>
                    <a:pt x="1451" y="402"/>
                  </a:lnTo>
                  <a:lnTo>
                    <a:pt x="1475" y="398"/>
                  </a:lnTo>
                  <a:lnTo>
                    <a:pt x="1505" y="400"/>
                  </a:lnTo>
                  <a:lnTo>
                    <a:pt x="1518" y="417"/>
                  </a:lnTo>
                  <a:lnTo>
                    <a:pt x="1530" y="440"/>
                  </a:lnTo>
                  <a:lnTo>
                    <a:pt x="1547" y="451"/>
                  </a:lnTo>
                  <a:lnTo>
                    <a:pt x="1574" y="463"/>
                  </a:lnTo>
                  <a:lnTo>
                    <a:pt x="1617" y="474"/>
                  </a:lnTo>
                  <a:lnTo>
                    <a:pt x="1635" y="478"/>
                  </a:lnTo>
                  <a:lnTo>
                    <a:pt x="1641" y="493"/>
                  </a:lnTo>
                  <a:lnTo>
                    <a:pt x="1641" y="513"/>
                  </a:lnTo>
                  <a:lnTo>
                    <a:pt x="1660" y="534"/>
                  </a:lnTo>
                  <a:lnTo>
                    <a:pt x="1672" y="549"/>
                  </a:lnTo>
                  <a:lnTo>
                    <a:pt x="1654" y="564"/>
                  </a:lnTo>
                  <a:lnTo>
                    <a:pt x="1635" y="574"/>
                  </a:lnTo>
                  <a:lnTo>
                    <a:pt x="1611" y="605"/>
                  </a:lnTo>
                  <a:lnTo>
                    <a:pt x="1592" y="610"/>
                  </a:lnTo>
                  <a:lnTo>
                    <a:pt x="1561" y="620"/>
                  </a:lnTo>
                  <a:lnTo>
                    <a:pt x="1531" y="610"/>
                  </a:lnTo>
                  <a:lnTo>
                    <a:pt x="1518" y="590"/>
                  </a:lnTo>
                  <a:lnTo>
                    <a:pt x="1500" y="568"/>
                  </a:lnTo>
                  <a:lnTo>
                    <a:pt x="1475" y="554"/>
                  </a:lnTo>
                  <a:lnTo>
                    <a:pt x="1444" y="549"/>
                  </a:lnTo>
                  <a:lnTo>
                    <a:pt x="1408" y="554"/>
                  </a:lnTo>
                  <a:lnTo>
                    <a:pt x="1401" y="574"/>
                  </a:lnTo>
                  <a:lnTo>
                    <a:pt x="1395" y="590"/>
                  </a:lnTo>
                  <a:lnTo>
                    <a:pt x="1408" y="610"/>
                  </a:lnTo>
                  <a:lnTo>
                    <a:pt x="1408" y="635"/>
                  </a:lnTo>
                  <a:lnTo>
                    <a:pt x="1408" y="656"/>
                  </a:lnTo>
                  <a:lnTo>
                    <a:pt x="1420" y="671"/>
                  </a:lnTo>
                  <a:lnTo>
                    <a:pt x="1389" y="686"/>
                  </a:lnTo>
                  <a:lnTo>
                    <a:pt x="1365" y="691"/>
                  </a:lnTo>
                  <a:lnTo>
                    <a:pt x="1352" y="722"/>
                  </a:lnTo>
                  <a:lnTo>
                    <a:pt x="1352" y="742"/>
                  </a:lnTo>
                  <a:lnTo>
                    <a:pt x="1358" y="777"/>
                  </a:lnTo>
                  <a:lnTo>
                    <a:pt x="1334" y="803"/>
                  </a:lnTo>
                  <a:lnTo>
                    <a:pt x="1321" y="813"/>
                  </a:lnTo>
                  <a:lnTo>
                    <a:pt x="1285" y="818"/>
                  </a:lnTo>
                  <a:lnTo>
                    <a:pt x="1254" y="818"/>
                  </a:lnTo>
                  <a:lnTo>
                    <a:pt x="1242" y="823"/>
                  </a:lnTo>
                  <a:lnTo>
                    <a:pt x="1242" y="838"/>
                  </a:lnTo>
                  <a:lnTo>
                    <a:pt x="1254" y="849"/>
                  </a:lnTo>
                  <a:lnTo>
                    <a:pt x="1266" y="864"/>
                  </a:lnTo>
                  <a:lnTo>
                    <a:pt x="1297" y="864"/>
                  </a:lnTo>
                  <a:lnTo>
                    <a:pt x="1315" y="868"/>
                  </a:lnTo>
                  <a:lnTo>
                    <a:pt x="1334" y="884"/>
                  </a:lnTo>
                  <a:lnTo>
                    <a:pt x="1346" y="898"/>
                  </a:lnTo>
                  <a:lnTo>
                    <a:pt x="1340" y="935"/>
                  </a:lnTo>
                  <a:lnTo>
                    <a:pt x="1358" y="950"/>
                  </a:lnTo>
                  <a:lnTo>
                    <a:pt x="1395" y="950"/>
                  </a:lnTo>
                  <a:lnTo>
                    <a:pt x="1432" y="970"/>
                  </a:lnTo>
                  <a:lnTo>
                    <a:pt x="1451" y="981"/>
                  </a:lnTo>
                  <a:lnTo>
                    <a:pt x="1475" y="975"/>
                  </a:lnTo>
                  <a:lnTo>
                    <a:pt x="1500" y="960"/>
                  </a:lnTo>
                  <a:lnTo>
                    <a:pt x="1518" y="945"/>
                  </a:lnTo>
                  <a:lnTo>
                    <a:pt x="1537" y="945"/>
                  </a:lnTo>
                  <a:lnTo>
                    <a:pt x="1537" y="970"/>
                  </a:lnTo>
                  <a:lnTo>
                    <a:pt x="1549" y="1006"/>
                  </a:lnTo>
                  <a:lnTo>
                    <a:pt x="1555" y="1021"/>
                  </a:lnTo>
                  <a:lnTo>
                    <a:pt x="1567" y="1047"/>
                  </a:lnTo>
                  <a:lnTo>
                    <a:pt x="1555" y="1077"/>
                  </a:lnTo>
                  <a:lnTo>
                    <a:pt x="1567" y="1097"/>
                  </a:lnTo>
                  <a:lnTo>
                    <a:pt x="1561" y="1128"/>
                  </a:lnTo>
                  <a:lnTo>
                    <a:pt x="1555" y="1138"/>
                  </a:lnTo>
                  <a:lnTo>
                    <a:pt x="1524" y="1138"/>
                  </a:lnTo>
                  <a:lnTo>
                    <a:pt x="1475" y="1158"/>
                  </a:lnTo>
                  <a:lnTo>
                    <a:pt x="1463" y="1179"/>
                  </a:lnTo>
                  <a:lnTo>
                    <a:pt x="1454" y="1196"/>
                  </a:lnTo>
                  <a:lnTo>
                    <a:pt x="1417" y="1204"/>
                  </a:lnTo>
                  <a:lnTo>
                    <a:pt x="1388" y="1209"/>
                  </a:lnTo>
                  <a:lnTo>
                    <a:pt x="1377" y="1212"/>
                  </a:lnTo>
                  <a:lnTo>
                    <a:pt x="1358" y="1224"/>
                  </a:lnTo>
                  <a:lnTo>
                    <a:pt x="1340" y="1234"/>
                  </a:lnTo>
                  <a:lnTo>
                    <a:pt x="1309" y="1240"/>
                  </a:lnTo>
                  <a:lnTo>
                    <a:pt x="1272" y="1240"/>
                  </a:lnTo>
                  <a:lnTo>
                    <a:pt x="1229" y="1234"/>
                  </a:lnTo>
                  <a:lnTo>
                    <a:pt x="1211" y="1219"/>
                  </a:lnTo>
                  <a:lnTo>
                    <a:pt x="1198" y="1199"/>
                  </a:lnTo>
                  <a:lnTo>
                    <a:pt x="1186" y="1189"/>
                  </a:lnTo>
                  <a:lnTo>
                    <a:pt x="1155" y="1184"/>
                  </a:lnTo>
                  <a:lnTo>
                    <a:pt x="1112" y="1179"/>
                  </a:lnTo>
                  <a:lnTo>
                    <a:pt x="1088" y="1173"/>
                  </a:lnTo>
                  <a:lnTo>
                    <a:pt x="1076" y="1189"/>
                  </a:lnTo>
                  <a:lnTo>
                    <a:pt x="1051" y="1189"/>
                  </a:lnTo>
                  <a:lnTo>
                    <a:pt x="1020" y="1173"/>
                  </a:lnTo>
                  <a:lnTo>
                    <a:pt x="1002" y="1153"/>
                  </a:lnTo>
                  <a:lnTo>
                    <a:pt x="996" y="1133"/>
                  </a:lnTo>
                  <a:lnTo>
                    <a:pt x="989" y="1118"/>
                  </a:lnTo>
                  <a:lnTo>
                    <a:pt x="983" y="1097"/>
                  </a:lnTo>
                  <a:lnTo>
                    <a:pt x="983" y="1082"/>
                  </a:lnTo>
                  <a:lnTo>
                    <a:pt x="977" y="1057"/>
                  </a:lnTo>
                  <a:lnTo>
                    <a:pt x="977" y="1036"/>
                  </a:lnTo>
                  <a:lnTo>
                    <a:pt x="965" y="1030"/>
                  </a:lnTo>
                  <a:lnTo>
                    <a:pt x="953" y="1021"/>
                  </a:lnTo>
                  <a:lnTo>
                    <a:pt x="934" y="1030"/>
                  </a:lnTo>
                  <a:lnTo>
                    <a:pt x="916" y="1041"/>
                  </a:lnTo>
                  <a:lnTo>
                    <a:pt x="909" y="1057"/>
                  </a:lnTo>
                  <a:lnTo>
                    <a:pt x="897" y="1072"/>
                  </a:lnTo>
                  <a:lnTo>
                    <a:pt x="879" y="1082"/>
                  </a:lnTo>
                  <a:lnTo>
                    <a:pt x="860" y="1067"/>
                  </a:lnTo>
                  <a:lnTo>
                    <a:pt x="848" y="1057"/>
                  </a:lnTo>
                  <a:lnTo>
                    <a:pt x="830" y="1041"/>
                  </a:lnTo>
                  <a:lnTo>
                    <a:pt x="811" y="1041"/>
                  </a:lnTo>
                  <a:lnTo>
                    <a:pt x="793" y="1041"/>
                  </a:lnTo>
                  <a:lnTo>
                    <a:pt x="780" y="1036"/>
                  </a:lnTo>
                  <a:lnTo>
                    <a:pt x="756" y="1041"/>
                  </a:lnTo>
                  <a:lnTo>
                    <a:pt x="750" y="1052"/>
                  </a:lnTo>
                  <a:lnTo>
                    <a:pt x="731" y="1052"/>
                  </a:lnTo>
                  <a:lnTo>
                    <a:pt x="719" y="1062"/>
                  </a:lnTo>
                  <a:lnTo>
                    <a:pt x="688" y="1067"/>
                  </a:lnTo>
                  <a:lnTo>
                    <a:pt x="657" y="1067"/>
                  </a:lnTo>
                  <a:lnTo>
                    <a:pt x="633" y="1067"/>
                  </a:lnTo>
                  <a:lnTo>
                    <a:pt x="596" y="1072"/>
                  </a:lnTo>
                  <a:lnTo>
                    <a:pt x="559" y="1072"/>
                  </a:lnTo>
                  <a:lnTo>
                    <a:pt x="534" y="1067"/>
                  </a:lnTo>
                  <a:lnTo>
                    <a:pt x="504" y="1064"/>
                  </a:lnTo>
                  <a:lnTo>
                    <a:pt x="484" y="1059"/>
                  </a:lnTo>
                  <a:lnTo>
                    <a:pt x="455" y="1034"/>
                  </a:lnTo>
                  <a:lnTo>
                    <a:pt x="430" y="1030"/>
                  </a:lnTo>
                  <a:lnTo>
                    <a:pt x="411" y="1027"/>
                  </a:lnTo>
                  <a:lnTo>
                    <a:pt x="381" y="1021"/>
                  </a:lnTo>
                  <a:lnTo>
                    <a:pt x="356" y="1006"/>
                  </a:lnTo>
                  <a:lnTo>
                    <a:pt x="313" y="975"/>
                  </a:lnTo>
                  <a:lnTo>
                    <a:pt x="295" y="950"/>
                  </a:lnTo>
                  <a:lnTo>
                    <a:pt x="276" y="935"/>
                  </a:lnTo>
                  <a:lnTo>
                    <a:pt x="264" y="915"/>
                  </a:lnTo>
                  <a:lnTo>
                    <a:pt x="251" y="898"/>
                  </a:lnTo>
                  <a:lnTo>
                    <a:pt x="227" y="879"/>
                  </a:lnTo>
                  <a:lnTo>
                    <a:pt x="215" y="874"/>
                  </a:lnTo>
                  <a:lnTo>
                    <a:pt x="215" y="849"/>
                  </a:lnTo>
                  <a:lnTo>
                    <a:pt x="217" y="845"/>
                  </a:lnTo>
                  <a:lnTo>
                    <a:pt x="209" y="814"/>
                  </a:lnTo>
                  <a:lnTo>
                    <a:pt x="206" y="798"/>
                  </a:lnTo>
                  <a:lnTo>
                    <a:pt x="199" y="786"/>
                  </a:lnTo>
                  <a:lnTo>
                    <a:pt x="188" y="776"/>
                  </a:lnTo>
                  <a:lnTo>
                    <a:pt x="170" y="763"/>
                  </a:lnTo>
                  <a:lnTo>
                    <a:pt x="147" y="747"/>
                  </a:lnTo>
                  <a:lnTo>
                    <a:pt x="129" y="733"/>
                  </a:lnTo>
                  <a:lnTo>
                    <a:pt x="114" y="721"/>
                  </a:lnTo>
                  <a:lnTo>
                    <a:pt x="105" y="714"/>
                  </a:lnTo>
                  <a:lnTo>
                    <a:pt x="102" y="705"/>
                  </a:lnTo>
                  <a:lnTo>
                    <a:pt x="90" y="680"/>
                  </a:lnTo>
                  <a:lnTo>
                    <a:pt x="89" y="663"/>
                  </a:lnTo>
                  <a:lnTo>
                    <a:pt x="83" y="645"/>
                  </a:lnTo>
                  <a:lnTo>
                    <a:pt x="74" y="632"/>
                  </a:lnTo>
                  <a:lnTo>
                    <a:pt x="47" y="615"/>
                  </a:lnTo>
                  <a:lnTo>
                    <a:pt x="36" y="598"/>
                  </a:lnTo>
                  <a:lnTo>
                    <a:pt x="17" y="574"/>
                  </a:lnTo>
                  <a:lnTo>
                    <a:pt x="11" y="550"/>
                  </a:lnTo>
                  <a:lnTo>
                    <a:pt x="0" y="534"/>
                  </a:lnTo>
                  <a:lnTo>
                    <a:pt x="46" y="530"/>
                  </a:lnTo>
                  <a:lnTo>
                    <a:pt x="88" y="519"/>
                  </a:lnTo>
                  <a:lnTo>
                    <a:pt x="134" y="498"/>
                  </a:lnTo>
                  <a:lnTo>
                    <a:pt x="165" y="478"/>
                  </a:lnTo>
                  <a:lnTo>
                    <a:pt x="197" y="461"/>
                  </a:lnTo>
                  <a:lnTo>
                    <a:pt x="236" y="456"/>
                  </a:lnTo>
                  <a:lnTo>
                    <a:pt x="284" y="440"/>
                  </a:lnTo>
                  <a:lnTo>
                    <a:pt x="319" y="409"/>
                  </a:lnTo>
                  <a:lnTo>
                    <a:pt x="345" y="394"/>
                  </a:lnTo>
                  <a:lnTo>
                    <a:pt x="358" y="374"/>
                  </a:lnTo>
                  <a:lnTo>
                    <a:pt x="395" y="371"/>
                  </a:lnTo>
                  <a:lnTo>
                    <a:pt x="431" y="370"/>
                  </a:lnTo>
                  <a:lnTo>
                    <a:pt x="431" y="342"/>
                  </a:lnTo>
                  <a:lnTo>
                    <a:pt x="445" y="333"/>
                  </a:lnTo>
                  <a:lnTo>
                    <a:pt x="458" y="329"/>
                  </a:lnTo>
                  <a:lnTo>
                    <a:pt x="479" y="329"/>
                  </a:lnTo>
                  <a:lnTo>
                    <a:pt x="520" y="328"/>
                  </a:lnTo>
                  <a:lnTo>
                    <a:pt x="532" y="328"/>
                  </a:lnTo>
                  <a:lnTo>
                    <a:pt x="549" y="324"/>
                  </a:lnTo>
                  <a:lnTo>
                    <a:pt x="591" y="298"/>
                  </a:lnTo>
                  <a:lnTo>
                    <a:pt x="612" y="304"/>
                  </a:lnTo>
                  <a:lnTo>
                    <a:pt x="620" y="307"/>
                  </a:lnTo>
                  <a:lnTo>
                    <a:pt x="636" y="308"/>
                  </a:lnTo>
                  <a:lnTo>
                    <a:pt x="662" y="294"/>
                  </a:lnTo>
                  <a:lnTo>
                    <a:pt x="696" y="286"/>
                  </a:lnTo>
                  <a:lnTo>
                    <a:pt x="714" y="273"/>
                  </a:lnTo>
                  <a:lnTo>
                    <a:pt x="742" y="252"/>
                  </a:lnTo>
                  <a:lnTo>
                    <a:pt x="773" y="234"/>
                  </a:lnTo>
                  <a:lnTo>
                    <a:pt x="801" y="211"/>
                  </a:lnTo>
                  <a:lnTo>
                    <a:pt x="805" y="204"/>
                  </a:lnTo>
                  <a:lnTo>
                    <a:pt x="811" y="176"/>
                  </a:lnTo>
                  <a:lnTo>
                    <a:pt x="811" y="146"/>
                  </a:lnTo>
                  <a:lnTo>
                    <a:pt x="809" y="105"/>
                  </a:lnTo>
                  <a:lnTo>
                    <a:pt x="829" y="95"/>
                  </a:lnTo>
                  <a:lnTo>
                    <a:pt x="811" y="65"/>
                  </a:lnTo>
                  <a:lnTo>
                    <a:pt x="811" y="49"/>
                  </a:lnTo>
                  <a:lnTo>
                    <a:pt x="812" y="21"/>
                  </a:lnTo>
                  <a:lnTo>
                    <a:pt x="818" y="0"/>
                  </a:lnTo>
                  <a:lnTo>
                    <a:pt x="818" y="0"/>
                  </a:lnTo>
                  <a:lnTo>
                    <a:pt x="818" y="0"/>
                  </a:lnTo>
                  <a:lnTo>
                    <a:pt x="818" y="0"/>
                  </a:lnTo>
                  <a:lnTo>
                    <a:pt x="818" y="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08" name="Freeform 28"/>
            <p:cNvSpPr>
              <a:spLocks noChangeAspect="1" noChangeArrowheads="1"/>
            </p:cNvSpPr>
            <p:nvPr/>
          </p:nvSpPr>
          <p:spPr bwMode="auto">
            <a:xfrm>
              <a:off x="4707" y="769"/>
              <a:ext cx="931" cy="534"/>
            </a:xfrm>
            <a:custGeom>
              <a:avLst/>
              <a:gdLst/>
              <a:ahLst/>
              <a:cxnLst>
                <a:cxn ang="0">
                  <a:pos x="2321" y="495"/>
                </a:cxn>
                <a:cxn ang="0">
                  <a:pos x="2247" y="576"/>
                </a:cxn>
                <a:cxn ang="0">
                  <a:pos x="2249" y="650"/>
                </a:cxn>
                <a:cxn ang="0">
                  <a:pos x="2210" y="657"/>
                </a:cxn>
                <a:cxn ang="0">
                  <a:pos x="2106" y="582"/>
                </a:cxn>
                <a:cxn ang="0">
                  <a:pos x="2038" y="643"/>
                </a:cxn>
                <a:cxn ang="0">
                  <a:pos x="2032" y="739"/>
                </a:cxn>
                <a:cxn ang="0">
                  <a:pos x="1946" y="816"/>
                </a:cxn>
                <a:cxn ang="0">
                  <a:pos x="1878" y="882"/>
                </a:cxn>
                <a:cxn ang="0">
                  <a:pos x="1731" y="917"/>
                </a:cxn>
                <a:cxn ang="0">
                  <a:pos x="1768" y="1004"/>
                </a:cxn>
                <a:cxn ang="0">
                  <a:pos x="1725" y="1075"/>
                </a:cxn>
                <a:cxn ang="0">
                  <a:pos x="1546" y="1096"/>
                </a:cxn>
                <a:cxn ang="0">
                  <a:pos x="1436" y="1045"/>
                </a:cxn>
                <a:cxn ang="0">
                  <a:pos x="1387" y="1152"/>
                </a:cxn>
                <a:cxn ang="0">
                  <a:pos x="1325" y="1274"/>
                </a:cxn>
                <a:cxn ang="0">
                  <a:pos x="1233" y="1330"/>
                </a:cxn>
                <a:cxn ang="0">
                  <a:pos x="1190" y="1218"/>
                </a:cxn>
                <a:cxn ang="0">
                  <a:pos x="1092" y="1121"/>
                </a:cxn>
                <a:cxn ang="0">
                  <a:pos x="1067" y="1004"/>
                </a:cxn>
                <a:cxn ang="0">
                  <a:pos x="950" y="887"/>
                </a:cxn>
                <a:cxn ang="0">
                  <a:pos x="870" y="795"/>
                </a:cxn>
                <a:cxn ang="0">
                  <a:pos x="821" y="861"/>
                </a:cxn>
                <a:cxn ang="0">
                  <a:pos x="754" y="785"/>
                </a:cxn>
                <a:cxn ang="0">
                  <a:pos x="625" y="744"/>
                </a:cxn>
                <a:cxn ang="0">
                  <a:pos x="531" y="764"/>
                </a:cxn>
                <a:cxn ang="0">
                  <a:pos x="493" y="615"/>
                </a:cxn>
                <a:cxn ang="0">
                  <a:pos x="407" y="502"/>
                </a:cxn>
                <a:cxn ang="0">
                  <a:pos x="226" y="602"/>
                </a:cxn>
                <a:cxn ang="0">
                  <a:pos x="161" y="497"/>
                </a:cxn>
                <a:cxn ang="0">
                  <a:pos x="108" y="395"/>
                </a:cxn>
                <a:cxn ang="0">
                  <a:pos x="123" y="281"/>
                </a:cxn>
                <a:cxn ang="0">
                  <a:pos x="18" y="233"/>
                </a:cxn>
                <a:cxn ang="0">
                  <a:pos x="78" y="158"/>
                </a:cxn>
                <a:cxn ang="0">
                  <a:pos x="235" y="171"/>
                </a:cxn>
                <a:cxn ang="0">
                  <a:pos x="264" y="69"/>
                </a:cxn>
                <a:cxn ang="0">
                  <a:pos x="372" y="14"/>
                </a:cxn>
                <a:cxn ang="0">
                  <a:pos x="489" y="40"/>
                </a:cxn>
                <a:cxn ang="0">
                  <a:pos x="555" y="150"/>
                </a:cxn>
                <a:cxn ang="0">
                  <a:pos x="701" y="167"/>
                </a:cxn>
                <a:cxn ang="0">
                  <a:pos x="859" y="139"/>
                </a:cxn>
                <a:cxn ang="0">
                  <a:pos x="994" y="189"/>
                </a:cxn>
                <a:cxn ang="0">
                  <a:pos x="1135" y="158"/>
                </a:cxn>
                <a:cxn ang="0">
                  <a:pos x="1247" y="229"/>
                </a:cxn>
                <a:cxn ang="0">
                  <a:pos x="1308" y="272"/>
                </a:cxn>
                <a:cxn ang="0">
                  <a:pos x="1386" y="331"/>
                </a:cxn>
                <a:cxn ang="0">
                  <a:pos x="1527" y="383"/>
                </a:cxn>
                <a:cxn ang="0">
                  <a:pos x="1492" y="261"/>
                </a:cxn>
                <a:cxn ang="0">
                  <a:pos x="1599" y="338"/>
                </a:cxn>
                <a:cxn ang="0">
                  <a:pos x="1710" y="418"/>
                </a:cxn>
                <a:cxn ang="0">
                  <a:pos x="1823" y="456"/>
                </a:cxn>
                <a:cxn ang="0">
                  <a:pos x="1964" y="314"/>
                </a:cxn>
                <a:cxn ang="0">
                  <a:pos x="2078" y="331"/>
                </a:cxn>
                <a:cxn ang="0">
                  <a:pos x="2188" y="404"/>
                </a:cxn>
                <a:cxn ang="0">
                  <a:pos x="2312" y="381"/>
                </a:cxn>
                <a:cxn ang="0">
                  <a:pos x="2321" y="398"/>
                </a:cxn>
              </a:cxnLst>
              <a:rect l="0" t="0" r="r" b="b"/>
              <a:pathLst>
                <a:path w="2327" h="1334">
                  <a:moveTo>
                    <a:pt x="2321" y="398"/>
                  </a:moveTo>
                  <a:lnTo>
                    <a:pt x="2327" y="429"/>
                  </a:lnTo>
                  <a:lnTo>
                    <a:pt x="2327" y="449"/>
                  </a:lnTo>
                  <a:lnTo>
                    <a:pt x="2321" y="470"/>
                  </a:lnTo>
                  <a:lnTo>
                    <a:pt x="2321" y="495"/>
                  </a:lnTo>
                  <a:lnTo>
                    <a:pt x="2321" y="520"/>
                  </a:lnTo>
                  <a:lnTo>
                    <a:pt x="2315" y="541"/>
                  </a:lnTo>
                  <a:lnTo>
                    <a:pt x="2302" y="561"/>
                  </a:lnTo>
                  <a:lnTo>
                    <a:pt x="2278" y="561"/>
                  </a:lnTo>
                  <a:lnTo>
                    <a:pt x="2247" y="576"/>
                  </a:lnTo>
                  <a:lnTo>
                    <a:pt x="2235" y="587"/>
                  </a:lnTo>
                  <a:lnTo>
                    <a:pt x="2210" y="607"/>
                  </a:lnTo>
                  <a:lnTo>
                    <a:pt x="2235" y="632"/>
                  </a:lnTo>
                  <a:lnTo>
                    <a:pt x="2247" y="648"/>
                  </a:lnTo>
                  <a:lnTo>
                    <a:pt x="2249" y="650"/>
                  </a:lnTo>
                  <a:lnTo>
                    <a:pt x="2253" y="674"/>
                  </a:lnTo>
                  <a:lnTo>
                    <a:pt x="2259" y="688"/>
                  </a:lnTo>
                  <a:lnTo>
                    <a:pt x="2231" y="676"/>
                  </a:lnTo>
                  <a:lnTo>
                    <a:pt x="2229" y="673"/>
                  </a:lnTo>
                  <a:lnTo>
                    <a:pt x="2210" y="657"/>
                  </a:lnTo>
                  <a:lnTo>
                    <a:pt x="2181" y="649"/>
                  </a:lnTo>
                  <a:lnTo>
                    <a:pt x="2155" y="638"/>
                  </a:lnTo>
                  <a:lnTo>
                    <a:pt x="2136" y="612"/>
                  </a:lnTo>
                  <a:lnTo>
                    <a:pt x="2124" y="592"/>
                  </a:lnTo>
                  <a:lnTo>
                    <a:pt x="2106" y="582"/>
                  </a:lnTo>
                  <a:lnTo>
                    <a:pt x="2075" y="576"/>
                  </a:lnTo>
                  <a:lnTo>
                    <a:pt x="2050" y="582"/>
                  </a:lnTo>
                  <a:lnTo>
                    <a:pt x="2038" y="597"/>
                  </a:lnTo>
                  <a:lnTo>
                    <a:pt x="2038" y="612"/>
                  </a:lnTo>
                  <a:lnTo>
                    <a:pt x="2038" y="643"/>
                  </a:lnTo>
                  <a:lnTo>
                    <a:pt x="2038" y="658"/>
                  </a:lnTo>
                  <a:lnTo>
                    <a:pt x="2038" y="678"/>
                  </a:lnTo>
                  <a:lnTo>
                    <a:pt x="2050" y="699"/>
                  </a:lnTo>
                  <a:lnTo>
                    <a:pt x="2044" y="724"/>
                  </a:lnTo>
                  <a:lnTo>
                    <a:pt x="2032" y="739"/>
                  </a:lnTo>
                  <a:lnTo>
                    <a:pt x="1989" y="744"/>
                  </a:lnTo>
                  <a:lnTo>
                    <a:pt x="1964" y="760"/>
                  </a:lnTo>
                  <a:lnTo>
                    <a:pt x="1952" y="770"/>
                  </a:lnTo>
                  <a:lnTo>
                    <a:pt x="1940" y="800"/>
                  </a:lnTo>
                  <a:lnTo>
                    <a:pt x="1946" y="816"/>
                  </a:lnTo>
                  <a:lnTo>
                    <a:pt x="1940" y="836"/>
                  </a:lnTo>
                  <a:lnTo>
                    <a:pt x="1928" y="846"/>
                  </a:lnTo>
                  <a:lnTo>
                    <a:pt x="1909" y="861"/>
                  </a:lnTo>
                  <a:lnTo>
                    <a:pt x="1897" y="872"/>
                  </a:lnTo>
                  <a:lnTo>
                    <a:pt x="1878" y="882"/>
                  </a:lnTo>
                  <a:lnTo>
                    <a:pt x="1841" y="887"/>
                  </a:lnTo>
                  <a:lnTo>
                    <a:pt x="1811" y="897"/>
                  </a:lnTo>
                  <a:lnTo>
                    <a:pt x="1786" y="902"/>
                  </a:lnTo>
                  <a:lnTo>
                    <a:pt x="1755" y="902"/>
                  </a:lnTo>
                  <a:lnTo>
                    <a:pt x="1731" y="917"/>
                  </a:lnTo>
                  <a:lnTo>
                    <a:pt x="1706" y="923"/>
                  </a:lnTo>
                  <a:lnTo>
                    <a:pt x="1712" y="948"/>
                  </a:lnTo>
                  <a:lnTo>
                    <a:pt x="1731" y="968"/>
                  </a:lnTo>
                  <a:lnTo>
                    <a:pt x="1743" y="989"/>
                  </a:lnTo>
                  <a:lnTo>
                    <a:pt x="1768" y="1004"/>
                  </a:lnTo>
                  <a:lnTo>
                    <a:pt x="1792" y="1009"/>
                  </a:lnTo>
                  <a:lnTo>
                    <a:pt x="1792" y="1035"/>
                  </a:lnTo>
                  <a:lnTo>
                    <a:pt x="1792" y="1060"/>
                  </a:lnTo>
                  <a:lnTo>
                    <a:pt x="1762" y="1080"/>
                  </a:lnTo>
                  <a:lnTo>
                    <a:pt x="1725" y="1075"/>
                  </a:lnTo>
                  <a:lnTo>
                    <a:pt x="1706" y="1080"/>
                  </a:lnTo>
                  <a:lnTo>
                    <a:pt x="1682" y="1096"/>
                  </a:lnTo>
                  <a:lnTo>
                    <a:pt x="1620" y="1096"/>
                  </a:lnTo>
                  <a:lnTo>
                    <a:pt x="1583" y="1096"/>
                  </a:lnTo>
                  <a:lnTo>
                    <a:pt x="1546" y="1096"/>
                  </a:lnTo>
                  <a:lnTo>
                    <a:pt x="1522" y="1085"/>
                  </a:lnTo>
                  <a:lnTo>
                    <a:pt x="1510" y="1065"/>
                  </a:lnTo>
                  <a:lnTo>
                    <a:pt x="1485" y="1050"/>
                  </a:lnTo>
                  <a:lnTo>
                    <a:pt x="1460" y="1040"/>
                  </a:lnTo>
                  <a:lnTo>
                    <a:pt x="1436" y="1045"/>
                  </a:lnTo>
                  <a:lnTo>
                    <a:pt x="1417" y="1065"/>
                  </a:lnTo>
                  <a:lnTo>
                    <a:pt x="1393" y="1085"/>
                  </a:lnTo>
                  <a:lnTo>
                    <a:pt x="1393" y="1101"/>
                  </a:lnTo>
                  <a:lnTo>
                    <a:pt x="1393" y="1131"/>
                  </a:lnTo>
                  <a:lnTo>
                    <a:pt x="1387" y="1152"/>
                  </a:lnTo>
                  <a:lnTo>
                    <a:pt x="1374" y="1177"/>
                  </a:lnTo>
                  <a:lnTo>
                    <a:pt x="1368" y="1202"/>
                  </a:lnTo>
                  <a:lnTo>
                    <a:pt x="1350" y="1233"/>
                  </a:lnTo>
                  <a:lnTo>
                    <a:pt x="1325" y="1253"/>
                  </a:lnTo>
                  <a:lnTo>
                    <a:pt x="1325" y="1274"/>
                  </a:lnTo>
                  <a:lnTo>
                    <a:pt x="1307" y="1299"/>
                  </a:lnTo>
                  <a:lnTo>
                    <a:pt x="1294" y="1314"/>
                  </a:lnTo>
                  <a:lnTo>
                    <a:pt x="1264" y="1320"/>
                  </a:lnTo>
                  <a:lnTo>
                    <a:pt x="1246" y="1334"/>
                  </a:lnTo>
                  <a:lnTo>
                    <a:pt x="1233" y="1330"/>
                  </a:lnTo>
                  <a:lnTo>
                    <a:pt x="1215" y="1325"/>
                  </a:lnTo>
                  <a:lnTo>
                    <a:pt x="1215" y="1289"/>
                  </a:lnTo>
                  <a:lnTo>
                    <a:pt x="1221" y="1264"/>
                  </a:lnTo>
                  <a:lnTo>
                    <a:pt x="1215" y="1238"/>
                  </a:lnTo>
                  <a:lnTo>
                    <a:pt x="1190" y="1218"/>
                  </a:lnTo>
                  <a:lnTo>
                    <a:pt x="1172" y="1192"/>
                  </a:lnTo>
                  <a:lnTo>
                    <a:pt x="1153" y="1177"/>
                  </a:lnTo>
                  <a:lnTo>
                    <a:pt x="1135" y="1146"/>
                  </a:lnTo>
                  <a:lnTo>
                    <a:pt x="1104" y="1131"/>
                  </a:lnTo>
                  <a:lnTo>
                    <a:pt x="1092" y="1121"/>
                  </a:lnTo>
                  <a:lnTo>
                    <a:pt x="1073" y="1096"/>
                  </a:lnTo>
                  <a:lnTo>
                    <a:pt x="1073" y="1070"/>
                  </a:lnTo>
                  <a:lnTo>
                    <a:pt x="1079" y="1055"/>
                  </a:lnTo>
                  <a:lnTo>
                    <a:pt x="1079" y="1035"/>
                  </a:lnTo>
                  <a:lnTo>
                    <a:pt x="1067" y="1004"/>
                  </a:lnTo>
                  <a:lnTo>
                    <a:pt x="1043" y="994"/>
                  </a:lnTo>
                  <a:lnTo>
                    <a:pt x="1016" y="969"/>
                  </a:lnTo>
                  <a:lnTo>
                    <a:pt x="999" y="938"/>
                  </a:lnTo>
                  <a:lnTo>
                    <a:pt x="975" y="917"/>
                  </a:lnTo>
                  <a:lnTo>
                    <a:pt x="950" y="887"/>
                  </a:lnTo>
                  <a:lnTo>
                    <a:pt x="926" y="861"/>
                  </a:lnTo>
                  <a:lnTo>
                    <a:pt x="907" y="856"/>
                  </a:lnTo>
                  <a:lnTo>
                    <a:pt x="889" y="831"/>
                  </a:lnTo>
                  <a:lnTo>
                    <a:pt x="889" y="816"/>
                  </a:lnTo>
                  <a:lnTo>
                    <a:pt x="870" y="795"/>
                  </a:lnTo>
                  <a:lnTo>
                    <a:pt x="846" y="790"/>
                  </a:lnTo>
                  <a:lnTo>
                    <a:pt x="834" y="805"/>
                  </a:lnTo>
                  <a:lnTo>
                    <a:pt x="827" y="826"/>
                  </a:lnTo>
                  <a:lnTo>
                    <a:pt x="827" y="841"/>
                  </a:lnTo>
                  <a:lnTo>
                    <a:pt x="821" y="861"/>
                  </a:lnTo>
                  <a:lnTo>
                    <a:pt x="791" y="851"/>
                  </a:lnTo>
                  <a:lnTo>
                    <a:pt x="784" y="836"/>
                  </a:lnTo>
                  <a:lnTo>
                    <a:pt x="778" y="821"/>
                  </a:lnTo>
                  <a:lnTo>
                    <a:pt x="766" y="795"/>
                  </a:lnTo>
                  <a:lnTo>
                    <a:pt x="754" y="785"/>
                  </a:lnTo>
                  <a:lnTo>
                    <a:pt x="729" y="775"/>
                  </a:lnTo>
                  <a:lnTo>
                    <a:pt x="711" y="770"/>
                  </a:lnTo>
                  <a:lnTo>
                    <a:pt x="674" y="765"/>
                  </a:lnTo>
                  <a:lnTo>
                    <a:pt x="643" y="749"/>
                  </a:lnTo>
                  <a:lnTo>
                    <a:pt x="625" y="744"/>
                  </a:lnTo>
                  <a:lnTo>
                    <a:pt x="606" y="739"/>
                  </a:lnTo>
                  <a:lnTo>
                    <a:pt x="593" y="746"/>
                  </a:lnTo>
                  <a:lnTo>
                    <a:pt x="574" y="752"/>
                  </a:lnTo>
                  <a:lnTo>
                    <a:pt x="554" y="758"/>
                  </a:lnTo>
                  <a:lnTo>
                    <a:pt x="531" y="764"/>
                  </a:lnTo>
                  <a:lnTo>
                    <a:pt x="539" y="716"/>
                  </a:lnTo>
                  <a:lnTo>
                    <a:pt x="544" y="678"/>
                  </a:lnTo>
                  <a:lnTo>
                    <a:pt x="532" y="665"/>
                  </a:lnTo>
                  <a:lnTo>
                    <a:pt x="501" y="637"/>
                  </a:lnTo>
                  <a:lnTo>
                    <a:pt x="493" y="615"/>
                  </a:lnTo>
                  <a:lnTo>
                    <a:pt x="481" y="584"/>
                  </a:lnTo>
                  <a:lnTo>
                    <a:pt x="474" y="575"/>
                  </a:lnTo>
                  <a:lnTo>
                    <a:pt x="435" y="553"/>
                  </a:lnTo>
                  <a:lnTo>
                    <a:pt x="418" y="524"/>
                  </a:lnTo>
                  <a:lnTo>
                    <a:pt x="407" y="502"/>
                  </a:lnTo>
                  <a:lnTo>
                    <a:pt x="378" y="490"/>
                  </a:lnTo>
                  <a:lnTo>
                    <a:pt x="337" y="518"/>
                  </a:lnTo>
                  <a:lnTo>
                    <a:pt x="297" y="551"/>
                  </a:lnTo>
                  <a:lnTo>
                    <a:pt x="256" y="579"/>
                  </a:lnTo>
                  <a:lnTo>
                    <a:pt x="226" y="602"/>
                  </a:lnTo>
                  <a:lnTo>
                    <a:pt x="199" y="572"/>
                  </a:lnTo>
                  <a:lnTo>
                    <a:pt x="205" y="547"/>
                  </a:lnTo>
                  <a:lnTo>
                    <a:pt x="206" y="529"/>
                  </a:lnTo>
                  <a:lnTo>
                    <a:pt x="167" y="509"/>
                  </a:lnTo>
                  <a:lnTo>
                    <a:pt x="161" y="497"/>
                  </a:lnTo>
                  <a:lnTo>
                    <a:pt x="144" y="478"/>
                  </a:lnTo>
                  <a:lnTo>
                    <a:pt x="127" y="451"/>
                  </a:lnTo>
                  <a:lnTo>
                    <a:pt x="112" y="426"/>
                  </a:lnTo>
                  <a:lnTo>
                    <a:pt x="111" y="412"/>
                  </a:lnTo>
                  <a:lnTo>
                    <a:pt x="108" y="395"/>
                  </a:lnTo>
                  <a:lnTo>
                    <a:pt x="116" y="379"/>
                  </a:lnTo>
                  <a:lnTo>
                    <a:pt x="130" y="357"/>
                  </a:lnTo>
                  <a:lnTo>
                    <a:pt x="133" y="338"/>
                  </a:lnTo>
                  <a:lnTo>
                    <a:pt x="135" y="304"/>
                  </a:lnTo>
                  <a:lnTo>
                    <a:pt x="123" y="281"/>
                  </a:lnTo>
                  <a:lnTo>
                    <a:pt x="75" y="267"/>
                  </a:lnTo>
                  <a:lnTo>
                    <a:pt x="71" y="260"/>
                  </a:lnTo>
                  <a:lnTo>
                    <a:pt x="61" y="242"/>
                  </a:lnTo>
                  <a:lnTo>
                    <a:pt x="49" y="220"/>
                  </a:lnTo>
                  <a:lnTo>
                    <a:pt x="18" y="233"/>
                  </a:lnTo>
                  <a:lnTo>
                    <a:pt x="11" y="229"/>
                  </a:lnTo>
                  <a:lnTo>
                    <a:pt x="0" y="211"/>
                  </a:lnTo>
                  <a:lnTo>
                    <a:pt x="10" y="177"/>
                  </a:lnTo>
                  <a:lnTo>
                    <a:pt x="37" y="144"/>
                  </a:lnTo>
                  <a:lnTo>
                    <a:pt x="78" y="158"/>
                  </a:lnTo>
                  <a:lnTo>
                    <a:pt x="115" y="172"/>
                  </a:lnTo>
                  <a:lnTo>
                    <a:pt x="137" y="150"/>
                  </a:lnTo>
                  <a:lnTo>
                    <a:pt x="175" y="168"/>
                  </a:lnTo>
                  <a:lnTo>
                    <a:pt x="210" y="185"/>
                  </a:lnTo>
                  <a:lnTo>
                    <a:pt x="235" y="171"/>
                  </a:lnTo>
                  <a:lnTo>
                    <a:pt x="237" y="164"/>
                  </a:lnTo>
                  <a:lnTo>
                    <a:pt x="230" y="138"/>
                  </a:lnTo>
                  <a:lnTo>
                    <a:pt x="229" y="111"/>
                  </a:lnTo>
                  <a:lnTo>
                    <a:pt x="225" y="83"/>
                  </a:lnTo>
                  <a:lnTo>
                    <a:pt x="264" y="69"/>
                  </a:lnTo>
                  <a:lnTo>
                    <a:pt x="292" y="41"/>
                  </a:lnTo>
                  <a:lnTo>
                    <a:pt x="295" y="28"/>
                  </a:lnTo>
                  <a:lnTo>
                    <a:pt x="334" y="23"/>
                  </a:lnTo>
                  <a:lnTo>
                    <a:pt x="359" y="19"/>
                  </a:lnTo>
                  <a:lnTo>
                    <a:pt x="372" y="14"/>
                  </a:lnTo>
                  <a:lnTo>
                    <a:pt x="399" y="0"/>
                  </a:lnTo>
                  <a:lnTo>
                    <a:pt x="423" y="0"/>
                  </a:lnTo>
                  <a:lnTo>
                    <a:pt x="449" y="5"/>
                  </a:lnTo>
                  <a:lnTo>
                    <a:pt x="480" y="16"/>
                  </a:lnTo>
                  <a:lnTo>
                    <a:pt x="489" y="40"/>
                  </a:lnTo>
                  <a:lnTo>
                    <a:pt x="495" y="67"/>
                  </a:lnTo>
                  <a:lnTo>
                    <a:pt x="503" y="88"/>
                  </a:lnTo>
                  <a:lnTo>
                    <a:pt x="506" y="116"/>
                  </a:lnTo>
                  <a:lnTo>
                    <a:pt x="527" y="138"/>
                  </a:lnTo>
                  <a:lnTo>
                    <a:pt x="555" y="150"/>
                  </a:lnTo>
                  <a:lnTo>
                    <a:pt x="590" y="167"/>
                  </a:lnTo>
                  <a:lnTo>
                    <a:pt x="612" y="181"/>
                  </a:lnTo>
                  <a:lnTo>
                    <a:pt x="632" y="183"/>
                  </a:lnTo>
                  <a:lnTo>
                    <a:pt x="661" y="183"/>
                  </a:lnTo>
                  <a:lnTo>
                    <a:pt x="701" y="167"/>
                  </a:lnTo>
                  <a:lnTo>
                    <a:pt x="737" y="159"/>
                  </a:lnTo>
                  <a:lnTo>
                    <a:pt x="777" y="170"/>
                  </a:lnTo>
                  <a:lnTo>
                    <a:pt x="815" y="169"/>
                  </a:lnTo>
                  <a:lnTo>
                    <a:pt x="842" y="158"/>
                  </a:lnTo>
                  <a:lnTo>
                    <a:pt x="859" y="139"/>
                  </a:lnTo>
                  <a:lnTo>
                    <a:pt x="885" y="130"/>
                  </a:lnTo>
                  <a:lnTo>
                    <a:pt x="902" y="144"/>
                  </a:lnTo>
                  <a:lnTo>
                    <a:pt x="912" y="169"/>
                  </a:lnTo>
                  <a:lnTo>
                    <a:pt x="951" y="184"/>
                  </a:lnTo>
                  <a:lnTo>
                    <a:pt x="994" y="189"/>
                  </a:lnTo>
                  <a:lnTo>
                    <a:pt x="1035" y="180"/>
                  </a:lnTo>
                  <a:lnTo>
                    <a:pt x="1059" y="169"/>
                  </a:lnTo>
                  <a:lnTo>
                    <a:pt x="1087" y="162"/>
                  </a:lnTo>
                  <a:lnTo>
                    <a:pt x="1111" y="157"/>
                  </a:lnTo>
                  <a:lnTo>
                    <a:pt x="1135" y="158"/>
                  </a:lnTo>
                  <a:lnTo>
                    <a:pt x="1165" y="169"/>
                  </a:lnTo>
                  <a:lnTo>
                    <a:pt x="1198" y="169"/>
                  </a:lnTo>
                  <a:lnTo>
                    <a:pt x="1237" y="198"/>
                  </a:lnTo>
                  <a:lnTo>
                    <a:pt x="1246" y="206"/>
                  </a:lnTo>
                  <a:lnTo>
                    <a:pt x="1247" y="229"/>
                  </a:lnTo>
                  <a:lnTo>
                    <a:pt x="1233" y="249"/>
                  </a:lnTo>
                  <a:lnTo>
                    <a:pt x="1247" y="277"/>
                  </a:lnTo>
                  <a:lnTo>
                    <a:pt x="1258" y="291"/>
                  </a:lnTo>
                  <a:lnTo>
                    <a:pt x="1284" y="292"/>
                  </a:lnTo>
                  <a:lnTo>
                    <a:pt x="1308" y="272"/>
                  </a:lnTo>
                  <a:lnTo>
                    <a:pt x="1330" y="274"/>
                  </a:lnTo>
                  <a:lnTo>
                    <a:pt x="1361" y="277"/>
                  </a:lnTo>
                  <a:lnTo>
                    <a:pt x="1387" y="282"/>
                  </a:lnTo>
                  <a:lnTo>
                    <a:pt x="1392" y="309"/>
                  </a:lnTo>
                  <a:lnTo>
                    <a:pt x="1386" y="331"/>
                  </a:lnTo>
                  <a:lnTo>
                    <a:pt x="1400" y="349"/>
                  </a:lnTo>
                  <a:lnTo>
                    <a:pt x="1436" y="373"/>
                  </a:lnTo>
                  <a:lnTo>
                    <a:pt x="1457" y="394"/>
                  </a:lnTo>
                  <a:lnTo>
                    <a:pt x="1499" y="392"/>
                  </a:lnTo>
                  <a:lnTo>
                    <a:pt x="1527" y="383"/>
                  </a:lnTo>
                  <a:lnTo>
                    <a:pt x="1534" y="366"/>
                  </a:lnTo>
                  <a:lnTo>
                    <a:pt x="1523" y="342"/>
                  </a:lnTo>
                  <a:lnTo>
                    <a:pt x="1515" y="319"/>
                  </a:lnTo>
                  <a:lnTo>
                    <a:pt x="1499" y="280"/>
                  </a:lnTo>
                  <a:lnTo>
                    <a:pt x="1492" y="261"/>
                  </a:lnTo>
                  <a:lnTo>
                    <a:pt x="1521" y="245"/>
                  </a:lnTo>
                  <a:lnTo>
                    <a:pt x="1544" y="249"/>
                  </a:lnTo>
                  <a:lnTo>
                    <a:pt x="1572" y="250"/>
                  </a:lnTo>
                  <a:lnTo>
                    <a:pt x="1584" y="290"/>
                  </a:lnTo>
                  <a:lnTo>
                    <a:pt x="1599" y="338"/>
                  </a:lnTo>
                  <a:lnTo>
                    <a:pt x="1603" y="351"/>
                  </a:lnTo>
                  <a:lnTo>
                    <a:pt x="1615" y="370"/>
                  </a:lnTo>
                  <a:lnTo>
                    <a:pt x="1639" y="399"/>
                  </a:lnTo>
                  <a:lnTo>
                    <a:pt x="1688" y="397"/>
                  </a:lnTo>
                  <a:lnTo>
                    <a:pt x="1710" y="418"/>
                  </a:lnTo>
                  <a:lnTo>
                    <a:pt x="1726" y="439"/>
                  </a:lnTo>
                  <a:lnTo>
                    <a:pt x="1738" y="465"/>
                  </a:lnTo>
                  <a:lnTo>
                    <a:pt x="1780" y="480"/>
                  </a:lnTo>
                  <a:lnTo>
                    <a:pt x="1811" y="474"/>
                  </a:lnTo>
                  <a:lnTo>
                    <a:pt x="1823" y="456"/>
                  </a:lnTo>
                  <a:lnTo>
                    <a:pt x="1823" y="428"/>
                  </a:lnTo>
                  <a:lnTo>
                    <a:pt x="1838" y="401"/>
                  </a:lnTo>
                  <a:lnTo>
                    <a:pt x="1879" y="377"/>
                  </a:lnTo>
                  <a:lnTo>
                    <a:pt x="1916" y="367"/>
                  </a:lnTo>
                  <a:lnTo>
                    <a:pt x="1964" y="314"/>
                  </a:lnTo>
                  <a:lnTo>
                    <a:pt x="1984" y="332"/>
                  </a:lnTo>
                  <a:lnTo>
                    <a:pt x="2003" y="344"/>
                  </a:lnTo>
                  <a:lnTo>
                    <a:pt x="2037" y="320"/>
                  </a:lnTo>
                  <a:lnTo>
                    <a:pt x="2059" y="305"/>
                  </a:lnTo>
                  <a:lnTo>
                    <a:pt x="2078" y="331"/>
                  </a:lnTo>
                  <a:lnTo>
                    <a:pt x="2089" y="354"/>
                  </a:lnTo>
                  <a:lnTo>
                    <a:pt x="2095" y="379"/>
                  </a:lnTo>
                  <a:lnTo>
                    <a:pt x="2130" y="387"/>
                  </a:lnTo>
                  <a:lnTo>
                    <a:pt x="2170" y="399"/>
                  </a:lnTo>
                  <a:lnTo>
                    <a:pt x="2188" y="404"/>
                  </a:lnTo>
                  <a:lnTo>
                    <a:pt x="2220" y="408"/>
                  </a:lnTo>
                  <a:lnTo>
                    <a:pt x="2240" y="394"/>
                  </a:lnTo>
                  <a:lnTo>
                    <a:pt x="2268" y="399"/>
                  </a:lnTo>
                  <a:lnTo>
                    <a:pt x="2296" y="390"/>
                  </a:lnTo>
                  <a:lnTo>
                    <a:pt x="2312" y="381"/>
                  </a:lnTo>
                  <a:lnTo>
                    <a:pt x="2321" y="398"/>
                  </a:lnTo>
                  <a:lnTo>
                    <a:pt x="2321" y="398"/>
                  </a:lnTo>
                  <a:lnTo>
                    <a:pt x="2321" y="398"/>
                  </a:lnTo>
                  <a:lnTo>
                    <a:pt x="2321" y="398"/>
                  </a:lnTo>
                  <a:lnTo>
                    <a:pt x="2321" y="398"/>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09" name="Freeform 29"/>
            <p:cNvSpPr>
              <a:spLocks noChangeAspect="1" noChangeArrowheads="1"/>
            </p:cNvSpPr>
            <p:nvPr/>
          </p:nvSpPr>
          <p:spPr bwMode="auto">
            <a:xfrm>
              <a:off x="4553" y="1065"/>
              <a:ext cx="652" cy="532"/>
            </a:xfrm>
            <a:custGeom>
              <a:avLst/>
              <a:gdLst/>
              <a:ahLst/>
              <a:cxnLst>
                <a:cxn ang="0">
                  <a:pos x="1574" y="648"/>
                </a:cxn>
                <a:cxn ang="0">
                  <a:pos x="1470" y="724"/>
                </a:cxn>
                <a:cxn ang="0">
                  <a:pos x="1371" y="831"/>
                </a:cxn>
                <a:cxn ang="0">
                  <a:pos x="1327" y="907"/>
                </a:cxn>
                <a:cxn ang="0">
                  <a:pos x="1224" y="937"/>
                </a:cxn>
                <a:cxn ang="0">
                  <a:pos x="1119" y="978"/>
                </a:cxn>
                <a:cxn ang="0">
                  <a:pos x="1083" y="1019"/>
                </a:cxn>
                <a:cxn ang="0">
                  <a:pos x="997" y="1049"/>
                </a:cxn>
                <a:cxn ang="0">
                  <a:pos x="928" y="1105"/>
                </a:cxn>
                <a:cxn ang="0">
                  <a:pos x="874" y="1161"/>
                </a:cxn>
                <a:cxn ang="0">
                  <a:pos x="822" y="1227"/>
                </a:cxn>
                <a:cxn ang="0">
                  <a:pos x="762" y="1278"/>
                </a:cxn>
                <a:cxn ang="0">
                  <a:pos x="677" y="1313"/>
                </a:cxn>
                <a:cxn ang="0">
                  <a:pos x="644" y="1288"/>
                </a:cxn>
                <a:cxn ang="0">
                  <a:pos x="730" y="1237"/>
                </a:cxn>
                <a:cxn ang="0">
                  <a:pos x="751" y="1161"/>
                </a:cxn>
                <a:cxn ang="0">
                  <a:pos x="702" y="1151"/>
                </a:cxn>
                <a:cxn ang="0">
                  <a:pos x="652" y="1100"/>
                </a:cxn>
                <a:cxn ang="0">
                  <a:pos x="663" y="1049"/>
                </a:cxn>
                <a:cxn ang="0">
                  <a:pos x="737" y="993"/>
                </a:cxn>
                <a:cxn ang="0">
                  <a:pos x="787" y="917"/>
                </a:cxn>
                <a:cxn ang="0">
                  <a:pos x="804" y="821"/>
                </a:cxn>
                <a:cxn ang="0">
                  <a:pos x="737" y="770"/>
                </a:cxn>
                <a:cxn ang="0">
                  <a:pos x="677" y="755"/>
                </a:cxn>
                <a:cxn ang="0">
                  <a:pos x="572" y="755"/>
                </a:cxn>
                <a:cxn ang="0">
                  <a:pos x="504" y="790"/>
                </a:cxn>
                <a:cxn ang="0">
                  <a:pos x="493" y="836"/>
                </a:cxn>
                <a:cxn ang="0">
                  <a:pos x="429" y="897"/>
                </a:cxn>
                <a:cxn ang="0">
                  <a:pos x="405" y="968"/>
                </a:cxn>
                <a:cxn ang="0">
                  <a:pos x="343" y="1009"/>
                </a:cxn>
                <a:cxn ang="0">
                  <a:pos x="278" y="1055"/>
                </a:cxn>
                <a:cxn ang="0">
                  <a:pos x="215" y="983"/>
                </a:cxn>
                <a:cxn ang="0">
                  <a:pos x="98" y="912"/>
                </a:cxn>
                <a:cxn ang="0">
                  <a:pos x="13" y="882"/>
                </a:cxn>
                <a:cxn ang="0">
                  <a:pos x="32" y="826"/>
                </a:cxn>
                <a:cxn ang="0">
                  <a:pos x="55" y="742"/>
                </a:cxn>
                <a:cxn ang="0">
                  <a:pos x="79" y="637"/>
                </a:cxn>
                <a:cxn ang="0">
                  <a:pos x="56" y="567"/>
                </a:cxn>
                <a:cxn ang="0">
                  <a:pos x="57" y="454"/>
                </a:cxn>
                <a:cxn ang="0">
                  <a:pos x="183" y="520"/>
                </a:cxn>
                <a:cxn ang="0">
                  <a:pos x="250" y="572"/>
                </a:cxn>
                <a:cxn ang="0">
                  <a:pos x="392" y="419"/>
                </a:cxn>
                <a:cxn ang="0">
                  <a:pos x="497" y="333"/>
                </a:cxn>
                <a:cxn ang="0">
                  <a:pos x="638" y="340"/>
                </a:cxn>
                <a:cxn ang="0">
                  <a:pos x="720" y="211"/>
                </a:cxn>
                <a:cxn ang="0">
                  <a:pos x="889" y="193"/>
                </a:cxn>
                <a:cxn ang="0">
                  <a:pos x="984" y="75"/>
                </a:cxn>
                <a:cxn ang="0">
                  <a:pos x="993" y="0"/>
                </a:cxn>
                <a:cxn ang="0">
                  <a:pos x="1088" y="28"/>
                </a:cxn>
                <a:cxn ang="0">
                  <a:pos x="1164" y="84"/>
                </a:cxn>
                <a:cxn ang="0">
                  <a:pos x="1209" y="106"/>
                </a:cxn>
                <a:cxn ang="0">
                  <a:pos x="1256" y="54"/>
                </a:cxn>
                <a:cxn ang="0">
                  <a:pos x="1312" y="121"/>
                </a:cxn>
                <a:cxn ang="0">
                  <a:pos x="1383" y="195"/>
                </a:cxn>
                <a:cxn ang="0">
                  <a:pos x="1464" y="295"/>
                </a:cxn>
                <a:cxn ang="0">
                  <a:pos x="1489" y="392"/>
                </a:cxn>
                <a:cxn ang="0">
                  <a:pos x="1574" y="477"/>
                </a:cxn>
                <a:cxn ang="0">
                  <a:pos x="1598" y="577"/>
                </a:cxn>
                <a:cxn ang="0">
                  <a:pos x="1629" y="592"/>
                </a:cxn>
              </a:cxnLst>
              <a:rect l="0" t="0" r="r" b="b"/>
              <a:pathLst>
                <a:path w="1629" h="1329">
                  <a:moveTo>
                    <a:pt x="1629" y="592"/>
                  </a:moveTo>
                  <a:lnTo>
                    <a:pt x="1611" y="612"/>
                  </a:lnTo>
                  <a:lnTo>
                    <a:pt x="1599" y="638"/>
                  </a:lnTo>
                  <a:lnTo>
                    <a:pt x="1574" y="648"/>
                  </a:lnTo>
                  <a:lnTo>
                    <a:pt x="1542" y="663"/>
                  </a:lnTo>
                  <a:lnTo>
                    <a:pt x="1513" y="678"/>
                  </a:lnTo>
                  <a:lnTo>
                    <a:pt x="1507" y="699"/>
                  </a:lnTo>
                  <a:lnTo>
                    <a:pt x="1470" y="724"/>
                  </a:lnTo>
                  <a:lnTo>
                    <a:pt x="1425" y="770"/>
                  </a:lnTo>
                  <a:lnTo>
                    <a:pt x="1402" y="785"/>
                  </a:lnTo>
                  <a:lnTo>
                    <a:pt x="1383" y="805"/>
                  </a:lnTo>
                  <a:lnTo>
                    <a:pt x="1371" y="831"/>
                  </a:lnTo>
                  <a:lnTo>
                    <a:pt x="1359" y="851"/>
                  </a:lnTo>
                  <a:lnTo>
                    <a:pt x="1359" y="877"/>
                  </a:lnTo>
                  <a:lnTo>
                    <a:pt x="1341" y="897"/>
                  </a:lnTo>
                  <a:lnTo>
                    <a:pt x="1327" y="907"/>
                  </a:lnTo>
                  <a:lnTo>
                    <a:pt x="1302" y="927"/>
                  </a:lnTo>
                  <a:lnTo>
                    <a:pt x="1273" y="937"/>
                  </a:lnTo>
                  <a:lnTo>
                    <a:pt x="1255" y="937"/>
                  </a:lnTo>
                  <a:lnTo>
                    <a:pt x="1224" y="937"/>
                  </a:lnTo>
                  <a:lnTo>
                    <a:pt x="1185" y="937"/>
                  </a:lnTo>
                  <a:lnTo>
                    <a:pt x="1168" y="963"/>
                  </a:lnTo>
                  <a:lnTo>
                    <a:pt x="1148" y="978"/>
                  </a:lnTo>
                  <a:lnTo>
                    <a:pt x="1119" y="978"/>
                  </a:lnTo>
                  <a:lnTo>
                    <a:pt x="1094" y="978"/>
                  </a:lnTo>
                  <a:lnTo>
                    <a:pt x="1083" y="988"/>
                  </a:lnTo>
                  <a:lnTo>
                    <a:pt x="1083" y="1003"/>
                  </a:lnTo>
                  <a:lnTo>
                    <a:pt x="1083" y="1019"/>
                  </a:lnTo>
                  <a:lnTo>
                    <a:pt x="1058" y="1014"/>
                  </a:lnTo>
                  <a:lnTo>
                    <a:pt x="1040" y="1029"/>
                  </a:lnTo>
                  <a:lnTo>
                    <a:pt x="1020" y="1039"/>
                  </a:lnTo>
                  <a:lnTo>
                    <a:pt x="997" y="1049"/>
                  </a:lnTo>
                  <a:lnTo>
                    <a:pt x="984" y="1064"/>
                  </a:lnTo>
                  <a:lnTo>
                    <a:pt x="960" y="1080"/>
                  </a:lnTo>
                  <a:lnTo>
                    <a:pt x="945" y="1090"/>
                  </a:lnTo>
                  <a:lnTo>
                    <a:pt x="928" y="1105"/>
                  </a:lnTo>
                  <a:lnTo>
                    <a:pt x="908" y="1115"/>
                  </a:lnTo>
                  <a:lnTo>
                    <a:pt x="898" y="1125"/>
                  </a:lnTo>
                  <a:lnTo>
                    <a:pt x="892" y="1146"/>
                  </a:lnTo>
                  <a:lnTo>
                    <a:pt x="874" y="1161"/>
                  </a:lnTo>
                  <a:lnTo>
                    <a:pt x="861" y="1171"/>
                  </a:lnTo>
                  <a:lnTo>
                    <a:pt x="861" y="1196"/>
                  </a:lnTo>
                  <a:lnTo>
                    <a:pt x="847" y="1217"/>
                  </a:lnTo>
                  <a:lnTo>
                    <a:pt x="822" y="1227"/>
                  </a:lnTo>
                  <a:lnTo>
                    <a:pt x="804" y="1242"/>
                  </a:lnTo>
                  <a:lnTo>
                    <a:pt x="794" y="1257"/>
                  </a:lnTo>
                  <a:lnTo>
                    <a:pt x="775" y="1262"/>
                  </a:lnTo>
                  <a:lnTo>
                    <a:pt x="762" y="1278"/>
                  </a:lnTo>
                  <a:lnTo>
                    <a:pt x="737" y="1288"/>
                  </a:lnTo>
                  <a:lnTo>
                    <a:pt x="713" y="1303"/>
                  </a:lnTo>
                  <a:lnTo>
                    <a:pt x="688" y="1303"/>
                  </a:lnTo>
                  <a:lnTo>
                    <a:pt x="677" y="1313"/>
                  </a:lnTo>
                  <a:lnTo>
                    <a:pt x="663" y="1329"/>
                  </a:lnTo>
                  <a:lnTo>
                    <a:pt x="638" y="1318"/>
                  </a:lnTo>
                  <a:lnTo>
                    <a:pt x="638" y="1303"/>
                  </a:lnTo>
                  <a:lnTo>
                    <a:pt x="644" y="1288"/>
                  </a:lnTo>
                  <a:lnTo>
                    <a:pt x="663" y="1278"/>
                  </a:lnTo>
                  <a:lnTo>
                    <a:pt x="677" y="1262"/>
                  </a:lnTo>
                  <a:lnTo>
                    <a:pt x="702" y="1252"/>
                  </a:lnTo>
                  <a:lnTo>
                    <a:pt x="730" y="1237"/>
                  </a:lnTo>
                  <a:lnTo>
                    <a:pt x="751" y="1227"/>
                  </a:lnTo>
                  <a:lnTo>
                    <a:pt x="751" y="1212"/>
                  </a:lnTo>
                  <a:lnTo>
                    <a:pt x="744" y="1186"/>
                  </a:lnTo>
                  <a:lnTo>
                    <a:pt x="751" y="1161"/>
                  </a:lnTo>
                  <a:lnTo>
                    <a:pt x="762" y="1151"/>
                  </a:lnTo>
                  <a:lnTo>
                    <a:pt x="751" y="1141"/>
                  </a:lnTo>
                  <a:lnTo>
                    <a:pt x="730" y="1151"/>
                  </a:lnTo>
                  <a:lnTo>
                    <a:pt x="702" y="1151"/>
                  </a:lnTo>
                  <a:lnTo>
                    <a:pt x="688" y="1136"/>
                  </a:lnTo>
                  <a:lnTo>
                    <a:pt x="677" y="1125"/>
                  </a:lnTo>
                  <a:lnTo>
                    <a:pt x="638" y="1120"/>
                  </a:lnTo>
                  <a:lnTo>
                    <a:pt x="652" y="1100"/>
                  </a:lnTo>
                  <a:lnTo>
                    <a:pt x="669" y="1095"/>
                  </a:lnTo>
                  <a:lnTo>
                    <a:pt x="688" y="1080"/>
                  </a:lnTo>
                  <a:lnTo>
                    <a:pt x="677" y="1064"/>
                  </a:lnTo>
                  <a:lnTo>
                    <a:pt x="663" y="1049"/>
                  </a:lnTo>
                  <a:lnTo>
                    <a:pt x="677" y="1019"/>
                  </a:lnTo>
                  <a:lnTo>
                    <a:pt x="708" y="1009"/>
                  </a:lnTo>
                  <a:lnTo>
                    <a:pt x="726" y="1003"/>
                  </a:lnTo>
                  <a:lnTo>
                    <a:pt x="737" y="993"/>
                  </a:lnTo>
                  <a:lnTo>
                    <a:pt x="751" y="968"/>
                  </a:lnTo>
                  <a:lnTo>
                    <a:pt x="751" y="953"/>
                  </a:lnTo>
                  <a:lnTo>
                    <a:pt x="769" y="932"/>
                  </a:lnTo>
                  <a:lnTo>
                    <a:pt x="787" y="917"/>
                  </a:lnTo>
                  <a:lnTo>
                    <a:pt x="800" y="866"/>
                  </a:lnTo>
                  <a:lnTo>
                    <a:pt x="812" y="851"/>
                  </a:lnTo>
                  <a:lnTo>
                    <a:pt x="818" y="836"/>
                  </a:lnTo>
                  <a:lnTo>
                    <a:pt x="804" y="821"/>
                  </a:lnTo>
                  <a:lnTo>
                    <a:pt x="794" y="805"/>
                  </a:lnTo>
                  <a:lnTo>
                    <a:pt x="780" y="795"/>
                  </a:lnTo>
                  <a:lnTo>
                    <a:pt x="762" y="775"/>
                  </a:lnTo>
                  <a:lnTo>
                    <a:pt x="737" y="770"/>
                  </a:lnTo>
                  <a:lnTo>
                    <a:pt x="720" y="765"/>
                  </a:lnTo>
                  <a:lnTo>
                    <a:pt x="702" y="755"/>
                  </a:lnTo>
                  <a:lnTo>
                    <a:pt x="688" y="744"/>
                  </a:lnTo>
                  <a:lnTo>
                    <a:pt x="677" y="755"/>
                  </a:lnTo>
                  <a:lnTo>
                    <a:pt x="652" y="770"/>
                  </a:lnTo>
                  <a:lnTo>
                    <a:pt x="634" y="770"/>
                  </a:lnTo>
                  <a:lnTo>
                    <a:pt x="620" y="760"/>
                  </a:lnTo>
                  <a:lnTo>
                    <a:pt x="572" y="755"/>
                  </a:lnTo>
                  <a:lnTo>
                    <a:pt x="554" y="760"/>
                  </a:lnTo>
                  <a:lnTo>
                    <a:pt x="536" y="770"/>
                  </a:lnTo>
                  <a:lnTo>
                    <a:pt x="517" y="780"/>
                  </a:lnTo>
                  <a:lnTo>
                    <a:pt x="504" y="790"/>
                  </a:lnTo>
                  <a:lnTo>
                    <a:pt x="493" y="800"/>
                  </a:lnTo>
                  <a:lnTo>
                    <a:pt x="493" y="816"/>
                  </a:lnTo>
                  <a:lnTo>
                    <a:pt x="504" y="826"/>
                  </a:lnTo>
                  <a:lnTo>
                    <a:pt x="493" y="836"/>
                  </a:lnTo>
                  <a:lnTo>
                    <a:pt x="472" y="836"/>
                  </a:lnTo>
                  <a:lnTo>
                    <a:pt x="455" y="856"/>
                  </a:lnTo>
                  <a:lnTo>
                    <a:pt x="443" y="871"/>
                  </a:lnTo>
                  <a:lnTo>
                    <a:pt x="429" y="897"/>
                  </a:lnTo>
                  <a:lnTo>
                    <a:pt x="412" y="907"/>
                  </a:lnTo>
                  <a:lnTo>
                    <a:pt x="405" y="922"/>
                  </a:lnTo>
                  <a:lnTo>
                    <a:pt x="398" y="948"/>
                  </a:lnTo>
                  <a:lnTo>
                    <a:pt x="405" y="968"/>
                  </a:lnTo>
                  <a:lnTo>
                    <a:pt x="394" y="978"/>
                  </a:lnTo>
                  <a:lnTo>
                    <a:pt x="376" y="988"/>
                  </a:lnTo>
                  <a:lnTo>
                    <a:pt x="357" y="998"/>
                  </a:lnTo>
                  <a:lnTo>
                    <a:pt x="343" y="1009"/>
                  </a:lnTo>
                  <a:lnTo>
                    <a:pt x="327" y="1009"/>
                  </a:lnTo>
                  <a:lnTo>
                    <a:pt x="302" y="1014"/>
                  </a:lnTo>
                  <a:lnTo>
                    <a:pt x="282" y="1044"/>
                  </a:lnTo>
                  <a:lnTo>
                    <a:pt x="278" y="1055"/>
                  </a:lnTo>
                  <a:lnTo>
                    <a:pt x="264" y="1044"/>
                  </a:lnTo>
                  <a:lnTo>
                    <a:pt x="253" y="1029"/>
                  </a:lnTo>
                  <a:lnTo>
                    <a:pt x="247" y="1009"/>
                  </a:lnTo>
                  <a:lnTo>
                    <a:pt x="215" y="983"/>
                  </a:lnTo>
                  <a:lnTo>
                    <a:pt x="183" y="948"/>
                  </a:lnTo>
                  <a:lnTo>
                    <a:pt x="140" y="937"/>
                  </a:lnTo>
                  <a:lnTo>
                    <a:pt x="130" y="927"/>
                  </a:lnTo>
                  <a:lnTo>
                    <a:pt x="98" y="912"/>
                  </a:lnTo>
                  <a:lnTo>
                    <a:pt x="80" y="904"/>
                  </a:lnTo>
                  <a:lnTo>
                    <a:pt x="62" y="902"/>
                  </a:lnTo>
                  <a:lnTo>
                    <a:pt x="42" y="900"/>
                  </a:lnTo>
                  <a:lnTo>
                    <a:pt x="13" y="882"/>
                  </a:lnTo>
                  <a:lnTo>
                    <a:pt x="0" y="861"/>
                  </a:lnTo>
                  <a:lnTo>
                    <a:pt x="0" y="847"/>
                  </a:lnTo>
                  <a:lnTo>
                    <a:pt x="17" y="836"/>
                  </a:lnTo>
                  <a:lnTo>
                    <a:pt x="32" y="826"/>
                  </a:lnTo>
                  <a:lnTo>
                    <a:pt x="24" y="792"/>
                  </a:lnTo>
                  <a:lnTo>
                    <a:pt x="32" y="780"/>
                  </a:lnTo>
                  <a:lnTo>
                    <a:pt x="49" y="760"/>
                  </a:lnTo>
                  <a:lnTo>
                    <a:pt x="55" y="742"/>
                  </a:lnTo>
                  <a:lnTo>
                    <a:pt x="63" y="728"/>
                  </a:lnTo>
                  <a:lnTo>
                    <a:pt x="93" y="716"/>
                  </a:lnTo>
                  <a:lnTo>
                    <a:pt x="98" y="663"/>
                  </a:lnTo>
                  <a:lnTo>
                    <a:pt x="79" y="637"/>
                  </a:lnTo>
                  <a:lnTo>
                    <a:pt x="59" y="614"/>
                  </a:lnTo>
                  <a:lnTo>
                    <a:pt x="60" y="595"/>
                  </a:lnTo>
                  <a:lnTo>
                    <a:pt x="60" y="584"/>
                  </a:lnTo>
                  <a:lnTo>
                    <a:pt x="56" y="567"/>
                  </a:lnTo>
                  <a:lnTo>
                    <a:pt x="52" y="539"/>
                  </a:lnTo>
                  <a:lnTo>
                    <a:pt x="49" y="516"/>
                  </a:lnTo>
                  <a:lnTo>
                    <a:pt x="49" y="482"/>
                  </a:lnTo>
                  <a:lnTo>
                    <a:pt x="57" y="454"/>
                  </a:lnTo>
                  <a:lnTo>
                    <a:pt x="84" y="440"/>
                  </a:lnTo>
                  <a:lnTo>
                    <a:pt x="127" y="464"/>
                  </a:lnTo>
                  <a:lnTo>
                    <a:pt x="157" y="481"/>
                  </a:lnTo>
                  <a:lnTo>
                    <a:pt x="183" y="520"/>
                  </a:lnTo>
                  <a:lnTo>
                    <a:pt x="189" y="530"/>
                  </a:lnTo>
                  <a:lnTo>
                    <a:pt x="217" y="563"/>
                  </a:lnTo>
                  <a:lnTo>
                    <a:pt x="229" y="567"/>
                  </a:lnTo>
                  <a:lnTo>
                    <a:pt x="250" y="572"/>
                  </a:lnTo>
                  <a:lnTo>
                    <a:pt x="289" y="525"/>
                  </a:lnTo>
                  <a:lnTo>
                    <a:pt x="303" y="479"/>
                  </a:lnTo>
                  <a:lnTo>
                    <a:pt x="352" y="443"/>
                  </a:lnTo>
                  <a:lnTo>
                    <a:pt x="392" y="419"/>
                  </a:lnTo>
                  <a:lnTo>
                    <a:pt x="412" y="413"/>
                  </a:lnTo>
                  <a:lnTo>
                    <a:pt x="450" y="404"/>
                  </a:lnTo>
                  <a:lnTo>
                    <a:pt x="469" y="373"/>
                  </a:lnTo>
                  <a:lnTo>
                    <a:pt x="497" y="333"/>
                  </a:lnTo>
                  <a:lnTo>
                    <a:pt x="531" y="325"/>
                  </a:lnTo>
                  <a:lnTo>
                    <a:pt x="571" y="350"/>
                  </a:lnTo>
                  <a:lnTo>
                    <a:pt x="588" y="347"/>
                  </a:lnTo>
                  <a:lnTo>
                    <a:pt x="638" y="340"/>
                  </a:lnTo>
                  <a:lnTo>
                    <a:pt x="683" y="328"/>
                  </a:lnTo>
                  <a:lnTo>
                    <a:pt x="698" y="295"/>
                  </a:lnTo>
                  <a:lnTo>
                    <a:pt x="713" y="264"/>
                  </a:lnTo>
                  <a:lnTo>
                    <a:pt x="720" y="211"/>
                  </a:lnTo>
                  <a:lnTo>
                    <a:pt x="744" y="211"/>
                  </a:lnTo>
                  <a:lnTo>
                    <a:pt x="787" y="227"/>
                  </a:lnTo>
                  <a:lnTo>
                    <a:pt x="811" y="220"/>
                  </a:lnTo>
                  <a:lnTo>
                    <a:pt x="889" y="193"/>
                  </a:lnTo>
                  <a:lnTo>
                    <a:pt x="899" y="149"/>
                  </a:lnTo>
                  <a:lnTo>
                    <a:pt x="933" y="121"/>
                  </a:lnTo>
                  <a:lnTo>
                    <a:pt x="969" y="105"/>
                  </a:lnTo>
                  <a:lnTo>
                    <a:pt x="984" y="75"/>
                  </a:lnTo>
                  <a:lnTo>
                    <a:pt x="994" y="51"/>
                  </a:lnTo>
                  <a:lnTo>
                    <a:pt x="992" y="26"/>
                  </a:lnTo>
                  <a:lnTo>
                    <a:pt x="984" y="2"/>
                  </a:lnTo>
                  <a:lnTo>
                    <a:pt x="993" y="0"/>
                  </a:lnTo>
                  <a:lnTo>
                    <a:pt x="1027" y="7"/>
                  </a:lnTo>
                  <a:lnTo>
                    <a:pt x="1048" y="22"/>
                  </a:lnTo>
                  <a:lnTo>
                    <a:pt x="1057" y="24"/>
                  </a:lnTo>
                  <a:lnTo>
                    <a:pt x="1088" y="28"/>
                  </a:lnTo>
                  <a:lnTo>
                    <a:pt x="1114" y="33"/>
                  </a:lnTo>
                  <a:lnTo>
                    <a:pt x="1143" y="47"/>
                  </a:lnTo>
                  <a:lnTo>
                    <a:pt x="1153" y="60"/>
                  </a:lnTo>
                  <a:lnTo>
                    <a:pt x="1164" y="84"/>
                  </a:lnTo>
                  <a:lnTo>
                    <a:pt x="1175" y="112"/>
                  </a:lnTo>
                  <a:lnTo>
                    <a:pt x="1188" y="116"/>
                  </a:lnTo>
                  <a:lnTo>
                    <a:pt x="1206" y="121"/>
                  </a:lnTo>
                  <a:lnTo>
                    <a:pt x="1209" y="106"/>
                  </a:lnTo>
                  <a:lnTo>
                    <a:pt x="1209" y="84"/>
                  </a:lnTo>
                  <a:lnTo>
                    <a:pt x="1216" y="64"/>
                  </a:lnTo>
                  <a:lnTo>
                    <a:pt x="1231" y="48"/>
                  </a:lnTo>
                  <a:lnTo>
                    <a:pt x="1256" y="54"/>
                  </a:lnTo>
                  <a:lnTo>
                    <a:pt x="1269" y="74"/>
                  </a:lnTo>
                  <a:lnTo>
                    <a:pt x="1273" y="90"/>
                  </a:lnTo>
                  <a:lnTo>
                    <a:pt x="1293" y="116"/>
                  </a:lnTo>
                  <a:lnTo>
                    <a:pt x="1312" y="121"/>
                  </a:lnTo>
                  <a:lnTo>
                    <a:pt x="1339" y="148"/>
                  </a:lnTo>
                  <a:lnTo>
                    <a:pt x="1346" y="160"/>
                  </a:lnTo>
                  <a:lnTo>
                    <a:pt x="1358" y="176"/>
                  </a:lnTo>
                  <a:lnTo>
                    <a:pt x="1383" y="195"/>
                  </a:lnTo>
                  <a:lnTo>
                    <a:pt x="1400" y="228"/>
                  </a:lnTo>
                  <a:lnTo>
                    <a:pt x="1429" y="255"/>
                  </a:lnTo>
                  <a:lnTo>
                    <a:pt x="1452" y="264"/>
                  </a:lnTo>
                  <a:lnTo>
                    <a:pt x="1464" y="295"/>
                  </a:lnTo>
                  <a:lnTo>
                    <a:pt x="1456" y="330"/>
                  </a:lnTo>
                  <a:lnTo>
                    <a:pt x="1457" y="355"/>
                  </a:lnTo>
                  <a:lnTo>
                    <a:pt x="1475" y="381"/>
                  </a:lnTo>
                  <a:lnTo>
                    <a:pt x="1489" y="392"/>
                  </a:lnTo>
                  <a:lnTo>
                    <a:pt x="1517" y="405"/>
                  </a:lnTo>
                  <a:lnTo>
                    <a:pt x="1537" y="436"/>
                  </a:lnTo>
                  <a:lnTo>
                    <a:pt x="1558" y="453"/>
                  </a:lnTo>
                  <a:lnTo>
                    <a:pt x="1574" y="477"/>
                  </a:lnTo>
                  <a:lnTo>
                    <a:pt x="1597" y="495"/>
                  </a:lnTo>
                  <a:lnTo>
                    <a:pt x="1603" y="523"/>
                  </a:lnTo>
                  <a:lnTo>
                    <a:pt x="1599" y="548"/>
                  </a:lnTo>
                  <a:lnTo>
                    <a:pt x="1598" y="577"/>
                  </a:lnTo>
                  <a:lnTo>
                    <a:pt x="1616" y="588"/>
                  </a:lnTo>
                  <a:lnTo>
                    <a:pt x="1629" y="592"/>
                  </a:lnTo>
                  <a:lnTo>
                    <a:pt x="1629" y="592"/>
                  </a:lnTo>
                  <a:lnTo>
                    <a:pt x="1629" y="592"/>
                  </a:lnTo>
                  <a:lnTo>
                    <a:pt x="1629" y="592"/>
                  </a:lnTo>
                  <a:lnTo>
                    <a:pt x="1629" y="592"/>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10" name="Freeform 30"/>
            <p:cNvSpPr>
              <a:spLocks noChangeAspect="1" noChangeArrowheads="1"/>
            </p:cNvSpPr>
            <p:nvPr/>
          </p:nvSpPr>
          <p:spPr bwMode="auto">
            <a:xfrm>
              <a:off x="4236" y="1415"/>
              <a:ext cx="190" cy="172"/>
            </a:xfrm>
            <a:custGeom>
              <a:avLst/>
              <a:gdLst/>
              <a:ahLst/>
              <a:cxnLst>
                <a:cxn ang="0">
                  <a:pos x="192" y="18"/>
                </a:cxn>
                <a:cxn ang="0">
                  <a:pos x="237" y="0"/>
                </a:cxn>
                <a:cxn ang="0">
                  <a:pos x="272" y="16"/>
                </a:cxn>
                <a:cxn ang="0">
                  <a:pos x="303" y="43"/>
                </a:cxn>
                <a:cxn ang="0">
                  <a:pos x="341" y="62"/>
                </a:cxn>
                <a:cxn ang="0">
                  <a:pos x="386" y="67"/>
                </a:cxn>
                <a:cxn ang="0">
                  <a:pos x="446" y="61"/>
                </a:cxn>
                <a:cxn ang="0">
                  <a:pos x="474" y="81"/>
                </a:cxn>
                <a:cxn ang="0">
                  <a:pos x="437" y="98"/>
                </a:cxn>
                <a:cxn ang="0">
                  <a:pos x="430" y="135"/>
                </a:cxn>
                <a:cxn ang="0">
                  <a:pos x="452" y="178"/>
                </a:cxn>
                <a:cxn ang="0">
                  <a:pos x="460" y="196"/>
                </a:cxn>
                <a:cxn ang="0">
                  <a:pos x="430" y="227"/>
                </a:cxn>
                <a:cxn ang="0">
                  <a:pos x="386" y="245"/>
                </a:cxn>
                <a:cxn ang="0">
                  <a:pos x="327" y="258"/>
                </a:cxn>
                <a:cxn ang="0">
                  <a:pos x="333" y="294"/>
                </a:cxn>
                <a:cxn ang="0">
                  <a:pos x="363" y="319"/>
                </a:cxn>
                <a:cxn ang="0">
                  <a:pos x="369" y="342"/>
                </a:cxn>
                <a:cxn ang="0">
                  <a:pos x="367" y="358"/>
                </a:cxn>
                <a:cxn ang="0">
                  <a:pos x="335" y="377"/>
                </a:cxn>
                <a:cxn ang="0">
                  <a:pos x="289" y="385"/>
                </a:cxn>
                <a:cxn ang="0">
                  <a:pos x="277" y="414"/>
                </a:cxn>
                <a:cxn ang="0">
                  <a:pos x="237" y="429"/>
                </a:cxn>
                <a:cxn ang="0">
                  <a:pos x="199" y="405"/>
                </a:cxn>
                <a:cxn ang="0">
                  <a:pos x="146" y="419"/>
                </a:cxn>
                <a:cxn ang="0">
                  <a:pos x="73" y="417"/>
                </a:cxn>
                <a:cxn ang="0">
                  <a:pos x="13" y="405"/>
                </a:cxn>
                <a:cxn ang="0">
                  <a:pos x="0" y="374"/>
                </a:cxn>
                <a:cxn ang="0">
                  <a:pos x="0" y="325"/>
                </a:cxn>
                <a:cxn ang="0">
                  <a:pos x="7" y="282"/>
                </a:cxn>
                <a:cxn ang="0">
                  <a:pos x="28" y="258"/>
                </a:cxn>
                <a:cxn ang="0">
                  <a:pos x="73" y="251"/>
                </a:cxn>
                <a:cxn ang="0">
                  <a:pos x="88" y="221"/>
                </a:cxn>
                <a:cxn ang="0">
                  <a:pos x="66" y="173"/>
                </a:cxn>
                <a:cxn ang="0">
                  <a:pos x="91" y="136"/>
                </a:cxn>
                <a:cxn ang="0">
                  <a:pos x="148" y="109"/>
                </a:cxn>
                <a:cxn ang="0">
                  <a:pos x="171" y="67"/>
                </a:cxn>
                <a:cxn ang="0">
                  <a:pos x="184" y="30"/>
                </a:cxn>
                <a:cxn ang="0">
                  <a:pos x="184" y="30"/>
                </a:cxn>
                <a:cxn ang="0">
                  <a:pos x="184" y="30"/>
                </a:cxn>
              </a:cxnLst>
              <a:rect l="0" t="0" r="r" b="b"/>
              <a:pathLst>
                <a:path w="474" h="429">
                  <a:moveTo>
                    <a:pt x="184" y="30"/>
                  </a:moveTo>
                  <a:lnTo>
                    <a:pt x="192" y="18"/>
                  </a:lnTo>
                  <a:lnTo>
                    <a:pt x="222" y="0"/>
                  </a:lnTo>
                  <a:lnTo>
                    <a:pt x="237" y="0"/>
                  </a:lnTo>
                  <a:lnTo>
                    <a:pt x="261" y="5"/>
                  </a:lnTo>
                  <a:lnTo>
                    <a:pt x="272" y="16"/>
                  </a:lnTo>
                  <a:lnTo>
                    <a:pt x="285" y="32"/>
                  </a:lnTo>
                  <a:lnTo>
                    <a:pt x="303" y="43"/>
                  </a:lnTo>
                  <a:lnTo>
                    <a:pt x="318" y="55"/>
                  </a:lnTo>
                  <a:lnTo>
                    <a:pt x="341" y="62"/>
                  </a:lnTo>
                  <a:lnTo>
                    <a:pt x="367" y="68"/>
                  </a:lnTo>
                  <a:lnTo>
                    <a:pt x="386" y="67"/>
                  </a:lnTo>
                  <a:lnTo>
                    <a:pt x="407" y="63"/>
                  </a:lnTo>
                  <a:lnTo>
                    <a:pt x="446" y="61"/>
                  </a:lnTo>
                  <a:lnTo>
                    <a:pt x="460" y="67"/>
                  </a:lnTo>
                  <a:lnTo>
                    <a:pt x="474" y="81"/>
                  </a:lnTo>
                  <a:lnTo>
                    <a:pt x="470" y="89"/>
                  </a:lnTo>
                  <a:lnTo>
                    <a:pt x="437" y="98"/>
                  </a:lnTo>
                  <a:lnTo>
                    <a:pt x="427" y="111"/>
                  </a:lnTo>
                  <a:lnTo>
                    <a:pt x="430" y="135"/>
                  </a:lnTo>
                  <a:lnTo>
                    <a:pt x="437" y="159"/>
                  </a:lnTo>
                  <a:lnTo>
                    <a:pt x="452" y="178"/>
                  </a:lnTo>
                  <a:lnTo>
                    <a:pt x="460" y="185"/>
                  </a:lnTo>
                  <a:lnTo>
                    <a:pt x="460" y="196"/>
                  </a:lnTo>
                  <a:lnTo>
                    <a:pt x="460" y="214"/>
                  </a:lnTo>
                  <a:lnTo>
                    <a:pt x="430" y="227"/>
                  </a:lnTo>
                  <a:lnTo>
                    <a:pt x="407" y="245"/>
                  </a:lnTo>
                  <a:lnTo>
                    <a:pt x="386" y="245"/>
                  </a:lnTo>
                  <a:lnTo>
                    <a:pt x="348" y="251"/>
                  </a:lnTo>
                  <a:lnTo>
                    <a:pt x="327" y="258"/>
                  </a:lnTo>
                  <a:lnTo>
                    <a:pt x="319" y="270"/>
                  </a:lnTo>
                  <a:lnTo>
                    <a:pt x="333" y="294"/>
                  </a:lnTo>
                  <a:lnTo>
                    <a:pt x="355" y="307"/>
                  </a:lnTo>
                  <a:lnTo>
                    <a:pt x="363" y="319"/>
                  </a:lnTo>
                  <a:lnTo>
                    <a:pt x="367" y="332"/>
                  </a:lnTo>
                  <a:lnTo>
                    <a:pt x="369" y="342"/>
                  </a:lnTo>
                  <a:lnTo>
                    <a:pt x="370" y="355"/>
                  </a:lnTo>
                  <a:lnTo>
                    <a:pt x="367" y="358"/>
                  </a:lnTo>
                  <a:lnTo>
                    <a:pt x="344" y="370"/>
                  </a:lnTo>
                  <a:lnTo>
                    <a:pt x="335" y="377"/>
                  </a:lnTo>
                  <a:lnTo>
                    <a:pt x="303" y="374"/>
                  </a:lnTo>
                  <a:lnTo>
                    <a:pt x="289" y="385"/>
                  </a:lnTo>
                  <a:lnTo>
                    <a:pt x="278" y="395"/>
                  </a:lnTo>
                  <a:lnTo>
                    <a:pt x="277" y="414"/>
                  </a:lnTo>
                  <a:lnTo>
                    <a:pt x="270" y="429"/>
                  </a:lnTo>
                  <a:lnTo>
                    <a:pt x="237" y="429"/>
                  </a:lnTo>
                  <a:lnTo>
                    <a:pt x="215" y="417"/>
                  </a:lnTo>
                  <a:lnTo>
                    <a:pt x="199" y="405"/>
                  </a:lnTo>
                  <a:lnTo>
                    <a:pt x="162" y="405"/>
                  </a:lnTo>
                  <a:lnTo>
                    <a:pt x="146" y="419"/>
                  </a:lnTo>
                  <a:lnTo>
                    <a:pt x="110" y="421"/>
                  </a:lnTo>
                  <a:lnTo>
                    <a:pt x="73" y="417"/>
                  </a:lnTo>
                  <a:lnTo>
                    <a:pt x="43" y="417"/>
                  </a:lnTo>
                  <a:lnTo>
                    <a:pt x="13" y="405"/>
                  </a:lnTo>
                  <a:lnTo>
                    <a:pt x="7" y="393"/>
                  </a:lnTo>
                  <a:lnTo>
                    <a:pt x="0" y="374"/>
                  </a:lnTo>
                  <a:lnTo>
                    <a:pt x="0" y="350"/>
                  </a:lnTo>
                  <a:lnTo>
                    <a:pt x="0" y="325"/>
                  </a:lnTo>
                  <a:lnTo>
                    <a:pt x="0" y="307"/>
                  </a:lnTo>
                  <a:lnTo>
                    <a:pt x="7" y="282"/>
                  </a:lnTo>
                  <a:lnTo>
                    <a:pt x="13" y="270"/>
                  </a:lnTo>
                  <a:lnTo>
                    <a:pt x="28" y="258"/>
                  </a:lnTo>
                  <a:lnTo>
                    <a:pt x="43" y="251"/>
                  </a:lnTo>
                  <a:lnTo>
                    <a:pt x="73" y="251"/>
                  </a:lnTo>
                  <a:lnTo>
                    <a:pt x="88" y="239"/>
                  </a:lnTo>
                  <a:lnTo>
                    <a:pt x="88" y="221"/>
                  </a:lnTo>
                  <a:lnTo>
                    <a:pt x="81" y="202"/>
                  </a:lnTo>
                  <a:lnTo>
                    <a:pt x="66" y="173"/>
                  </a:lnTo>
                  <a:lnTo>
                    <a:pt x="70" y="149"/>
                  </a:lnTo>
                  <a:lnTo>
                    <a:pt x="91" y="136"/>
                  </a:lnTo>
                  <a:lnTo>
                    <a:pt x="128" y="125"/>
                  </a:lnTo>
                  <a:lnTo>
                    <a:pt x="148" y="109"/>
                  </a:lnTo>
                  <a:lnTo>
                    <a:pt x="159" y="88"/>
                  </a:lnTo>
                  <a:lnTo>
                    <a:pt x="171" y="67"/>
                  </a:lnTo>
                  <a:lnTo>
                    <a:pt x="177" y="43"/>
                  </a:lnTo>
                  <a:lnTo>
                    <a:pt x="184" y="30"/>
                  </a:lnTo>
                  <a:lnTo>
                    <a:pt x="184" y="30"/>
                  </a:lnTo>
                  <a:lnTo>
                    <a:pt x="184" y="30"/>
                  </a:lnTo>
                  <a:lnTo>
                    <a:pt x="184" y="30"/>
                  </a:lnTo>
                  <a:lnTo>
                    <a:pt x="184" y="3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11" name="Freeform 31"/>
            <p:cNvSpPr>
              <a:spLocks noChangeAspect="1" noChangeArrowheads="1"/>
            </p:cNvSpPr>
            <p:nvPr/>
          </p:nvSpPr>
          <p:spPr bwMode="auto">
            <a:xfrm>
              <a:off x="4372" y="1489"/>
              <a:ext cx="136" cy="177"/>
            </a:xfrm>
            <a:custGeom>
              <a:avLst/>
              <a:gdLst/>
              <a:ahLst/>
              <a:cxnLst>
                <a:cxn ang="0">
                  <a:pos x="144" y="3"/>
                </a:cxn>
                <a:cxn ang="0">
                  <a:pos x="174" y="16"/>
                </a:cxn>
                <a:cxn ang="0">
                  <a:pos x="197" y="40"/>
                </a:cxn>
                <a:cxn ang="0">
                  <a:pos x="183" y="71"/>
                </a:cxn>
                <a:cxn ang="0">
                  <a:pos x="183" y="96"/>
                </a:cxn>
                <a:cxn ang="0">
                  <a:pos x="197" y="133"/>
                </a:cxn>
                <a:cxn ang="0">
                  <a:pos x="219" y="152"/>
                </a:cxn>
                <a:cxn ang="0">
                  <a:pos x="254" y="155"/>
                </a:cxn>
                <a:cxn ang="0">
                  <a:pos x="271" y="176"/>
                </a:cxn>
                <a:cxn ang="0">
                  <a:pos x="294" y="201"/>
                </a:cxn>
                <a:cxn ang="0">
                  <a:pos x="340" y="226"/>
                </a:cxn>
                <a:cxn ang="0">
                  <a:pos x="331" y="257"/>
                </a:cxn>
                <a:cxn ang="0">
                  <a:pos x="301" y="269"/>
                </a:cxn>
                <a:cxn ang="0">
                  <a:pos x="241" y="281"/>
                </a:cxn>
                <a:cxn ang="0">
                  <a:pos x="234" y="318"/>
                </a:cxn>
                <a:cxn ang="0">
                  <a:pos x="234" y="380"/>
                </a:cxn>
                <a:cxn ang="0">
                  <a:pos x="243" y="423"/>
                </a:cxn>
                <a:cxn ang="0">
                  <a:pos x="183" y="442"/>
                </a:cxn>
                <a:cxn ang="0">
                  <a:pos x="130" y="430"/>
                </a:cxn>
                <a:cxn ang="0">
                  <a:pos x="85" y="430"/>
                </a:cxn>
                <a:cxn ang="0">
                  <a:pos x="32" y="423"/>
                </a:cxn>
                <a:cxn ang="0">
                  <a:pos x="17" y="399"/>
                </a:cxn>
                <a:cxn ang="0">
                  <a:pos x="17" y="343"/>
                </a:cxn>
                <a:cxn ang="0">
                  <a:pos x="25" y="294"/>
                </a:cxn>
                <a:cxn ang="0">
                  <a:pos x="17" y="251"/>
                </a:cxn>
                <a:cxn ang="0">
                  <a:pos x="0" y="191"/>
                </a:cxn>
                <a:cxn ang="0">
                  <a:pos x="27" y="171"/>
                </a:cxn>
                <a:cxn ang="0">
                  <a:pos x="56" y="164"/>
                </a:cxn>
                <a:cxn ang="0">
                  <a:pos x="99" y="158"/>
                </a:cxn>
                <a:cxn ang="0">
                  <a:pos x="99" y="121"/>
                </a:cxn>
                <a:cxn ang="0">
                  <a:pos x="91" y="75"/>
                </a:cxn>
                <a:cxn ang="0">
                  <a:pos x="87" y="42"/>
                </a:cxn>
                <a:cxn ang="0">
                  <a:pos x="123" y="27"/>
                </a:cxn>
                <a:cxn ang="0">
                  <a:pos x="123" y="0"/>
                </a:cxn>
                <a:cxn ang="0">
                  <a:pos x="123" y="0"/>
                </a:cxn>
                <a:cxn ang="0">
                  <a:pos x="123" y="0"/>
                </a:cxn>
              </a:cxnLst>
              <a:rect l="0" t="0" r="r" b="b"/>
              <a:pathLst>
                <a:path w="340" h="442">
                  <a:moveTo>
                    <a:pt x="123" y="0"/>
                  </a:moveTo>
                  <a:lnTo>
                    <a:pt x="144" y="3"/>
                  </a:lnTo>
                  <a:lnTo>
                    <a:pt x="159" y="9"/>
                  </a:lnTo>
                  <a:lnTo>
                    <a:pt x="174" y="16"/>
                  </a:lnTo>
                  <a:lnTo>
                    <a:pt x="190" y="22"/>
                  </a:lnTo>
                  <a:lnTo>
                    <a:pt x="197" y="40"/>
                  </a:lnTo>
                  <a:lnTo>
                    <a:pt x="197" y="53"/>
                  </a:lnTo>
                  <a:lnTo>
                    <a:pt x="183" y="71"/>
                  </a:lnTo>
                  <a:lnTo>
                    <a:pt x="174" y="83"/>
                  </a:lnTo>
                  <a:lnTo>
                    <a:pt x="183" y="96"/>
                  </a:lnTo>
                  <a:lnTo>
                    <a:pt x="183" y="121"/>
                  </a:lnTo>
                  <a:lnTo>
                    <a:pt x="197" y="133"/>
                  </a:lnTo>
                  <a:lnTo>
                    <a:pt x="204" y="145"/>
                  </a:lnTo>
                  <a:lnTo>
                    <a:pt x="219" y="152"/>
                  </a:lnTo>
                  <a:lnTo>
                    <a:pt x="236" y="154"/>
                  </a:lnTo>
                  <a:lnTo>
                    <a:pt x="254" y="155"/>
                  </a:lnTo>
                  <a:lnTo>
                    <a:pt x="269" y="164"/>
                  </a:lnTo>
                  <a:lnTo>
                    <a:pt x="271" y="176"/>
                  </a:lnTo>
                  <a:lnTo>
                    <a:pt x="279" y="195"/>
                  </a:lnTo>
                  <a:lnTo>
                    <a:pt x="294" y="201"/>
                  </a:lnTo>
                  <a:lnTo>
                    <a:pt x="317" y="201"/>
                  </a:lnTo>
                  <a:lnTo>
                    <a:pt x="340" y="226"/>
                  </a:lnTo>
                  <a:lnTo>
                    <a:pt x="331" y="238"/>
                  </a:lnTo>
                  <a:lnTo>
                    <a:pt x="331" y="257"/>
                  </a:lnTo>
                  <a:lnTo>
                    <a:pt x="324" y="269"/>
                  </a:lnTo>
                  <a:lnTo>
                    <a:pt x="301" y="269"/>
                  </a:lnTo>
                  <a:lnTo>
                    <a:pt x="271" y="275"/>
                  </a:lnTo>
                  <a:lnTo>
                    <a:pt x="241" y="281"/>
                  </a:lnTo>
                  <a:lnTo>
                    <a:pt x="234" y="294"/>
                  </a:lnTo>
                  <a:lnTo>
                    <a:pt x="234" y="318"/>
                  </a:lnTo>
                  <a:lnTo>
                    <a:pt x="241" y="362"/>
                  </a:lnTo>
                  <a:lnTo>
                    <a:pt x="234" y="380"/>
                  </a:lnTo>
                  <a:lnTo>
                    <a:pt x="236" y="418"/>
                  </a:lnTo>
                  <a:lnTo>
                    <a:pt x="243" y="423"/>
                  </a:lnTo>
                  <a:lnTo>
                    <a:pt x="211" y="442"/>
                  </a:lnTo>
                  <a:lnTo>
                    <a:pt x="183" y="442"/>
                  </a:lnTo>
                  <a:lnTo>
                    <a:pt x="144" y="436"/>
                  </a:lnTo>
                  <a:lnTo>
                    <a:pt x="130" y="430"/>
                  </a:lnTo>
                  <a:lnTo>
                    <a:pt x="107" y="423"/>
                  </a:lnTo>
                  <a:lnTo>
                    <a:pt x="85" y="430"/>
                  </a:lnTo>
                  <a:lnTo>
                    <a:pt x="56" y="430"/>
                  </a:lnTo>
                  <a:lnTo>
                    <a:pt x="32" y="423"/>
                  </a:lnTo>
                  <a:lnTo>
                    <a:pt x="17" y="411"/>
                  </a:lnTo>
                  <a:lnTo>
                    <a:pt x="17" y="399"/>
                  </a:lnTo>
                  <a:lnTo>
                    <a:pt x="17" y="374"/>
                  </a:lnTo>
                  <a:lnTo>
                    <a:pt x="17" y="343"/>
                  </a:lnTo>
                  <a:lnTo>
                    <a:pt x="31" y="330"/>
                  </a:lnTo>
                  <a:lnTo>
                    <a:pt x="25" y="294"/>
                  </a:lnTo>
                  <a:lnTo>
                    <a:pt x="17" y="275"/>
                  </a:lnTo>
                  <a:lnTo>
                    <a:pt x="17" y="251"/>
                  </a:lnTo>
                  <a:lnTo>
                    <a:pt x="3" y="213"/>
                  </a:lnTo>
                  <a:lnTo>
                    <a:pt x="0" y="191"/>
                  </a:lnTo>
                  <a:lnTo>
                    <a:pt x="10" y="183"/>
                  </a:lnTo>
                  <a:lnTo>
                    <a:pt x="27" y="171"/>
                  </a:lnTo>
                  <a:lnTo>
                    <a:pt x="38" y="166"/>
                  </a:lnTo>
                  <a:lnTo>
                    <a:pt x="56" y="164"/>
                  </a:lnTo>
                  <a:lnTo>
                    <a:pt x="85" y="170"/>
                  </a:lnTo>
                  <a:lnTo>
                    <a:pt x="99" y="158"/>
                  </a:lnTo>
                  <a:lnTo>
                    <a:pt x="99" y="145"/>
                  </a:lnTo>
                  <a:lnTo>
                    <a:pt x="99" y="121"/>
                  </a:lnTo>
                  <a:lnTo>
                    <a:pt x="92" y="102"/>
                  </a:lnTo>
                  <a:lnTo>
                    <a:pt x="91" y="75"/>
                  </a:lnTo>
                  <a:lnTo>
                    <a:pt x="74" y="55"/>
                  </a:lnTo>
                  <a:lnTo>
                    <a:pt x="87" y="42"/>
                  </a:lnTo>
                  <a:lnTo>
                    <a:pt x="89" y="40"/>
                  </a:lnTo>
                  <a:lnTo>
                    <a:pt x="123" y="27"/>
                  </a:lnTo>
                  <a:lnTo>
                    <a:pt x="123" y="7"/>
                  </a:lnTo>
                  <a:lnTo>
                    <a:pt x="123" y="0"/>
                  </a:lnTo>
                  <a:lnTo>
                    <a:pt x="123" y="0"/>
                  </a:lnTo>
                  <a:lnTo>
                    <a:pt x="123" y="0"/>
                  </a:lnTo>
                  <a:lnTo>
                    <a:pt x="123" y="0"/>
                  </a:lnTo>
                  <a:lnTo>
                    <a:pt x="123" y="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12" name="Freeform 32"/>
            <p:cNvSpPr>
              <a:spLocks noChangeAspect="1" noChangeArrowheads="1"/>
            </p:cNvSpPr>
            <p:nvPr/>
          </p:nvSpPr>
          <p:spPr bwMode="auto">
            <a:xfrm>
              <a:off x="4256" y="1691"/>
              <a:ext cx="738" cy="410"/>
            </a:xfrm>
            <a:custGeom>
              <a:avLst/>
              <a:gdLst/>
              <a:ahLst/>
              <a:cxnLst>
                <a:cxn ang="0">
                  <a:pos x="724" y="20"/>
                </a:cxn>
                <a:cxn ang="0">
                  <a:pos x="829" y="0"/>
                </a:cxn>
                <a:cxn ang="0">
                  <a:pos x="915" y="55"/>
                </a:cxn>
                <a:cxn ang="0">
                  <a:pos x="940" y="126"/>
                </a:cxn>
                <a:cxn ang="0">
                  <a:pos x="946" y="223"/>
                </a:cxn>
                <a:cxn ang="0">
                  <a:pos x="1057" y="243"/>
                </a:cxn>
                <a:cxn ang="0">
                  <a:pos x="1168" y="197"/>
                </a:cxn>
                <a:cxn ang="0">
                  <a:pos x="1217" y="131"/>
                </a:cxn>
                <a:cxn ang="0">
                  <a:pos x="1278" y="60"/>
                </a:cxn>
                <a:cxn ang="0">
                  <a:pos x="1358" y="20"/>
                </a:cxn>
                <a:cxn ang="0">
                  <a:pos x="1494" y="65"/>
                </a:cxn>
                <a:cxn ang="0">
                  <a:pos x="1586" y="81"/>
                </a:cxn>
                <a:cxn ang="0">
                  <a:pos x="1684" y="50"/>
                </a:cxn>
                <a:cxn ang="0">
                  <a:pos x="1783" y="55"/>
                </a:cxn>
                <a:cxn ang="0">
                  <a:pos x="1838" y="71"/>
                </a:cxn>
                <a:cxn ang="0">
                  <a:pos x="1826" y="131"/>
                </a:cxn>
                <a:cxn ang="0">
                  <a:pos x="1832" y="187"/>
                </a:cxn>
                <a:cxn ang="0">
                  <a:pos x="1771" y="207"/>
                </a:cxn>
                <a:cxn ang="0">
                  <a:pos x="1709" y="197"/>
                </a:cxn>
                <a:cxn ang="0">
                  <a:pos x="1629" y="243"/>
                </a:cxn>
                <a:cxn ang="0">
                  <a:pos x="1549" y="289"/>
                </a:cxn>
                <a:cxn ang="0">
                  <a:pos x="1494" y="329"/>
                </a:cxn>
                <a:cxn ang="0">
                  <a:pos x="1475" y="365"/>
                </a:cxn>
                <a:cxn ang="0">
                  <a:pos x="1432" y="410"/>
                </a:cxn>
                <a:cxn ang="0">
                  <a:pos x="1401" y="471"/>
                </a:cxn>
                <a:cxn ang="0">
                  <a:pos x="1315" y="517"/>
                </a:cxn>
                <a:cxn ang="0">
                  <a:pos x="1278" y="588"/>
                </a:cxn>
                <a:cxn ang="0">
                  <a:pos x="1211" y="654"/>
                </a:cxn>
                <a:cxn ang="0">
                  <a:pos x="1143" y="755"/>
                </a:cxn>
                <a:cxn ang="0">
                  <a:pos x="1069" y="791"/>
                </a:cxn>
                <a:cxn ang="0">
                  <a:pos x="1032" y="862"/>
                </a:cxn>
                <a:cxn ang="0">
                  <a:pos x="958" y="912"/>
                </a:cxn>
                <a:cxn ang="0">
                  <a:pos x="930" y="979"/>
                </a:cxn>
                <a:cxn ang="0">
                  <a:pos x="860" y="938"/>
                </a:cxn>
                <a:cxn ang="0">
                  <a:pos x="786" y="953"/>
                </a:cxn>
                <a:cxn ang="0">
                  <a:pos x="706" y="983"/>
                </a:cxn>
                <a:cxn ang="0">
                  <a:pos x="644" y="989"/>
                </a:cxn>
                <a:cxn ang="0">
                  <a:pos x="583" y="953"/>
                </a:cxn>
                <a:cxn ang="0">
                  <a:pos x="503" y="897"/>
                </a:cxn>
                <a:cxn ang="0">
                  <a:pos x="429" y="948"/>
                </a:cxn>
                <a:cxn ang="0">
                  <a:pos x="386" y="999"/>
                </a:cxn>
                <a:cxn ang="0">
                  <a:pos x="294" y="1011"/>
                </a:cxn>
                <a:cxn ang="0">
                  <a:pos x="159" y="980"/>
                </a:cxn>
                <a:cxn ang="0">
                  <a:pos x="63" y="933"/>
                </a:cxn>
                <a:cxn ang="0">
                  <a:pos x="11" y="888"/>
                </a:cxn>
                <a:cxn ang="0">
                  <a:pos x="85" y="818"/>
                </a:cxn>
                <a:cxn ang="0">
                  <a:pos x="158" y="737"/>
                </a:cxn>
                <a:cxn ang="0">
                  <a:pos x="245" y="663"/>
                </a:cxn>
                <a:cxn ang="0">
                  <a:pos x="151" y="683"/>
                </a:cxn>
                <a:cxn ang="0">
                  <a:pos x="116" y="639"/>
                </a:cxn>
                <a:cxn ang="0">
                  <a:pos x="98" y="578"/>
                </a:cxn>
                <a:cxn ang="0">
                  <a:pos x="77" y="511"/>
                </a:cxn>
                <a:cxn ang="0">
                  <a:pos x="131" y="450"/>
                </a:cxn>
                <a:cxn ang="0">
                  <a:pos x="177" y="359"/>
                </a:cxn>
                <a:cxn ang="0">
                  <a:pos x="216" y="300"/>
                </a:cxn>
                <a:cxn ang="0">
                  <a:pos x="301" y="237"/>
                </a:cxn>
                <a:cxn ang="0">
                  <a:pos x="343" y="200"/>
                </a:cxn>
                <a:cxn ang="0">
                  <a:pos x="420" y="146"/>
                </a:cxn>
                <a:cxn ang="0">
                  <a:pos x="598" y="56"/>
                </a:cxn>
                <a:cxn ang="0">
                  <a:pos x="631" y="2"/>
                </a:cxn>
              </a:cxnLst>
              <a:rect l="0" t="0" r="r" b="b"/>
              <a:pathLst>
                <a:path w="1844" h="1024">
                  <a:moveTo>
                    <a:pt x="631" y="2"/>
                  </a:moveTo>
                  <a:lnTo>
                    <a:pt x="648" y="16"/>
                  </a:lnTo>
                  <a:lnTo>
                    <a:pt x="675" y="21"/>
                  </a:lnTo>
                  <a:lnTo>
                    <a:pt x="694" y="25"/>
                  </a:lnTo>
                  <a:lnTo>
                    <a:pt x="724" y="20"/>
                  </a:lnTo>
                  <a:lnTo>
                    <a:pt x="749" y="20"/>
                  </a:lnTo>
                  <a:lnTo>
                    <a:pt x="786" y="25"/>
                  </a:lnTo>
                  <a:lnTo>
                    <a:pt x="811" y="25"/>
                  </a:lnTo>
                  <a:lnTo>
                    <a:pt x="817" y="10"/>
                  </a:lnTo>
                  <a:lnTo>
                    <a:pt x="829" y="0"/>
                  </a:lnTo>
                  <a:lnTo>
                    <a:pt x="848" y="10"/>
                  </a:lnTo>
                  <a:lnTo>
                    <a:pt x="872" y="20"/>
                  </a:lnTo>
                  <a:lnTo>
                    <a:pt x="891" y="30"/>
                  </a:lnTo>
                  <a:lnTo>
                    <a:pt x="909" y="45"/>
                  </a:lnTo>
                  <a:lnTo>
                    <a:pt x="915" y="55"/>
                  </a:lnTo>
                  <a:lnTo>
                    <a:pt x="928" y="71"/>
                  </a:lnTo>
                  <a:lnTo>
                    <a:pt x="928" y="86"/>
                  </a:lnTo>
                  <a:lnTo>
                    <a:pt x="940" y="96"/>
                  </a:lnTo>
                  <a:lnTo>
                    <a:pt x="940" y="111"/>
                  </a:lnTo>
                  <a:lnTo>
                    <a:pt x="940" y="126"/>
                  </a:lnTo>
                  <a:lnTo>
                    <a:pt x="934" y="136"/>
                  </a:lnTo>
                  <a:lnTo>
                    <a:pt x="928" y="162"/>
                  </a:lnTo>
                  <a:lnTo>
                    <a:pt x="921" y="172"/>
                  </a:lnTo>
                  <a:lnTo>
                    <a:pt x="921" y="202"/>
                  </a:lnTo>
                  <a:lnTo>
                    <a:pt x="946" y="223"/>
                  </a:lnTo>
                  <a:lnTo>
                    <a:pt x="958" y="228"/>
                  </a:lnTo>
                  <a:lnTo>
                    <a:pt x="989" y="243"/>
                  </a:lnTo>
                  <a:lnTo>
                    <a:pt x="1008" y="243"/>
                  </a:lnTo>
                  <a:lnTo>
                    <a:pt x="1038" y="253"/>
                  </a:lnTo>
                  <a:lnTo>
                    <a:pt x="1057" y="243"/>
                  </a:lnTo>
                  <a:lnTo>
                    <a:pt x="1088" y="243"/>
                  </a:lnTo>
                  <a:lnTo>
                    <a:pt x="1124" y="238"/>
                  </a:lnTo>
                  <a:lnTo>
                    <a:pt x="1143" y="228"/>
                  </a:lnTo>
                  <a:lnTo>
                    <a:pt x="1161" y="218"/>
                  </a:lnTo>
                  <a:lnTo>
                    <a:pt x="1168" y="197"/>
                  </a:lnTo>
                  <a:lnTo>
                    <a:pt x="1168" y="182"/>
                  </a:lnTo>
                  <a:lnTo>
                    <a:pt x="1168" y="162"/>
                  </a:lnTo>
                  <a:lnTo>
                    <a:pt x="1192" y="157"/>
                  </a:lnTo>
                  <a:lnTo>
                    <a:pt x="1198" y="147"/>
                  </a:lnTo>
                  <a:lnTo>
                    <a:pt x="1217" y="131"/>
                  </a:lnTo>
                  <a:lnTo>
                    <a:pt x="1229" y="121"/>
                  </a:lnTo>
                  <a:lnTo>
                    <a:pt x="1235" y="101"/>
                  </a:lnTo>
                  <a:lnTo>
                    <a:pt x="1248" y="86"/>
                  </a:lnTo>
                  <a:lnTo>
                    <a:pt x="1254" y="65"/>
                  </a:lnTo>
                  <a:lnTo>
                    <a:pt x="1278" y="60"/>
                  </a:lnTo>
                  <a:lnTo>
                    <a:pt x="1291" y="45"/>
                  </a:lnTo>
                  <a:lnTo>
                    <a:pt x="1309" y="40"/>
                  </a:lnTo>
                  <a:lnTo>
                    <a:pt x="1321" y="35"/>
                  </a:lnTo>
                  <a:lnTo>
                    <a:pt x="1328" y="25"/>
                  </a:lnTo>
                  <a:lnTo>
                    <a:pt x="1358" y="20"/>
                  </a:lnTo>
                  <a:lnTo>
                    <a:pt x="1383" y="20"/>
                  </a:lnTo>
                  <a:lnTo>
                    <a:pt x="1408" y="25"/>
                  </a:lnTo>
                  <a:lnTo>
                    <a:pt x="1432" y="40"/>
                  </a:lnTo>
                  <a:lnTo>
                    <a:pt x="1463" y="60"/>
                  </a:lnTo>
                  <a:lnTo>
                    <a:pt x="1494" y="65"/>
                  </a:lnTo>
                  <a:lnTo>
                    <a:pt x="1506" y="55"/>
                  </a:lnTo>
                  <a:lnTo>
                    <a:pt x="1524" y="60"/>
                  </a:lnTo>
                  <a:lnTo>
                    <a:pt x="1531" y="71"/>
                  </a:lnTo>
                  <a:lnTo>
                    <a:pt x="1555" y="81"/>
                  </a:lnTo>
                  <a:lnTo>
                    <a:pt x="1586" y="81"/>
                  </a:lnTo>
                  <a:lnTo>
                    <a:pt x="1598" y="76"/>
                  </a:lnTo>
                  <a:lnTo>
                    <a:pt x="1623" y="81"/>
                  </a:lnTo>
                  <a:lnTo>
                    <a:pt x="1648" y="81"/>
                  </a:lnTo>
                  <a:lnTo>
                    <a:pt x="1678" y="71"/>
                  </a:lnTo>
                  <a:lnTo>
                    <a:pt x="1684" y="50"/>
                  </a:lnTo>
                  <a:lnTo>
                    <a:pt x="1691" y="40"/>
                  </a:lnTo>
                  <a:lnTo>
                    <a:pt x="1715" y="50"/>
                  </a:lnTo>
                  <a:lnTo>
                    <a:pt x="1734" y="60"/>
                  </a:lnTo>
                  <a:lnTo>
                    <a:pt x="1758" y="55"/>
                  </a:lnTo>
                  <a:lnTo>
                    <a:pt x="1783" y="55"/>
                  </a:lnTo>
                  <a:lnTo>
                    <a:pt x="1801" y="55"/>
                  </a:lnTo>
                  <a:lnTo>
                    <a:pt x="1820" y="60"/>
                  </a:lnTo>
                  <a:lnTo>
                    <a:pt x="1832" y="50"/>
                  </a:lnTo>
                  <a:lnTo>
                    <a:pt x="1844" y="60"/>
                  </a:lnTo>
                  <a:lnTo>
                    <a:pt x="1838" y="71"/>
                  </a:lnTo>
                  <a:lnTo>
                    <a:pt x="1832" y="81"/>
                  </a:lnTo>
                  <a:lnTo>
                    <a:pt x="1838" y="91"/>
                  </a:lnTo>
                  <a:lnTo>
                    <a:pt x="1844" y="111"/>
                  </a:lnTo>
                  <a:lnTo>
                    <a:pt x="1832" y="116"/>
                  </a:lnTo>
                  <a:lnTo>
                    <a:pt x="1826" y="131"/>
                  </a:lnTo>
                  <a:lnTo>
                    <a:pt x="1820" y="142"/>
                  </a:lnTo>
                  <a:lnTo>
                    <a:pt x="1826" y="157"/>
                  </a:lnTo>
                  <a:lnTo>
                    <a:pt x="1832" y="167"/>
                  </a:lnTo>
                  <a:lnTo>
                    <a:pt x="1838" y="177"/>
                  </a:lnTo>
                  <a:lnTo>
                    <a:pt x="1832" y="187"/>
                  </a:lnTo>
                  <a:lnTo>
                    <a:pt x="1820" y="197"/>
                  </a:lnTo>
                  <a:lnTo>
                    <a:pt x="1814" y="213"/>
                  </a:lnTo>
                  <a:lnTo>
                    <a:pt x="1801" y="218"/>
                  </a:lnTo>
                  <a:lnTo>
                    <a:pt x="1777" y="218"/>
                  </a:lnTo>
                  <a:lnTo>
                    <a:pt x="1771" y="207"/>
                  </a:lnTo>
                  <a:lnTo>
                    <a:pt x="1764" y="197"/>
                  </a:lnTo>
                  <a:lnTo>
                    <a:pt x="1752" y="187"/>
                  </a:lnTo>
                  <a:lnTo>
                    <a:pt x="1746" y="197"/>
                  </a:lnTo>
                  <a:lnTo>
                    <a:pt x="1734" y="207"/>
                  </a:lnTo>
                  <a:lnTo>
                    <a:pt x="1709" y="197"/>
                  </a:lnTo>
                  <a:lnTo>
                    <a:pt x="1697" y="192"/>
                  </a:lnTo>
                  <a:lnTo>
                    <a:pt x="1691" y="202"/>
                  </a:lnTo>
                  <a:lnTo>
                    <a:pt x="1678" y="213"/>
                  </a:lnTo>
                  <a:lnTo>
                    <a:pt x="1654" y="228"/>
                  </a:lnTo>
                  <a:lnTo>
                    <a:pt x="1629" y="243"/>
                  </a:lnTo>
                  <a:lnTo>
                    <a:pt x="1617" y="253"/>
                  </a:lnTo>
                  <a:lnTo>
                    <a:pt x="1598" y="253"/>
                  </a:lnTo>
                  <a:lnTo>
                    <a:pt x="1574" y="273"/>
                  </a:lnTo>
                  <a:lnTo>
                    <a:pt x="1561" y="284"/>
                  </a:lnTo>
                  <a:lnTo>
                    <a:pt x="1549" y="289"/>
                  </a:lnTo>
                  <a:lnTo>
                    <a:pt x="1537" y="294"/>
                  </a:lnTo>
                  <a:lnTo>
                    <a:pt x="1524" y="304"/>
                  </a:lnTo>
                  <a:lnTo>
                    <a:pt x="1512" y="309"/>
                  </a:lnTo>
                  <a:lnTo>
                    <a:pt x="1500" y="314"/>
                  </a:lnTo>
                  <a:lnTo>
                    <a:pt x="1494" y="329"/>
                  </a:lnTo>
                  <a:lnTo>
                    <a:pt x="1469" y="329"/>
                  </a:lnTo>
                  <a:lnTo>
                    <a:pt x="1438" y="334"/>
                  </a:lnTo>
                  <a:lnTo>
                    <a:pt x="1463" y="339"/>
                  </a:lnTo>
                  <a:lnTo>
                    <a:pt x="1469" y="355"/>
                  </a:lnTo>
                  <a:lnTo>
                    <a:pt x="1475" y="365"/>
                  </a:lnTo>
                  <a:lnTo>
                    <a:pt x="1469" y="375"/>
                  </a:lnTo>
                  <a:lnTo>
                    <a:pt x="1451" y="375"/>
                  </a:lnTo>
                  <a:lnTo>
                    <a:pt x="1432" y="375"/>
                  </a:lnTo>
                  <a:lnTo>
                    <a:pt x="1426" y="385"/>
                  </a:lnTo>
                  <a:lnTo>
                    <a:pt x="1432" y="410"/>
                  </a:lnTo>
                  <a:lnTo>
                    <a:pt x="1426" y="420"/>
                  </a:lnTo>
                  <a:lnTo>
                    <a:pt x="1432" y="441"/>
                  </a:lnTo>
                  <a:lnTo>
                    <a:pt x="1432" y="456"/>
                  </a:lnTo>
                  <a:lnTo>
                    <a:pt x="1414" y="466"/>
                  </a:lnTo>
                  <a:lnTo>
                    <a:pt x="1401" y="471"/>
                  </a:lnTo>
                  <a:lnTo>
                    <a:pt x="1383" y="476"/>
                  </a:lnTo>
                  <a:lnTo>
                    <a:pt x="1371" y="486"/>
                  </a:lnTo>
                  <a:lnTo>
                    <a:pt x="1346" y="502"/>
                  </a:lnTo>
                  <a:lnTo>
                    <a:pt x="1328" y="507"/>
                  </a:lnTo>
                  <a:lnTo>
                    <a:pt x="1315" y="517"/>
                  </a:lnTo>
                  <a:lnTo>
                    <a:pt x="1315" y="532"/>
                  </a:lnTo>
                  <a:lnTo>
                    <a:pt x="1303" y="542"/>
                  </a:lnTo>
                  <a:lnTo>
                    <a:pt x="1291" y="547"/>
                  </a:lnTo>
                  <a:lnTo>
                    <a:pt x="1284" y="568"/>
                  </a:lnTo>
                  <a:lnTo>
                    <a:pt x="1278" y="588"/>
                  </a:lnTo>
                  <a:lnTo>
                    <a:pt x="1266" y="608"/>
                  </a:lnTo>
                  <a:lnTo>
                    <a:pt x="1254" y="623"/>
                  </a:lnTo>
                  <a:lnTo>
                    <a:pt x="1241" y="628"/>
                  </a:lnTo>
                  <a:lnTo>
                    <a:pt x="1229" y="644"/>
                  </a:lnTo>
                  <a:lnTo>
                    <a:pt x="1211" y="654"/>
                  </a:lnTo>
                  <a:lnTo>
                    <a:pt x="1198" y="669"/>
                  </a:lnTo>
                  <a:lnTo>
                    <a:pt x="1168" y="710"/>
                  </a:lnTo>
                  <a:lnTo>
                    <a:pt x="1155" y="730"/>
                  </a:lnTo>
                  <a:lnTo>
                    <a:pt x="1147" y="744"/>
                  </a:lnTo>
                  <a:lnTo>
                    <a:pt x="1143" y="755"/>
                  </a:lnTo>
                  <a:lnTo>
                    <a:pt x="1146" y="776"/>
                  </a:lnTo>
                  <a:lnTo>
                    <a:pt x="1137" y="787"/>
                  </a:lnTo>
                  <a:lnTo>
                    <a:pt x="1112" y="786"/>
                  </a:lnTo>
                  <a:lnTo>
                    <a:pt x="1094" y="786"/>
                  </a:lnTo>
                  <a:lnTo>
                    <a:pt x="1069" y="791"/>
                  </a:lnTo>
                  <a:lnTo>
                    <a:pt x="1057" y="801"/>
                  </a:lnTo>
                  <a:lnTo>
                    <a:pt x="1044" y="811"/>
                  </a:lnTo>
                  <a:lnTo>
                    <a:pt x="1038" y="826"/>
                  </a:lnTo>
                  <a:lnTo>
                    <a:pt x="1038" y="852"/>
                  </a:lnTo>
                  <a:lnTo>
                    <a:pt x="1032" y="862"/>
                  </a:lnTo>
                  <a:lnTo>
                    <a:pt x="1020" y="882"/>
                  </a:lnTo>
                  <a:lnTo>
                    <a:pt x="1014" y="902"/>
                  </a:lnTo>
                  <a:lnTo>
                    <a:pt x="983" y="902"/>
                  </a:lnTo>
                  <a:lnTo>
                    <a:pt x="964" y="902"/>
                  </a:lnTo>
                  <a:lnTo>
                    <a:pt x="958" y="912"/>
                  </a:lnTo>
                  <a:lnTo>
                    <a:pt x="952" y="923"/>
                  </a:lnTo>
                  <a:lnTo>
                    <a:pt x="946" y="948"/>
                  </a:lnTo>
                  <a:lnTo>
                    <a:pt x="947" y="964"/>
                  </a:lnTo>
                  <a:lnTo>
                    <a:pt x="938" y="976"/>
                  </a:lnTo>
                  <a:lnTo>
                    <a:pt x="930" y="979"/>
                  </a:lnTo>
                  <a:lnTo>
                    <a:pt x="915" y="983"/>
                  </a:lnTo>
                  <a:lnTo>
                    <a:pt x="891" y="978"/>
                  </a:lnTo>
                  <a:lnTo>
                    <a:pt x="884" y="968"/>
                  </a:lnTo>
                  <a:lnTo>
                    <a:pt x="878" y="958"/>
                  </a:lnTo>
                  <a:lnTo>
                    <a:pt x="860" y="938"/>
                  </a:lnTo>
                  <a:lnTo>
                    <a:pt x="841" y="933"/>
                  </a:lnTo>
                  <a:lnTo>
                    <a:pt x="829" y="928"/>
                  </a:lnTo>
                  <a:lnTo>
                    <a:pt x="804" y="928"/>
                  </a:lnTo>
                  <a:lnTo>
                    <a:pt x="797" y="938"/>
                  </a:lnTo>
                  <a:lnTo>
                    <a:pt x="786" y="953"/>
                  </a:lnTo>
                  <a:lnTo>
                    <a:pt x="787" y="977"/>
                  </a:lnTo>
                  <a:lnTo>
                    <a:pt x="768" y="978"/>
                  </a:lnTo>
                  <a:lnTo>
                    <a:pt x="749" y="978"/>
                  </a:lnTo>
                  <a:lnTo>
                    <a:pt x="737" y="989"/>
                  </a:lnTo>
                  <a:lnTo>
                    <a:pt x="706" y="983"/>
                  </a:lnTo>
                  <a:lnTo>
                    <a:pt x="688" y="983"/>
                  </a:lnTo>
                  <a:lnTo>
                    <a:pt x="669" y="978"/>
                  </a:lnTo>
                  <a:lnTo>
                    <a:pt x="657" y="983"/>
                  </a:lnTo>
                  <a:lnTo>
                    <a:pt x="646" y="990"/>
                  </a:lnTo>
                  <a:lnTo>
                    <a:pt x="644" y="989"/>
                  </a:lnTo>
                  <a:lnTo>
                    <a:pt x="626" y="999"/>
                  </a:lnTo>
                  <a:lnTo>
                    <a:pt x="614" y="994"/>
                  </a:lnTo>
                  <a:lnTo>
                    <a:pt x="595" y="983"/>
                  </a:lnTo>
                  <a:lnTo>
                    <a:pt x="589" y="968"/>
                  </a:lnTo>
                  <a:lnTo>
                    <a:pt x="583" y="953"/>
                  </a:lnTo>
                  <a:lnTo>
                    <a:pt x="577" y="938"/>
                  </a:lnTo>
                  <a:lnTo>
                    <a:pt x="564" y="923"/>
                  </a:lnTo>
                  <a:lnTo>
                    <a:pt x="546" y="907"/>
                  </a:lnTo>
                  <a:lnTo>
                    <a:pt x="528" y="902"/>
                  </a:lnTo>
                  <a:lnTo>
                    <a:pt x="503" y="897"/>
                  </a:lnTo>
                  <a:lnTo>
                    <a:pt x="478" y="897"/>
                  </a:lnTo>
                  <a:lnTo>
                    <a:pt x="460" y="907"/>
                  </a:lnTo>
                  <a:lnTo>
                    <a:pt x="441" y="918"/>
                  </a:lnTo>
                  <a:lnTo>
                    <a:pt x="429" y="930"/>
                  </a:lnTo>
                  <a:lnTo>
                    <a:pt x="429" y="948"/>
                  </a:lnTo>
                  <a:lnTo>
                    <a:pt x="429" y="963"/>
                  </a:lnTo>
                  <a:lnTo>
                    <a:pt x="423" y="973"/>
                  </a:lnTo>
                  <a:lnTo>
                    <a:pt x="417" y="983"/>
                  </a:lnTo>
                  <a:lnTo>
                    <a:pt x="404" y="994"/>
                  </a:lnTo>
                  <a:lnTo>
                    <a:pt x="386" y="999"/>
                  </a:lnTo>
                  <a:lnTo>
                    <a:pt x="374" y="1004"/>
                  </a:lnTo>
                  <a:lnTo>
                    <a:pt x="355" y="1007"/>
                  </a:lnTo>
                  <a:lnTo>
                    <a:pt x="336" y="1007"/>
                  </a:lnTo>
                  <a:lnTo>
                    <a:pt x="324" y="1007"/>
                  </a:lnTo>
                  <a:lnTo>
                    <a:pt x="294" y="1011"/>
                  </a:lnTo>
                  <a:lnTo>
                    <a:pt x="264" y="1024"/>
                  </a:lnTo>
                  <a:lnTo>
                    <a:pt x="231" y="1023"/>
                  </a:lnTo>
                  <a:lnTo>
                    <a:pt x="206" y="1015"/>
                  </a:lnTo>
                  <a:lnTo>
                    <a:pt x="184" y="1000"/>
                  </a:lnTo>
                  <a:lnTo>
                    <a:pt x="159" y="980"/>
                  </a:lnTo>
                  <a:lnTo>
                    <a:pt x="141" y="964"/>
                  </a:lnTo>
                  <a:lnTo>
                    <a:pt x="120" y="954"/>
                  </a:lnTo>
                  <a:lnTo>
                    <a:pt x="98" y="943"/>
                  </a:lnTo>
                  <a:lnTo>
                    <a:pt x="78" y="938"/>
                  </a:lnTo>
                  <a:lnTo>
                    <a:pt x="63" y="933"/>
                  </a:lnTo>
                  <a:lnTo>
                    <a:pt x="33" y="932"/>
                  </a:lnTo>
                  <a:lnTo>
                    <a:pt x="6" y="928"/>
                  </a:lnTo>
                  <a:lnTo>
                    <a:pt x="0" y="919"/>
                  </a:lnTo>
                  <a:lnTo>
                    <a:pt x="0" y="910"/>
                  </a:lnTo>
                  <a:lnTo>
                    <a:pt x="11" y="888"/>
                  </a:lnTo>
                  <a:lnTo>
                    <a:pt x="25" y="867"/>
                  </a:lnTo>
                  <a:lnTo>
                    <a:pt x="35" y="848"/>
                  </a:lnTo>
                  <a:lnTo>
                    <a:pt x="47" y="826"/>
                  </a:lnTo>
                  <a:lnTo>
                    <a:pt x="61" y="821"/>
                  </a:lnTo>
                  <a:lnTo>
                    <a:pt x="85" y="818"/>
                  </a:lnTo>
                  <a:lnTo>
                    <a:pt x="100" y="797"/>
                  </a:lnTo>
                  <a:lnTo>
                    <a:pt x="104" y="776"/>
                  </a:lnTo>
                  <a:lnTo>
                    <a:pt x="113" y="768"/>
                  </a:lnTo>
                  <a:lnTo>
                    <a:pt x="132" y="758"/>
                  </a:lnTo>
                  <a:lnTo>
                    <a:pt x="158" y="737"/>
                  </a:lnTo>
                  <a:lnTo>
                    <a:pt x="180" y="721"/>
                  </a:lnTo>
                  <a:lnTo>
                    <a:pt x="206" y="700"/>
                  </a:lnTo>
                  <a:lnTo>
                    <a:pt x="223" y="680"/>
                  </a:lnTo>
                  <a:lnTo>
                    <a:pt x="231" y="675"/>
                  </a:lnTo>
                  <a:lnTo>
                    <a:pt x="245" y="663"/>
                  </a:lnTo>
                  <a:lnTo>
                    <a:pt x="254" y="651"/>
                  </a:lnTo>
                  <a:lnTo>
                    <a:pt x="251" y="645"/>
                  </a:lnTo>
                  <a:lnTo>
                    <a:pt x="228" y="651"/>
                  </a:lnTo>
                  <a:lnTo>
                    <a:pt x="194" y="664"/>
                  </a:lnTo>
                  <a:lnTo>
                    <a:pt x="151" y="683"/>
                  </a:lnTo>
                  <a:lnTo>
                    <a:pt x="126" y="695"/>
                  </a:lnTo>
                  <a:lnTo>
                    <a:pt x="109" y="688"/>
                  </a:lnTo>
                  <a:lnTo>
                    <a:pt x="115" y="671"/>
                  </a:lnTo>
                  <a:lnTo>
                    <a:pt x="122" y="653"/>
                  </a:lnTo>
                  <a:lnTo>
                    <a:pt x="116" y="639"/>
                  </a:lnTo>
                  <a:lnTo>
                    <a:pt x="122" y="623"/>
                  </a:lnTo>
                  <a:lnTo>
                    <a:pt x="121" y="612"/>
                  </a:lnTo>
                  <a:lnTo>
                    <a:pt x="116" y="597"/>
                  </a:lnTo>
                  <a:lnTo>
                    <a:pt x="103" y="588"/>
                  </a:lnTo>
                  <a:lnTo>
                    <a:pt x="98" y="578"/>
                  </a:lnTo>
                  <a:lnTo>
                    <a:pt x="91" y="574"/>
                  </a:lnTo>
                  <a:lnTo>
                    <a:pt x="71" y="557"/>
                  </a:lnTo>
                  <a:lnTo>
                    <a:pt x="74" y="531"/>
                  </a:lnTo>
                  <a:lnTo>
                    <a:pt x="77" y="524"/>
                  </a:lnTo>
                  <a:lnTo>
                    <a:pt x="77" y="511"/>
                  </a:lnTo>
                  <a:lnTo>
                    <a:pt x="83" y="502"/>
                  </a:lnTo>
                  <a:lnTo>
                    <a:pt x="84" y="485"/>
                  </a:lnTo>
                  <a:lnTo>
                    <a:pt x="101" y="473"/>
                  </a:lnTo>
                  <a:lnTo>
                    <a:pt x="115" y="461"/>
                  </a:lnTo>
                  <a:lnTo>
                    <a:pt x="131" y="450"/>
                  </a:lnTo>
                  <a:lnTo>
                    <a:pt x="153" y="438"/>
                  </a:lnTo>
                  <a:lnTo>
                    <a:pt x="157" y="410"/>
                  </a:lnTo>
                  <a:lnTo>
                    <a:pt x="165" y="396"/>
                  </a:lnTo>
                  <a:lnTo>
                    <a:pt x="170" y="383"/>
                  </a:lnTo>
                  <a:lnTo>
                    <a:pt x="177" y="359"/>
                  </a:lnTo>
                  <a:lnTo>
                    <a:pt x="183" y="343"/>
                  </a:lnTo>
                  <a:lnTo>
                    <a:pt x="183" y="327"/>
                  </a:lnTo>
                  <a:lnTo>
                    <a:pt x="187" y="315"/>
                  </a:lnTo>
                  <a:lnTo>
                    <a:pt x="201" y="304"/>
                  </a:lnTo>
                  <a:lnTo>
                    <a:pt x="216" y="300"/>
                  </a:lnTo>
                  <a:lnTo>
                    <a:pt x="238" y="293"/>
                  </a:lnTo>
                  <a:lnTo>
                    <a:pt x="261" y="277"/>
                  </a:lnTo>
                  <a:lnTo>
                    <a:pt x="270" y="266"/>
                  </a:lnTo>
                  <a:lnTo>
                    <a:pt x="270" y="237"/>
                  </a:lnTo>
                  <a:lnTo>
                    <a:pt x="301" y="237"/>
                  </a:lnTo>
                  <a:lnTo>
                    <a:pt x="318" y="232"/>
                  </a:lnTo>
                  <a:lnTo>
                    <a:pt x="331" y="234"/>
                  </a:lnTo>
                  <a:lnTo>
                    <a:pt x="335" y="226"/>
                  </a:lnTo>
                  <a:lnTo>
                    <a:pt x="337" y="213"/>
                  </a:lnTo>
                  <a:lnTo>
                    <a:pt x="343" y="200"/>
                  </a:lnTo>
                  <a:lnTo>
                    <a:pt x="355" y="193"/>
                  </a:lnTo>
                  <a:lnTo>
                    <a:pt x="365" y="177"/>
                  </a:lnTo>
                  <a:lnTo>
                    <a:pt x="384" y="150"/>
                  </a:lnTo>
                  <a:lnTo>
                    <a:pt x="400" y="146"/>
                  </a:lnTo>
                  <a:lnTo>
                    <a:pt x="420" y="146"/>
                  </a:lnTo>
                  <a:lnTo>
                    <a:pt x="445" y="139"/>
                  </a:lnTo>
                  <a:lnTo>
                    <a:pt x="505" y="132"/>
                  </a:lnTo>
                  <a:lnTo>
                    <a:pt x="533" y="129"/>
                  </a:lnTo>
                  <a:lnTo>
                    <a:pt x="564" y="79"/>
                  </a:lnTo>
                  <a:lnTo>
                    <a:pt x="598" y="56"/>
                  </a:lnTo>
                  <a:lnTo>
                    <a:pt x="619" y="41"/>
                  </a:lnTo>
                  <a:lnTo>
                    <a:pt x="621" y="18"/>
                  </a:lnTo>
                  <a:lnTo>
                    <a:pt x="631" y="2"/>
                  </a:lnTo>
                  <a:lnTo>
                    <a:pt x="631" y="2"/>
                  </a:lnTo>
                  <a:lnTo>
                    <a:pt x="631" y="2"/>
                  </a:lnTo>
                  <a:lnTo>
                    <a:pt x="631" y="2"/>
                  </a:lnTo>
                  <a:lnTo>
                    <a:pt x="631" y="2"/>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13" name="Freeform 33"/>
            <p:cNvSpPr>
              <a:spLocks noChangeAspect="1" noChangeArrowheads="1"/>
            </p:cNvSpPr>
            <p:nvPr/>
          </p:nvSpPr>
          <p:spPr bwMode="auto">
            <a:xfrm>
              <a:off x="4292" y="2081"/>
              <a:ext cx="541" cy="528"/>
            </a:xfrm>
            <a:custGeom>
              <a:avLst/>
              <a:gdLst/>
              <a:ahLst/>
              <a:cxnLst>
                <a:cxn ang="0">
                  <a:pos x="400" y="44"/>
                </a:cxn>
                <a:cxn ang="0">
                  <a:pos x="504" y="84"/>
                </a:cxn>
                <a:cxn ang="0">
                  <a:pos x="615" y="129"/>
                </a:cxn>
                <a:cxn ang="0">
                  <a:pos x="707" y="165"/>
                </a:cxn>
                <a:cxn ang="0">
                  <a:pos x="812" y="189"/>
                </a:cxn>
                <a:cxn ang="0">
                  <a:pos x="806" y="291"/>
                </a:cxn>
                <a:cxn ang="0">
                  <a:pos x="874" y="349"/>
                </a:cxn>
                <a:cxn ang="0">
                  <a:pos x="941" y="434"/>
                </a:cxn>
                <a:cxn ang="0">
                  <a:pos x="1028" y="384"/>
                </a:cxn>
                <a:cxn ang="0">
                  <a:pos x="1145" y="434"/>
                </a:cxn>
                <a:cxn ang="0">
                  <a:pos x="1030" y="465"/>
                </a:cxn>
                <a:cxn ang="0">
                  <a:pos x="1035" y="547"/>
                </a:cxn>
                <a:cxn ang="0">
                  <a:pos x="977" y="607"/>
                </a:cxn>
                <a:cxn ang="0">
                  <a:pos x="1001" y="665"/>
                </a:cxn>
                <a:cxn ang="0">
                  <a:pos x="1095" y="704"/>
                </a:cxn>
                <a:cxn ang="0">
                  <a:pos x="1126" y="811"/>
                </a:cxn>
                <a:cxn ang="0">
                  <a:pos x="1249" y="785"/>
                </a:cxn>
                <a:cxn ang="0">
                  <a:pos x="1348" y="815"/>
                </a:cxn>
                <a:cxn ang="0">
                  <a:pos x="1335" y="928"/>
                </a:cxn>
                <a:cxn ang="0">
                  <a:pos x="1311" y="988"/>
                </a:cxn>
                <a:cxn ang="0">
                  <a:pos x="1249" y="1035"/>
                </a:cxn>
                <a:cxn ang="0">
                  <a:pos x="1194" y="1106"/>
                </a:cxn>
                <a:cxn ang="0">
                  <a:pos x="1169" y="1208"/>
                </a:cxn>
                <a:cxn ang="0">
                  <a:pos x="1101" y="1274"/>
                </a:cxn>
                <a:cxn ang="0">
                  <a:pos x="1030" y="1297"/>
                </a:cxn>
                <a:cxn ang="0">
                  <a:pos x="911" y="1282"/>
                </a:cxn>
                <a:cxn ang="0">
                  <a:pos x="812" y="1228"/>
                </a:cxn>
                <a:cxn ang="0">
                  <a:pos x="726" y="1242"/>
                </a:cxn>
                <a:cxn ang="0">
                  <a:pos x="646" y="1314"/>
                </a:cxn>
                <a:cxn ang="0">
                  <a:pos x="664" y="1228"/>
                </a:cxn>
                <a:cxn ang="0">
                  <a:pos x="584" y="1208"/>
                </a:cxn>
                <a:cxn ang="0">
                  <a:pos x="517" y="1263"/>
                </a:cxn>
                <a:cxn ang="0">
                  <a:pos x="437" y="1203"/>
                </a:cxn>
                <a:cxn ang="0">
                  <a:pos x="381" y="1085"/>
                </a:cxn>
                <a:cxn ang="0">
                  <a:pos x="387" y="974"/>
                </a:cxn>
                <a:cxn ang="0">
                  <a:pos x="307" y="928"/>
                </a:cxn>
                <a:cxn ang="0">
                  <a:pos x="203" y="877"/>
                </a:cxn>
                <a:cxn ang="0">
                  <a:pos x="212" y="829"/>
                </a:cxn>
                <a:cxn ang="0">
                  <a:pos x="300" y="772"/>
                </a:cxn>
                <a:cxn ang="0">
                  <a:pos x="324" y="686"/>
                </a:cxn>
                <a:cxn ang="0">
                  <a:pos x="295" y="577"/>
                </a:cxn>
                <a:cxn ang="0">
                  <a:pos x="186" y="603"/>
                </a:cxn>
                <a:cxn ang="0">
                  <a:pos x="105" y="532"/>
                </a:cxn>
                <a:cxn ang="0">
                  <a:pos x="24" y="497"/>
                </a:cxn>
                <a:cxn ang="0">
                  <a:pos x="35" y="451"/>
                </a:cxn>
                <a:cxn ang="0">
                  <a:pos x="114" y="391"/>
                </a:cxn>
                <a:cxn ang="0">
                  <a:pos x="161" y="312"/>
                </a:cxn>
                <a:cxn ang="0">
                  <a:pos x="154" y="222"/>
                </a:cxn>
                <a:cxn ang="0">
                  <a:pos x="213" y="181"/>
                </a:cxn>
                <a:cxn ang="0">
                  <a:pos x="295" y="243"/>
                </a:cxn>
                <a:cxn ang="0">
                  <a:pos x="395" y="204"/>
                </a:cxn>
                <a:cxn ang="0">
                  <a:pos x="400" y="125"/>
                </a:cxn>
                <a:cxn ang="0">
                  <a:pos x="312" y="86"/>
                </a:cxn>
                <a:cxn ang="0">
                  <a:pos x="301" y="21"/>
                </a:cxn>
                <a:cxn ang="0">
                  <a:pos x="333" y="0"/>
                </a:cxn>
              </a:cxnLst>
              <a:rect l="0" t="0" r="r" b="b"/>
              <a:pathLst>
                <a:path w="1352" h="1319">
                  <a:moveTo>
                    <a:pt x="333" y="0"/>
                  </a:moveTo>
                  <a:lnTo>
                    <a:pt x="357" y="14"/>
                  </a:lnTo>
                  <a:lnTo>
                    <a:pt x="369" y="24"/>
                  </a:lnTo>
                  <a:lnTo>
                    <a:pt x="381" y="33"/>
                  </a:lnTo>
                  <a:lnTo>
                    <a:pt x="400" y="44"/>
                  </a:lnTo>
                  <a:lnTo>
                    <a:pt x="418" y="44"/>
                  </a:lnTo>
                  <a:lnTo>
                    <a:pt x="437" y="49"/>
                  </a:lnTo>
                  <a:lnTo>
                    <a:pt x="449" y="57"/>
                  </a:lnTo>
                  <a:lnTo>
                    <a:pt x="486" y="75"/>
                  </a:lnTo>
                  <a:lnTo>
                    <a:pt x="504" y="84"/>
                  </a:lnTo>
                  <a:lnTo>
                    <a:pt x="523" y="95"/>
                  </a:lnTo>
                  <a:lnTo>
                    <a:pt x="547" y="125"/>
                  </a:lnTo>
                  <a:lnTo>
                    <a:pt x="572" y="125"/>
                  </a:lnTo>
                  <a:lnTo>
                    <a:pt x="590" y="129"/>
                  </a:lnTo>
                  <a:lnTo>
                    <a:pt x="615" y="129"/>
                  </a:lnTo>
                  <a:lnTo>
                    <a:pt x="640" y="134"/>
                  </a:lnTo>
                  <a:lnTo>
                    <a:pt x="658" y="134"/>
                  </a:lnTo>
                  <a:lnTo>
                    <a:pt x="677" y="141"/>
                  </a:lnTo>
                  <a:lnTo>
                    <a:pt x="689" y="151"/>
                  </a:lnTo>
                  <a:lnTo>
                    <a:pt x="707" y="165"/>
                  </a:lnTo>
                  <a:lnTo>
                    <a:pt x="720" y="189"/>
                  </a:lnTo>
                  <a:lnTo>
                    <a:pt x="744" y="197"/>
                  </a:lnTo>
                  <a:lnTo>
                    <a:pt x="769" y="189"/>
                  </a:lnTo>
                  <a:lnTo>
                    <a:pt x="794" y="185"/>
                  </a:lnTo>
                  <a:lnTo>
                    <a:pt x="812" y="189"/>
                  </a:lnTo>
                  <a:lnTo>
                    <a:pt x="824" y="201"/>
                  </a:lnTo>
                  <a:lnTo>
                    <a:pt x="824" y="222"/>
                  </a:lnTo>
                  <a:lnTo>
                    <a:pt x="818" y="247"/>
                  </a:lnTo>
                  <a:lnTo>
                    <a:pt x="812" y="278"/>
                  </a:lnTo>
                  <a:lnTo>
                    <a:pt x="806" y="291"/>
                  </a:lnTo>
                  <a:lnTo>
                    <a:pt x="800" y="317"/>
                  </a:lnTo>
                  <a:lnTo>
                    <a:pt x="812" y="333"/>
                  </a:lnTo>
                  <a:lnTo>
                    <a:pt x="824" y="344"/>
                  </a:lnTo>
                  <a:lnTo>
                    <a:pt x="855" y="344"/>
                  </a:lnTo>
                  <a:lnTo>
                    <a:pt x="874" y="349"/>
                  </a:lnTo>
                  <a:lnTo>
                    <a:pt x="880" y="363"/>
                  </a:lnTo>
                  <a:lnTo>
                    <a:pt x="892" y="395"/>
                  </a:lnTo>
                  <a:lnTo>
                    <a:pt x="904" y="409"/>
                  </a:lnTo>
                  <a:lnTo>
                    <a:pt x="917" y="420"/>
                  </a:lnTo>
                  <a:lnTo>
                    <a:pt x="941" y="434"/>
                  </a:lnTo>
                  <a:lnTo>
                    <a:pt x="972" y="439"/>
                  </a:lnTo>
                  <a:lnTo>
                    <a:pt x="1009" y="434"/>
                  </a:lnTo>
                  <a:lnTo>
                    <a:pt x="1021" y="425"/>
                  </a:lnTo>
                  <a:lnTo>
                    <a:pt x="1028" y="404"/>
                  </a:lnTo>
                  <a:lnTo>
                    <a:pt x="1028" y="384"/>
                  </a:lnTo>
                  <a:lnTo>
                    <a:pt x="1052" y="368"/>
                  </a:lnTo>
                  <a:lnTo>
                    <a:pt x="1101" y="374"/>
                  </a:lnTo>
                  <a:lnTo>
                    <a:pt x="1120" y="395"/>
                  </a:lnTo>
                  <a:lnTo>
                    <a:pt x="1138" y="409"/>
                  </a:lnTo>
                  <a:lnTo>
                    <a:pt x="1145" y="434"/>
                  </a:lnTo>
                  <a:lnTo>
                    <a:pt x="1145" y="459"/>
                  </a:lnTo>
                  <a:lnTo>
                    <a:pt x="1126" y="481"/>
                  </a:lnTo>
                  <a:lnTo>
                    <a:pt x="1095" y="471"/>
                  </a:lnTo>
                  <a:lnTo>
                    <a:pt x="1071" y="465"/>
                  </a:lnTo>
                  <a:lnTo>
                    <a:pt x="1030" y="465"/>
                  </a:lnTo>
                  <a:lnTo>
                    <a:pt x="1011" y="474"/>
                  </a:lnTo>
                  <a:lnTo>
                    <a:pt x="1009" y="495"/>
                  </a:lnTo>
                  <a:lnTo>
                    <a:pt x="1030" y="513"/>
                  </a:lnTo>
                  <a:lnTo>
                    <a:pt x="1040" y="531"/>
                  </a:lnTo>
                  <a:lnTo>
                    <a:pt x="1035" y="547"/>
                  </a:lnTo>
                  <a:lnTo>
                    <a:pt x="1028" y="561"/>
                  </a:lnTo>
                  <a:lnTo>
                    <a:pt x="989" y="577"/>
                  </a:lnTo>
                  <a:lnTo>
                    <a:pt x="979" y="594"/>
                  </a:lnTo>
                  <a:lnTo>
                    <a:pt x="979" y="598"/>
                  </a:lnTo>
                  <a:lnTo>
                    <a:pt x="977" y="607"/>
                  </a:lnTo>
                  <a:lnTo>
                    <a:pt x="971" y="624"/>
                  </a:lnTo>
                  <a:lnTo>
                    <a:pt x="970" y="638"/>
                  </a:lnTo>
                  <a:lnTo>
                    <a:pt x="972" y="649"/>
                  </a:lnTo>
                  <a:lnTo>
                    <a:pt x="978" y="656"/>
                  </a:lnTo>
                  <a:lnTo>
                    <a:pt x="1001" y="665"/>
                  </a:lnTo>
                  <a:lnTo>
                    <a:pt x="1015" y="677"/>
                  </a:lnTo>
                  <a:lnTo>
                    <a:pt x="1021" y="684"/>
                  </a:lnTo>
                  <a:lnTo>
                    <a:pt x="1040" y="693"/>
                  </a:lnTo>
                  <a:lnTo>
                    <a:pt x="1058" y="699"/>
                  </a:lnTo>
                  <a:lnTo>
                    <a:pt x="1095" y="704"/>
                  </a:lnTo>
                  <a:lnTo>
                    <a:pt x="1120" y="709"/>
                  </a:lnTo>
                  <a:lnTo>
                    <a:pt x="1127" y="734"/>
                  </a:lnTo>
                  <a:lnTo>
                    <a:pt x="1120" y="755"/>
                  </a:lnTo>
                  <a:lnTo>
                    <a:pt x="1114" y="789"/>
                  </a:lnTo>
                  <a:lnTo>
                    <a:pt x="1126" y="811"/>
                  </a:lnTo>
                  <a:lnTo>
                    <a:pt x="1163" y="806"/>
                  </a:lnTo>
                  <a:lnTo>
                    <a:pt x="1188" y="806"/>
                  </a:lnTo>
                  <a:lnTo>
                    <a:pt x="1200" y="794"/>
                  </a:lnTo>
                  <a:lnTo>
                    <a:pt x="1225" y="789"/>
                  </a:lnTo>
                  <a:lnTo>
                    <a:pt x="1249" y="785"/>
                  </a:lnTo>
                  <a:lnTo>
                    <a:pt x="1268" y="785"/>
                  </a:lnTo>
                  <a:lnTo>
                    <a:pt x="1286" y="801"/>
                  </a:lnTo>
                  <a:lnTo>
                    <a:pt x="1305" y="806"/>
                  </a:lnTo>
                  <a:lnTo>
                    <a:pt x="1352" y="806"/>
                  </a:lnTo>
                  <a:lnTo>
                    <a:pt x="1348" y="815"/>
                  </a:lnTo>
                  <a:lnTo>
                    <a:pt x="1348" y="836"/>
                  </a:lnTo>
                  <a:lnTo>
                    <a:pt x="1348" y="857"/>
                  </a:lnTo>
                  <a:lnTo>
                    <a:pt x="1348" y="892"/>
                  </a:lnTo>
                  <a:lnTo>
                    <a:pt x="1341" y="912"/>
                  </a:lnTo>
                  <a:lnTo>
                    <a:pt x="1335" y="928"/>
                  </a:lnTo>
                  <a:lnTo>
                    <a:pt x="1329" y="942"/>
                  </a:lnTo>
                  <a:lnTo>
                    <a:pt x="1311" y="942"/>
                  </a:lnTo>
                  <a:lnTo>
                    <a:pt x="1292" y="949"/>
                  </a:lnTo>
                  <a:lnTo>
                    <a:pt x="1286" y="974"/>
                  </a:lnTo>
                  <a:lnTo>
                    <a:pt x="1311" y="988"/>
                  </a:lnTo>
                  <a:lnTo>
                    <a:pt x="1323" y="1004"/>
                  </a:lnTo>
                  <a:lnTo>
                    <a:pt x="1305" y="1020"/>
                  </a:lnTo>
                  <a:lnTo>
                    <a:pt x="1286" y="1029"/>
                  </a:lnTo>
                  <a:lnTo>
                    <a:pt x="1268" y="1035"/>
                  </a:lnTo>
                  <a:lnTo>
                    <a:pt x="1249" y="1035"/>
                  </a:lnTo>
                  <a:lnTo>
                    <a:pt x="1218" y="1039"/>
                  </a:lnTo>
                  <a:lnTo>
                    <a:pt x="1194" y="1044"/>
                  </a:lnTo>
                  <a:lnTo>
                    <a:pt x="1181" y="1076"/>
                  </a:lnTo>
                  <a:lnTo>
                    <a:pt x="1181" y="1089"/>
                  </a:lnTo>
                  <a:lnTo>
                    <a:pt x="1194" y="1106"/>
                  </a:lnTo>
                  <a:lnTo>
                    <a:pt x="1200" y="1126"/>
                  </a:lnTo>
                  <a:lnTo>
                    <a:pt x="1194" y="1152"/>
                  </a:lnTo>
                  <a:lnTo>
                    <a:pt x="1188" y="1166"/>
                  </a:lnTo>
                  <a:lnTo>
                    <a:pt x="1175" y="1191"/>
                  </a:lnTo>
                  <a:lnTo>
                    <a:pt x="1169" y="1208"/>
                  </a:lnTo>
                  <a:lnTo>
                    <a:pt x="1163" y="1222"/>
                  </a:lnTo>
                  <a:lnTo>
                    <a:pt x="1145" y="1233"/>
                  </a:lnTo>
                  <a:lnTo>
                    <a:pt x="1132" y="1247"/>
                  </a:lnTo>
                  <a:lnTo>
                    <a:pt x="1114" y="1263"/>
                  </a:lnTo>
                  <a:lnTo>
                    <a:pt x="1101" y="1274"/>
                  </a:lnTo>
                  <a:lnTo>
                    <a:pt x="1083" y="1282"/>
                  </a:lnTo>
                  <a:lnTo>
                    <a:pt x="1064" y="1299"/>
                  </a:lnTo>
                  <a:lnTo>
                    <a:pt x="1051" y="1307"/>
                  </a:lnTo>
                  <a:lnTo>
                    <a:pt x="1034" y="1312"/>
                  </a:lnTo>
                  <a:lnTo>
                    <a:pt x="1030" y="1297"/>
                  </a:lnTo>
                  <a:lnTo>
                    <a:pt x="1017" y="1288"/>
                  </a:lnTo>
                  <a:lnTo>
                    <a:pt x="984" y="1282"/>
                  </a:lnTo>
                  <a:lnTo>
                    <a:pt x="960" y="1282"/>
                  </a:lnTo>
                  <a:lnTo>
                    <a:pt x="941" y="1282"/>
                  </a:lnTo>
                  <a:lnTo>
                    <a:pt x="911" y="1282"/>
                  </a:lnTo>
                  <a:lnTo>
                    <a:pt x="886" y="1282"/>
                  </a:lnTo>
                  <a:lnTo>
                    <a:pt x="855" y="1274"/>
                  </a:lnTo>
                  <a:lnTo>
                    <a:pt x="837" y="1269"/>
                  </a:lnTo>
                  <a:lnTo>
                    <a:pt x="824" y="1259"/>
                  </a:lnTo>
                  <a:lnTo>
                    <a:pt x="812" y="1228"/>
                  </a:lnTo>
                  <a:lnTo>
                    <a:pt x="787" y="1222"/>
                  </a:lnTo>
                  <a:lnTo>
                    <a:pt x="769" y="1222"/>
                  </a:lnTo>
                  <a:lnTo>
                    <a:pt x="751" y="1217"/>
                  </a:lnTo>
                  <a:lnTo>
                    <a:pt x="732" y="1217"/>
                  </a:lnTo>
                  <a:lnTo>
                    <a:pt x="726" y="1242"/>
                  </a:lnTo>
                  <a:lnTo>
                    <a:pt x="726" y="1263"/>
                  </a:lnTo>
                  <a:lnTo>
                    <a:pt x="707" y="1282"/>
                  </a:lnTo>
                  <a:lnTo>
                    <a:pt x="689" y="1304"/>
                  </a:lnTo>
                  <a:lnTo>
                    <a:pt x="670" y="1320"/>
                  </a:lnTo>
                  <a:lnTo>
                    <a:pt x="646" y="1314"/>
                  </a:lnTo>
                  <a:lnTo>
                    <a:pt x="627" y="1304"/>
                  </a:lnTo>
                  <a:lnTo>
                    <a:pt x="634" y="1279"/>
                  </a:lnTo>
                  <a:lnTo>
                    <a:pt x="646" y="1259"/>
                  </a:lnTo>
                  <a:lnTo>
                    <a:pt x="658" y="1242"/>
                  </a:lnTo>
                  <a:lnTo>
                    <a:pt x="664" y="1228"/>
                  </a:lnTo>
                  <a:lnTo>
                    <a:pt x="658" y="1212"/>
                  </a:lnTo>
                  <a:lnTo>
                    <a:pt x="646" y="1203"/>
                  </a:lnTo>
                  <a:lnTo>
                    <a:pt x="627" y="1191"/>
                  </a:lnTo>
                  <a:lnTo>
                    <a:pt x="603" y="1191"/>
                  </a:lnTo>
                  <a:lnTo>
                    <a:pt x="584" y="1208"/>
                  </a:lnTo>
                  <a:lnTo>
                    <a:pt x="578" y="1222"/>
                  </a:lnTo>
                  <a:lnTo>
                    <a:pt x="566" y="1238"/>
                  </a:lnTo>
                  <a:lnTo>
                    <a:pt x="554" y="1247"/>
                  </a:lnTo>
                  <a:lnTo>
                    <a:pt x="535" y="1259"/>
                  </a:lnTo>
                  <a:lnTo>
                    <a:pt x="517" y="1263"/>
                  </a:lnTo>
                  <a:lnTo>
                    <a:pt x="486" y="1269"/>
                  </a:lnTo>
                  <a:lnTo>
                    <a:pt x="465" y="1279"/>
                  </a:lnTo>
                  <a:lnTo>
                    <a:pt x="449" y="1247"/>
                  </a:lnTo>
                  <a:lnTo>
                    <a:pt x="443" y="1228"/>
                  </a:lnTo>
                  <a:lnTo>
                    <a:pt x="437" y="1203"/>
                  </a:lnTo>
                  <a:lnTo>
                    <a:pt x="424" y="1177"/>
                  </a:lnTo>
                  <a:lnTo>
                    <a:pt x="393" y="1152"/>
                  </a:lnTo>
                  <a:lnTo>
                    <a:pt x="375" y="1141"/>
                  </a:lnTo>
                  <a:lnTo>
                    <a:pt x="381" y="1101"/>
                  </a:lnTo>
                  <a:lnTo>
                    <a:pt x="381" y="1085"/>
                  </a:lnTo>
                  <a:lnTo>
                    <a:pt x="369" y="1065"/>
                  </a:lnTo>
                  <a:lnTo>
                    <a:pt x="357" y="1044"/>
                  </a:lnTo>
                  <a:lnTo>
                    <a:pt x="357" y="1025"/>
                  </a:lnTo>
                  <a:lnTo>
                    <a:pt x="369" y="998"/>
                  </a:lnTo>
                  <a:lnTo>
                    <a:pt x="387" y="974"/>
                  </a:lnTo>
                  <a:lnTo>
                    <a:pt x="387" y="954"/>
                  </a:lnTo>
                  <a:lnTo>
                    <a:pt x="369" y="954"/>
                  </a:lnTo>
                  <a:lnTo>
                    <a:pt x="350" y="937"/>
                  </a:lnTo>
                  <a:lnTo>
                    <a:pt x="326" y="928"/>
                  </a:lnTo>
                  <a:lnTo>
                    <a:pt x="307" y="928"/>
                  </a:lnTo>
                  <a:lnTo>
                    <a:pt x="283" y="917"/>
                  </a:lnTo>
                  <a:lnTo>
                    <a:pt x="252" y="928"/>
                  </a:lnTo>
                  <a:lnTo>
                    <a:pt x="233" y="912"/>
                  </a:lnTo>
                  <a:lnTo>
                    <a:pt x="221" y="892"/>
                  </a:lnTo>
                  <a:lnTo>
                    <a:pt x="203" y="877"/>
                  </a:lnTo>
                  <a:lnTo>
                    <a:pt x="178" y="877"/>
                  </a:lnTo>
                  <a:lnTo>
                    <a:pt x="160" y="866"/>
                  </a:lnTo>
                  <a:lnTo>
                    <a:pt x="147" y="857"/>
                  </a:lnTo>
                  <a:lnTo>
                    <a:pt x="141" y="841"/>
                  </a:lnTo>
                  <a:lnTo>
                    <a:pt x="212" y="829"/>
                  </a:lnTo>
                  <a:lnTo>
                    <a:pt x="221" y="810"/>
                  </a:lnTo>
                  <a:lnTo>
                    <a:pt x="231" y="792"/>
                  </a:lnTo>
                  <a:lnTo>
                    <a:pt x="246" y="785"/>
                  </a:lnTo>
                  <a:lnTo>
                    <a:pt x="283" y="771"/>
                  </a:lnTo>
                  <a:lnTo>
                    <a:pt x="300" y="772"/>
                  </a:lnTo>
                  <a:lnTo>
                    <a:pt x="322" y="764"/>
                  </a:lnTo>
                  <a:lnTo>
                    <a:pt x="323" y="742"/>
                  </a:lnTo>
                  <a:lnTo>
                    <a:pt x="326" y="728"/>
                  </a:lnTo>
                  <a:lnTo>
                    <a:pt x="315" y="707"/>
                  </a:lnTo>
                  <a:lnTo>
                    <a:pt x="324" y="686"/>
                  </a:lnTo>
                  <a:lnTo>
                    <a:pt x="317" y="660"/>
                  </a:lnTo>
                  <a:lnTo>
                    <a:pt x="308" y="642"/>
                  </a:lnTo>
                  <a:lnTo>
                    <a:pt x="304" y="624"/>
                  </a:lnTo>
                  <a:lnTo>
                    <a:pt x="294" y="603"/>
                  </a:lnTo>
                  <a:lnTo>
                    <a:pt x="295" y="577"/>
                  </a:lnTo>
                  <a:lnTo>
                    <a:pt x="278" y="575"/>
                  </a:lnTo>
                  <a:lnTo>
                    <a:pt x="254" y="596"/>
                  </a:lnTo>
                  <a:lnTo>
                    <a:pt x="230" y="607"/>
                  </a:lnTo>
                  <a:lnTo>
                    <a:pt x="208" y="609"/>
                  </a:lnTo>
                  <a:lnTo>
                    <a:pt x="186" y="603"/>
                  </a:lnTo>
                  <a:lnTo>
                    <a:pt x="172" y="594"/>
                  </a:lnTo>
                  <a:lnTo>
                    <a:pt x="152" y="582"/>
                  </a:lnTo>
                  <a:lnTo>
                    <a:pt x="117" y="582"/>
                  </a:lnTo>
                  <a:lnTo>
                    <a:pt x="97" y="568"/>
                  </a:lnTo>
                  <a:lnTo>
                    <a:pt x="105" y="532"/>
                  </a:lnTo>
                  <a:lnTo>
                    <a:pt x="89" y="513"/>
                  </a:lnTo>
                  <a:lnTo>
                    <a:pt x="73" y="501"/>
                  </a:lnTo>
                  <a:lnTo>
                    <a:pt x="53" y="495"/>
                  </a:lnTo>
                  <a:lnTo>
                    <a:pt x="44" y="497"/>
                  </a:lnTo>
                  <a:lnTo>
                    <a:pt x="24" y="497"/>
                  </a:lnTo>
                  <a:lnTo>
                    <a:pt x="14" y="485"/>
                  </a:lnTo>
                  <a:lnTo>
                    <a:pt x="1" y="469"/>
                  </a:lnTo>
                  <a:lnTo>
                    <a:pt x="0" y="458"/>
                  </a:lnTo>
                  <a:lnTo>
                    <a:pt x="12" y="451"/>
                  </a:lnTo>
                  <a:lnTo>
                    <a:pt x="35" y="451"/>
                  </a:lnTo>
                  <a:lnTo>
                    <a:pt x="58" y="450"/>
                  </a:lnTo>
                  <a:lnTo>
                    <a:pt x="81" y="444"/>
                  </a:lnTo>
                  <a:lnTo>
                    <a:pt x="105" y="423"/>
                  </a:lnTo>
                  <a:lnTo>
                    <a:pt x="117" y="409"/>
                  </a:lnTo>
                  <a:lnTo>
                    <a:pt x="114" y="391"/>
                  </a:lnTo>
                  <a:lnTo>
                    <a:pt x="110" y="369"/>
                  </a:lnTo>
                  <a:lnTo>
                    <a:pt x="111" y="349"/>
                  </a:lnTo>
                  <a:lnTo>
                    <a:pt x="125" y="324"/>
                  </a:lnTo>
                  <a:lnTo>
                    <a:pt x="147" y="319"/>
                  </a:lnTo>
                  <a:lnTo>
                    <a:pt x="161" y="312"/>
                  </a:lnTo>
                  <a:lnTo>
                    <a:pt x="176" y="301"/>
                  </a:lnTo>
                  <a:lnTo>
                    <a:pt x="165" y="287"/>
                  </a:lnTo>
                  <a:lnTo>
                    <a:pt x="164" y="264"/>
                  </a:lnTo>
                  <a:lnTo>
                    <a:pt x="166" y="241"/>
                  </a:lnTo>
                  <a:lnTo>
                    <a:pt x="154" y="222"/>
                  </a:lnTo>
                  <a:lnTo>
                    <a:pt x="159" y="206"/>
                  </a:lnTo>
                  <a:lnTo>
                    <a:pt x="160" y="201"/>
                  </a:lnTo>
                  <a:lnTo>
                    <a:pt x="165" y="187"/>
                  </a:lnTo>
                  <a:lnTo>
                    <a:pt x="186" y="183"/>
                  </a:lnTo>
                  <a:lnTo>
                    <a:pt x="213" y="181"/>
                  </a:lnTo>
                  <a:lnTo>
                    <a:pt x="236" y="185"/>
                  </a:lnTo>
                  <a:lnTo>
                    <a:pt x="253" y="197"/>
                  </a:lnTo>
                  <a:lnTo>
                    <a:pt x="268" y="213"/>
                  </a:lnTo>
                  <a:lnTo>
                    <a:pt x="280" y="224"/>
                  </a:lnTo>
                  <a:lnTo>
                    <a:pt x="295" y="243"/>
                  </a:lnTo>
                  <a:lnTo>
                    <a:pt x="318" y="252"/>
                  </a:lnTo>
                  <a:lnTo>
                    <a:pt x="352" y="240"/>
                  </a:lnTo>
                  <a:lnTo>
                    <a:pt x="374" y="234"/>
                  </a:lnTo>
                  <a:lnTo>
                    <a:pt x="375" y="231"/>
                  </a:lnTo>
                  <a:lnTo>
                    <a:pt x="395" y="204"/>
                  </a:lnTo>
                  <a:lnTo>
                    <a:pt x="411" y="195"/>
                  </a:lnTo>
                  <a:lnTo>
                    <a:pt x="429" y="180"/>
                  </a:lnTo>
                  <a:lnTo>
                    <a:pt x="422" y="169"/>
                  </a:lnTo>
                  <a:lnTo>
                    <a:pt x="399" y="146"/>
                  </a:lnTo>
                  <a:lnTo>
                    <a:pt x="400" y="125"/>
                  </a:lnTo>
                  <a:lnTo>
                    <a:pt x="390" y="107"/>
                  </a:lnTo>
                  <a:lnTo>
                    <a:pt x="379" y="107"/>
                  </a:lnTo>
                  <a:lnTo>
                    <a:pt x="363" y="104"/>
                  </a:lnTo>
                  <a:lnTo>
                    <a:pt x="333" y="95"/>
                  </a:lnTo>
                  <a:lnTo>
                    <a:pt x="312" y="86"/>
                  </a:lnTo>
                  <a:lnTo>
                    <a:pt x="288" y="69"/>
                  </a:lnTo>
                  <a:lnTo>
                    <a:pt x="275" y="47"/>
                  </a:lnTo>
                  <a:lnTo>
                    <a:pt x="263" y="31"/>
                  </a:lnTo>
                  <a:lnTo>
                    <a:pt x="285" y="27"/>
                  </a:lnTo>
                  <a:lnTo>
                    <a:pt x="301" y="21"/>
                  </a:lnTo>
                  <a:lnTo>
                    <a:pt x="317" y="17"/>
                  </a:lnTo>
                  <a:lnTo>
                    <a:pt x="325" y="7"/>
                  </a:lnTo>
                  <a:lnTo>
                    <a:pt x="330" y="0"/>
                  </a:lnTo>
                  <a:lnTo>
                    <a:pt x="333" y="0"/>
                  </a:lnTo>
                  <a:lnTo>
                    <a:pt x="333" y="0"/>
                  </a:lnTo>
                  <a:lnTo>
                    <a:pt x="333" y="0"/>
                  </a:lnTo>
                  <a:lnTo>
                    <a:pt x="333" y="0"/>
                  </a:lnTo>
                  <a:lnTo>
                    <a:pt x="333" y="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14" name="Freeform 34"/>
            <p:cNvSpPr>
              <a:spLocks noChangeAspect="1" noChangeArrowheads="1"/>
            </p:cNvSpPr>
            <p:nvPr/>
          </p:nvSpPr>
          <p:spPr bwMode="auto">
            <a:xfrm>
              <a:off x="4970" y="2335"/>
              <a:ext cx="106" cy="91"/>
            </a:xfrm>
            <a:custGeom>
              <a:avLst/>
              <a:gdLst/>
              <a:ahLst/>
              <a:cxnLst>
                <a:cxn ang="0">
                  <a:pos x="98" y="0"/>
                </a:cxn>
                <a:cxn ang="0">
                  <a:pos x="108" y="14"/>
                </a:cxn>
                <a:cxn ang="0">
                  <a:pos x="112" y="22"/>
                </a:cxn>
                <a:cxn ang="0">
                  <a:pos x="124" y="26"/>
                </a:cxn>
                <a:cxn ang="0">
                  <a:pos x="136" y="24"/>
                </a:cxn>
                <a:cxn ang="0">
                  <a:pos x="159" y="26"/>
                </a:cxn>
                <a:cxn ang="0">
                  <a:pos x="169" y="34"/>
                </a:cxn>
                <a:cxn ang="0">
                  <a:pos x="184" y="39"/>
                </a:cxn>
                <a:cxn ang="0">
                  <a:pos x="191" y="49"/>
                </a:cxn>
                <a:cxn ang="0">
                  <a:pos x="195" y="54"/>
                </a:cxn>
                <a:cxn ang="0">
                  <a:pos x="197" y="60"/>
                </a:cxn>
                <a:cxn ang="0">
                  <a:pos x="215" y="75"/>
                </a:cxn>
                <a:cxn ang="0">
                  <a:pos x="219" y="85"/>
                </a:cxn>
                <a:cxn ang="0">
                  <a:pos x="227" y="95"/>
                </a:cxn>
                <a:cxn ang="0">
                  <a:pos x="248" y="115"/>
                </a:cxn>
                <a:cxn ang="0">
                  <a:pos x="252" y="131"/>
                </a:cxn>
                <a:cxn ang="0">
                  <a:pos x="265" y="146"/>
                </a:cxn>
                <a:cxn ang="0">
                  <a:pos x="252" y="151"/>
                </a:cxn>
                <a:cxn ang="0">
                  <a:pos x="227" y="156"/>
                </a:cxn>
                <a:cxn ang="0">
                  <a:pos x="208" y="166"/>
                </a:cxn>
                <a:cxn ang="0">
                  <a:pos x="190" y="171"/>
                </a:cxn>
                <a:cxn ang="0">
                  <a:pos x="178" y="181"/>
                </a:cxn>
                <a:cxn ang="0">
                  <a:pos x="159" y="186"/>
                </a:cxn>
                <a:cxn ang="0">
                  <a:pos x="147" y="197"/>
                </a:cxn>
                <a:cxn ang="0">
                  <a:pos x="141" y="217"/>
                </a:cxn>
                <a:cxn ang="0">
                  <a:pos x="135" y="227"/>
                </a:cxn>
                <a:cxn ang="0">
                  <a:pos x="121" y="226"/>
                </a:cxn>
                <a:cxn ang="0">
                  <a:pos x="114" y="217"/>
                </a:cxn>
                <a:cxn ang="0">
                  <a:pos x="104" y="207"/>
                </a:cxn>
                <a:cxn ang="0">
                  <a:pos x="86" y="207"/>
                </a:cxn>
                <a:cxn ang="0">
                  <a:pos x="65" y="207"/>
                </a:cxn>
                <a:cxn ang="0">
                  <a:pos x="49" y="197"/>
                </a:cxn>
                <a:cxn ang="0">
                  <a:pos x="35" y="181"/>
                </a:cxn>
                <a:cxn ang="0">
                  <a:pos x="30" y="171"/>
                </a:cxn>
                <a:cxn ang="0">
                  <a:pos x="17" y="164"/>
                </a:cxn>
                <a:cxn ang="0">
                  <a:pos x="10" y="162"/>
                </a:cxn>
                <a:cxn ang="0">
                  <a:pos x="0" y="141"/>
                </a:cxn>
                <a:cxn ang="0">
                  <a:pos x="3" y="129"/>
                </a:cxn>
                <a:cxn ang="0">
                  <a:pos x="3" y="115"/>
                </a:cxn>
                <a:cxn ang="0">
                  <a:pos x="24" y="104"/>
                </a:cxn>
                <a:cxn ang="0">
                  <a:pos x="37" y="92"/>
                </a:cxn>
                <a:cxn ang="0">
                  <a:pos x="41" y="81"/>
                </a:cxn>
                <a:cxn ang="0">
                  <a:pos x="49" y="64"/>
                </a:cxn>
                <a:cxn ang="0">
                  <a:pos x="49" y="43"/>
                </a:cxn>
                <a:cxn ang="0">
                  <a:pos x="64" y="24"/>
                </a:cxn>
                <a:cxn ang="0">
                  <a:pos x="75" y="22"/>
                </a:cxn>
                <a:cxn ang="0">
                  <a:pos x="94" y="10"/>
                </a:cxn>
                <a:cxn ang="0">
                  <a:pos x="98" y="0"/>
                </a:cxn>
                <a:cxn ang="0">
                  <a:pos x="98" y="0"/>
                </a:cxn>
                <a:cxn ang="0">
                  <a:pos x="98" y="0"/>
                </a:cxn>
                <a:cxn ang="0">
                  <a:pos x="98" y="0"/>
                </a:cxn>
                <a:cxn ang="0">
                  <a:pos x="98" y="0"/>
                </a:cxn>
              </a:cxnLst>
              <a:rect l="0" t="0" r="r" b="b"/>
              <a:pathLst>
                <a:path w="265" h="227">
                  <a:moveTo>
                    <a:pt x="98" y="0"/>
                  </a:moveTo>
                  <a:lnTo>
                    <a:pt x="108" y="14"/>
                  </a:lnTo>
                  <a:lnTo>
                    <a:pt x="112" y="22"/>
                  </a:lnTo>
                  <a:lnTo>
                    <a:pt x="124" y="26"/>
                  </a:lnTo>
                  <a:lnTo>
                    <a:pt x="136" y="24"/>
                  </a:lnTo>
                  <a:lnTo>
                    <a:pt x="159" y="26"/>
                  </a:lnTo>
                  <a:lnTo>
                    <a:pt x="169" y="34"/>
                  </a:lnTo>
                  <a:lnTo>
                    <a:pt x="184" y="39"/>
                  </a:lnTo>
                  <a:lnTo>
                    <a:pt x="191" y="49"/>
                  </a:lnTo>
                  <a:lnTo>
                    <a:pt x="195" y="54"/>
                  </a:lnTo>
                  <a:lnTo>
                    <a:pt x="197" y="60"/>
                  </a:lnTo>
                  <a:lnTo>
                    <a:pt x="215" y="75"/>
                  </a:lnTo>
                  <a:lnTo>
                    <a:pt x="219" y="85"/>
                  </a:lnTo>
                  <a:lnTo>
                    <a:pt x="227" y="95"/>
                  </a:lnTo>
                  <a:lnTo>
                    <a:pt x="248" y="115"/>
                  </a:lnTo>
                  <a:lnTo>
                    <a:pt x="252" y="131"/>
                  </a:lnTo>
                  <a:lnTo>
                    <a:pt x="265" y="146"/>
                  </a:lnTo>
                  <a:lnTo>
                    <a:pt x="252" y="151"/>
                  </a:lnTo>
                  <a:lnTo>
                    <a:pt x="227" y="156"/>
                  </a:lnTo>
                  <a:lnTo>
                    <a:pt x="208" y="166"/>
                  </a:lnTo>
                  <a:lnTo>
                    <a:pt x="190" y="171"/>
                  </a:lnTo>
                  <a:lnTo>
                    <a:pt x="178" y="181"/>
                  </a:lnTo>
                  <a:lnTo>
                    <a:pt x="159" y="186"/>
                  </a:lnTo>
                  <a:lnTo>
                    <a:pt x="147" y="197"/>
                  </a:lnTo>
                  <a:lnTo>
                    <a:pt x="141" y="217"/>
                  </a:lnTo>
                  <a:lnTo>
                    <a:pt x="135" y="227"/>
                  </a:lnTo>
                  <a:lnTo>
                    <a:pt x="121" y="226"/>
                  </a:lnTo>
                  <a:lnTo>
                    <a:pt x="114" y="217"/>
                  </a:lnTo>
                  <a:lnTo>
                    <a:pt x="104" y="207"/>
                  </a:lnTo>
                  <a:lnTo>
                    <a:pt x="86" y="207"/>
                  </a:lnTo>
                  <a:lnTo>
                    <a:pt x="65" y="207"/>
                  </a:lnTo>
                  <a:lnTo>
                    <a:pt x="49" y="197"/>
                  </a:lnTo>
                  <a:lnTo>
                    <a:pt x="35" y="181"/>
                  </a:lnTo>
                  <a:lnTo>
                    <a:pt x="30" y="171"/>
                  </a:lnTo>
                  <a:lnTo>
                    <a:pt x="17" y="164"/>
                  </a:lnTo>
                  <a:lnTo>
                    <a:pt x="10" y="162"/>
                  </a:lnTo>
                  <a:lnTo>
                    <a:pt x="0" y="141"/>
                  </a:lnTo>
                  <a:lnTo>
                    <a:pt x="3" y="129"/>
                  </a:lnTo>
                  <a:lnTo>
                    <a:pt x="3" y="115"/>
                  </a:lnTo>
                  <a:lnTo>
                    <a:pt x="24" y="104"/>
                  </a:lnTo>
                  <a:lnTo>
                    <a:pt x="37" y="92"/>
                  </a:lnTo>
                  <a:lnTo>
                    <a:pt x="41" y="81"/>
                  </a:lnTo>
                  <a:lnTo>
                    <a:pt x="49" y="64"/>
                  </a:lnTo>
                  <a:lnTo>
                    <a:pt x="49" y="43"/>
                  </a:lnTo>
                  <a:lnTo>
                    <a:pt x="64" y="24"/>
                  </a:lnTo>
                  <a:lnTo>
                    <a:pt x="75" y="22"/>
                  </a:lnTo>
                  <a:lnTo>
                    <a:pt x="94" y="10"/>
                  </a:lnTo>
                  <a:lnTo>
                    <a:pt x="98" y="0"/>
                  </a:lnTo>
                  <a:lnTo>
                    <a:pt x="98" y="0"/>
                  </a:lnTo>
                  <a:lnTo>
                    <a:pt x="98" y="0"/>
                  </a:lnTo>
                  <a:lnTo>
                    <a:pt x="98" y="0"/>
                  </a:lnTo>
                  <a:lnTo>
                    <a:pt x="98" y="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15" name="Freeform 35"/>
            <p:cNvSpPr>
              <a:spLocks noChangeAspect="1" noChangeArrowheads="1"/>
            </p:cNvSpPr>
            <p:nvPr/>
          </p:nvSpPr>
          <p:spPr bwMode="auto">
            <a:xfrm>
              <a:off x="4696" y="2400"/>
              <a:ext cx="425" cy="402"/>
            </a:xfrm>
            <a:custGeom>
              <a:avLst/>
              <a:gdLst/>
              <a:ahLst/>
              <a:cxnLst>
                <a:cxn ang="0">
                  <a:pos x="730" y="105"/>
                </a:cxn>
                <a:cxn ang="0">
                  <a:pos x="700" y="162"/>
                </a:cxn>
                <a:cxn ang="0">
                  <a:pos x="620" y="166"/>
                </a:cxn>
                <a:cxn ang="0">
                  <a:pos x="546" y="218"/>
                </a:cxn>
                <a:cxn ang="0">
                  <a:pos x="614" y="202"/>
                </a:cxn>
                <a:cxn ang="0">
                  <a:pos x="687" y="238"/>
                </a:cxn>
                <a:cxn ang="0">
                  <a:pos x="755" y="188"/>
                </a:cxn>
                <a:cxn ang="0">
                  <a:pos x="847" y="176"/>
                </a:cxn>
                <a:cxn ang="0">
                  <a:pos x="927" y="218"/>
                </a:cxn>
                <a:cxn ang="0">
                  <a:pos x="1025" y="222"/>
                </a:cxn>
                <a:cxn ang="0">
                  <a:pos x="1013" y="278"/>
                </a:cxn>
                <a:cxn ang="0">
                  <a:pos x="1044" y="345"/>
                </a:cxn>
                <a:cxn ang="0">
                  <a:pos x="1050" y="416"/>
                </a:cxn>
                <a:cxn ang="0">
                  <a:pos x="1001" y="426"/>
                </a:cxn>
                <a:cxn ang="0">
                  <a:pos x="933" y="435"/>
                </a:cxn>
                <a:cxn ang="0">
                  <a:pos x="976" y="477"/>
                </a:cxn>
                <a:cxn ang="0">
                  <a:pos x="988" y="522"/>
                </a:cxn>
                <a:cxn ang="0">
                  <a:pos x="964" y="573"/>
                </a:cxn>
                <a:cxn ang="0">
                  <a:pos x="1007" y="624"/>
                </a:cxn>
                <a:cxn ang="0">
                  <a:pos x="1001" y="670"/>
                </a:cxn>
                <a:cxn ang="0">
                  <a:pos x="958" y="710"/>
                </a:cxn>
                <a:cxn ang="0">
                  <a:pos x="902" y="675"/>
                </a:cxn>
                <a:cxn ang="0">
                  <a:pos x="872" y="741"/>
                </a:cxn>
                <a:cxn ang="0">
                  <a:pos x="829" y="786"/>
                </a:cxn>
                <a:cxn ang="0">
                  <a:pos x="804" y="852"/>
                </a:cxn>
                <a:cxn ang="0">
                  <a:pos x="798" y="933"/>
                </a:cxn>
                <a:cxn ang="0">
                  <a:pos x="743" y="999"/>
                </a:cxn>
                <a:cxn ang="0">
                  <a:pos x="706" y="959"/>
                </a:cxn>
                <a:cxn ang="0">
                  <a:pos x="608" y="993"/>
                </a:cxn>
                <a:cxn ang="0">
                  <a:pos x="540" y="933"/>
                </a:cxn>
                <a:cxn ang="0">
                  <a:pos x="460" y="963"/>
                </a:cxn>
                <a:cxn ang="0">
                  <a:pos x="350" y="979"/>
                </a:cxn>
                <a:cxn ang="0">
                  <a:pos x="270" y="878"/>
                </a:cxn>
                <a:cxn ang="0">
                  <a:pos x="257" y="795"/>
                </a:cxn>
                <a:cxn ang="0">
                  <a:pos x="165" y="756"/>
                </a:cxn>
                <a:cxn ang="0">
                  <a:pos x="104" y="654"/>
                </a:cxn>
                <a:cxn ang="0">
                  <a:pos x="0" y="586"/>
                </a:cxn>
                <a:cxn ang="0">
                  <a:pos x="36" y="511"/>
                </a:cxn>
                <a:cxn ang="0">
                  <a:pos x="134" y="436"/>
                </a:cxn>
                <a:cxn ang="0">
                  <a:pos x="190" y="326"/>
                </a:cxn>
                <a:cxn ang="0">
                  <a:pos x="214" y="241"/>
                </a:cxn>
                <a:cxn ang="0">
                  <a:pos x="298" y="222"/>
                </a:cxn>
                <a:cxn ang="0">
                  <a:pos x="283" y="153"/>
                </a:cxn>
                <a:cxn ang="0">
                  <a:pos x="333" y="109"/>
                </a:cxn>
                <a:cxn ang="0">
                  <a:pos x="337" y="19"/>
                </a:cxn>
                <a:cxn ang="0">
                  <a:pos x="418" y="0"/>
                </a:cxn>
                <a:cxn ang="0">
                  <a:pos x="471" y="45"/>
                </a:cxn>
                <a:cxn ang="0">
                  <a:pos x="557" y="45"/>
                </a:cxn>
                <a:cxn ang="0">
                  <a:pos x="639" y="40"/>
                </a:cxn>
                <a:cxn ang="0">
                  <a:pos x="700" y="1"/>
                </a:cxn>
                <a:cxn ang="0">
                  <a:pos x="796" y="56"/>
                </a:cxn>
                <a:cxn ang="0">
                  <a:pos x="801" y="63"/>
                </a:cxn>
              </a:cxnLst>
              <a:rect l="0" t="0" r="r" b="b"/>
              <a:pathLst>
                <a:path w="1062" h="1005">
                  <a:moveTo>
                    <a:pt x="801" y="63"/>
                  </a:moveTo>
                  <a:lnTo>
                    <a:pt x="773" y="75"/>
                  </a:lnTo>
                  <a:lnTo>
                    <a:pt x="761" y="86"/>
                  </a:lnTo>
                  <a:lnTo>
                    <a:pt x="743" y="94"/>
                  </a:lnTo>
                  <a:lnTo>
                    <a:pt x="730" y="105"/>
                  </a:lnTo>
                  <a:lnTo>
                    <a:pt x="724" y="116"/>
                  </a:lnTo>
                  <a:lnTo>
                    <a:pt x="712" y="127"/>
                  </a:lnTo>
                  <a:lnTo>
                    <a:pt x="712" y="137"/>
                  </a:lnTo>
                  <a:lnTo>
                    <a:pt x="712" y="151"/>
                  </a:lnTo>
                  <a:lnTo>
                    <a:pt x="700" y="162"/>
                  </a:lnTo>
                  <a:lnTo>
                    <a:pt x="687" y="172"/>
                  </a:lnTo>
                  <a:lnTo>
                    <a:pt x="675" y="176"/>
                  </a:lnTo>
                  <a:lnTo>
                    <a:pt x="657" y="172"/>
                  </a:lnTo>
                  <a:lnTo>
                    <a:pt x="638" y="166"/>
                  </a:lnTo>
                  <a:lnTo>
                    <a:pt x="620" y="166"/>
                  </a:lnTo>
                  <a:lnTo>
                    <a:pt x="595" y="176"/>
                  </a:lnTo>
                  <a:lnTo>
                    <a:pt x="577" y="181"/>
                  </a:lnTo>
                  <a:lnTo>
                    <a:pt x="565" y="192"/>
                  </a:lnTo>
                  <a:lnTo>
                    <a:pt x="552" y="202"/>
                  </a:lnTo>
                  <a:lnTo>
                    <a:pt x="546" y="218"/>
                  </a:lnTo>
                  <a:lnTo>
                    <a:pt x="565" y="218"/>
                  </a:lnTo>
                  <a:lnTo>
                    <a:pt x="577" y="208"/>
                  </a:lnTo>
                  <a:lnTo>
                    <a:pt x="589" y="202"/>
                  </a:lnTo>
                  <a:lnTo>
                    <a:pt x="601" y="202"/>
                  </a:lnTo>
                  <a:lnTo>
                    <a:pt x="614" y="202"/>
                  </a:lnTo>
                  <a:lnTo>
                    <a:pt x="626" y="213"/>
                  </a:lnTo>
                  <a:lnTo>
                    <a:pt x="632" y="226"/>
                  </a:lnTo>
                  <a:lnTo>
                    <a:pt x="657" y="243"/>
                  </a:lnTo>
                  <a:lnTo>
                    <a:pt x="675" y="243"/>
                  </a:lnTo>
                  <a:lnTo>
                    <a:pt x="687" y="238"/>
                  </a:lnTo>
                  <a:lnTo>
                    <a:pt x="700" y="226"/>
                  </a:lnTo>
                  <a:lnTo>
                    <a:pt x="712" y="222"/>
                  </a:lnTo>
                  <a:lnTo>
                    <a:pt x="730" y="208"/>
                  </a:lnTo>
                  <a:lnTo>
                    <a:pt x="736" y="196"/>
                  </a:lnTo>
                  <a:lnTo>
                    <a:pt x="755" y="188"/>
                  </a:lnTo>
                  <a:lnTo>
                    <a:pt x="767" y="176"/>
                  </a:lnTo>
                  <a:lnTo>
                    <a:pt x="786" y="172"/>
                  </a:lnTo>
                  <a:lnTo>
                    <a:pt x="810" y="162"/>
                  </a:lnTo>
                  <a:lnTo>
                    <a:pt x="835" y="166"/>
                  </a:lnTo>
                  <a:lnTo>
                    <a:pt x="847" y="176"/>
                  </a:lnTo>
                  <a:lnTo>
                    <a:pt x="859" y="176"/>
                  </a:lnTo>
                  <a:lnTo>
                    <a:pt x="872" y="176"/>
                  </a:lnTo>
                  <a:lnTo>
                    <a:pt x="878" y="188"/>
                  </a:lnTo>
                  <a:lnTo>
                    <a:pt x="908" y="202"/>
                  </a:lnTo>
                  <a:lnTo>
                    <a:pt x="927" y="218"/>
                  </a:lnTo>
                  <a:lnTo>
                    <a:pt x="939" y="226"/>
                  </a:lnTo>
                  <a:lnTo>
                    <a:pt x="958" y="226"/>
                  </a:lnTo>
                  <a:lnTo>
                    <a:pt x="976" y="222"/>
                  </a:lnTo>
                  <a:lnTo>
                    <a:pt x="1007" y="222"/>
                  </a:lnTo>
                  <a:lnTo>
                    <a:pt x="1025" y="222"/>
                  </a:lnTo>
                  <a:lnTo>
                    <a:pt x="1050" y="232"/>
                  </a:lnTo>
                  <a:lnTo>
                    <a:pt x="1062" y="243"/>
                  </a:lnTo>
                  <a:lnTo>
                    <a:pt x="1044" y="254"/>
                  </a:lnTo>
                  <a:lnTo>
                    <a:pt x="1025" y="269"/>
                  </a:lnTo>
                  <a:lnTo>
                    <a:pt x="1013" y="278"/>
                  </a:lnTo>
                  <a:lnTo>
                    <a:pt x="1013" y="289"/>
                  </a:lnTo>
                  <a:lnTo>
                    <a:pt x="1001" y="308"/>
                  </a:lnTo>
                  <a:lnTo>
                    <a:pt x="1037" y="308"/>
                  </a:lnTo>
                  <a:lnTo>
                    <a:pt x="1044" y="330"/>
                  </a:lnTo>
                  <a:lnTo>
                    <a:pt x="1044" y="345"/>
                  </a:lnTo>
                  <a:lnTo>
                    <a:pt x="1037" y="364"/>
                  </a:lnTo>
                  <a:lnTo>
                    <a:pt x="1044" y="375"/>
                  </a:lnTo>
                  <a:lnTo>
                    <a:pt x="1050" y="396"/>
                  </a:lnTo>
                  <a:lnTo>
                    <a:pt x="1050" y="405"/>
                  </a:lnTo>
                  <a:lnTo>
                    <a:pt x="1050" y="416"/>
                  </a:lnTo>
                  <a:lnTo>
                    <a:pt x="1050" y="426"/>
                  </a:lnTo>
                  <a:lnTo>
                    <a:pt x="1037" y="430"/>
                  </a:lnTo>
                  <a:lnTo>
                    <a:pt x="1025" y="430"/>
                  </a:lnTo>
                  <a:lnTo>
                    <a:pt x="1013" y="421"/>
                  </a:lnTo>
                  <a:lnTo>
                    <a:pt x="1001" y="426"/>
                  </a:lnTo>
                  <a:lnTo>
                    <a:pt x="988" y="430"/>
                  </a:lnTo>
                  <a:lnTo>
                    <a:pt x="970" y="426"/>
                  </a:lnTo>
                  <a:lnTo>
                    <a:pt x="958" y="421"/>
                  </a:lnTo>
                  <a:lnTo>
                    <a:pt x="945" y="426"/>
                  </a:lnTo>
                  <a:lnTo>
                    <a:pt x="933" y="435"/>
                  </a:lnTo>
                  <a:lnTo>
                    <a:pt x="933" y="456"/>
                  </a:lnTo>
                  <a:lnTo>
                    <a:pt x="939" y="466"/>
                  </a:lnTo>
                  <a:lnTo>
                    <a:pt x="958" y="462"/>
                  </a:lnTo>
                  <a:lnTo>
                    <a:pt x="970" y="456"/>
                  </a:lnTo>
                  <a:lnTo>
                    <a:pt x="976" y="477"/>
                  </a:lnTo>
                  <a:lnTo>
                    <a:pt x="982" y="487"/>
                  </a:lnTo>
                  <a:lnTo>
                    <a:pt x="1001" y="492"/>
                  </a:lnTo>
                  <a:lnTo>
                    <a:pt x="1001" y="502"/>
                  </a:lnTo>
                  <a:lnTo>
                    <a:pt x="994" y="511"/>
                  </a:lnTo>
                  <a:lnTo>
                    <a:pt x="988" y="522"/>
                  </a:lnTo>
                  <a:lnTo>
                    <a:pt x="1001" y="538"/>
                  </a:lnTo>
                  <a:lnTo>
                    <a:pt x="1007" y="553"/>
                  </a:lnTo>
                  <a:lnTo>
                    <a:pt x="994" y="556"/>
                  </a:lnTo>
                  <a:lnTo>
                    <a:pt x="976" y="568"/>
                  </a:lnTo>
                  <a:lnTo>
                    <a:pt x="964" y="573"/>
                  </a:lnTo>
                  <a:lnTo>
                    <a:pt x="976" y="586"/>
                  </a:lnTo>
                  <a:lnTo>
                    <a:pt x="976" y="599"/>
                  </a:lnTo>
                  <a:lnTo>
                    <a:pt x="982" y="608"/>
                  </a:lnTo>
                  <a:lnTo>
                    <a:pt x="994" y="614"/>
                  </a:lnTo>
                  <a:lnTo>
                    <a:pt x="1007" y="624"/>
                  </a:lnTo>
                  <a:lnTo>
                    <a:pt x="1007" y="633"/>
                  </a:lnTo>
                  <a:lnTo>
                    <a:pt x="1013" y="644"/>
                  </a:lnTo>
                  <a:lnTo>
                    <a:pt x="1025" y="649"/>
                  </a:lnTo>
                  <a:lnTo>
                    <a:pt x="1025" y="659"/>
                  </a:lnTo>
                  <a:lnTo>
                    <a:pt x="1001" y="670"/>
                  </a:lnTo>
                  <a:lnTo>
                    <a:pt x="988" y="664"/>
                  </a:lnTo>
                  <a:lnTo>
                    <a:pt x="970" y="675"/>
                  </a:lnTo>
                  <a:lnTo>
                    <a:pt x="964" y="684"/>
                  </a:lnTo>
                  <a:lnTo>
                    <a:pt x="964" y="694"/>
                  </a:lnTo>
                  <a:lnTo>
                    <a:pt x="958" y="710"/>
                  </a:lnTo>
                  <a:lnTo>
                    <a:pt x="945" y="720"/>
                  </a:lnTo>
                  <a:lnTo>
                    <a:pt x="933" y="715"/>
                  </a:lnTo>
                  <a:lnTo>
                    <a:pt x="927" y="700"/>
                  </a:lnTo>
                  <a:lnTo>
                    <a:pt x="921" y="684"/>
                  </a:lnTo>
                  <a:lnTo>
                    <a:pt x="902" y="675"/>
                  </a:lnTo>
                  <a:lnTo>
                    <a:pt x="884" y="690"/>
                  </a:lnTo>
                  <a:lnTo>
                    <a:pt x="884" y="710"/>
                  </a:lnTo>
                  <a:lnTo>
                    <a:pt x="884" y="720"/>
                  </a:lnTo>
                  <a:lnTo>
                    <a:pt x="878" y="730"/>
                  </a:lnTo>
                  <a:lnTo>
                    <a:pt x="872" y="741"/>
                  </a:lnTo>
                  <a:lnTo>
                    <a:pt x="859" y="746"/>
                  </a:lnTo>
                  <a:lnTo>
                    <a:pt x="859" y="756"/>
                  </a:lnTo>
                  <a:lnTo>
                    <a:pt x="859" y="771"/>
                  </a:lnTo>
                  <a:lnTo>
                    <a:pt x="847" y="786"/>
                  </a:lnTo>
                  <a:lnTo>
                    <a:pt x="829" y="786"/>
                  </a:lnTo>
                  <a:lnTo>
                    <a:pt x="829" y="802"/>
                  </a:lnTo>
                  <a:lnTo>
                    <a:pt x="822" y="812"/>
                  </a:lnTo>
                  <a:lnTo>
                    <a:pt x="822" y="826"/>
                  </a:lnTo>
                  <a:lnTo>
                    <a:pt x="810" y="837"/>
                  </a:lnTo>
                  <a:lnTo>
                    <a:pt x="804" y="852"/>
                  </a:lnTo>
                  <a:lnTo>
                    <a:pt x="798" y="867"/>
                  </a:lnTo>
                  <a:lnTo>
                    <a:pt x="792" y="883"/>
                  </a:lnTo>
                  <a:lnTo>
                    <a:pt x="786" y="903"/>
                  </a:lnTo>
                  <a:lnTo>
                    <a:pt x="786" y="918"/>
                  </a:lnTo>
                  <a:lnTo>
                    <a:pt x="798" y="933"/>
                  </a:lnTo>
                  <a:lnTo>
                    <a:pt x="798" y="954"/>
                  </a:lnTo>
                  <a:lnTo>
                    <a:pt x="792" y="963"/>
                  </a:lnTo>
                  <a:lnTo>
                    <a:pt x="786" y="974"/>
                  </a:lnTo>
                  <a:lnTo>
                    <a:pt x="767" y="989"/>
                  </a:lnTo>
                  <a:lnTo>
                    <a:pt x="743" y="999"/>
                  </a:lnTo>
                  <a:lnTo>
                    <a:pt x="718" y="1005"/>
                  </a:lnTo>
                  <a:lnTo>
                    <a:pt x="700" y="999"/>
                  </a:lnTo>
                  <a:lnTo>
                    <a:pt x="706" y="984"/>
                  </a:lnTo>
                  <a:lnTo>
                    <a:pt x="712" y="974"/>
                  </a:lnTo>
                  <a:lnTo>
                    <a:pt x="706" y="959"/>
                  </a:lnTo>
                  <a:lnTo>
                    <a:pt x="687" y="959"/>
                  </a:lnTo>
                  <a:lnTo>
                    <a:pt x="657" y="969"/>
                  </a:lnTo>
                  <a:lnTo>
                    <a:pt x="638" y="979"/>
                  </a:lnTo>
                  <a:lnTo>
                    <a:pt x="632" y="989"/>
                  </a:lnTo>
                  <a:lnTo>
                    <a:pt x="608" y="993"/>
                  </a:lnTo>
                  <a:lnTo>
                    <a:pt x="583" y="993"/>
                  </a:lnTo>
                  <a:lnTo>
                    <a:pt x="565" y="989"/>
                  </a:lnTo>
                  <a:lnTo>
                    <a:pt x="552" y="974"/>
                  </a:lnTo>
                  <a:lnTo>
                    <a:pt x="546" y="949"/>
                  </a:lnTo>
                  <a:lnTo>
                    <a:pt x="540" y="933"/>
                  </a:lnTo>
                  <a:lnTo>
                    <a:pt x="515" y="923"/>
                  </a:lnTo>
                  <a:lnTo>
                    <a:pt x="503" y="923"/>
                  </a:lnTo>
                  <a:lnTo>
                    <a:pt x="491" y="933"/>
                  </a:lnTo>
                  <a:lnTo>
                    <a:pt x="479" y="954"/>
                  </a:lnTo>
                  <a:lnTo>
                    <a:pt x="460" y="963"/>
                  </a:lnTo>
                  <a:lnTo>
                    <a:pt x="448" y="979"/>
                  </a:lnTo>
                  <a:lnTo>
                    <a:pt x="429" y="984"/>
                  </a:lnTo>
                  <a:lnTo>
                    <a:pt x="399" y="993"/>
                  </a:lnTo>
                  <a:lnTo>
                    <a:pt x="380" y="989"/>
                  </a:lnTo>
                  <a:lnTo>
                    <a:pt x="350" y="979"/>
                  </a:lnTo>
                  <a:lnTo>
                    <a:pt x="325" y="963"/>
                  </a:lnTo>
                  <a:lnTo>
                    <a:pt x="313" y="933"/>
                  </a:lnTo>
                  <a:lnTo>
                    <a:pt x="294" y="918"/>
                  </a:lnTo>
                  <a:lnTo>
                    <a:pt x="282" y="898"/>
                  </a:lnTo>
                  <a:lnTo>
                    <a:pt x="270" y="878"/>
                  </a:lnTo>
                  <a:lnTo>
                    <a:pt x="257" y="867"/>
                  </a:lnTo>
                  <a:lnTo>
                    <a:pt x="257" y="856"/>
                  </a:lnTo>
                  <a:lnTo>
                    <a:pt x="264" y="837"/>
                  </a:lnTo>
                  <a:lnTo>
                    <a:pt x="264" y="812"/>
                  </a:lnTo>
                  <a:lnTo>
                    <a:pt x="257" y="795"/>
                  </a:lnTo>
                  <a:lnTo>
                    <a:pt x="233" y="791"/>
                  </a:lnTo>
                  <a:lnTo>
                    <a:pt x="202" y="791"/>
                  </a:lnTo>
                  <a:lnTo>
                    <a:pt x="184" y="791"/>
                  </a:lnTo>
                  <a:lnTo>
                    <a:pt x="165" y="781"/>
                  </a:lnTo>
                  <a:lnTo>
                    <a:pt x="165" y="756"/>
                  </a:lnTo>
                  <a:lnTo>
                    <a:pt x="153" y="735"/>
                  </a:lnTo>
                  <a:lnTo>
                    <a:pt x="147" y="710"/>
                  </a:lnTo>
                  <a:lnTo>
                    <a:pt x="141" y="690"/>
                  </a:lnTo>
                  <a:lnTo>
                    <a:pt x="116" y="670"/>
                  </a:lnTo>
                  <a:lnTo>
                    <a:pt x="104" y="654"/>
                  </a:lnTo>
                  <a:lnTo>
                    <a:pt x="79" y="638"/>
                  </a:lnTo>
                  <a:lnTo>
                    <a:pt x="49" y="624"/>
                  </a:lnTo>
                  <a:lnTo>
                    <a:pt x="24" y="614"/>
                  </a:lnTo>
                  <a:lnTo>
                    <a:pt x="6" y="599"/>
                  </a:lnTo>
                  <a:lnTo>
                    <a:pt x="0" y="586"/>
                  </a:lnTo>
                  <a:lnTo>
                    <a:pt x="6" y="568"/>
                  </a:lnTo>
                  <a:lnTo>
                    <a:pt x="18" y="553"/>
                  </a:lnTo>
                  <a:lnTo>
                    <a:pt x="18" y="538"/>
                  </a:lnTo>
                  <a:lnTo>
                    <a:pt x="24" y="517"/>
                  </a:lnTo>
                  <a:lnTo>
                    <a:pt x="36" y="511"/>
                  </a:lnTo>
                  <a:lnTo>
                    <a:pt x="72" y="487"/>
                  </a:lnTo>
                  <a:lnTo>
                    <a:pt x="88" y="480"/>
                  </a:lnTo>
                  <a:lnTo>
                    <a:pt x="100" y="469"/>
                  </a:lnTo>
                  <a:lnTo>
                    <a:pt x="117" y="456"/>
                  </a:lnTo>
                  <a:lnTo>
                    <a:pt x="134" y="436"/>
                  </a:lnTo>
                  <a:lnTo>
                    <a:pt x="153" y="423"/>
                  </a:lnTo>
                  <a:lnTo>
                    <a:pt x="169" y="389"/>
                  </a:lnTo>
                  <a:lnTo>
                    <a:pt x="178" y="363"/>
                  </a:lnTo>
                  <a:lnTo>
                    <a:pt x="186" y="345"/>
                  </a:lnTo>
                  <a:lnTo>
                    <a:pt x="190" y="326"/>
                  </a:lnTo>
                  <a:lnTo>
                    <a:pt x="184" y="308"/>
                  </a:lnTo>
                  <a:lnTo>
                    <a:pt x="171" y="292"/>
                  </a:lnTo>
                  <a:lnTo>
                    <a:pt x="171" y="280"/>
                  </a:lnTo>
                  <a:lnTo>
                    <a:pt x="183" y="248"/>
                  </a:lnTo>
                  <a:lnTo>
                    <a:pt x="214" y="241"/>
                  </a:lnTo>
                  <a:lnTo>
                    <a:pt x="232" y="239"/>
                  </a:lnTo>
                  <a:lnTo>
                    <a:pt x="240" y="238"/>
                  </a:lnTo>
                  <a:lnTo>
                    <a:pt x="259" y="238"/>
                  </a:lnTo>
                  <a:lnTo>
                    <a:pt x="276" y="232"/>
                  </a:lnTo>
                  <a:lnTo>
                    <a:pt x="298" y="222"/>
                  </a:lnTo>
                  <a:lnTo>
                    <a:pt x="314" y="209"/>
                  </a:lnTo>
                  <a:lnTo>
                    <a:pt x="305" y="196"/>
                  </a:lnTo>
                  <a:lnTo>
                    <a:pt x="292" y="188"/>
                  </a:lnTo>
                  <a:lnTo>
                    <a:pt x="276" y="176"/>
                  </a:lnTo>
                  <a:lnTo>
                    <a:pt x="283" y="153"/>
                  </a:lnTo>
                  <a:lnTo>
                    <a:pt x="299" y="146"/>
                  </a:lnTo>
                  <a:lnTo>
                    <a:pt x="317" y="146"/>
                  </a:lnTo>
                  <a:lnTo>
                    <a:pt x="327" y="130"/>
                  </a:lnTo>
                  <a:lnTo>
                    <a:pt x="328" y="128"/>
                  </a:lnTo>
                  <a:lnTo>
                    <a:pt x="333" y="109"/>
                  </a:lnTo>
                  <a:lnTo>
                    <a:pt x="336" y="98"/>
                  </a:lnTo>
                  <a:lnTo>
                    <a:pt x="337" y="72"/>
                  </a:lnTo>
                  <a:lnTo>
                    <a:pt x="337" y="56"/>
                  </a:lnTo>
                  <a:lnTo>
                    <a:pt x="337" y="31"/>
                  </a:lnTo>
                  <a:lnTo>
                    <a:pt x="337" y="19"/>
                  </a:lnTo>
                  <a:lnTo>
                    <a:pt x="342" y="10"/>
                  </a:lnTo>
                  <a:lnTo>
                    <a:pt x="353" y="8"/>
                  </a:lnTo>
                  <a:lnTo>
                    <a:pt x="367" y="0"/>
                  </a:lnTo>
                  <a:lnTo>
                    <a:pt x="391" y="0"/>
                  </a:lnTo>
                  <a:lnTo>
                    <a:pt x="418" y="0"/>
                  </a:lnTo>
                  <a:lnTo>
                    <a:pt x="427" y="4"/>
                  </a:lnTo>
                  <a:lnTo>
                    <a:pt x="429" y="15"/>
                  </a:lnTo>
                  <a:lnTo>
                    <a:pt x="443" y="24"/>
                  </a:lnTo>
                  <a:lnTo>
                    <a:pt x="462" y="40"/>
                  </a:lnTo>
                  <a:lnTo>
                    <a:pt x="471" y="45"/>
                  </a:lnTo>
                  <a:lnTo>
                    <a:pt x="492" y="49"/>
                  </a:lnTo>
                  <a:lnTo>
                    <a:pt x="518" y="49"/>
                  </a:lnTo>
                  <a:lnTo>
                    <a:pt x="535" y="45"/>
                  </a:lnTo>
                  <a:lnTo>
                    <a:pt x="546" y="40"/>
                  </a:lnTo>
                  <a:lnTo>
                    <a:pt x="557" y="45"/>
                  </a:lnTo>
                  <a:lnTo>
                    <a:pt x="570" y="45"/>
                  </a:lnTo>
                  <a:lnTo>
                    <a:pt x="583" y="61"/>
                  </a:lnTo>
                  <a:lnTo>
                    <a:pt x="615" y="60"/>
                  </a:lnTo>
                  <a:lnTo>
                    <a:pt x="626" y="45"/>
                  </a:lnTo>
                  <a:lnTo>
                    <a:pt x="639" y="40"/>
                  </a:lnTo>
                  <a:lnTo>
                    <a:pt x="645" y="19"/>
                  </a:lnTo>
                  <a:lnTo>
                    <a:pt x="655" y="10"/>
                  </a:lnTo>
                  <a:lnTo>
                    <a:pt x="670" y="3"/>
                  </a:lnTo>
                  <a:lnTo>
                    <a:pt x="691" y="0"/>
                  </a:lnTo>
                  <a:lnTo>
                    <a:pt x="700" y="1"/>
                  </a:lnTo>
                  <a:lnTo>
                    <a:pt x="713" y="8"/>
                  </a:lnTo>
                  <a:lnTo>
                    <a:pt x="732" y="34"/>
                  </a:lnTo>
                  <a:lnTo>
                    <a:pt x="749" y="45"/>
                  </a:lnTo>
                  <a:lnTo>
                    <a:pt x="786" y="45"/>
                  </a:lnTo>
                  <a:lnTo>
                    <a:pt x="796" y="56"/>
                  </a:lnTo>
                  <a:lnTo>
                    <a:pt x="801" y="63"/>
                  </a:lnTo>
                  <a:lnTo>
                    <a:pt x="801" y="63"/>
                  </a:lnTo>
                  <a:lnTo>
                    <a:pt x="801" y="63"/>
                  </a:lnTo>
                  <a:lnTo>
                    <a:pt x="801" y="63"/>
                  </a:lnTo>
                  <a:lnTo>
                    <a:pt x="801" y="63"/>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16" name="Freeform 36"/>
            <p:cNvSpPr>
              <a:spLocks noChangeAspect="1" noChangeArrowheads="1"/>
            </p:cNvSpPr>
            <p:nvPr/>
          </p:nvSpPr>
          <p:spPr bwMode="auto">
            <a:xfrm>
              <a:off x="4521" y="2714"/>
              <a:ext cx="485" cy="516"/>
            </a:xfrm>
            <a:custGeom>
              <a:avLst/>
              <a:gdLst/>
              <a:ahLst/>
              <a:cxnLst>
                <a:cxn ang="0">
                  <a:pos x="592" y="42"/>
                </a:cxn>
                <a:cxn ang="0">
                  <a:pos x="524" y="98"/>
                </a:cxn>
                <a:cxn ang="0">
                  <a:pos x="468" y="118"/>
                </a:cxn>
                <a:cxn ang="0">
                  <a:pos x="394" y="148"/>
                </a:cxn>
                <a:cxn ang="0">
                  <a:pos x="314" y="174"/>
                </a:cxn>
                <a:cxn ang="0">
                  <a:pos x="265" y="259"/>
                </a:cxn>
                <a:cxn ang="0">
                  <a:pos x="283" y="335"/>
                </a:cxn>
                <a:cxn ang="0">
                  <a:pos x="222" y="391"/>
                </a:cxn>
                <a:cxn ang="0">
                  <a:pos x="142" y="432"/>
                </a:cxn>
                <a:cxn ang="0">
                  <a:pos x="148" y="534"/>
                </a:cxn>
                <a:cxn ang="0">
                  <a:pos x="123" y="589"/>
                </a:cxn>
                <a:cxn ang="0">
                  <a:pos x="123" y="690"/>
                </a:cxn>
                <a:cxn ang="0">
                  <a:pos x="43" y="788"/>
                </a:cxn>
                <a:cxn ang="0">
                  <a:pos x="0" y="923"/>
                </a:cxn>
                <a:cxn ang="0">
                  <a:pos x="53" y="980"/>
                </a:cxn>
                <a:cxn ang="0">
                  <a:pos x="178" y="1000"/>
                </a:cxn>
                <a:cxn ang="0">
                  <a:pos x="273" y="1028"/>
                </a:cxn>
                <a:cxn ang="0">
                  <a:pos x="338" y="1096"/>
                </a:cxn>
                <a:cxn ang="0">
                  <a:pos x="370" y="1194"/>
                </a:cxn>
                <a:cxn ang="0">
                  <a:pos x="425" y="1268"/>
                </a:cxn>
                <a:cxn ang="0">
                  <a:pos x="511" y="1233"/>
                </a:cxn>
                <a:cxn ang="0">
                  <a:pos x="555" y="1223"/>
                </a:cxn>
                <a:cxn ang="0">
                  <a:pos x="610" y="1158"/>
                </a:cxn>
                <a:cxn ang="0">
                  <a:pos x="659" y="1102"/>
                </a:cxn>
                <a:cxn ang="0">
                  <a:pos x="647" y="1061"/>
                </a:cxn>
                <a:cxn ang="0">
                  <a:pos x="610" y="1040"/>
                </a:cxn>
                <a:cxn ang="0">
                  <a:pos x="709" y="1021"/>
                </a:cxn>
                <a:cxn ang="0">
                  <a:pos x="801" y="979"/>
                </a:cxn>
                <a:cxn ang="0">
                  <a:pos x="838" y="925"/>
                </a:cxn>
                <a:cxn ang="0">
                  <a:pos x="863" y="884"/>
                </a:cxn>
                <a:cxn ang="0">
                  <a:pos x="875" y="843"/>
                </a:cxn>
                <a:cxn ang="0">
                  <a:pos x="906" y="797"/>
                </a:cxn>
                <a:cxn ang="0">
                  <a:pos x="974" y="767"/>
                </a:cxn>
                <a:cxn ang="0">
                  <a:pos x="968" y="700"/>
                </a:cxn>
                <a:cxn ang="0">
                  <a:pos x="1054" y="711"/>
                </a:cxn>
                <a:cxn ang="0">
                  <a:pos x="1035" y="645"/>
                </a:cxn>
                <a:cxn ang="0">
                  <a:pos x="1048" y="575"/>
                </a:cxn>
                <a:cxn ang="0">
                  <a:pos x="1023" y="513"/>
                </a:cxn>
                <a:cxn ang="0">
                  <a:pos x="1006" y="458"/>
                </a:cxn>
                <a:cxn ang="0">
                  <a:pos x="1004" y="407"/>
                </a:cxn>
                <a:cxn ang="0">
                  <a:pos x="999" y="365"/>
                </a:cxn>
                <a:cxn ang="0">
                  <a:pos x="1071" y="379"/>
                </a:cxn>
                <a:cxn ang="0">
                  <a:pos x="1094" y="409"/>
                </a:cxn>
                <a:cxn ang="0">
                  <a:pos x="1111" y="367"/>
                </a:cxn>
                <a:cxn ang="0">
                  <a:pos x="1111" y="322"/>
                </a:cxn>
                <a:cxn ang="0">
                  <a:pos x="1152" y="254"/>
                </a:cxn>
                <a:cxn ang="0">
                  <a:pos x="1175" y="215"/>
                </a:cxn>
                <a:cxn ang="0">
                  <a:pos x="1129" y="171"/>
                </a:cxn>
                <a:cxn ang="0">
                  <a:pos x="1026" y="208"/>
                </a:cxn>
                <a:cxn ang="0">
                  <a:pos x="976" y="146"/>
                </a:cxn>
                <a:cxn ang="0">
                  <a:pos x="900" y="178"/>
                </a:cxn>
                <a:cxn ang="0">
                  <a:pos x="792" y="194"/>
                </a:cxn>
                <a:cxn ang="0">
                  <a:pos x="734" y="134"/>
                </a:cxn>
                <a:cxn ang="0">
                  <a:pos x="697" y="68"/>
                </a:cxn>
                <a:cxn ang="0">
                  <a:pos x="645" y="5"/>
                </a:cxn>
                <a:cxn ang="0">
                  <a:pos x="607" y="0"/>
                </a:cxn>
              </a:cxnLst>
              <a:rect l="0" t="0" r="r" b="b"/>
              <a:pathLst>
                <a:path w="1212" h="1290">
                  <a:moveTo>
                    <a:pt x="607" y="0"/>
                  </a:moveTo>
                  <a:lnTo>
                    <a:pt x="590" y="14"/>
                  </a:lnTo>
                  <a:lnTo>
                    <a:pt x="585" y="21"/>
                  </a:lnTo>
                  <a:lnTo>
                    <a:pt x="585" y="31"/>
                  </a:lnTo>
                  <a:lnTo>
                    <a:pt x="592" y="42"/>
                  </a:lnTo>
                  <a:lnTo>
                    <a:pt x="592" y="51"/>
                  </a:lnTo>
                  <a:lnTo>
                    <a:pt x="585" y="67"/>
                  </a:lnTo>
                  <a:lnTo>
                    <a:pt x="555" y="81"/>
                  </a:lnTo>
                  <a:lnTo>
                    <a:pt x="536" y="91"/>
                  </a:lnTo>
                  <a:lnTo>
                    <a:pt x="524" y="98"/>
                  </a:lnTo>
                  <a:lnTo>
                    <a:pt x="511" y="102"/>
                  </a:lnTo>
                  <a:lnTo>
                    <a:pt x="499" y="102"/>
                  </a:lnTo>
                  <a:lnTo>
                    <a:pt x="493" y="112"/>
                  </a:lnTo>
                  <a:lnTo>
                    <a:pt x="481" y="112"/>
                  </a:lnTo>
                  <a:lnTo>
                    <a:pt x="468" y="118"/>
                  </a:lnTo>
                  <a:lnTo>
                    <a:pt x="450" y="128"/>
                  </a:lnTo>
                  <a:lnTo>
                    <a:pt x="444" y="142"/>
                  </a:lnTo>
                  <a:lnTo>
                    <a:pt x="437" y="153"/>
                  </a:lnTo>
                  <a:lnTo>
                    <a:pt x="413" y="153"/>
                  </a:lnTo>
                  <a:lnTo>
                    <a:pt x="394" y="148"/>
                  </a:lnTo>
                  <a:lnTo>
                    <a:pt x="370" y="148"/>
                  </a:lnTo>
                  <a:lnTo>
                    <a:pt x="349" y="141"/>
                  </a:lnTo>
                  <a:lnTo>
                    <a:pt x="333" y="148"/>
                  </a:lnTo>
                  <a:lnTo>
                    <a:pt x="320" y="158"/>
                  </a:lnTo>
                  <a:lnTo>
                    <a:pt x="314" y="174"/>
                  </a:lnTo>
                  <a:lnTo>
                    <a:pt x="296" y="188"/>
                  </a:lnTo>
                  <a:lnTo>
                    <a:pt x="290" y="218"/>
                  </a:lnTo>
                  <a:lnTo>
                    <a:pt x="271" y="229"/>
                  </a:lnTo>
                  <a:lnTo>
                    <a:pt x="265" y="240"/>
                  </a:lnTo>
                  <a:lnTo>
                    <a:pt x="265" y="259"/>
                  </a:lnTo>
                  <a:lnTo>
                    <a:pt x="264" y="275"/>
                  </a:lnTo>
                  <a:lnTo>
                    <a:pt x="265" y="294"/>
                  </a:lnTo>
                  <a:lnTo>
                    <a:pt x="271" y="310"/>
                  </a:lnTo>
                  <a:lnTo>
                    <a:pt x="283" y="315"/>
                  </a:lnTo>
                  <a:lnTo>
                    <a:pt x="283" y="335"/>
                  </a:lnTo>
                  <a:lnTo>
                    <a:pt x="259" y="345"/>
                  </a:lnTo>
                  <a:lnTo>
                    <a:pt x="259" y="365"/>
                  </a:lnTo>
                  <a:lnTo>
                    <a:pt x="253" y="377"/>
                  </a:lnTo>
                  <a:lnTo>
                    <a:pt x="240" y="386"/>
                  </a:lnTo>
                  <a:lnTo>
                    <a:pt x="222" y="391"/>
                  </a:lnTo>
                  <a:lnTo>
                    <a:pt x="203" y="402"/>
                  </a:lnTo>
                  <a:lnTo>
                    <a:pt x="185" y="407"/>
                  </a:lnTo>
                  <a:lnTo>
                    <a:pt x="166" y="411"/>
                  </a:lnTo>
                  <a:lnTo>
                    <a:pt x="160" y="421"/>
                  </a:lnTo>
                  <a:lnTo>
                    <a:pt x="142" y="432"/>
                  </a:lnTo>
                  <a:lnTo>
                    <a:pt x="135" y="458"/>
                  </a:lnTo>
                  <a:lnTo>
                    <a:pt x="135" y="483"/>
                  </a:lnTo>
                  <a:lnTo>
                    <a:pt x="135" y="497"/>
                  </a:lnTo>
                  <a:lnTo>
                    <a:pt x="142" y="524"/>
                  </a:lnTo>
                  <a:lnTo>
                    <a:pt x="148" y="534"/>
                  </a:lnTo>
                  <a:lnTo>
                    <a:pt x="160" y="543"/>
                  </a:lnTo>
                  <a:lnTo>
                    <a:pt x="166" y="554"/>
                  </a:lnTo>
                  <a:lnTo>
                    <a:pt x="154" y="568"/>
                  </a:lnTo>
                  <a:lnTo>
                    <a:pt x="135" y="580"/>
                  </a:lnTo>
                  <a:lnTo>
                    <a:pt x="123" y="589"/>
                  </a:lnTo>
                  <a:lnTo>
                    <a:pt x="123" y="605"/>
                  </a:lnTo>
                  <a:lnTo>
                    <a:pt x="123" y="624"/>
                  </a:lnTo>
                  <a:lnTo>
                    <a:pt x="129" y="645"/>
                  </a:lnTo>
                  <a:lnTo>
                    <a:pt x="129" y="665"/>
                  </a:lnTo>
                  <a:lnTo>
                    <a:pt x="123" y="690"/>
                  </a:lnTo>
                  <a:lnTo>
                    <a:pt x="98" y="700"/>
                  </a:lnTo>
                  <a:lnTo>
                    <a:pt x="86" y="716"/>
                  </a:lnTo>
                  <a:lnTo>
                    <a:pt x="68" y="741"/>
                  </a:lnTo>
                  <a:lnTo>
                    <a:pt x="49" y="762"/>
                  </a:lnTo>
                  <a:lnTo>
                    <a:pt x="43" y="788"/>
                  </a:lnTo>
                  <a:lnTo>
                    <a:pt x="37" y="818"/>
                  </a:lnTo>
                  <a:lnTo>
                    <a:pt x="31" y="864"/>
                  </a:lnTo>
                  <a:lnTo>
                    <a:pt x="18" y="889"/>
                  </a:lnTo>
                  <a:lnTo>
                    <a:pt x="6" y="908"/>
                  </a:lnTo>
                  <a:lnTo>
                    <a:pt x="0" y="923"/>
                  </a:lnTo>
                  <a:lnTo>
                    <a:pt x="4" y="943"/>
                  </a:lnTo>
                  <a:lnTo>
                    <a:pt x="13" y="965"/>
                  </a:lnTo>
                  <a:lnTo>
                    <a:pt x="16" y="979"/>
                  </a:lnTo>
                  <a:lnTo>
                    <a:pt x="29" y="979"/>
                  </a:lnTo>
                  <a:lnTo>
                    <a:pt x="53" y="980"/>
                  </a:lnTo>
                  <a:lnTo>
                    <a:pt x="71" y="982"/>
                  </a:lnTo>
                  <a:lnTo>
                    <a:pt x="103" y="993"/>
                  </a:lnTo>
                  <a:lnTo>
                    <a:pt x="117" y="993"/>
                  </a:lnTo>
                  <a:lnTo>
                    <a:pt x="138" y="993"/>
                  </a:lnTo>
                  <a:lnTo>
                    <a:pt x="178" y="1000"/>
                  </a:lnTo>
                  <a:lnTo>
                    <a:pt x="191" y="1014"/>
                  </a:lnTo>
                  <a:lnTo>
                    <a:pt x="208" y="1022"/>
                  </a:lnTo>
                  <a:lnTo>
                    <a:pt x="232" y="1025"/>
                  </a:lnTo>
                  <a:lnTo>
                    <a:pt x="251" y="1025"/>
                  </a:lnTo>
                  <a:lnTo>
                    <a:pt x="273" y="1028"/>
                  </a:lnTo>
                  <a:lnTo>
                    <a:pt x="292" y="1038"/>
                  </a:lnTo>
                  <a:lnTo>
                    <a:pt x="304" y="1053"/>
                  </a:lnTo>
                  <a:lnTo>
                    <a:pt x="312" y="1068"/>
                  </a:lnTo>
                  <a:lnTo>
                    <a:pt x="325" y="1079"/>
                  </a:lnTo>
                  <a:lnTo>
                    <a:pt x="338" y="1096"/>
                  </a:lnTo>
                  <a:lnTo>
                    <a:pt x="349" y="1114"/>
                  </a:lnTo>
                  <a:lnTo>
                    <a:pt x="348" y="1138"/>
                  </a:lnTo>
                  <a:lnTo>
                    <a:pt x="351" y="1158"/>
                  </a:lnTo>
                  <a:lnTo>
                    <a:pt x="359" y="1174"/>
                  </a:lnTo>
                  <a:lnTo>
                    <a:pt x="370" y="1194"/>
                  </a:lnTo>
                  <a:lnTo>
                    <a:pt x="385" y="1213"/>
                  </a:lnTo>
                  <a:lnTo>
                    <a:pt x="395" y="1234"/>
                  </a:lnTo>
                  <a:lnTo>
                    <a:pt x="404" y="1244"/>
                  </a:lnTo>
                  <a:lnTo>
                    <a:pt x="418" y="1254"/>
                  </a:lnTo>
                  <a:lnTo>
                    <a:pt x="425" y="1268"/>
                  </a:lnTo>
                  <a:lnTo>
                    <a:pt x="440" y="1276"/>
                  </a:lnTo>
                  <a:lnTo>
                    <a:pt x="447" y="1290"/>
                  </a:lnTo>
                  <a:lnTo>
                    <a:pt x="481" y="1254"/>
                  </a:lnTo>
                  <a:lnTo>
                    <a:pt x="493" y="1244"/>
                  </a:lnTo>
                  <a:lnTo>
                    <a:pt x="511" y="1233"/>
                  </a:lnTo>
                  <a:lnTo>
                    <a:pt x="518" y="1219"/>
                  </a:lnTo>
                  <a:lnTo>
                    <a:pt x="518" y="1209"/>
                  </a:lnTo>
                  <a:lnTo>
                    <a:pt x="530" y="1198"/>
                  </a:lnTo>
                  <a:lnTo>
                    <a:pt x="548" y="1198"/>
                  </a:lnTo>
                  <a:lnTo>
                    <a:pt x="555" y="1223"/>
                  </a:lnTo>
                  <a:lnTo>
                    <a:pt x="561" y="1209"/>
                  </a:lnTo>
                  <a:lnTo>
                    <a:pt x="573" y="1194"/>
                  </a:lnTo>
                  <a:lnTo>
                    <a:pt x="579" y="1183"/>
                  </a:lnTo>
                  <a:lnTo>
                    <a:pt x="592" y="1167"/>
                  </a:lnTo>
                  <a:lnTo>
                    <a:pt x="610" y="1158"/>
                  </a:lnTo>
                  <a:lnTo>
                    <a:pt x="622" y="1152"/>
                  </a:lnTo>
                  <a:lnTo>
                    <a:pt x="635" y="1142"/>
                  </a:lnTo>
                  <a:lnTo>
                    <a:pt x="641" y="1123"/>
                  </a:lnTo>
                  <a:lnTo>
                    <a:pt x="647" y="1112"/>
                  </a:lnTo>
                  <a:lnTo>
                    <a:pt x="659" y="1102"/>
                  </a:lnTo>
                  <a:lnTo>
                    <a:pt x="672" y="1092"/>
                  </a:lnTo>
                  <a:lnTo>
                    <a:pt x="684" y="1086"/>
                  </a:lnTo>
                  <a:lnTo>
                    <a:pt x="672" y="1071"/>
                  </a:lnTo>
                  <a:lnTo>
                    <a:pt x="666" y="1061"/>
                  </a:lnTo>
                  <a:lnTo>
                    <a:pt x="647" y="1061"/>
                  </a:lnTo>
                  <a:lnTo>
                    <a:pt x="635" y="1057"/>
                  </a:lnTo>
                  <a:lnTo>
                    <a:pt x="616" y="1061"/>
                  </a:lnTo>
                  <a:lnTo>
                    <a:pt x="604" y="1052"/>
                  </a:lnTo>
                  <a:lnTo>
                    <a:pt x="601" y="1046"/>
                  </a:lnTo>
                  <a:lnTo>
                    <a:pt x="610" y="1040"/>
                  </a:lnTo>
                  <a:lnTo>
                    <a:pt x="635" y="1036"/>
                  </a:lnTo>
                  <a:lnTo>
                    <a:pt x="659" y="1036"/>
                  </a:lnTo>
                  <a:lnTo>
                    <a:pt x="684" y="1036"/>
                  </a:lnTo>
                  <a:lnTo>
                    <a:pt x="702" y="1036"/>
                  </a:lnTo>
                  <a:lnTo>
                    <a:pt x="709" y="1021"/>
                  </a:lnTo>
                  <a:lnTo>
                    <a:pt x="709" y="1000"/>
                  </a:lnTo>
                  <a:lnTo>
                    <a:pt x="727" y="986"/>
                  </a:lnTo>
                  <a:lnTo>
                    <a:pt x="739" y="979"/>
                  </a:lnTo>
                  <a:lnTo>
                    <a:pt x="764" y="975"/>
                  </a:lnTo>
                  <a:lnTo>
                    <a:pt x="801" y="979"/>
                  </a:lnTo>
                  <a:lnTo>
                    <a:pt x="826" y="986"/>
                  </a:lnTo>
                  <a:lnTo>
                    <a:pt x="826" y="969"/>
                  </a:lnTo>
                  <a:lnTo>
                    <a:pt x="826" y="950"/>
                  </a:lnTo>
                  <a:lnTo>
                    <a:pt x="838" y="934"/>
                  </a:lnTo>
                  <a:lnTo>
                    <a:pt x="838" y="925"/>
                  </a:lnTo>
                  <a:lnTo>
                    <a:pt x="826" y="919"/>
                  </a:lnTo>
                  <a:lnTo>
                    <a:pt x="807" y="908"/>
                  </a:lnTo>
                  <a:lnTo>
                    <a:pt x="813" y="889"/>
                  </a:lnTo>
                  <a:lnTo>
                    <a:pt x="832" y="884"/>
                  </a:lnTo>
                  <a:lnTo>
                    <a:pt x="863" y="884"/>
                  </a:lnTo>
                  <a:lnTo>
                    <a:pt x="881" y="884"/>
                  </a:lnTo>
                  <a:lnTo>
                    <a:pt x="906" y="878"/>
                  </a:lnTo>
                  <a:lnTo>
                    <a:pt x="906" y="859"/>
                  </a:lnTo>
                  <a:lnTo>
                    <a:pt x="887" y="848"/>
                  </a:lnTo>
                  <a:lnTo>
                    <a:pt x="875" y="843"/>
                  </a:lnTo>
                  <a:lnTo>
                    <a:pt x="869" y="833"/>
                  </a:lnTo>
                  <a:lnTo>
                    <a:pt x="881" y="822"/>
                  </a:lnTo>
                  <a:lnTo>
                    <a:pt x="887" y="808"/>
                  </a:lnTo>
                  <a:lnTo>
                    <a:pt x="887" y="797"/>
                  </a:lnTo>
                  <a:lnTo>
                    <a:pt x="906" y="797"/>
                  </a:lnTo>
                  <a:lnTo>
                    <a:pt x="918" y="813"/>
                  </a:lnTo>
                  <a:lnTo>
                    <a:pt x="937" y="808"/>
                  </a:lnTo>
                  <a:lnTo>
                    <a:pt x="968" y="803"/>
                  </a:lnTo>
                  <a:lnTo>
                    <a:pt x="980" y="783"/>
                  </a:lnTo>
                  <a:lnTo>
                    <a:pt x="974" y="767"/>
                  </a:lnTo>
                  <a:lnTo>
                    <a:pt x="949" y="757"/>
                  </a:lnTo>
                  <a:lnTo>
                    <a:pt x="931" y="746"/>
                  </a:lnTo>
                  <a:lnTo>
                    <a:pt x="931" y="737"/>
                  </a:lnTo>
                  <a:lnTo>
                    <a:pt x="949" y="727"/>
                  </a:lnTo>
                  <a:lnTo>
                    <a:pt x="968" y="700"/>
                  </a:lnTo>
                  <a:lnTo>
                    <a:pt x="986" y="695"/>
                  </a:lnTo>
                  <a:lnTo>
                    <a:pt x="1011" y="705"/>
                  </a:lnTo>
                  <a:lnTo>
                    <a:pt x="1029" y="711"/>
                  </a:lnTo>
                  <a:lnTo>
                    <a:pt x="1048" y="720"/>
                  </a:lnTo>
                  <a:lnTo>
                    <a:pt x="1054" y="711"/>
                  </a:lnTo>
                  <a:lnTo>
                    <a:pt x="1048" y="690"/>
                  </a:lnTo>
                  <a:lnTo>
                    <a:pt x="1035" y="690"/>
                  </a:lnTo>
                  <a:lnTo>
                    <a:pt x="1004" y="675"/>
                  </a:lnTo>
                  <a:lnTo>
                    <a:pt x="1023" y="656"/>
                  </a:lnTo>
                  <a:lnTo>
                    <a:pt x="1035" y="645"/>
                  </a:lnTo>
                  <a:lnTo>
                    <a:pt x="1041" y="630"/>
                  </a:lnTo>
                  <a:lnTo>
                    <a:pt x="1035" y="610"/>
                  </a:lnTo>
                  <a:lnTo>
                    <a:pt x="1035" y="600"/>
                  </a:lnTo>
                  <a:lnTo>
                    <a:pt x="1048" y="589"/>
                  </a:lnTo>
                  <a:lnTo>
                    <a:pt x="1048" y="575"/>
                  </a:lnTo>
                  <a:lnTo>
                    <a:pt x="1041" y="564"/>
                  </a:lnTo>
                  <a:lnTo>
                    <a:pt x="1023" y="554"/>
                  </a:lnTo>
                  <a:lnTo>
                    <a:pt x="1011" y="543"/>
                  </a:lnTo>
                  <a:lnTo>
                    <a:pt x="1011" y="529"/>
                  </a:lnTo>
                  <a:lnTo>
                    <a:pt x="1023" y="513"/>
                  </a:lnTo>
                  <a:lnTo>
                    <a:pt x="1029" y="497"/>
                  </a:lnTo>
                  <a:lnTo>
                    <a:pt x="1047" y="485"/>
                  </a:lnTo>
                  <a:lnTo>
                    <a:pt x="1035" y="474"/>
                  </a:lnTo>
                  <a:lnTo>
                    <a:pt x="1016" y="465"/>
                  </a:lnTo>
                  <a:lnTo>
                    <a:pt x="1006" y="458"/>
                  </a:lnTo>
                  <a:lnTo>
                    <a:pt x="1006" y="446"/>
                  </a:lnTo>
                  <a:lnTo>
                    <a:pt x="1034" y="439"/>
                  </a:lnTo>
                  <a:lnTo>
                    <a:pt x="1040" y="421"/>
                  </a:lnTo>
                  <a:lnTo>
                    <a:pt x="1020" y="414"/>
                  </a:lnTo>
                  <a:lnTo>
                    <a:pt x="1004" y="407"/>
                  </a:lnTo>
                  <a:lnTo>
                    <a:pt x="997" y="397"/>
                  </a:lnTo>
                  <a:lnTo>
                    <a:pt x="996" y="391"/>
                  </a:lnTo>
                  <a:lnTo>
                    <a:pt x="989" y="382"/>
                  </a:lnTo>
                  <a:lnTo>
                    <a:pt x="988" y="377"/>
                  </a:lnTo>
                  <a:lnTo>
                    <a:pt x="999" y="365"/>
                  </a:lnTo>
                  <a:lnTo>
                    <a:pt x="1016" y="361"/>
                  </a:lnTo>
                  <a:lnTo>
                    <a:pt x="1030" y="361"/>
                  </a:lnTo>
                  <a:lnTo>
                    <a:pt x="1046" y="363"/>
                  </a:lnTo>
                  <a:lnTo>
                    <a:pt x="1062" y="377"/>
                  </a:lnTo>
                  <a:lnTo>
                    <a:pt x="1071" y="379"/>
                  </a:lnTo>
                  <a:lnTo>
                    <a:pt x="1075" y="384"/>
                  </a:lnTo>
                  <a:lnTo>
                    <a:pt x="1080" y="386"/>
                  </a:lnTo>
                  <a:lnTo>
                    <a:pt x="1083" y="395"/>
                  </a:lnTo>
                  <a:lnTo>
                    <a:pt x="1089" y="404"/>
                  </a:lnTo>
                  <a:lnTo>
                    <a:pt x="1094" y="409"/>
                  </a:lnTo>
                  <a:lnTo>
                    <a:pt x="1106" y="409"/>
                  </a:lnTo>
                  <a:lnTo>
                    <a:pt x="1124" y="395"/>
                  </a:lnTo>
                  <a:lnTo>
                    <a:pt x="1122" y="388"/>
                  </a:lnTo>
                  <a:lnTo>
                    <a:pt x="1121" y="375"/>
                  </a:lnTo>
                  <a:lnTo>
                    <a:pt x="1111" y="367"/>
                  </a:lnTo>
                  <a:lnTo>
                    <a:pt x="1108" y="354"/>
                  </a:lnTo>
                  <a:lnTo>
                    <a:pt x="1095" y="338"/>
                  </a:lnTo>
                  <a:lnTo>
                    <a:pt x="1100" y="335"/>
                  </a:lnTo>
                  <a:lnTo>
                    <a:pt x="1106" y="326"/>
                  </a:lnTo>
                  <a:lnTo>
                    <a:pt x="1111" y="322"/>
                  </a:lnTo>
                  <a:lnTo>
                    <a:pt x="1122" y="315"/>
                  </a:lnTo>
                  <a:lnTo>
                    <a:pt x="1140" y="305"/>
                  </a:lnTo>
                  <a:lnTo>
                    <a:pt x="1152" y="294"/>
                  </a:lnTo>
                  <a:lnTo>
                    <a:pt x="1152" y="275"/>
                  </a:lnTo>
                  <a:lnTo>
                    <a:pt x="1152" y="254"/>
                  </a:lnTo>
                  <a:lnTo>
                    <a:pt x="1171" y="250"/>
                  </a:lnTo>
                  <a:lnTo>
                    <a:pt x="1196" y="240"/>
                  </a:lnTo>
                  <a:lnTo>
                    <a:pt x="1208" y="218"/>
                  </a:lnTo>
                  <a:lnTo>
                    <a:pt x="1212" y="204"/>
                  </a:lnTo>
                  <a:lnTo>
                    <a:pt x="1175" y="215"/>
                  </a:lnTo>
                  <a:lnTo>
                    <a:pt x="1156" y="220"/>
                  </a:lnTo>
                  <a:lnTo>
                    <a:pt x="1140" y="211"/>
                  </a:lnTo>
                  <a:lnTo>
                    <a:pt x="1153" y="190"/>
                  </a:lnTo>
                  <a:lnTo>
                    <a:pt x="1147" y="174"/>
                  </a:lnTo>
                  <a:lnTo>
                    <a:pt x="1129" y="171"/>
                  </a:lnTo>
                  <a:lnTo>
                    <a:pt x="1115" y="176"/>
                  </a:lnTo>
                  <a:lnTo>
                    <a:pt x="1081" y="192"/>
                  </a:lnTo>
                  <a:lnTo>
                    <a:pt x="1075" y="199"/>
                  </a:lnTo>
                  <a:lnTo>
                    <a:pt x="1050" y="208"/>
                  </a:lnTo>
                  <a:lnTo>
                    <a:pt x="1026" y="208"/>
                  </a:lnTo>
                  <a:lnTo>
                    <a:pt x="1008" y="204"/>
                  </a:lnTo>
                  <a:lnTo>
                    <a:pt x="996" y="194"/>
                  </a:lnTo>
                  <a:lnTo>
                    <a:pt x="990" y="176"/>
                  </a:lnTo>
                  <a:lnTo>
                    <a:pt x="981" y="150"/>
                  </a:lnTo>
                  <a:lnTo>
                    <a:pt x="976" y="146"/>
                  </a:lnTo>
                  <a:lnTo>
                    <a:pt x="958" y="137"/>
                  </a:lnTo>
                  <a:lnTo>
                    <a:pt x="942" y="137"/>
                  </a:lnTo>
                  <a:lnTo>
                    <a:pt x="930" y="151"/>
                  </a:lnTo>
                  <a:lnTo>
                    <a:pt x="918" y="169"/>
                  </a:lnTo>
                  <a:lnTo>
                    <a:pt x="900" y="178"/>
                  </a:lnTo>
                  <a:lnTo>
                    <a:pt x="888" y="194"/>
                  </a:lnTo>
                  <a:lnTo>
                    <a:pt x="865" y="197"/>
                  </a:lnTo>
                  <a:lnTo>
                    <a:pt x="842" y="210"/>
                  </a:lnTo>
                  <a:lnTo>
                    <a:pt x="815" y="204"/>
                  </a:lnTo>
                  <a:lnTo>
                    <a:pt x="792" y="194"/>
                  </a:lnTo>
                  <a:lnTo>
                    <a:pt x="773" y="185"/>
                  </a:lnTo>
                  <a:lnTo>
                    <a:pt x="763" y="176"/>
                  </a:lnTo>
                  <a:lnTo>
                    <a:pt x="753" y="148"/>
                  </a:lnTo>
                  <a:lnTo>
                    <a:pt x="745" y="142"/>
                  </a:lnTo>
                  <a:lnTo>
                    <a:pt x="734" y="134"/>
                  </a:lnTo>
                  <a:lnTo>
                    <a:pt x="729" y="125"/>
                  </a:lnTo>
                  <a:lnTo>
                    <a:pt x="719" y="109"/>
                  </a:lnTo>
                  <a:lnTo>
                    <a:pt x="710" y="91"/>
                  </a:lnTo>
                  <a:lnTo>
                    <a:pt x="696" y="77"/>
                  </a:lnTo>
                  <a:lnTo>
                    <a:pt x="697" y="68"/>
                  </a:lnTo>
                  <a:lnTo>
                    <a:pt x="704" y="51"/>
                  </a:lnTo>
                  <a:lnTo>
                    <a:pt x="703" y="38"/>
                  </a:lnTo>
                  <a:lnTo>
                    <a:pt x="697" y="12"/>
                  </a:lnTo>
                  <a:lnTo>
                    <a:pt x="673" y="5"/>
                  </a:lnTo>
                  <a:lnTo>
                    <a:pt x="645" y="5"/>
                  </a:lnTo>
                  <a:lnTo>
                    <a:pt x="622" y="5"/>
                  </a:lnTo>
                  <a:lnTo>
                    <a:pt x="607" y="0"/>
                  </a:lnTo>
                  <a:lnTo>
                    <a:pt x="607" y="0"/>
                  </a:lnTo>
                  <a:lnTo>
                    <a:pt x="607" y="0"/>
                  </a:lnTo>
                  <a:lnTo>
                    <a:pt x="607" y="0"/>
                  </a:lnTo>
                  <a:lnTo>
                    <a:pt x="607" y="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17" name="Freeform 37"/>
            <p:cNvSpPr>
              <a:spLocks noChangeAspect="1" noChangeArrowheads="1"/>
            </p:cNvSpPr>
            <p:nvPr/>
          </p:nvSpPr>
          <p:spPr bwMode="auto">
            <a:xfrm>
              <a:off x="3702" y="2611"/>
              <a:ext cx="613" cy="571"/>
            </a:xfrm>
            <a:custGeom>
              <a:avLst/>
              <a:gdLst/>
              <a:ahLst/>
              <a:cxnLst>
                <a:cxn ang="0">
                  <a:pos x="1435" y="276"/>
                </a:cxn>
                <a:cxn ang="0">
                  <a:pos x="1464" y="391"/>
                </a:cxn>
                <a:cxn ang="0">
                  <a:pos x="1366" y="497"/>
                </a:cxn>
                <a:cxn ang="0">
                  <a:pos x="1317" y="599"/>
                </a:cxn>
                <a:cxn ang="0">
                  <a:pos x="1403" y="680"/>
                </a:cxn>
                <a:cxn ang="0">
                  <a:pos x="1427" y="782"/>
                </a:cxn>
                <a:cxn ang="0">
                  <a:pos x="1483" y="858"/>
                </a:cxn>
                <a:cxn ang="0">
                  <a:pos x="1532" y="964"/>
                </a:cxn>
                <a:cxn ang="0">
                  <a:pos x="1498" y="1026"/>
                </a:cxn>
                <a:cxn ang="0">
                  <a:pos x="1495" y="1117"/>
                </a:cxn>
                <a:cxn ang="0">
                  <a:pos x="1444" y="1187"/>
                </a:cxn>
                <a:cxn ang="0">
                  <a:pos x="1355" y="1191"/>
                </a:cxn>
                <a:cxn ang="0">
                  <a:pos x="1279" y="1158"/>
                </a:cxn>
                <a:cxn ang="0">
                  <a:pos x="1216" y="1216"/>
                </a:cxn>
                <a:cxn ang="0">
                  <a:pos x="1205" y="1293"/>
                </a:cxn>
                <a:cxn ang="0">
                  <a:pos x="1147" y="1289"/>
                </a:cxn>
                <a:cxn ang="0">
                  <a:pos x="1033" y="1271"/>
                </a:cxn>
                <a:cxn ang="0">
                  <a:pos x="992" y="1302"/>
                </a:cxn>
                <a:cxn ang="0">
                  <a:pos x="969" y="1375"/>
                </a:cxn>
                <a:cxn ang="0">
                  <a:pos x="881" y="1380"/>
                </a:cxn>
                <a:cxn ang="0">
                  <a:pos x="799" y="1414"/>
                </a:cxn>
                <a:cxn ang="0">
                  <a:pos x="794" y="1333"/>
                </a:cxn>
                <a:cxn ang="0">
                  <a:pos x="720" y="1311"/>
                </a:cxn>
                <a:cxn ang="0">
                  <a:pos x="656" y="1344"/>
                </a:cxn>
                <a:cxn ang="0">
                  <a:pos x="682" y="1285"/>
                </a:cxn>
                <a:cxn ang="0">
                  <a:pos x="730" y="1234"/>
                </a:cxn>
                <a:cxn ang="0">
                  <a:pos x="745" y="1124"/>
                </a:cxn>
                <a:cxn ang="0">
                  <a:pos x="704" y="1052"/>
                </a:cxn>
                <a:cxn ang="0">
                  <a:pos x="616" y="998"/>
                </a:cxn>
                <a:cxn ang="0">
                  <a:pos x="503" y="1012"/>
                </a:cxn>
                <a:cxn ang="0">
                  <a:pos x="435" y="1087"/>
                </a:cxn>
                <a:cxn ang="0">
                  <a:pos x="363" y="1041"/>
                </a:cxn>
                <a:cxn ang="0">
                  <a:pos x="289" y="1122"/>
                </a:cxn>
                <a:cxn ang="0">
                  <a:pos x="204" y="1102"/>
                </a:cxn>
                <a:cxn ang="0">
                  <a:pos x="155" y="1036"/>
                </a:cxn>
                <a:cxn ang="0">
                  <a:pos x="161" y="974"/>
                </a:cxn>
                <a:cxn ang="0">
                  <a:pos x="167" y="901"/>
                </a:cxn>
                <a:cxn ang="0">
                  <a:pos x="160" y="811"/>
                </a:cxn>
                <a:cxn ang="0">
                  <a:pos x="33" y="820"/>
                </a:cxn>
                <a:cxn ang="0">
                  <a:pos x="19" y="784"/>
                </a:cxn>
                <a:cxn ang="0">
                  <a:pos x="153" y="684"/>
                </a:cxn>
                <a:cxn ang="0">
                  <a:pos x="112" y="552"/>
                </a:cxn>
                <a:cxn ang="0">
                  <a:pos x="78" y="436"/>
                </a:cxn>
                <a:cxn ang="0">
                  <a:pos x="63" y="318"/>
                </a:cxn>
                <a:cxn ang="0">
                  <a:pos x="95" y="200"/>
                </a:cxn>
                <a:cxn ang="0">
                  <a:pos x="173" y="127"/>
                </a:cxn>
                <a:cxn ang="0">
                  <a:pos x="334" y="121"/>
                </a:cxn>
                <a:cxn ang="0">
                  <a:pos x="415" y="75"/>
                </a:cxn>
                <a:cxn ang="0">
                  <a:pos x="450" y="0"/>
                </a:cxn>
                <a:cxn ang="0">
                  <a:pos x="590" y="20"/>
                </a:cxn>
                <a:cxn ang="0">
                  <a:pos x="770" y="52"/>
                </a:cxn>
                <a:cxn ang="0">
                  <a:pos x="911" y="105"/>
                </a:cxn>
                <a:cxn ang="0">
                  <a:pos x="1060" y="45"/>
                </a:cxn>
                <a:cxn ang="0">
                  <a:pos x="1145" y="105"/>
                </a:cxn>
                <a:cxn ang="0">
                  <a:pos x="1250" y="57"/>
                </a:cxn>
                <a:cxn ang="0">
                  <a:pos x="1262" y="153"/>
                </a:cxn>
                <a:cxn ang="0">
                  <a:pos x="1376" y="213"/>
                </a:cxn>
              </a:cxnLst>
              <a:rect l="0" t="0" r="r" b="b"/>
              <a:pathLst>
                <a:path w="1532" h="1427">
                  <a:moveTo>
                    <a:pt x="1376" y="213"/>
                  </a:moveTo>
                  <a:lnTo>
                    <a:pt x="1389" y="228"/>
                  </a:lnTo>
                  <a:lnTo>
                    <a:pt x="1403" y="243"/>
                  </a:lnTo>
                  <a:lnTo>
                    <a:pt x="1415" y="253"/>
                  </a:lnTo>
                  <a:lnTo>
                    <a:pt x="1426" y="267"/>
                  </a:lnTo>
                  <a:lnTo>
                    <a:pt x="1435" y="276"/>
                  </a:lnTo>
                  <a:lnTo>
                    <a:pt x="1437" y="297"/>
                  </a:lnTo>
                  <a:lnTo>
                    <a:pt x="1434" y="319"/>
                  </a:lnTo>
                  <a:lnTo>
                    <a:pt x="1440" y="340"/>
                  </a:lnTo>
                  <a:lnTo>
                    <a:pt x="1458" y="355"/>
                  </a:lnTo>
                  <a:lnTo>
                    <a:pt x="1464" y="370"/>
                  </a:lnTo>
                  <a:lnTo>
                    <a:pt x="1464" y="391"/>
                  </a:lnTo>
                  <a:lnTo>
                    <a:pt x="1452" y="416"/>
                  </a:lnTo>
                  <a:lnTo>
                    <a:pt x="1434" y="436"/>
                  </a:lnTo>
                  <a:lnTo>
                    <a:pt x="1421" y="451"/>
                  </a:lnTo>
                  <a:lnTo>
                    <a:pt x="1415" y="467"/>
                  </a:lnTo>
                  <a:lnTo>
                    <a:pt x="1384" y="487"/>
                  </a:lnTo>
                  <a:lnTo>
                    <a:pt x="1366" y="497"/>
                  </a:lnTo>
                  <a:lnTo>
                    <a:pt x="1347" y="507"/>
                  </a:lnTo>
                  <a:lnTo>
                    <a:pt x="1347" y="523"/>
                  </a:lnTo>
                  <a:lnTo>
                    <a:pt x="1341" y="553"/>
                  </a:lnTo>
                  <a:lnTo>
                    <a:pt x="1329" y="568"/>
                  </a:lnTo>
                  <a:lnTo>
                    <a:pt x="1323" y="584"/>
                  </a:lnTo>
                  <a:lnTo>
                    <a:pt x="1317" y="599"/>
                  </a:lnTo>
                  <a:lnTo>
                    <a:pt x="1317" y="624"/>
                  </a:lnTo>
                  <a:lnTo>
                    <a:pt x="1317" y="644"/>
                  </a:lnTo>
                  <a:lnTo>
                    <a:pt x="1335" y="655"/>
                  </a:lnTo>
                  <a:lnTo>
                    <a:pt x="1365" y="656"/>
                  </a:lnTo>
                  <a:lnTo>
                    <a:pt x="1372" y="670"/>
                  </a:lnTo>
                  <a:lnTo>
                    <a:pt x="1403" y="680"/>
                  </a:lnTo>
                  <a:lnTo>
                    <a:pt x="1403" y="695"/>
                  </a:lnTo>
                  <a:lnTo>
                    <a:pt x="1391" y="716"/>
                  </a:lnTo>
                  <a:lnTo>
                    <a:pt x="1397" y="736"/>
                  </a:lnTo>
                  <a:lnTo>
                    <a:pt x="1415" y="746"/>
                  </a:lnTo>
                  <a:lnTo>
                    <a:pt x="1427" y="766"/>
                  </a:lnTo>
                  <a:lnTo>
                    <a:pt x="1427" y="782"/>
                  </a:lnTo>
                  <a:lnTo>
                    <a:pt x="1421" y="792"/>
                  </a:lnTo>
                  <a:lnTo>
                    <a:pt x="1421" y="807"/>
                  </a:lnTo>
                  <a:lnTo>
                    <a:pt x="1427" y="822"/>
                  </a:lnTo>
                  <a:lnTo>
                    <a:pt x="1434" y="832"/>
                  </a:lnTo>
                  <a:lnTo>
                    <a:pt x="1458" y="843"/>
                  </a:lnTo>
                  <a:lnTo>
                    <a:pt x="1483" y="858"/>
                  </a:lnTo>
                  <a:lnTo>
                    <a:pt x="1495" y="868"/>
                  </a:lnTo>
                  <a:lnTo>
                    <a:pt x="1497" y="889"/>
                  </a:lnTo>
                  <a:lnTo>
                    <a:pt x="1491" y="920"/>
                  </a:lnTo>
                  <a:lnTo>
                    <a:pt x="1494" y="937"/>
                  </a:lnTo>
                  <a:lnTo>
                    <a:pt x="1520" y="949"/>
                  </a:lnTo>
                  <a:lnTo>
                    <a:pt x="1532" y="964"/>
                  </a:lnTo>
                  <a:lnTo>
                    <a:pt x="1520" y="980"/>
                  </a:lnTo>
                  <a:lnTo>
                    <a:pt x="1507" y="1000"/>
                  </a:lnTo>
                  <a:cubicBezTo>
                    <a:pt x="1506" y="1005"/>
                    <a:pt x="1505" y="1011"/>
                    <a:pt x="1503" y="1016"/>
                  </a:cubicBezTo>
                  <a:lnTo>
                    <a:pt x="1497" y="1025"/>
                  </a:lnTo>
                  <a:lnTo>
                    <a:pt x="1498" y="1018"/>
                  </a:lnTo>
                  <a:lnTo>
                    <a:pt x="1498" y="1026"/>
                  </a:lnTo>
                  <a:lnTo>
                    <a:pt x="1496" y="1047"/>
                  </a:lnTo>
                  <a:lnTo>
                    <a:pt x="1491" y="1058"/>
                  </a:lnTo>
                  <a:lnTo>
                    <a:pt x="1483" y="1071"/>
                  </a:lnTo>
                  <a:lnTo>
                    <a:pt x="1477" y="1086"/>
                  </a:lnTo>
                  <a:lnTo>
                    <a:pt x="1483" y="1102"/>
                  </a:lnTo>
                  <a:lnTo>
                    <a:pt x="1495" y="1117"/>
                  </a:lnTo>
                  <a:lnTo>
                    <a:pt x="1495" y="1132"/>
                  </a:lnTo>
                  <a:lnTo>
                    <a:pt x="1499" y="1150"/>
                  </a:lnTo>
                  <a:lnTo>
                    <a:pt x="1486" y="1163"/>
                  </a:lnTo>
                  <a:lnTo>
                    <a:pt x="1470" y="1175"/>
                  </a:lnTo>
                  <a:lnTo>
                    <a:pt x="1458" y="1180"/>
                  </a:lnTo>
                  <a:lnTo>
                    <a:pt x="1444" y="1187"/>
                  </a:lnTo>
                  <a:lnTo>
                    <a:pt x="1435" y="1190"/>
                  </a:lnTo>
                  <a:lnTo>
                    <a:pt x="1417" y="1193"/>
                  </a:lnTo>
                  <a:lnTo>
                    <a:pt x="1402" y="1194"/>
                  </a:lnTo>
                  <a:lnTo>
                    <a:pt x="1387" y="1195"/>
                  </a:lnTo>
                  <a:lnTo>
                    <a:pt x="1376" y="1193"/>
                  </a:lnTo>
                  <a:lnTo>
                    <a:pt x="1355" y="1191"/>
                  </a:lnTo>
                  <a:lnTo>
                    <a:pt x="1338" y="1185"/>
                  </a:lnTo>
                  <a:lnTo>
                    <a:pt x="1321" y="1176"/>
                  </a:lnTo>
                  <a:lnTo>
                    <a:pt x="1309" y="1168"/>
                  </a:lnTo>
                  <a:lnTo>
                    <a:pt x="1300" y="1159"/>
                  </a:lnTo>
                  <a:lnTo>
                    <a:pt x="1291" y="1158"/>
                  </a:lnTo>
                  <a:lnTo>
                    <a:pt x="1279" y="1158"/>
                  </a:lnTo>
                  <a:lnTo>
                    <a:pt x="1271" y="1164"/>
                  </a:lnTo>
                  <a:lnTo>
                    <a:pt x="1259" y="1171"/>
                  </a:lnTo>
                  <a:lnTo>
                    <a:pt x="1236" y="1188"/>
                  </a:lnTo>
                  <a:lnTo>
                    <a:pt x="1227" y="1199"/>
                  </a:lnTo>
                  <a:lnTo>
                    <a:pt x="1220" y="1206"/>
                  </a:lnTo>
                  <a:lnTo>
                    <a:pt x="1216" y="1216"/>
                  </a:lnTo>
                  <a:lnTo>
                    <a:pt x="1219" y="1224"/>
                  </a:lnTo>
                  <a:lnTo>
                    <a:pt x="1219" y="1243"/>
                  </a:lnTo>
                  <a:lnTo>
                    <a:pt x="1221" y="1258"/>
                  </a:lnTo>
                  <a:lnTo>
                    <a:pt x="1219" y="1271"/>
                  </a:lnTo>
                  <a:lnTo>
                    <a:pt x="1214" y="1285"/>
                  </a:lnTo>
                  <a:lnTo>
                    <a:pt x="1205" y="1293"/>
                  </a:lnTo>
                  <a:lnTo>
                    <a:pt x="1197" y="1311"/>
                  </a:lnTo>
                  <a:lnTo>
                    <a:pt x="1189" y="1313"/>
                  </a:lnTo>
                  <a:lnTo>
                    <a:pt x="1173" y="1315"/>
                  </a:lnTo>
                  <a:lnTo>
                    <a:pt x="1165" y="1311"/>
                  </a:lnTo>
                  <a:lnTo>
                    <a:pt x="1156" y="1301"/>
                  </a:lnTo>
                  <a:lnTo>
                    <a:pt x="1147" y="1289"/>
                  </a:lnTo>
                  <a:lnTo>
                    <a:pt x="1138" y="1285"/>
                  </a:lnTo>
                  <a:lnTo>
                    <a:pt x="1123" y="1275"/>
                  </a:lnTo>
                  <a:lnTo>
                    <a:pt x="1105" y="1269"/>
                  </a:lnTo>
                  <a:lnTo>
                    <a:pt x="1079" y="1268"/>
                  </a:lnTo>
                  <a:lnTo>
                    <a:pt x="1051" y="1269"/>
                  </a:lnTo>
                  <a:lnTo>
                    <a:pt x="1033" y="1271"/>
                  </a:lnTo>
                  <a:lnTo>
                    <a:pt x="1017" y="1271"/>
                  </a:lnTo>
                  <a:lnTo>
                    <a:pt x="1004" y="1275"/>
                  </a:lnTo>
                  <a:lnTo>
                    <a:pt x="998" y="1282"/>
                  </a:lnTo>
                  <a:lnTo>
                    <a:pt x="994" y="1290"/>
                  </a:lnTo>
                  <a:lnTo>
                    <a:pt x="991" y="1300"/>
                  </a:lnTo>
                  <a:lnTo>
                    <a:pt x="992" y="1302"/>
                  </a:lnTo>
                  <a:lnTo>
                    <a:pt x="991" y="1318"/>
                  </a:lnTo>
                  <a:lnTo>
                    <a:pt x="992" y="1315"/>
                  </a:lnTo>
                  <a:lnTo>
                    <a:pt x="992" y="1338"/>
                  </a:lnTo>
                  <a:lnTo>
                    <a:pt x="994" y="1354"/>
                  </a:lnTo>
                  <a:lnTo>
                    <a:pt x="984" y="1370"/>
                  </a:lnTo>
                  <a:lnTo>
                    <a:pt x="969" y="1375"/>
                  </a:lnTo>
                  <a:lnTo>
                    <a:pt x="958" y="1380"/>
                  </a:lnTo>
                  <a:lnTo>
                    <a:pt x="949" y="1387"/>
                  </a:lnTo>
                  <a:lnTo>
                    <a:pt x="944" y="1385"/>
                  </a:lnTo>
                  <a:lnTo>
                    <a:pt x="918" y="1381"/>
                  </a:lnTo>
                  <a:lnTo>
                    <a:pt x="897" y="1379"/>
                  </a:lnTo>
                  <a:lnTo>
                    <a:pt x="881" y="1380"/>
                  </a:lnTo>
                  <a:lnTo>
                    <a:pt x="855" y="1392"/>
                  </a:lnTo>
                  <a:lnTo>
                    <a:pt x="848" y="1407"/>
                  </a:lnTo>
                  <a:lnTo>
                    <a:pt x="829" y="1422"/>
                  </a:lnTo>
                  <a:lnTo>
                    <a:pt x="816" y="1427"/>
                  </a:lnTo>
                  <a:lnTo>
                    <a:pt x="806" y="1422"/>
                  </a:lnTo>
                  <a:lnTo>
                    <a:pt x="799" y="1414"/>
                  </a:lnTo>
                  <a:lnTo>
                    <a:pt x="806" y="1399"/>
                  </a:lnTo>
                  <a:lnTo>
                    <a:pt x="806" y="1392"/>
                  </a:lnTo>
                  <a:lnTo>
                    <a:pt x="802" y="1377"/>
                  </a:lnTo>
                  <a:lnTo>
                    <a:pt x="799" y="1373"/>
                  </a:lnTo>
                  <a:lnTo>
                    <a:pt x="794" y="1356"/>
                  </a:lnTo>
                  <a:lnTo>
                    <a:pt x="794" y="1333"/>
                  </a:lnTo>
                  <a:lnTo>
                    <a:pt x="787" y="1324"/>
                  </a:lnTo>
                  <a:lnTo>
                    <a:pt x="781" y="1313"/>
                  </a:lnTo>
                  <a:lnTo>
                    <a:pt x="762" y="1307"/>
                  </a:lnTo>
                  <a:lnTo>
                    <a:pt x="752" y="1307"/>
                  </a:lnTo>
                  <a:lnTo>
                    <a:pt x="737" y="1310"/>
                  </a:lnTo>
                  <a:lnTo>
                    <a:pt x="720" y="1311"/>
                  </a:lnTo>
                  <a:lnTo>
                    <a:pt x="714" y="1323"/>
                  </a:lnTo>
                  <a:lnTo>
                    <a:pt x="706" y="1329"/>
                  </a:lnTo>
                  <a:lnTo>
                    <a:pt x="697" y="1344"/>
                  </a:lnTo>
                  <a:lnTo>
                    <a:pt x="685" y="1353"/>
                  </a:lnTo>
                  <a:lnTo>
                    <a:pt x="659" y="1350"/>
                  </a:lnTo>
                  <a:lnTo>
                    <a:pt x="656" y="1344"/>
                  </a:lnTo>
                  <a:lnTo>
                    <a:pt x="652" y="1335"/>
                  </a:lnTo>
                  <a:lnTo>
                    <a:pt x="655" y="1325"/>
                  </a:lnTo>
                  <a:lnTo>
                    <a:pt x="656" y="1317"/>
                  </a:lnTo>
                  <a:lnTo>
                    <a:pt x="671" y="1306"/>
                  </a:lnTo>
                  <a:lnTo>
                    <a:pt x="676" y="1297"/>
                  </a:lnTo>
                  <a:lnTo>
                    <a:pt x="682" y="1285"/>
                  </a:lnTo>
                  <a:lnTo>
                    <a:pt x="692" y="1276"/>
                  </a:lnTo>
                  <a:lnTo>
                    <a:pt x="695" y="1269"/>
                  </a:lnTo>
                  <a:lnTo>
                    <a:pt x="698" y="1259"/>
                  </a:lnTo>
                  <a:lnTo>
                    <a:pt x="700" y="1252"/>
                  </a:lnTo>
                  <a:lnTo>
                    <a:pt x="714" y="1239"/>
                  </a:lnTo>
                  <a:lnTo>
                    <a:pt x="730" y="1234"/>
                  </a:lnTo>
                  <a:lnTo>
                    <a:pt x="730" y="1213"/>
                  </a:lnTo>
                  <a:lnTo>
                    <a:pt x="730" y="1191"/>
                  </a:lnTo>
                  <a:lnTo>
                    <a:pt x="730" y="1175"/>
                  </a:lnTo>
                  <a:lnTo>
                    <a:pt x="732" y="1154"/>
                  </a:lnTo>
                  <a:lnTo>
                    <a:pt x="746" y="1143"/>
                  </a:lnTo>
                  <a:lnTo>
                    <a:pt x="745" y="1124"/>
                  </a:lnTo>
                  <a:lnTo>
                    <a:pt x="742" y="1105"/>
                  </a:lnTo>
                  <a:lnTo>
                    <a:pt x="731" y="1105"/>
                  </a:lnTo>
                  <a:lnTo>
                    <a:pt x="715" y="1097"/>
                  </a:lnTo>
                  <a:lnTo>
                    <a:pt x="705" y="1081"/>
                  </a:lnTo>
                  <a:lnTo>
                    <a:pt x="704" y="1066"/>
                  </a:lnTo>
                  <a:lnTo>
                    <a:pt x="704" y="1052"/>
                  </a:lnTo>
                  <a:lnTo>
                    <a:pt x="705" y="1038"/>
                  </a:lnTo>
                  <a:lnTo>
                    <a:pt x="702" y="1026"/>
                  </a:lnTo>
                  <a:lnTo>
                    <a:pt x="689" y="1009"/>
                  </a:lnTo>
                  <a:lnTo>
                    <a:pt x="674" y="1003"/>
                  </a:lnTo>
                  <a:lnTo>
                    <a:pt x="639" y="999"/>
                  </a:lnTo>
                  <a:lnTo>
                    <a:pt x="616" y="998"/>
                  </a:lnTo>
                  <a:lnTo>
                    <a:pt x="600" y="1003"/>
                  </a:lnTo>
                  <a:lnTo>
                    <a:pt x="574" y="1015"/>
                  </a:lnTo>
                  <a:lnTo>
                    <a:pt x="558" y="1014"/>
                  </a:lnTo>
                  <a:lnTo>
                    <a:pt x="536" y="1006"/>
                  </a:lnTo>
                  <a:lnTo>
                    <a:pt x="519" y="1005"/>
                  </a:lnTo>
                  <a:lnTo>
                    <a:pt x="503" y="1012"/>
                  </a:lnTo>
                  <a:lnTo>
                    <a:pt x="494" y="1021"/>
                  </a:lnTo>
                  <a:lnTo>
                    <a:pt x="485" y="1034"/>
                  </a:lnTo>
                  <a:lnTo>
                    <a:pt x="477" y="1045"/>
                  </a:lnTo>
                  <a:lnTo>
                    <a:pt x="465" y="1056"/>
                  </a:lnTo>
                  <a:lnTo>
                    <a:pt x="451" y="1078"/>
                  </a:lnTo>
                  <a:lnTo>
                    <a:pt x="435" y="1087"/>
                  </a:lnTo>
                  <a:lnTo>
                    <a:pt x="419" y="1094"/>
                  </a:lnTo>
                  <a:lnTo>
                    <a:pt x="404" y="1093"/>
                  </a:lnTo>
                  <a:lnTo>
                    <a:pt x="392" y="1086"/>
                  </a:lnTo>
                  <a:lnTo>
                    <a:pt x="385" y="1072"/>
                  </a:lnTo>
                  <a:lnTo>
                    <a:pt x="373" y="1054"/>
                  </a:lnTo>
                  <a:lnTo>
                    <a:pt x="363" y="1041"/>
                  </a:lnTo>
                  <a:lnTo>
                    <a:pt x="352" y="1036"/>
                  </a:lnTo>
                  <a:lnTo>
                    <a:pt x="337" y="1037"/>
                  </a:lnTo>
                  <a:lnTo>
                    <a:pt x="327" y="1048"/>
                  </a:lnTo>
                  <a:lnTo>
                    <a:pt x="309" y="1073"/>
                  </a:lnTo>
                  <a:lnTo>
                    <a:pt x="302" y="1096"/>
                  </a:lnTo>
                  <a:lnTo>
                    <a:pt x="289" y="1122"/>
                  </a:lnTo>
                  <a:lnTo>
                    <a:pt x="285" y="1126"/>
                  </a:lnTo>
                  <a:lnTo>
                    <a:pt x="267" y="1127"/>
                  </a:lnTo>
                  <a:lnTo>
                    <a:pt x="257" y="1116"/>
                  </a:lnTo>
                  <a:lnTo>
                    <a:pt x="233" y="1104"/>
                  </a:lnTo>
                  <a:lnTo>
                    <a:pt x="218" y="1104"/>
                  </a:lnTo>
                  <a:lnTo>
                    <a:pt x="204" y="1102"/>
                  </a:lnTo>
                  <a:lnTo>
                    <a:pt x="183" y="1103"/>
                  </a:lnTo>
                  <a:lnTo>
                    <a:pt x="186" y="1086"/>
                  </a:lnTo>
                  <a:lnTo>
                    <a:pt x="180" y="1073"/>
                  </a:lnTo>
                  <a:lnTo>
                    <a:pt x="174" y="1059"/>
                  </a:lnTo>
                  <a:lnTo>
                    <a:pt x="168" y="1045"/>
                  </a:lnTo>
                  <a:lnTo>
                    <a:pt x="155" y="1036"/>
                  </a:lnTo>
                  <a:lnTo>
                    <a:pt x="144" y="1028"/>
                  </a:lnTo>
                  <a:lnTo>
                    <a:pt x="140" y="1014"/>
                  </a:lnTo>
                  <a:lnTo>
                    <a:pt x="139" y="1003"/>
                  </a:lnTo>
                  <a:lnTo>
                    <a:pt x="140" y="1001"/>
                  </a:lnTo>
                  <a:lnTo>
                    <a:pt x="150" y="991"/>
                  </a:lnTo>
                  <a:lnTo>
                    <a:pt x="161" y="974"/>
                  </a:lnTo>
                  <a:lnTo>
                    <a:pt x="167" y="958"/>
                  </a:lnTo>
                  <a:lnTo>
                    <a:pt x="163" y="948"/>
                  </a:lnTo>
                  <a:lnTo>
                    <a:pt x="151" y="937"/>
                  </a:lnTo>
                  <a:lnTo>
                    <a:pt x="145" y="923"/>
                  </a:lnTo>
                  <a:lnTo>
                    <a:pt x="152" y="913"/>
                  </a:lnTo>
                  <a:lnTo>
                    <a:pt x="167" y="901"/>
                  </a:lnTo>
                  <a:lnTo>
                    <a:pt x="177" y="881"/>
                  </a:lnTo>
                  <a:lnTo>
                    <a:pt x="182" y="870"/>
                  </a:lnTo>
                  <a:lnTo>
                    <a:pt x="183" y="852"/>
                  </a:lnTo>
                  <a:lnTo>
                    <a:pt x="180" y="840"/>
                  </a:lnTo>
                  <a:lnTo>
                    <a:pt x="170" y="826"/>
                  </a:lnTo>
                  <a:lnTo>
                    <a:pt x="160" y="811"/>
                  </a:lnTo>
                  <a:lnTo>
                    <a:pt x="138" y="804"/>
                  </a:lnTo>
                  <a:lnTo>
                    <a:pt x="124" y="810"/>
                  </a:lnTo>
                  <a:lnTo>
                    <a:pt x="103" y="813"/>
                  </a:lnTo>
                  <a:lnTo>
                    <a:pt x="79" y="816"/>
                  </a:lnTo>
                  <a:lnTo>
                    <a:pt x="59" y="818"/>
                  </a:lnTo>
                  <a:lnTo>
                    <a:pt x="33" y="820"/>
                  </a:lnTo>
                  <a:lnTo>
                    <a:pt x="20" y="831"/>
                  </a:lnTo>
                  <a:lnTo>
                    <a:pt x="1" y="826"/>
                  </a:lnTo>
                  <a:lnTo>
                    <a:pt x="0" y="822"/>
                  </a:lnTo>
                  <a:lnTo>
                    <a:pt x="0" y="806"/>
                  </a:lnTo>
                  <a:lnTo>
                    <a:pt x="10" y="793"/>
                  </a:lnTo>
                  <a:lnTo>
                    <a:pt x="19" y="784"/>
                  </a:lnTo>
                  <a:lnTo>
                    <a:pt x="33" y="769"/>
                  </a:lnTo>
                  <a:lnTo>
                    <a:pt x="65" y="749"/>
                  </a:lnTo>
                  <a:lnTo>
                    <a:pt x="95" y="731"/>
                  </a:lnTo>
                  <a:lnTo>
                    <a:pt x="114" y="719"/>
                  </a:lnTo>
                  <a:lnTo>
                    <a:pt x="147" y="701"/>
                  </a:lnTo>
                  <a:lnTo>
                    <a:pt x="153" y="684"/>
                  </a:lnTo>
                  <a:lnTo>
                    <a:pt x="154" y="668"/>
                  </a:lnTo>
                  <a:lnTo>
                    <a:pt x="122" y="640"/>
                  </a:lnTo>
                  <a:lnTo>
                    <a:pt x="114" y="615"/>
                  </a:lnTo>
                  <a:lnTo>
                    <a:pt x="111" y="600"/>
                  </a:lnTo>
                  <a:lnTo>
                    <a:pt x="110" y="569"/>
                  </a:lnTo>
                  <a:lnTo>
                    <a:pt x="112" y="552"/>
                  </a:lnTo>
                  <a:lnTo>
                    <a:pt x="118" y="521"/>
                  </a:lnTo>
                  <a:lnTo>
                    <a:pt x="99" y="480"/>
                  </a:lnTo>
                  <a:lnTo>
                    <a:pt x="98" y="468"/>
                  </a:lnTo>
                  <a:lnTo>
                    <a:pt x="97" y="454"/>
                  </a:lnTo>
                  <a:lnTo>
                    <a:pt x="86" y="446"/>
                  </a:lnTo>
                  <a:lnTo>
                    <a:pt x="78" y="436"/>
                  </a:lnTo>
                  <a:lnTo>
                    <a:pt x="71" y="416"/>
                  </a:lnTo>
                  <a:lnTo>
                    <a:pt x="72" y="393"/>
                  </a:lnTo>
                  <a:lnTo>
                    <a:pt x="72" y="367"/>
                  </a:lnTo>
                  <a:lnTo>
                    <a:pt x="67" y="343"/>
                  </a:lnTo>
                  <a:lnTo>
                    <a:pt x="67" y="334"/>
                  </a:lnTo>
                  <a:lnTo>
                    <a:pt x="63" y="318"/>
                  </a:lnTo>
                  <a:lnTo>
                    <a:pt x="67" y="273"/>
                  </a:lnTo>
                  <a:lnTo>
                    <a:pt x="73" y="260"/>
                  </a:lnTo>
                  <a:lnTo>
                    <a:pt x="76" y="243"/>
                  </a:lnTo>
                  <a:lnTo>
                    <a:pt x="82" y="235"/>
                  </a:lnTo>
                  <a:lnTo>
                    <a:pt x="92" y="222"/>
                  </a:lnTo>
                  <a:lnTo>
                    <a:pt x="95" y="200"/>
                  </a:lnTo>
                  <a:lnTo>
                    <a:pt x="103" y="184"/>
                  </a:lnTo>
                  <a:lnTo>
                    <a:pt x="114" y="177"/>
                  </a:lnTo>
                  <a:lnTo>
                    <a:pt x="131" y="166"/>
                  </a:lnTo>
                  <a:lnTo>
                    <a:pt x="141" y="158"/>
                  </a:lnTo>
                  <a:lnTo>
                    <a:pt x="157" y="144"/>
                  </a:lnTo>
                  <a:lnTo>
                    <a:pt x="173" y="127"/>
                  </a:lnTo>
                  <a:lnTo>
                    <a:pt x="204" y="113"/>
                  </a:lnTo>
                  <a:lnTo>
                    <a:pt x="228" y="108"/>
                  </a:lnTo>
                  <a:lnTo>
                    <a:pt x="258" y="107"/>
                  </a:lnTo>
                  <a:lnTo>
                    <a:pt x="282" y="113"/>
                  </a:lnTo>
                  <a:lnTo>
                    <a:pt x="309" y="132"/>
                  </a:lnTo>
                  <a:lnTo>
                    <a:pt x="334" y="121"/>
                  </a:lnTo>
                  <a:lnTo>
                    <a:pt x="374" y="123"/>
                  </a:lnTo>
                  <a:lnTo>
                    <a:pt x="395" y="122"/>
                  </a:lnTo>
                  <a:lnTo>
                    <a:pt x="414" y="112"/>
                  </a:lnTo>
                  <a:lnTo>
                    <a:pt x="422" y="103"/>
                  </a:lnTo>
                  <a:lnTo>
                    <a:pt x="425" y="96"/>
                  </a:lnTo>
                  <a:lnTo>
                    <a:pt x="415" y="75"/>
                  </a:lnTo>
                  <a:lnTo>
                    <a:pt x="403" y="59"/>
                  </a:lnTo>
                  <a:lnTo>
                    <a:pt x="388" y="52"/>
                  </a:lnTo>
                  <a:lnTo>
                    <a:pt x="369" y="37"/>
                  </a:lnTo>
                  <a:lnTo>
                    <a:pt x="381" y="25"/>
                  </a:lnTo>
                  <a:lnTo>
                    <a:pt x="417" y="11"/>
                  </a:lnTo>
                  <a:lnTo>
                    <a:pt x="450" y="0"/>
                  </a:lnTo>
                  <a:lnTo>
                    <a:pt x="469" y="0"/>
                  </a:lnTo>
                  <a:lnTo>
                    <a:pt x="506" y="0"/>
                  </a:lnTo>
                  <a:lnTo>
                    <a:pt x="524" y="7"/>
                  </a:lnTo>
                  <a:lnTo>
                    <a:pt x="546" y="15"/>
                  </a:lnTo>
                  <a:lnTo>
                    <a:pt x="561" y="16"/>
                  </a:lnTo>
                  <a:lnTo>
                    <a:pt x="590" y="20"/>
                  </a:lnTo>
                  <a:lnTo>
                    <a:pt x="619" y="28"/>
                  </a:lnTo>
                  <a:lnTo>
                    <a:pt x="639" y="35"/>
                  </a:lnTo>
                  <a:lnTo>
                    <a:pt x="658" y="41"/>
                  </a:lnTo>
                  <a:lnTo>
                    <a:pt x="682" y="47"/>
                  </a:lnTo>
                  <a:lnTo>
                    <a:pt x="709" y="52"/>
                  </a:lnTo>
                  <a:lnTo>
                    <a:pt x="770" y="52"/>
                  </a:lnTo>
                  <a:lnTo>
                    <a:pt x="797" y="57"/>
                  </a:lnTo>
                  <a:lnTo>
                    <a:pt x="816" y="64"/>
                  </a:lnTo>
                  <a:lnTo>
                    <a:pt x="831" y="83"/>
                  </a:lnTo>
                  <a:lnTo>
                    <a:pt x="862" y="88"/>
                  </a:lnTo>
                  <a:lnTo>
                    <a:pt x="888" y="103"/>
                  </a:lnTo>
                  <a:lnTo>
                    <a:pt x="911" y="105"/>
                  </a:lnTo>
                  <a:lnTo>
                    <a:pt x="929" y="92"/>
                  </a:lnTo>
                  <a:lnTo>
                    <a:pt x="965" y="90"/>
                  </a:lnTo>
                  <a:lnTo>
                    <a:pt x="991" y="81"/>
                  </a:lnTo>
                  <a:lnTo>
                    <a:pt x="1015" y="61"/>
                  </a:lnTo>
                  <a:lnTo>
                    <a:pt x="1036" y="51"/>
                  </a:lnTo>
                  <a:lnTo>
                    <a:pt x="1060" y="45"/>
                  </a:lnTo>
                  <a:lnTo>
                    <a:pt x="1070" y="68"/>
                  </a:lnTo>
                  <a:lnTo>
                    <a:pt x="1066" y="95"/>
                  </a:lnTo>
                  <a:lnTo>
                    <a:pt x="1079" y="113"/>
                  </a:lnTo>
                  <a:lnTo>
                    <a:pt x="1119" y="122"/>
                  </a:lnTo>
                  <a:lnTo>
                    <a:pt x="1138" y="120"/>
                  </a:lnTo>
                  <a:lnTo>
                    <a:pt x="1145" y="105"/>
                  </a:lnTo>
                  <a:lnTo>
                    <a:pt x="1154" y="90"/>
                  </a:lnTo>
                  <a:lnTo>
                    <a:pt x="1169" y="61"/>
                  </a:lnTo>
                  <a:lnTo>
                    <a:pt x="1187" y="46"/>
                  </a:lnTo>
                  <a:lnTo>
                    <a:pt x="1207" y="37"/>
                  </a:lnTo>
                  <a:lnTo>
                    <a:pt x="1235" y="46"/>
                  </a:lnTo>
                  <a:lnTo>
                    <a:pt x="1250" y="57"/>
                  </a:lnTo>
                  <a:lnTo>
                    <a:pt x="1270" y="65"/>
                  </a:lnTo>
                  <a:lnTo>
                    <a:pt x="1286" y="77"/>
                  </a:lnTo>
                  <a:lnTo>
                    <a:pt x="1292" y="105"/>
                  </a:lnTo>
                  <a:lnTo>
                    <a:pt x="1291" y="120"/>
                  </a:lnTo>
                  <a:lnTo>
                    <a:pt x="1281" y="137"/>
                  </a:lnTo>
                  <a:lnTo>
                    <a:pt x="1262" y="153"/>
                  </a:lnTo>
                  <a:lnTo>
                    <a:pt x="1273" y="165"/>
                  </a:lnTo>
                  <a:lnTo>
                    <a:pt x="1289" y="185"/>
                  </a:lnTo>
                  <a:lnTo>
                    <a:pt x="1308" y="204"/>
                  </a:lnTo>
                  <a:lnTo>
                    <a:pt x="1376" y="213"/>
                  </a:lnTo>
                  <a:lnTo>
                    <a:pt x="1376" y="213"/>
                  </a:lnTo>
                  <a:lnTo>
                    <a:pt x="1376" y="213"/>
                  </a:lnTo>
                  <a:lnTo>
                    <a:pt x="1376" y="213"/>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18" name="Freeform 38"/>
            <p:cNvSpPr>
              <a:spLocks noChangeAspect="1" noChangeArrowheads="1"/>
            </p:cNvSpPr>
            <p:nvPr/>
          </p:nvSpPr>
          <p:spPr bwMode="auto">
            <a:xfrm>
              <a:off x="4229" y="2557"/>
              <a:ext cx="534" cy="609"/>
            </a:xfrm>
            <a:custGeom>
              <a:avLst/>
              <a:gdLst/>
              <a:ahLst/>
              <a:cxnLst>
                <a:cxn ang="0">
                  <a:pos x="910" y="25"/>
                </a:cxn>
                <a:cxn ang="0">
                  <a:pos x="846" y="115"/>
                </a:cxn>
                <a:cxn ang="0">
                  <a:pos x="787" y="104"/>
                </a:cxn>
                <a:cxn ang="0">
                  <a:pos x="818" y="24"/>
                </a:cxn>
                <a:cxn ang="0">
                  <a:pos x="736" y="32"/>
                </a:cxn>
                <a:cxn ang="0">
                  <a:pos x="645" y="77"/>
                </a:cxn>
                <a:cxn ang="0">
                  <a:pos x="520" y="97"/>
                </a:cxn>
                <a:cxn ang="0">
                  <a:pos x="419" y="143"/>
                </a:cxn>
                <a:cxn ang="0">
                  <a:pos x="320" y="178"/>
                </a:cxn>
                <a:cxn ang="0">
                  <a:pos x="226" y="241"/>
                </a:cxn>
                <a:cxn ang="0">
                  <a:pos x="131" y="271"/>
                </a:cxn>
                <a:cxn ang="0">
                  <a:pos x="55" y="342"/>
                </a:cxn>
                <a:cxn ang="0">
                  <a:pos x="120" y="430"/>
                </a:cxn>
                <a:cxn ang="0">
                  <a:pos x="145" y="526"/>
                </a:cxn>
                <a:cxn ang="0">
                  <a:pos x="92" y="607"/>
                </a:cxn>
                <a:cxn ang="0">
                  <a:pos x="10" y="705"/>
                </a:cxn>
                <a:cxn ang="0">
                  <a:pos x="54" y="808"/>
                </a:cxn>
                <a:cxn ang="0">
                  <a:pos x="96" y="879"/>
                </a:cxn>
                <a:cxn ang="0">
                  <a:pos x="108" y="956"/>
                </a:cxn>
                <a:cxn ang="0">
                  <a:pos x="179" y="1006"/>
                </a:cxn>
                <a:cxn ang="0">
                  <a:pos x="212" y="1101"/>
                </a:cxn>
                <a:cxn ang="0">
                  <a:pos x="180" y="1158"/>
                </a:cxn>
                <a:cxn ang="0">
                  <a:pos x="177" y="1260"/>
                </a:cxn>
                <a:cxn ang="0">
                  <a:pos x="201" y="1330"/>
                </a:cxn>
                <a:cxn ang="0">
                  <a:pos x="275" y="1318"/>
                </a:cxn>
                <a:cxn ang="0">
                  <a:pos x="326" y="1297"/>
                </a:cxn>
                <a:cxn ang="0">
                  <a:pos x="401" y="1311"/>
                </a:cxn>
                <a:cxn ang="0">
                  <a:pos x="368" y="1383"/>
                </a:cxn>
                <a:cxn ang="0">
                  <a:pos x="314" y="1439"/>
                </a:cxn>
                <a:cxn ang="0">
                  <a:pos x="296" y="1505"/>
                </a:cxn>
                <a:cxn ang="0">
                  <a:pos x="346" y="1521"/>
                </a:cxn>
                <a:cxn ang="0">
                  <a:pos x="395" y="1504"/>
                </a:cxn>
                <a:cxn ang="0">
                  <a:pos x="461" y="1485"/>
                </a:cxn>
                <a:cxn ang="0">
                  <a:pos x="528" y="1465"/>
                </a:cxn>
                <a:cxn ang="0">
                  <a:pos x="607" y="1434"/>
                </a:cxn>
                <a:cxn ang="0">
                  <a:pos x="661" y="1455"/>
                </a:cxn>
                <a:cxn ang="0">
                  <a:pos x="718" y="1471"/>
                </a:cxn>
                <a:cxn ang="0">
                  <a:pos x="734" y="1380"/>
                </a:cxn>
                <a:cxn ang="0">
                  <a:pos x="737" y="1298"/>
                </a:cxn>
                <a:cxn ang="0">
                  <a:pos x="772" y="1186"/>
                </a:cxn>
                <a:cxn ang="0">
                  <a:pos x="830" y="1094"/>
                </a:cxn>
                <a:cxn ang="0">
                  <a:pos x="849" y="1016"/>
                </a:cxn>
                <a:cxn ang="0">
                  <a:pos x="895" y="951"/>
                </a:cxn>
                <a:cxn ang="0">
                  <a:pos x="865" y="890"/>
                </a:cxn>
                <a:cxn ang="0">
                  <a:pos x="889" y="816"/>
                </a:cxn>
                <a:cxn ang="0">
                  <a:pos x="967" y="780"/>
                </a:cxn>
                <a:cxn ang="0">
                  <a:pos x="1012" y="711"/>
                </a:cxn>
                <a:cxn ang="0">
                  <a:pos x="992" y="629"/>
                </a:cxn>
                <a:cxn ang="0">
                  <a:pos x="1048" y="549"/>
                </a:cxn>
                <a:cxn ang="0">
                  <a:pos x="1142" y="546"/>
                </a:cxn>
                <a:cxn ang="0">
                  <a:pos x="1210" y="503"/>
                </a:cxn>
                <a:cxn ang="0">
                  <a:pos x="1269" y="483"/>
                </a:cxn>
                <a:cxn ang="0">
                  <a:pos x="1313" y="425"/>
                </a:cxn>
                <a:cxn ang="0">
                  <a:pos x="1323" y="344"/>
                </a:cxn>
                <a:cxn ang="0">
                  <a:pos x="1270" y="261"/>
                </a:cxn>
                <a:cxn ang="0">
                  <a:pos x="1167" y="195"/>
                </a:cxn>
                <a:cxn ang="0">
                  <a:pos x="1187" y="106"/>
                </a:cxn>
                <a:cxn ang="0">
                  <a:pos x="1081" y="92"/>
                </a:cxn>
                <a:cxn ang="0">
                  <a:pos x="984" y="67"/>
                </a:cxn>
              </a:cxnLst>
              <a:rect l="0" t="0" r="r" b="b"/>
              <a:pathLst>
                <a:path w="1334" h="1522">
                  <a:moveTo>
                    <a:pt x="984" y="67"/>
                  </a:moveTo>
                  <a:lnTo>
                    <a:pt x="965" y="34"/>
                  </a:lnTo>
                  <a:lnTo>
                    <a:pt x="947" y="32"/>
                  </a:lnTo>
                  <a:lnTo>
                    <a:pt x="930" y="32"/>
                  </a:lnTo>
                  <a:lnTo>
                    <a:pt x="910" y="25"/>
                  </a:lnTo>
                  <a:lnTo>
                    <a:pt x="901" y="24"/>
                  </a:lnTo>
                  <a:lnTo>
                    <a:pt x="890" y="28"/>
                  </a:lnTo>
                  <a:lnTo>
                    <a:pt x="884" y="51"/>
                  </a:lnTo>
                  <a:lnTo>
                    <a:pt x="882" y="74"/>
                  </a:lnTo>
                  <a:lnTo>
                    <a:pt x="846" y="115"/>
                  </a:lnTo>
                  <a:lnTo>
                    <a:pt x="829" y="128"/>
                  </a:lnTo>
                  <a:lnTo>
                    <a:pt x="814" y="124"/>
                  </a:lnTo>
                  <a:lnTo>
                    <a:pt x="793" y="118"/>
                  </a:lnTo>
                  <a:lnTo>
                    <a:pt x="788" y="113"/>
                  </a:lnTo>
                  <a:lnTo>
                    <a:pt x="787" y="104"/>
                  </a:lnTo>
                  <a:lnTo>
                    <a:pt x="792" y="89"/>
                  </a:lnTo>
                  <a:lnTo>
                    <a:pt x="805" y="67"/>
                  </a:lnTo>
                  <a:lnTo>
                    <a:pt x="818" y="52"/>
                  </a:lnTo>
                  <a:lnTo>
                    <a:pt x="822" y="39"/>
                  </a:lnTo>
                  <a:lnTo>
                    <a:pt x="818" y="24"/>
                  </a:lnTo>
                  <a:lnTo>
                    <a:pt x="806" y="11"/>
                  </a:lnTo>
                  <a:lnTo>
                    <a:pt x="786" y="0"/>
                  </a:lnTo>
                  <a:lnTo>
                    <a:pt x="758" y="0"/>
                  </a:lnTo>
                  <a:lnTo>
                    <a:pt x="744" y="12"/>
                  </a:lnTo>
                  <a:lnTo>
                    <a:pt x="736" y="32"/>
                  </a:lnTo>
                  <a:lnTo>
                    <a:pt x="713" y="54"/>
                  </a:lnTo>
                  <a:lnTo>
                    <a:pt x="698" y="66"/>
                  </a:lnTo>
                  <a:lnTo>
                    <a:pt x="687" y="70"/>
                  </a:lnTo>
                  <a:lnTo>
                    <a:pt x="666" y="73"/>
                  </a:lnTo>
                  <a:lnTo>
                    <a:pt x="645" y="77"/>
                  </a:lnTo>
                  <a:lnTo>
                    <a:pt x="624" y="87"/>
                  </a:lnTo>
                  <a:lnTo>
                    <a:pt x="604" y="96"/>
                  </a:lnTo>
                  <a:lnTo>
                    <a:pt x="585" y="109"/>
                  </a:lnTo>
                  <a:lnTo>
                    <a:pt x="556" y="104"/>
                  </a:lnTo>
                  <a:lnTo>
                    <a:pt x="520" y="97"/>
                  </a:lnTo>
                  <a:lnTo>
                    <a:pt x="509" y="89"/>
                  </a:lnTo>
                  <a:lnTo>
                    <a:pt x="461" y="88"/>
                  </a:lnTo>
                  <a:lnTo>
                    <a:pt x="433" y="104"/>
                  </a:lnTo>
                  <a:lnTo>
                    <a:pt x="431" y="133"/>
                  </a:lnTo>
                  <a:lnTo>
                    <a:pt x="419" y="143"/>
                  </a:lnTo>
                  <a:lnTo>
                    <a:pt x="406" y="158"/>
                  </a:lnTo>
                  <a:lnTo>
                    <a:pt x="389" y="160"/>
                  </a:lnTo>
                  <a:lnTo>
                    <a:pt x="356" y="160"/>
                  </a:lnTo>
                  <a:lnTo>
                    <a:pt x="335" y="164"/>
                  </a:lnTo>
                  <a:lnTo>
                    <a:pt x="320" y="178"/>
                  </a:lnTo>
                  <a:lnTo>
                    <a:pt x="308" y="201"/>
                  </a:lnTo>
                  <a:lnTo>
                    <a:pt x="289" y="205"/>
                  </a:lnTo>
                  <a:lnTo>
                    <a:pt x="282" y="224"/>
                  </a:lnTo>
                  <a:lnTo>
                    <a:pt x="272" y="237"/>
                  </a:lnTo>
                  <a:lnTo>
                    <a:pt x="226" y="241"/>
                  </a:lnTo>
                  <a:lnTo>
                    <a:pt x="199" y="252"/>
                  </a:lnTo>
                  <a:lnTo>
                    <a:pt x="185" y="261"/>
                  </a:lnTo>
                  <a:lnTo>
                    <a:pt x="159" y="257"/>
                  </a:lnTo>
                  <a:lnTo>
                    <a:pt x="140" y="262"/>
                  </a:lnTo>
                  <a:lnTo>
                    <a:pt x="131" y="271"/>
                  </a:lnTo>
                  <a:lnTo>
                    <a:pt x="121" y="286"/>
                  </a:lnTo>
                  <a:lnTo>
                    <a:pt x="84" y="296"/>
                  </a:lnTo>
                  <a:lnTo>
                    <a:pt x="72" y="312"/>
                  </a:lnTo>
                  <a:lnTo>
                    <a:pt x="55" y="334"/>
                  </a:lnTo>
                  <a:lnTo>
                    <a:pt x="55" y="342"/>
                  </a:lnTo>
                  <a:lnTo>
                    <a:pt x="60" y="348"/>
                  </a:lnTo>
                  <a:lnTo>
                    <a:pt x="84" y="377"/>
                  </a:lnTo>
                  <a:lnTo>
                    <a:pt x="105" y="394"/>
                  </a:lnTo>
                  <a:lnTo>
                    <a:pt x="116" y="410"/>
                  </a:lnTo>
                  <a:lnTo>
                    <a:pt x="120" y="430"/>
                  </a:lnTo>
                  <a:lnTo>
                    <a:pt x="117" y="451"/>
                  </a:lnTo>
                  <a:lnTo>
                    <a:pt x="121" y="474"/>
                  </a:lnTo>
                  <a:lnTo>
                    <a:pt x="141" y="489"/>
                  </a:lnTo>
                  <a:lnTo>
                    <a:pt x="145" y="508"/>
                  </a:lnTo>
                  <a:lnTo>
                    <a:pt x="145" y="526"/>
                  </a:lnTo>
                  <a:lnTo>
                    <a:pt x="134" y="548"/>
                  </a:lnTo>
                  <a:lnTo>
                    <a:pt x="123" y="561"/>
                  </a:lnTo>
                  <a:lnTo>
                    <a:pt x="102" y="585"/>
                  </a:lnTo>
                  <a:lnTo>
                    <a:pt x="97" y="602"/>
                  </a:lnTo>
                  <a:lnTo>
                    <a:pt x="92" y="607"/>
                  </a:lnTo>
                  <a:lnTo>
                    <a:pt x="60" y="625"/>
                  </a:lnTo>
                  <a:lnTo>
                    <a:pt x="30" y="642"/>
                  </a:lnTo>
                  <a:lnTo>
                    <a:pt x="28" y="663"/>
                  </a:lnTo>
                  <a:lnTo>
                    <a:pt x="24" y="688"/>
                  </a:lnTo>
                  <a:lnTo>
                    <a:pt x="10" y="705"/>
                  </a:lnTo>
                  <a:lnTo>
                    <a:pt x="0" y="738"/>
                  </a:lnTo>
                  <a:lnTo>
                    <a:pt x="0" y="779"/>
                  </a:lnTo>
                  <a:lnTo>
                    <a:pt x="17" y="790"/>
                  </a:lnTo>
                  <a:lnTo>
                    <a:pt x="49" y="791"/>
                  </a:lnTo>
                  <a:lnTo>
                    <a:pt x="54" y="808"/>
                  </a:lnTo>
                  <a:lnTo>
                    <a:pt x="86" y="815"/>
                  </a:lnTo>
                  <a:lnTo>
                    <a:pt x="86" y="829"/>
                  </a:lnTo>
                  <a:lnTo>
                    <a:pt x="73" y="854"/>
                  </a:lnTo>
                  <a:lnTo>
                    <a:pt x="79" y="870"/>
                  </a:lnTo>
                  <a:lnTo>
                    <a:pt x="96" y="879"/>
                  </a:lnTo>
                  <a:lnTo>
                    <a:pt x="111" y="904"/>
                  </a:lnTo>
                  <a:lnTo>
                    <a:pt x="111" y="919"/>
                  </a:lnTo>
                  <a:lnTo>
                    <a:pt x="106" y="926"/>
                  </a:lnTo>
                  <a:lnTo>
                    <a:pt x="103" y="942"/>
                  </a:lnTo>
                  <a:lnTo>
                    <a:pt x="108" y="956"/>
                  </a:lnTo>
                  <a:lnTo>
                    <a:pt x="109" y="958"/>
                  </a:lnTo>
                  <a:lnTo>
                    <a:pt x="116" y="969"/>
                  </a:lnTo>
                  <a:lnTo>
                    <a:pt x="138" y="978"/>
                  </a:lnTo>
                  <a:lnTo>
                    <a:pt x="155" y="985"/>
                  </a:lnTo>
                  <a:lnTo>
                    <a:pt x="179" y="1006"/>
                  </a:lnTo>
                  <a:lnTo>
                    <a:pt x="179" y="1025"/>
                  </a:lnTo>
                  <a:lnTo>
                    <a:pt x="172" y="1054"/>
                  </a:lnTo>
                  <a:lnTo>
                    <a:pt x="175" y="1073"/>
                  </a:lnTo>
                  <a:lnTo>
                    <a:pt x="204" y="1087"/>
                  </a:lnTo>
                  <a:lnTo>
                    <a:pt x="212" y="1101"/>
                  </a:lnTo>
                  <a:lnTo>
                    <a:pt x="201" y="1116"/>
                  </a:lnTo>
                  <a:lnTo>
                    <a:pt x="189" y="1136"/>
                  </a:lnTo>
                  <a:lnTo>
                    <a:pt x="186" y="1148"/>
                  </a:lnTo>
                  <a:lnTo>
                    <a:pt x="186" y="1149"/>
                  </a:lnTo>
                  <a:lnTo>
                    <a:pt x="180" y="1158"/>
                  </a:lnTo>
                  <a:lnTo>
                    <a:pt x="177" y="1186"/>
                  </a:lnTo>
                  <a:lnTo>
                    <a:pt x="157" y="1223"/>
                  </a:lnTo>
                  <a:lnTo>
                    <a:pt x="165" y="1238"/>
                  </a:lnTo>
                  <a:lnTo>
                    <a:pt x="179" y="1251"/>
                  </a:lnTo>
                  <a:lnTo>
                    <a:pt x="177" y="1260"/>
                  </a:lnTo>
                  <a:lnTo>
                    <a:pt x="181" y="1286"/>
                  </a:lnTo>
                  <a:lnTo>
                    <a:pt x="192" y="1296"/>
                  </a:lnTo>
                  <a:lnTo>
                    <a:pt x="198" y="1309"/>
                  </a:lnTo>
                  <a:lnTo>
                    <a:pt x="199" y="1319"/>
                  </a:lnTo>
                  <a:lnTo>
                    <a:pt x="201" y="1330"/>
                  </a:lnTo>
                  <a:lnTo>
                    <a:pt x="217" y="1335"/>
                  </a:lnTo>
                  <a:lnTo>
                    <a:pt x="228" y="1333"/>
                  </a:lnTo>
                  <a:lnTo>
                    <a:pt x="241" y="1330"/>
                  </a:lnTo>
                  <a:lnTo>
                    <a:pt x="259" y="1323"/>
                  </a:lnTo>
                  <a:lnTo>
                    <a:pt x="275" y="1318"/>
                  </a:lnTo>
                  <a:lnTo>
                    <a:pt x="284" y="1310"/>
                  </a:lnTo>
                  <a:lnTo>
                    <a:pt x="297" y="1310"/>
                  </a:lnTo>
                  <a:lnTo>
                    <a:pt x="310" y="1305"/>
                  </a:lnTo>
                  <a:lnTo>
                    <a:pt x="315" y="1301"/>
                  </a:lnTo>
                  <a:lnTo>
                    <a:pt x="326" y="1297"/>
                  </a:lnTo>
                  <a:lnTo>
                    <a:pt x="343" y="1299"/>
                  </a:lnTo>
                  <a:lnTo>
                    <a:pt x="362" y="1299"/>
                  </a:lnTo>
                  <a:lnTo>
                    <a:pt x="384" y="1300"/>
                  </a:lnTo>
                  <a:lnTo>
                    <a:pt x="391" y="1303"/>
                  </a:lnTo>
                  <a:lnTo>
                    <a:pt x="401" y="1311"/>
                  </a:lnTo>
                  <a:lnTo>
                    <a:pt x="402" y="1324"/>
                  </a:lnTo>
                  <a:lnTo>
                    <a:pt x="398" y="1347"/>
                  </a:lnTo>
                  <a:lnTo>
                    <a:pt x="391" y="1359"/>
                  </a:lnTo>
                  <a:lnTo>
                    <a:pt x="385" y="1367"/>
                  </a:lnTo>
                  <a:lnTo>
                    <a:pt x="368" y="1383"/>
                  </a:lnTo>
                  <a:lnTo>
                    <a:pt x="355" y="1399"/>
                  </a:lnTo>
                  <a:lnTo>
                    <a:pt x="338" y="1408"/>
                  </a:lnTo>
                  <a:lnTo>
                    <a:pt x="330" y="1416"/>
                  </a:lnTo>
                  <a:lnTo>
                    <a:pt x="324" y="1423"/>
                  </a:lnTo>
                  <a:lnTo>
                    <a:pt x="314" y="1439"/>
                  </a:lnTo>
                  <a:lnTo>
                    <a:pt x="309" y="1464"/>
                  </a:lnTo>
                  <a:lnTo>
                    <a:pt x="305" y="1473"/>
                  </a:lnTo>
                  <a:lnTo>
                    <a:pt x="284" y="1485"/>
                  </a:lnTo>
                  <a:lnTo>
                    <a:pt x="284" y="1498"/>
                  </a:lnTo>
                  <a:lnTo>
                    <a:pt x="296" y="1505"/>
                  </a:lnTo>
                  <a:lnTo>
                    <a:pt x="307" y="1510"/>
                  </a:lnTo>
                  <a:lnTo>
                    <a:pt x="317" y="1513"/>
                  </a:lnTo>
                  <a:lnTo>
                    <a:pt x="327" y="1513"/>
                  </a:lnTo>
                  <a:lnTo>
                    <a:pt x="336" y="1516"/>
                  </a:lnTo>
                  <a:lnTo>
                    <a:pt x="346" y="1521"/>
                  </a:lnTo>
                  <a:lnTo>
                    <a:pt x="359" y="1522"/>
                  </a:lnTo>
                  <a:lnTo>
                    <a:pt x="363" y="1516"/>
                  </a:lnTo>
                  <a:lnTo>
                    <a:pt x="370" y="1515"/>
                  </a:lnTo>
                  <a:lnTo>
                    <a:pt x="382" y="1511"/>
                  </a:lnTo>
                  <a:lnTo>
                    <a:pt x="395" y="1504"/>
                  </a:lnTo>
                  <a:lnTo>
                    <a:pt x="410" y="1501"/>
                  </a:lnTo>
                  <a:lnTo>
                    <a:pt x="423" y="1498"/>
                  </a:lnTo>
                  <a:lnTo>
                    <a:pt x="441" y="1493"/>
                  </a:lnTo>
                  <a:lnTo>
                    <a:pt x="452" y="1488"/>
                  </a:lnTo>
                  <a:lnTo>
                    <a:pt x="461" y="1485"/>
                  </a:lnTo>
                  <a:lnTo>
                    <a:pt x="471" y="1481"/>
                  </a:lnTo>
                  <a:lnTo>
                    <a:pt x="482" y="1479"/>
                  </a:lnTo>
                  <a:lnTo>
                    <a:pt x="496" y="1471"/>
                  </a:lnTo>
                  <a:lnTo>
                    <a:pt x="513" y="1471"/>
                  </a:lnTo>
                  <a:lnTo>
                    <a:pt x="528" y="1465"/>
                  </a:lnTo>
                  <a:lnTo>
                    <a:pt x="540" y="1460"/>
                  </a:lnTo>
                  <a:lnTo>
                    <a:pt x="562" y="1451"/>
                  </a:lnTo>
                  <a:lnTo>
                    <a:pt x="576" y="1442"/>
                  </a:lnTo>
                  <a:lnTo>
                    <a:pt x="589" y="1436"/>
                  </a:lnTo>
                  <a:lnTo>
                    <a:pt x="607" y="1434"/>
                  </a:lnTo>
                  <a:lnTo>
                    <a:pt x="620" y="1433"/>
                  </a:lnTo>
                  <a:lnTo>
                    <a:pt x="634" y="1434"/>
                  </a:lnTo>
                  <a:lnTo>
                    <a:pt x="645" y="1439"/>
                  </a:lnTo>
                  <a:lnTo>
                    <a:pt x="654" y="1446"/>
                  </a:lnTo>
                  <a:lnTo>
                    <a:pt x="661" y="1455"/>
                  </a:lnTo>
                  <a:lnTo>
                    <a:pt x="678" y="1465"/>
                  </a:lnTo>
                  <a:lnTo>
                    <a:pt x="682" y="1474"/>
                  </a:lnTo>
                  <a:lnTo>
                    <a:pt x="700" y="1478"/>
                  </a:lnTo>
                  <a:lnTo>
                    <a:pt x="715" y="1482"/>
                  </a:lnTo>
                  <a:lnTo>
                    <a:pt x="718" y="1471"/>
                  </a:lnTo>
                  <a:lnTo>
                    <a:pt x="720" y="1453"/>
                  </a:lnTo>
                  <a:lnTo>
                    <a:pt x="722" y="1431"/>
                  </a:lnTo>
                  <a:lnTo>
                    <a:pt x="724" y="1414"/>
                  </a:lnTo>
                  <a:lnTo>
                    <a:pt x="728" y="1392"/>
                  </a:lnTo>
                  <a:lnTo>
                    <a:pt x="734" y="1380"/>
                  </a:lnTo>
                  <a:lnTo>
                    <a:pt x="744" y="1372"/>
                  </a:lnTo>
                  <a:lnTo>
                    <a:pt x="740" y="1356"/>
                  </a:lnTo>
                  <a:lnTo>
                    <a:pt x="731" y="1334"/>
                  </a:lnTo>
                  <a:lnTo>
                    <a:pt x="727" y="1316"/>
                  </a:lnTo>
                  <a:lnTo>
                    <a:pt x="737" y="1298"/>
                  </a:lnTo>
                  <a:lnTo>
                    <a:pt x="749" y="1281"/>
                  </a:lnTo>
                  <a:lnTo>
                    <a:pt x="759" y="1257"/>
                  </a:lnTo>
                  <a:lnTo>
                    <a:pt x="760" y="1232"/>
                  </a:lnTo>
                  <a:lnTo>
                    <a:pt x="766" y="1212"/>
                  </a:lnTo>
                  <a:lnTo>
                    <a:pt x="772" y="1186"/>
                  </a:lnTo>
                  <a:lnTo>
                    <a:pt x="780" y="1154"/>
                  </a:lnTo>
                  <a:lnTo>
                    <a:pt x="804" y="1128"/>
                  </a:lnTo>
                  <a:lnTo>
                    <a:pt x="806" y="1125"/>
                  </a:lnTo>
                  <a:lnTo>
                    <a:pt x="819" y="1106"/>
                  </a:lnTo>
                  <a:lnTo>
                    <a:pt x="830" y="1094"/>
                  </a:lnTo>
                  <a:lnTo>
                    <a:pt x="853" y="1084"/>
                  </a:lnTo>
                  <a:lnTo>
                    <a:pt x="856" y="1068"/>
                  </a:lnTo>
                  <a:lnTo>
                    <a:pt x="859" y="1048"/>
                  </a:lnTo>
                  <a:lnTo>
                    <a:pt x="857" y="1033"/>
                  </a:lnTo>
                  <a:lnTo>
                    <a:pt x="849" y="1016"/>
                  </a:lnTo>
                  <a:lnTo>
                    <a:pt x="849" y="1011"/>
                  </a:lnTo>
                  <a:lnTo>
                    <a:pt x="853" y="983"/>
                  </a:lnTo>
                  <a:lnTo>
                    <a:pt x="865" y="973"/>
                  </a:lnTo>
                  <a:lnTo>
                    <a:pt x="882" y="962"/>
                  </a:lnTo>
                  <a:lnTo>
                    <a:pt x="895" y="951"/>
                  </a:lnTo>
                  <a:lnTo>
                    <a:pt x="890" y="938"/>
                  </a:lnTo>
                  <a:lnTo>
                    <a:pt x="881" y="930"/>
                  </a:lnTo>
                  <a:lnTo>
                    <a:pt x="874" y="921"/>
                  </a:lnTo>
                  <a:lnTo>
                    <a:pt x="867" y="907"/>
                  </a:lnTo>
                  <a:lnTo>
                    <a:pt x="865" y="890"/>
                  </a:lnTo>
                  <a:lnTo>
                    <a:pt x="864" y="868"/>
                  </a:lnTo>
                  <a:lnTo>
                    <a:pt x="864" y="851"/>
                  </a:lnTo>
                  <a:lnTo>
                    <a:pt x="867" y="840"/>
                  </a:lnTo>
                  <a:lnTo>
                    <a:pt x="870" y="824"/>
                  </a:lnTo>
                  <a:lnTo>
                    <a:pt x="889" y="816"/>
                  </a:lnTo>
                  <a:lnTo>
                    <a:pt x="898" y="802"/>
                  </a:lnTo>
                  <a:lnTo>
                    <a:pt x="912" y="799"/>
                  </a:lnTo>
                  <a:lnTo>
                    <a:pt x="932" y="793"/>
                  </a:lnTo>
                  <a:lnTo>
                    <a:pt x="949" y="786"/>
                  </a:lnTo>
                  <a:lnTo>
                    <a:pt x="967" y="780"/>
                  </a:lnTo>
                  <a:lnTo>
                    <a:pt x="984" y="768"/>
                  </a:lnTo>
                  <a:lnTo>
                    <a:pt x="987" y="754"/>
                  </a:lnTo>
                  <a:lnTo>
                    <a:pt x="988" y="738"/>
                  </a:lnTo>
                  <a:lnTo>
                    <a:pt x="1012" y="728"/>
                  </a:lnTo>
                  <a:lnTo>
                    <a:pt x="1012" y="711"/>
                  </a:lnTo>
                  <a:lnTo>
                    <a:pt x="1000" y="704"/>
                  </a:lnTo>
                  <a:lnTo>
                    <a:pt x="994" y="688"/>
                  </a:lnTo>
                  <a:lnTo>
                    <a:pt x="992" y="673"/>
                  </a:lnTo>
                  <a:lnTo>
                    <a:pt x="992" y="652"/>
                  </a:lnTo>
                  <a:lnTo>
                    <a:pt x="992" y="629"/>
                  </a:lnTo>
                  <a:lnTo>
                    <a:pt x="997" y="622"/>
                  </a:lnTo>
                  <a:lnTo>
                    <a:pt x="1018" y="613"/>
                  </a:lnTo>
                  <a:lnTo>
                    <a:pt x="1024" y="581"/>
                  </a:lnTo>
                  <a:lnTo>
                    <a:pt x="1044" y="563"/>
                  </a:lnTo>
                  <a:lnTo>
                    <a:pt x="1048" y="549"/>
                  </a:lnTo>
                  <a:lnTo>
                    <a:pt x="1058" y="537"/>
                  </a:lnTo>
                  <a:lnTo>
                    <a:pt x="1076" y="534"/>
                  </a:lnTo>
                  <a:lnTo>
                    <a:pt x="1105" y="540"/>
                  </a:lnTo>
                  <a:lnTo>
                    <a:pt x="1129" y="540"/>
                  </a:lnTo>
                  <a:lnTo>
                    <a:pt x="1142" y="546"/>
                  </a:lnTo>
                  <a:lnTo>
                    <a:pt x="1167" y="546"/>
                  </a:lnTo>
                  <a:lnTo>
                    <a:pt x="1172" y="542"/>
                  </a:lnTo>
                  <a:lnTo>
                    <a:pt x="1181" y="520"/>
                  </a:lnTo>
                  <a:lnTo>
                    <a:pt x="1189" y="514"/>
                  </a:lnTo>
                  <a:lnTo>
                    <a:pt x="1210" y="503"/>
                  </a:lnTo>
                  <a:lnTo>
                    <a:pt x="1224" y="503"/>
                  </a:lnTo>
                  <a:lnTo>
                    <a:pt x="1233" y="496"/>
                  </a:lnTo>
                  <a:lnTo>
                    <a:pt x="1240" y="496"/>
                  </a:lnTo>
                  <a:lnTo>
                    <a:pt x="1250" y="493"/>
                  </a:lnTo>
                  <a:lnTo>
                    <a:pt x="1269" y="483"/>
                  </a:lnTo>
                  <a:lnTo>
                    <a:pt x="1292" y="471"/>
                  </a:lnTo>
                  <a:lnTo>
                    <a:pt x="1316" y="462"/>
                  </a:lnTo>
                  <a:lnTo>
                    <a:pt x="1319" y="450"/>
                  </a:lnTo>
                  <a:lnTo>
                    <a:pt x="1321" y="437"/>
                  </a:lnTo>
                  <a:lnTo>
                    <a:pt x="1313" y="425"/>
                  </a:lnTo>
                  <a:lnTo>
                    <a:pt x="1313" y="414"/>
                  </a:lnTo>
                  <a:lnTo>
                    <a:pt x="1316" y="406"/>
                  </a:lnTo>
                  <a:lnTo>
                    <a:pt x="1333" y="392"/>
                  </a:lnTo>
                  <a:lnTo>
                    <a:pt x="1334" y="365"/>
                  </a:lnTo>
                  <a:lnTo>
                    <a:pt x="1323" y="344"/>
                  </a:lnTo>
                  <a:lnTo>
                    <a:pt x="1315" y="321"/>
                  </a:lnTo>
                  <a:lnTo>
                    <a:pt x="1305" y="293"/>
                  </a:lnTo>
                  <a:lnTo>
                    <a:pt x="1290" y="282"/>
                  </a:lnTo>
                  <a:lnTo>
                    <a:pt x="1279" y="272"/>
                  </a:lnTo>
                  <a:lnTo>
                    <a:pt x="1270" y="261"/>
                  </a:lnTo>
                  <a:lnTo>
                    <a:pt x="1249" y="245"/>
                  </a:lnTo>
                  <a:lnTo>
                    <a:pt x="1214" y="230"/>
                  </a:lnTo>
                  <a:lnTo>
                    <a:pt x="1191" y="220"/>
                  </a:lnTo>
                  <a:lnTo>
                    <a:pt x="1173" y="205"/>
                  </a:lnTo>
                  <a:lnTo>
                    <a:pt x="1167" y="195"/>
                  </a:lnTo>
                  <a:lnTo>
                    <a:pt x="1173" y="175"/>
                  </a:lnTo>
                  <a:lnTo>
                    <a:pt x="1185" y="160"/>
                  </a:lnTo>
                  <a:lnTo>
                    <a:pt x="1185" y="145"/>
                  </a:lnTo>
                  <a:lnTo>
                    <a:pt x="1191" y="122"/>
                  </a:lnTo>
                  <a:lnTo>
                    <a:pt x="1187" y="106"/>
                  </a:lnTo>
                  <a:lnTo>
                    <a:pt x="1179" y="100"/>
                  </a:lnTo>
                  <a:lnTo>
                    <a:pt x="1171" y="96"/>
                  </a:lnTo>
                  <a:lnTo>
                    <a:pt x="1147" y="94"/>
                  </a:lnTo>
                  <a:lnTo>
                    <a:pt x="1129" y="93"/>
                  </a:lnTo>
                  <a:lnTo>
                    <a:pt x="1081" y="92"/>
                  </a:lnTo>
                  <a:lnTo>
                    <a:pt x="1044" y="93"/>
                  </a:lnTo>
                  <a:lnTo>
                    <a:pt x="1026" y="86"/>
                  </a:lnTo>
                  <a:lnTo>
                    <a:pt x="997" y="78"/>
                  </a:lnTo>
                  <a:lnTo>
                    <a:pt x="984" y="67"/>
                  </a:lnTo>
                  <a:lnTo>
                    <a:pt x="984" y="67"/>
                  </a:lnTo>
                  <a:lnTo>
                    <a:pt x="984" y="67"/>
                  </a:lnTo>
                  <a:lnTo>
                    <a:pt x="984" y="67"/>
                  </a:lnTo>
                  <a:lnTo>
                    <a:pt x="984" y="67"/>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19" name="Freeform 39"/>
            <p:cNvSpPr>
              <a:spLocks noChangeAspect="1" noChangeArrowheads="1"/>
            </p:cNvSpPr>
            <p:nvPr/>
          </p:nvSpPr>
          <p:spPr bwMode="auto">
            <a:xfrm>
              <a:off x="2390" y="2722"/>
              <a:ext cx="1016" cy="871"/>
            </a:xfrm>
            <a:custGeom>
              <a:avLst/>
              <a:gdLst/>
              <a:ahLst/>
              <a:cxnLst>
                <a:cxn ang="0">
                  <a:pos x="412" y="91"/>
                </a:cxn>
                <a:cxn ang="0">
                  <a:pos x="383" y="220"/>
                </a:cxn>
                <a:cxn ang="0">
                  <a:pos x="282" y="244"/>
                </a:cxn>
                <a:cxn ang="0">
                  <a:pos x="252" y="346"/>
                </a:cxn>
                <a:cxn ang="0">
                  <a:pos x="375" y="478"/>
                </a:cxn>
                <a:cxn ang="0">
                  <a:pos x="381" y="722"/>
                </a:cxn>
                <a:cxn ang="0">
                  <a:pos x="282" y="941"/>
                </a:cxn>
                <a:cxn ang="0">
                  <a:pos x="98" y="1058"/>
                </a:cxn>
                <a:cxn ang="0">
                  <a:pos x="0" y="1261"/>
                </a:cxn>
                <a:cxn ang="0">
                  <a:pos x="55" y="1419"/>
                </a:cxn>
                <a:cxn ang="0">
                  <a:pos x="376" y="1375"/>
                </a:cxn>
                <a:cxn ang="0">
                  <a:pos x="369" y="1536"/>
                </a:cxn>
                <a:cxn ang="0">
                  <a:pos x="565" y="1658"/>
                </a:cxn>
                <a:cxn ang="0">
                  <a:pos x="479" y="1851"/>
                </a:cxn>
                <a:cxn ang="0">
                  <a:pos x="658" y="1928"/>
                </a:cxn>
                <a:cxn ang="0">
                  <a:pos x="756" y="2080"/>
                </a:cxn>
                <a:cxn ang="0">
                  <a:pos x="947" y="2050"/>
                </a:cxn>
                <a:cxn ang="0">
                  <a:pos x="1070" y="2126"/>
                </a:cxn>
                <a:cxn ang="0">
                  <a:pos x="1230" y="2131"/>
                </a:cxn>
                <a:cxn ang="0">
                  <a:pos x="1199" y="1933"/>
                </a:cxn>
                <a:cxn ang="0">
                  <a:pos x="1333" y="1831"/>
                </a:cxn>
                <a:cxn ang="0">
                  <a:pos x="1482" y="1750"/>
                </a:cxn>
                <a:cxn ang="0">
                  <a:pos x="1685" y="1760"/>
                </a:cxn>
                <a:cxn ang="0">
                  <a:pos x="1832" y="1755"/>
                </a:cxn>
                <a:cxn ang="0">
                  <a:pos x="2010" y="1750"/>
                </a:cxn>
                <a:cxn ang="0">
                  <a:pos x="2214" y="1617"/>
                </a:cxn>
                <a:cxn ang="0">
                  <a:pos x="2423" y="1546"/>
                </a:cxn>
                <a:cxn ang="0">
                  <a:pos x="2539" y="1439"/>
                </a:cxn>
                <a:cxn ang="0">
                  <a:pos x="2484" y="1382"/>
                </a:cxn>
                <a:cxn ang="0">
                  <a:pos x="2373" y="1363"/>
                </a:cxn>
                <a:cxn ang="0">
                  <a:pos x="2318" y="1392"/>
                </a:cxn>
                <a:cxn ang="0">
                  <a:pos x="2243" y="1345"/>
                </a:cxn>
                <a:cxn ang="0">
                  <a:pos x="2102" y="1297"/>
                </a:cxn>
                <a:cxn ang="0">
                  <a:pos x="2048" y="1215"/>
                </a:cxn>
                <a:cxn ang="0">
                  <a:pos x="2101" y="1096"/>
                </a:cxn>
                <a:cxn ang="0">
                  <a:pos x="2002" y="1001"/>
                </a:cxn>
                <a:cxn ang="0">
                  <a:pos x="2009" y="913"/>
                </a:cxn>
                <a:cxn ang="0">
                  <a:pos x="2076" y="784"/>
                </a:cxn>
                <a:cxn ang="0">
                  <a:pos x="2003" y="713"/>
                </a:cxn>
                <a:cxn ang="0">
                  <a:pos x="1847" y="746"/>
                </a:cxn>
                <a:cxn ang="0">
                  <a:pos x="1815" y="629"/>
                </a:cxn>
                <a:cxn ang="0">
                  <a:pos x="1844" y="532"/>
                </a:cxn>
                <a:cxn ang="0">
                  <a:pos x="1950" y="528"/>
                </a:cxn>
                <a:cxn ang="0">
                  <a:pos x="2080" y="529"/>
                </a:cxn>
                <a:cxn ang="0">
                  <a:pos x="2232" y="474"/>
                </a:cxn>
                <a:cxn ang="0">
                  <a:pos x="2126" y="366"/>
                </a:cxn>
                <a:cxn ang="0">
                  <a:pos x="1992" y="315"/>
                </a:cxn>
                <a:cxn ang="0">
                  <a:pos x="1918" y="183"/>
                </a:cxn>
                <a:cxn ang="0">
                  <a:pos x="1727" y="305"/>
                </a:cxn>
                <a:cxn ang="0">
                  <a:pos x="1648" y="473"/>
                </a:cxn>
                <a:cxn ang="0">
                  <a:pos x="1580" y="661"/>
                </a:cxn>
                <a:cxn ang="0">
                  <a:pos x="1506" y="824"/>
                </a:cxn>
                <a:cxn ang="0">
                  <a:pos x="1297" y="860"/>
                </a:cxn>
                <a:cxn ang="0">
                  <a:pos x="1168" y="753"/>
                </a:cxn>
                <a:cxn ang="0">
                  <a:pos x="1082" y="580"/>
                </a:cxn>
                <a:cxn ang="0">
                  <a:pos x="953" y="402"/>
                </a:cxn>
                <a:cxn ang="0">
                  <a:pos x="787" y="305"/>
                </a:cxn>
                <a:cxn ang="0">
                  <a:pos x="713" y="219"/>
                </a:cxn>
                <a:cxn ang="0">
                  <a:pos x="535" y="244"/>
                </a:cxn>
                <a:cxn ang="0">
                  <a:pos x="510" y="0"/>
                </a:cxn>
              </a:cxnLst>
              <a:rect l="0" t="0" r="r" b="b"/>
              <a:pathLst>
                <a:path w="2539" h="2177">
                  <a:moveTo>
                    <a:pt x="510" y="0"/>
                  </a:moveTo>
                  <a:lnTo>
                    <a:pt x="496" y="0"/>
                  </a:lnTo>
                  <a:lnTo>
                    <a:pt x="486" y="12"/>
                  </a:lnTo>
                  <a:lnTo>
                    <a:pt x="461" y="20"/>
                  </a:lnTo>
                  <a:lnTo>
                    <a:pt x="457" y="36"/>
                  </a:lnTo>
                  <a:lnTo>
                    <a:pt x="461" y="51"/>
                  </a:lnTo>
                  <a:lnTo>
                    <a:pt x="442" y="76"/>
                  </a:lnTo>
                  <a:lnTo>
                    <a:pt x="412" y="91"/>
                  </a:lnTo>
                  <a:lnTo>
                    <a:pt x="393" y="95"/>
                  </a:lnTo>
                  <a:lnTo>
                    <a:pt x="387" y="97"/>
                  </a:lnTo>
                  <a:lnTo>
                    <a:pt x="379" y="111"/>
                  </a:lnTo>
                  <a:lnTo>
                    <a:pt x="374" y="133"/>
                  </a:lnTo>
                  <a:lnTo>
                    <a:pt x="373" y="153"/>
                  </a:lnTo>
                  <a:lnTo>
                    <a:pt x="374" y="174"/>
                  </a:lnTo>
                  <a:lnTo>
                    <a:pt x="377" y="194"/>
                  </a:lnTo>
                  <a:lnTo>
                    <a:pt x="383" y="220"/>
                  </a:lnTo>
                  <a:lnTo>
                    <a:pt x="377" y="227"/>
                  </a:lnTo>
                  <a:lnTo>
                    <a:pt x="374" y="238"/>
                  </a:lnTo>
                  <a:lnTo>
                    <a:pt x="374" y="247"/>
                  </a:lnTo>
                  <a:lnTo>
                    <a:pt x="347" y="272"/>
                  </a:lnTo>
                  <a:lnTo>
                    <a:pt x="321" y="276"/>
                  </a:lnTo>
                  <a:lnTo>
                    <a:pt x="317" y="270"/>
                  </a:lnTo>
                  <a:lnTo>
                    <a:pt x="302" y="251"/>
                  </a:lnTo>
                  <a:lnTo>
                    <a:pt x="282" y="244"/>
                  </a:lnTo>
                  <a:lnTo>
                    <a:pt x="267" y="258"/>
                  </a:lnTo>
                  <a:lnTo>
                    <a:pt x="263" y="272"/>
                  </a:lnTo>
                  <a:lnTo>
                    <a:pt x="256" y="275"/>
                  </a:lnTo>
                  <a:lnTo>
                    <a:pt x="246" y="279"/>
                  </a:lnTo>
                  <a:lnTo>
                    <a:pt x="226" y="285"/>
                  </a:lnTo>
                  <a:lnTo>
                    <a:pt x="239" y="305"/>
                  </a:lnTo>
                  <a:lnTo>
                    <a:pt x="239" y="325"/>
                  </a:lnTo>
                  <a:lnTo>
                    <a:pt x="252" y="346"/>
                  </a:lnTo>
                  <a:lnTo>
                    <a:pt x="252" y="366"/>
                  </a:lnTo>
                  <a:lnTo>
                    <a:pt x="257" y="402"/>
                  </a:lnTo>
                  <a:lnTo>
                    <a:pt x="264" y="427"/>
                  </a:lnTo>
                  <a:lnTo>
                    <a:pt x="264" y="448"/>
                  </a:lnTo>
                  <a:lnTo>
                    <a:pt x="289" y="458"/>
                  </a:lnTo>
                  <a:lnTo>
                    <a:pt x="332" y="432"/>
                  </a:lnTo>
                  <a:lnTo>
                    <a:pt x="362" y="453"/>
                  </a:lnTo>
                  <a:lnTo>
                    <a:pt x="375" y="478"/>
                  </a:lnTo>
                  <a:lnTo>
                    <a:pt x="381" y="514"/>
                  </a:lnTo>
                  <a:lnTo>
                    <a:pt x="375" y="549"/>
                  </a:lnTo>
                  <a:lnTo>
                    <a:pt x="369" y="570"/>
                  </a:lnTo>
                  <a:lnTo>
                    <a:pt x="393" y="590"/>
                  </a:lnTo>
                  <a:lnTo>
                    <a:pt x="387" y="620"/>
                  </a:lnTo>
                  <a:lnTo>
                    <a:pt x="387" y="646"/>
                  </a:lnTo>
                  <a:lnTo>
                    <a:pt x="387" y="697"/>
                  </a:lnTo>
                  <a:lnTo>
                    <a:pt x="381" y="722"/>
                  </a:lnTo>
                  <a:lnTo>
                    <a:pt x="369" y="753"/>
                  </a:lnTo>
                  <a:lnTo>
                    <a:pt x="356" y="788"/>
                  </a:lnTo>
                  <a:lnTo>
                    <a:pt x="338" y="824"/>
                  </a:lnTo>
                  <a:lnTo>
                    <a:pt x="338" y="854"/>
                  </a:lnTo>
                  <a:lnTo>
                    <a:pt x="356" y="890"/>
                  </a:lnTo>
                  <a:lnTo>
                    <a:pt x="344" y="910"/>
                  </a:lnTo>
                  <a:lnTo>
                    <a:pt x="307" y="916"/>
                  </a:lnTo>
                  <a:lnTo>
                    <a:pt x="282" y="941"/>
                  </a:lnTo>
                  <a:lnTo>
                    <a:pt x="270" y="971"/>
                  </a:lnTo>
                  <a:lnTo>
                    <a:pt x="227" y="982"/>
                  </a:lnTo>
                  <a:lnTo>
                    <a:pt x="202" y="987"/>
                  </a:lnTo>
                  <a:lnTo>
                    <a:pt x="196" y="1007"/>
                  </a:lnTo>
                  <a:lnTo>
                    <a:pt x="178" y="1038"/>
                  </a:lnTo>
                  <a:lnTo>
                    <a:pt x="159" y="1053"/>
                  </a:lnTo>
                  <a:lnTo>
                    <a:pt x="116" y="1068"/>
                  </a:lnTo>
                  <a:lnTo>
                    <a:pt x="98" y="1058"/>
                  </a:lnTo>
                  <a:lnTo>
                    <a:pt x="92" y="1078"/>
                  </a:lnTo>
                  <a:lnTo>
                    <a:pt x="73" y="1104"/>
                  </a:lnTo>
                  <a:lnTo>
                    <a:pt x="73" y="1134"/>
                  </a:lnTo>
                  <a:lnTo>
                    <a:pt x="86" y="1160"/>
                  </a:lnTo>
                  <a:lnTo>
                    <a:pt x="43" y="1170"/>
                  </a:lnTo>
                  <a:lnTo>
                    <a:pt x="17" y="1190"/>
                  </a:lnTo>
                  <a:lnTo>
                    <a:pt x="12" y="1231"/>
                  </a:lnTo>
                  <a:lnTo>
                    <a:pt x="0" y="1261"/>
                  </a:lnTo>
                  <a:lnTo>
                    <a:pt x="24" y="1272"/>
                  </a:lnTo>
                  <a:lnTo>
                    <a:pt x="43" y="1297"/>
                  </a:lnTo>
                  <a:lnTo>
                    <a:pt x="61" y="1312"/>
                  </a:lnTo>
                  <a:lnTo>
                    <a:pt x="55" y="1343"/>
                  </a:lnTo>
                  <a:lnTo>
                    <a:pt x="30" y="1373"/>
                  </a:lnTo>
                  <a:lnTo>
                    <a:pt x="0" y="1394"/>
                  </a:lnTo>
                  <a:lnTo>
                    <a:pt x="17" y="1409"/>
                  </a:lnTo>
                  <a:lnTo>
                    <a:pt x="55" y="1419"/>
                  </a:lnTo>
                  <a:lnTo>
                    <a:pt x="92" y="1399"/>
                  </a:lnTo>
                  <a:lnTo>
                    <a:pt x="135" y="1373"/>
                  </a:lnTo>
                  <a:lnTo>
                    <a:pt x="172" y="1363"/>
                  </a:lnTo>
                  <a:lnTo>
                    <a:pt x="239" y="1368"/>
                  </a:lnTo>
                  <a:lnTo>
                    <a:pt x="282" y="1368"/>
                  </a:lnTo>
                  <a:lnTo>
                    <a:pt x="319" y="1363"/>
                  </a:lnTo>
                  <a:lnTo>
                    <a:pt x="351" y="1366"/>
                  </a:lnTo>
                  <a:lnTo>
                    <a:pt x="376" y="1375"/>
                  </a:lnTo>
                  <a:lnTo>
                    <a:pt x="370" y="1388"/>
                  </a:lnTo>
                  <a:lnTo>
                    <a:pt x="356" y="1399"/>
                  </a:lnTo>
                  <a:lnTo>
                    <a:pt x="338" y="1419"/>
                  </a:lnTo>
                  <a:lnTo>
                    <a:pt x="344" y="1445"/>
                  </a:lnTo>
                  <a:lnTo>
                    <a:pt x="369" y="1460"/>
                  </a:lnTo>
                  <a:lnTo>
                    <a:pt x="375" y="1480"/>
                  </a:lnTo>
                  <a:lnTo>
                    <a:pt x="376" y="1509"/>
                  </a:lnTo>
                  <a:lnTo>
                    <a:pt x="369" y="1536"/>
                  </a:lnTo>
                  <a:lnTo>
                    <a:pt x="405" y="1549"/>
                  </a:lnTo>
                  <a:lnTo>
                    <a:pt x="399" y="1577"/>
                  </a:lnTo>
                  <a:lnTo>
                    <a:pt x="405" y="1612"/>
                  </a:lnTo>
                  <a:lnTo>
                    <a:pt x="437" y="1630"/>
                  </a:lnTo>
                  <a:lnTo>
                    <a:pt x="473" y="1638"/>
                  </a:lnTo>
                  <a:lnTo>
                    <a:pt x="516" y="1638"/>
                  </a:lnTo>
                  <a:lnTo>
                    <a:pt x="536" y="1643"/>
                  </a:lnTo>
                  <a:lnTo>
                    <a:pt x="565" y="1658"/>
                  </a:lnTo>
                  <a:lnTo>
                    <a:pt x="565" y="1684"/>
                  </a:lnTo>
                  <a:lnTo>
                    <a:pt x="540" y="1704"/>
                  </a:lnTo>
                  <a:lnTo>
                    <a:pt x="535" y="1729"/>
                  </a:lnTo>
                  <a:lnTo>
                    <a:pt x="516" y="1760"/>
                  </a:lnTo>
                  <a:lnTo>
                    <a:pt x="522" y="1780"/>
                  </a:lnTo>
                  <a:lnTo>
                    <a:pt x="527" y="1801"/>
                  </a:lnTo>
                  <a:lnTo>
                    <a:pt x="510" y="1826"/>
                  </a:lnTo>
                  <a:lnTo>
                    <a:pt x="479" y="1851"/>
                  </a:lnTo>
                  <a:lnTo>
                    <a:pt x="467" y="1872"/>
                  </a:lnTo>
                  <a:lnTo>
                    <a:pt x="467" y="1897"/>
                  </a:lnTo>
                  <a:lnTo>
                    <a:pt x="492" y="1912"/>
                  </a:lnTo>
                  <a:lnTo>
                    <a:pt x="535" y="1907"/>
                  </a:lnTo>
                  <a:lnTo>
                    <a:pt x="558" y="1897"/>
                  </a:lnTo>
                  <a:lnTo>
                    <a:pt x="596" y="1912"/>
                  </a:lnTo>
                  <a:lnTo>
                    <a:pt x="627" y="1928"/>
                  </a:lnTo>
                  <a:lnTo>
                    <a:pt x="658" y="1928"/>
                  </a:lnTo>
                  <a:lnTo>
                    <a:pt x="682" y="1933"/>
                  </a:lnTo>
                  <a:lnTo>
                    <a:pt x="701" y="1953"/>
                  </a:lnTo>
                  <a:lnTo>
                    <a:pt x="688" y="1984"/>
                  </a:lnTo>
                  <a:lnTo>
                    <a:pt x="694" y="2014"/>
                  </a:lnTo>
                  <a:lnTo>
                    <a:pt x="713" y="2024"/>
                  </a:lnTo>
                  <a:lnTo>
                    <a:pt x="738" y="2024"/>
                  </a:lnTo>
                  <a:lnTo>
                    <a:pt x="738" y="2065"/>
                  </a:lnTo>
                  <a:lnTo>
                    <a:pt x="756" y="2080"/>
                  </a:lnTo>
                  <a:lnTo>
                    <a:pt x="787" y="2096"/>
                  </a:lnTo>
                  <a:lnTo>
                    <a:pt x="810" y="2075"/>
                  </a:lnTo>
                  <a:lnTo>
                    <a:pt x="836" y="2075"/>
                  </a:lnTo>
                  <a:lnTo>
                    <a:pt x="854" y="2085"/>
                  </a:lnTo>
                  <a:lnTo>
                    <a:pt x="879" y="2096"/>
                  </a:lnTo>
                  <a:lnTo>
                    <a:pt x="904" y="2070"/>
                  </a:lnTo>
                  <a:lnTo>
                    <a:pt x="928" y="2070"/>
                  </a:lnTo>
                  <a:lnTo>
                    <a:pt x="947" y="2050"/>
                  </a:lnTo>
                  <a:lnTo>
                    <a:pt x="953" y="2029"/>
                  </a:lnTo>
                  <a:lnTo>
                    <a:pt x="977" y="2029"/>
                  </a:lnTo>
                  <a:lnTo>
                    <a:pt x="1002" y="2014"/>
                  </a:lnTo>
                  <a:lnTo>
                    <a:pt x="1032" y="2009"/>
                  </a:lnTo>
                  <a:lnTo>
                    <a:pt x="1057" y="2050"/>
                  </a:lnTo>
                  <a:lnTo>
                    <a:pt x="1057" y="2070"/>
                  </a:lnTo>
                  <a:lnTo>
                    <a:pt x="1070" y="2096"/>
                  </a:lnTo>
                  <a:lnTo>
                    <a:pt x="1070" y="2126"/>
                  </a:lnTo>
                  <a:lnTo>
                    <a:pt x="1082" y="2157"/>
                  </a:lnTo>
                  <a:lnTo>
                    <a:pt x="1107" y="2162"/>
                  </a:lnTo>
                  <a:lnTo>
                    <a:pt x="1131" y="2152"/>
                  </a:lnTo>
                  <a:lnTo>
                    <a:pt x="1174" y="2162"/>
                  </a:lnTo>
                  <a:lnTo>
                    <a:pt x="1199" y="2172"/>
                  </a:lnTo>
                  <a:lnTo>
                    <a:pt x="1242" y="2177"/>
                  </a:lnTo>
                  <a:lnTo>
                    <a:pt x="1248" y="2152"/>
                  </a:lnTo>
                  <a:lnTo>
                    <a:pt x="1230" y="2131"/>
                  </a:lnTo>
                  <a:lnTo>
                    <a:pt x="1230" y="2096"/>
                  </a:lnTo>
                  <a:lnTo>
                    <a:pt x="1242" y="2080"/>
                  </a:lnTo>
                  <a:lnTo>
                    <a:pt x="1242" y="2055"/>
                  </a:lnTo>
                  <a:lnTo>
                    <a:pt x="1242" y="2024"/>
                  </a:lnTo>
                  <a:lnTo>
                    <a:pt x="1242" y="1994"/>
                  </a:lnTo>
                  <a:lnTo>
                    <a:pt x="1223" y="1974"/>
                  </a:lnTo>
                  <a:lnTo>
                    <a:pt x="1205" y="1953"/>
                  </a:lnTo>
                  <a:lnTo>
                    <a:pt x="1199" y="1933"/>
                  </a:lnTo>
                  <a:lnTo>
                    <a:pt x="1174" y="1907"/>
                  </a:lnTo>
                  <a:lnTo>
                    <a:pt x="1180" y="1882"/>
                  </a:lnTo>
                  <a:lnTo>
                    <a:pt x="1199" y="1867"/>
                  </a:lnTo>
                  <a:lnTo>
                    <a:pt x="1211" y="1831"/>
                  </a:lnTo>
                  <a:lnTo>
                    <a:pt x="1230" y="1811"/>
                  </a:lnTo>
                  <a:lnTo>
                    <a:pt x="1254" y="1826"/>
                  </a:lnTo>
                  <a:lnTo>
                    <a:pt x="1297" y="1831"/>
                  </a:lnTo>
                  <a:lnTo>
                    <a:pt x="1333" y="1831"/>
                  </a:lnTo>
                  <a:lnTo>
                    <a:pt x="1359" y="1851"/>
                  </a:lnTo>
                  <a:lnTo>
                    <a:pt x="1377" y="1867"/>
                  </a:lnTo>
                  <a:lnTo>
                    <a:pt x="1377" y="1836"/>
                  </a:lnTo>
                  <a:lnTo>
                    <a:pt x="1389" y="1806"/>
                  </a:lnTo>
                  <a:lnTo>
                    <a:pt x="1426" y="1790"/>
                  </a:lnTo>
                  <a:lnTo>
                    <a:pt x="1432" y="1765"/>
                  </a:lnTo>
                  <a:lnTo>
                    <a:pt x="1445" y="1745"/>
                  </a:lnTo>
                  <a:lnTo>
                    <a:pt x="1482" y="1750"/>
                  </a:lnTo>
                  <a:lnTo>
                    <a:pt x="1512" y="1765"/>
                  </a:lnTo>
                  <a:lnTo>
                    <a:pt x="1542" y="1785"/>
                  </a:lnTo>
                  <a:lnTo>
                    <a:pt x="1568" y="1806"/>
                  </a:lnTo>
                  <a:lnTo>
                    <a:pt x="1591" y="1821"/>
                  </a:lnTo>
                  <a:lnTo>
                    <a:pt x="1623" y="1831"/>
                  </a:lnTo>
                  <a:lnTo>
                    <a:pt x="1642" y="1811"/>
                  </a:lnTo>
                  <a:lnTo>
                    <a:pt x="1653" y="1785"/>
                  </a:lnTo>
                  <a:lnTo>
                    <a:pt x="1685" y="1760"/>
                  </a:lnTo>
                  <a:lnTo>
                    <a:pt x="1697" y="1745"/>
                  </a:lnTo>
                  <a:lnTo>
                    <a:pt x="1721" y="1750"/>
                  </a:lnTo>
                  <a:lnTo>
                    <a:pt x="1734" y="1765"/>
                  </a:lnTo>
                  <a:lnTo>
                    <a:pt x="1758" y="1785"/>
                  </a:lnTo>
                  <a:lnTo>
                    <a:pt x="1777" y="1760"/>
                  </a:lnTo>
                  <a:lnTo>
                    <a:pt x="1788" y="1745"/>
                  </a:lnTo>
                  <a:lnTo>
                    <a:pt x="1814" y="1745"/>
                  </a:lnTo>
                  <a:lnTo>
                    <a:pt x="1832" y="1755"/>
                  </a:lnTo>
                  <a:lnTo>
                    <a:pt x="1844" y="1775"/>
                  </a:lnTo>
                  <a:lnTo>
                    <a:pt x="1887" y="1801"/>
                  </a:lnTo>
                  <a:lnTo>
                    <a:pt x="1918" y="1795"/>
                  </a:lnTo>
                  <a:lnTo>
                    <a:pt x="1918" y="1765"/>
                  </a:lnTo>
                  <a:lnTo>
                    <a:pt x="1931" y="1734"/>
                  </a:lnTo>
                  <a:lnTo>
                    <a:pt x="1960" y="1729"/>
                  </a:lnTo>
                  <a:lnTo>
                    <a:pt x="1985" y="1745"/>
                  </a:lnTo>
                  <a:lnTo>
                    <a:pt x="2010" y="1750"/>
                  </a:lnTo>
                  <a:lnTo>
                    <a:pt x="2053" y="1734"/>
                  </a:lnTo>
                  <a:lnTo>
                    <a:pt x="2077" y="1719"/>
                  </a:lnTo>
                  <a:lnTo>
                    <a:pt x="2109" y="1719"/>
                  </a:lnTo>
                  <a:lnTo>
                    <a:pt x="2140" y="1704"/>
                  </a:lnTo>
                  <a:lnTo>
                    <a:pt x="2151" y="1668"/>
                  </a:lnTo>
                  <a:lnTo>
                    <a:pt x="2140" y="1638"/>
                  </a:lnTo>
                  <a:lnTo>
                    <a:pt x="2164" y="1628"/>
                  </a:lnTo>
                  <a:lnTo>
                    <a:pt x="2214" y="1617"/>
                  </a:lnTo>
                  <a:lnTo>
                    <a:pt x="2250" y="1597"/>
                  </a:lnTo>
                  <a:lnTo>
                    <a:pt x="2286" y="1572"/>
                  </a:lnTo>
                  <a:lnTo>
                    <a:pt x="2306" y="1587"/>
                  </a:lnTo>
                  <a:lnTo>
                    <a:pt x="2330" y="1602"/>
                  </a:lnTo>
                  <a:lnTo>
                    <a:pt x="2349" y="1623"/>
                  </a:lnTo>
                  <a:lnTo>
                    <a:pt x="2360" y="1602"/>
                  </a:lnTo>
                  <a:lnTo>
                    <a:pt x="2380" y="1577"/>
                  </a:lnTo>
                  <a:lnTo>
                    <a:pt x="2423" y="1546"/>
                  </a:lnTo>
                  <a:lnTo>
                    <a:pt x="2448" y="1549"/>
                  </a:lnTo>
                  <a:lnTo>
                    <a:pt x="2483" y="1546"/>
                  </a:lnTo>
                  <a:lnTo>
                    <a:pt x="2508" y="1536"/>
                  </a:lnTo>
                  <a:lnTo>
                    <a:pt x="2521" y="1511"/>
                  </a:lnTo>
                  <a:lnTo>
                    <a:pt x="2539" y="1485"/>
                  </a:lnTo>
                  <a:lnTo>
                    <a:pt x="2536" y="1467"/>
                  </a:lnTo>
                  <a:lnTo>
                    <a:pt x="2532" y="1460"/>
                  </a:lnTo>
                  <a:lnTo>
                    <a:pt x="2539" y="1439"/>
                  </a:lnTo>
                  <a:lnTo>
                    <a:pt x="2536" y="1427"/>
                  </a:lnTo>
                  <a:lnTo>
                    <a:pt x="2532" y="1419"/>
                  </a:lnTo>
                  <a:lnTo>
                    <a:pt x="2529" y="1406"/>
                  </a:lnTo>
                  <a:lnTo>
                    <a:pt x="2525" y="1398"/>
                  </a:lnTo>
                  <a:lnTo>
                    <a:pt x="2517" y="1390"/>
                  </a:lnTo>
                  <a:lnTo>
                    <a:pt x="2507" y="1384"/>
                  </a:lnTo>
                  <a:lnTo>
                    <a:pt x="2490" y="1382"/>
                  </a:lnTo>
                  <a:lnTo>
                    <a:pt x="2484" y="1382"/>
                  </a:lnTo>
                  <a:lnTo>
                    <a:pt x="2476" y="1385"/>
                  </a:lnTo>
                  <a:lnTo>
                    <a:pt x="2468" y="1389"/>
                  </a:lnTo>
                  <a:lnTo>
                    <a:pt x="2452" y="1398"/>
                  </a:lnTo>
                  <a:lnTo>
                    <a:pt x="2438" y="1396"/>
                  </a:lnTo>
                  <a:lnTo>
                    <a:pt x="2430" y="1397"/>
                  </a:lnTo>
                  <a:lnTo>
                    <a:pt x="2415" y="1392"/>
                  </a:lnTo>
                  <a:lnTo>
                    <a:pt x="2394" y="1376"/>
                  </a:lnTo>
                  <a:lnTo>
                    <a:pt x="2373" y="1363"/>
                  </a:lnTo>
                  <a:lnTo>
                    <a:pt x="2360" y="1364"/>
                  </a:lnTo>
                  <a:lnTo>
                    <a:pt x="2356" y="1366"/>
                  </a:lnTo>
                  <a:lnTo>
                    <a:pt x="2352" y="1366"/>
                  </a:lnTo>
                  <a:lnTo>
                    <a:pt x="2342" y="1372"/>
                  </a:lnTo>
                  <a:lnTo>
                    <a:pt x="2332" y="1378"/>
                  </a:lnTo>
                  <a:lnTo>
                    <a:pt x="2328" y="1381"/>
                  </a:lnTo>
                  <a:lnTo>
                    <a:pt x="2324" y="1386"/>
                  </a:lnTo>
                  <a:lnTo>
                    <a:pt x="2318" y="1392"/>
                  </a:lnTo>
                  <a:lnTo>
                    <a:pt x="2317" y="1392"/>
                  </a:lnTo>
                  <a:lnTo>
                    <a:pt x="2299" y="1393"/>
                  </a:lnTo>
                  <a:lnTo>
                    <a:pt x="2281" y="1386"/>
                  </a:lnTo>
                  <a:lnTo>
                    <a:pt x="2275" y="1383"/>
                  </a:lnTo>
                  <a:lnTo>
                    <a:pt x="2258" y="1377"/>
                  </a:lnTo>
                  <a:lnTo>
                    <a:pt x="2249" y="1372"/>
                  </a:lnTo>
                  <a:lnTo>
                    <a:pt x="2238" y="1363"/>
                  </a:lnTo>
                  <a:lnTo>
                    <a:pt x="2243" y="1345"/>
                  </a:lnTo>
                  <a:lnTo>
                    <a:pt x="2238" y="1328"/>
                  </a:lnTo>
                  <a:lnTo>
                    <a:pt x="2232" y="1307"/>
                  </a:lnTo>
                  <a:lnTo>
                    <a:pt x="2214" y="1297"/>
                  </a:lnTo>
                  <a:lnTo>
                    <a:pt x="2169" y="1292"/>
                  </a:lnTo>
                  <a:lnTo>
                    <a:pt x="2140" y="1290"/>
                  </a:lnTo>
                  <a:lnTo>
                    <a:pt x="2126" y="1292"/>
                  </a:lnTo>
                  <a:lnTo>
                    <a:pt x="2106" y="1295"/>
                  </a:lnTo>
                  <a:lnTo>
                    <a:pt x="2102" y="1297"/>
                  </a:lnTo>
                  <a:lnTo>
                    <a:pt x="2095" y="1303"/>
                  </a:lnTo>
                  <a:lnTo>
                    <a:pt x="2083" y="1301"/>
                  </a:lnTo>
                  <a:lnTo>
                    <a:pt x="2067" y="1287"/>
                  </a:lnTo>
                  <a:lnTo>
                    <a:pt x="2060" y="1271"/>
                  </a:lnTo>
                  <a:lnTo>
                    <a:pt x="2058" y="1265"/>
                  </a:lnTo>
                  <a:lnTo>
                    <a:pt x="2052" y="1252"/>
                  </a:lnTo>
                  <a:lnTo>
                    <a:pt x="2048" y="1241"/>
                  </a:lnTo>
                  <a:lnTo>
                    <a:pt x="2048" y="1215"/>
                  </a:lnTo>
                  <a:lnTo>
                    <a:pt x="2052" y="1202"/>
                  </a:lnTo>
                  <a:lnTo>
                    <a:pt x="2055" y="1194"/>
                  </a:lnTo>
                  <a:lnTo>
                    <a:pt x="2063" y="1173"/>
                  </a:lnTo>
                  <a:lnTo>
                    <a:pt x="2084" y="1160"/>
                  </a:lnTo>
                  <a:lnTo>
                    <a:pt x="2092" y="1151"/>
                  </a:lnTo>
                  <a:lnTo>
                    <a:pt x="2094" y="1137"/>
                  </a:lnTo>
                  <a:lnTo>
                    <a:pt x="2099" y="1115"/>
                  </a:lnTo>
                  <a:lnTo>
                    <a:pt x="2101" y="1096"/>
                  </a:lnTo>
                  <a:lnTo>
                    <a:pt x="2091" y="1077"/>
                  </a:lnTo>
                  <a:lnTo>
                    <a:pt x="2081" y="1067"/>
                  </a:lnTo>
                  <a:lnTo>
                    <a:pt x="2073" y="1054"/>
                  </a:lnTo>
                  <a:lnTo>
                    <a:pt x="2055" y="1046"/>
                  </a:lnTo>
                  <a:lnTo>
                    <a:pt x="2034" y="1039"/>
                  </a:lnTo>
                  <a:lnTo>
                    <a:pt x="2017" y="1030"/>
                  </a:lnTo>
                  <a:lnTo>
                    <a:pt x="2010" y="1016"/>
                  </a:lnTo>
                  <a:lnTo>
                    <a:pt x="2002" y="1001"/>
                  </a:lnTo>
                  <a:lnTo>
                    <a:pt x="1992" y="991"/>
                  </a:lnTo>
                  <a:lnTo>
                    <a:pt x="1982" y="982"/>
                  </a:lnTo>
                  <a:lnTo>
                    <a:pt x="1978" y="969"/>
                  </a:lnTo>
                  <a:lnTo>
                    <a:pt x="1977" y="958"/>
                  </a:lnTo>
                  <a:lnTo>
                    <a:pt x="1982" y="948"/>
                  </a:lnTo>
                  <a:lnTo>
                    <a:pt x="1984" y="945"/>
                  </a:lnTo>
                  <a:lnTo>
                    <a:pt x="2003" y="931"/>
                  </a:lnTo>
                  <a:lnTo>
                    <a:pt x="2009" y="913"/>
                  </a:lnTo>
                  <a:lnTo>
                    <a:pt x="2014" y="892"/>
                  </a:lnTo>
                  <a:lnTo>
                    <a:pt x="2024" y="868"/>
                  </a:lnTo>
                  <a:lnTo>
                    <a:pt x="2028" y="852"/>
                  </a:lnTo>
                  <a:lnTo>
                    <a:pt x="2041" y="834"/>
                  </a:lnTo>
                  <a:lnTo>
                    <a:pt x="2045" y="820"/>
                  </a:lnTo>
                  <a:lnTo>
                    <a:pt x="2062" y="808"/>
                  </a:lnTo>
                  <a:lnTo>
                    <a:pt x="2070" y="800"/>
                  </a:lnTo>
                  <a:lnTo>
                    <a:pt x="2076" y="784"/>
                  </a:lnTo>
                  <a:lnTo>
                    <a:pt x="2070" y="767"/>
                  </a:lnTo>
                  <a:lnTo>
                    <a:pt x="2065" y="759"/>
                  </a:lnTo>
                  <a:lnTo>
                    <a:pt x="2058" y="747"/>
                  </a:lnTo>
                  <a:lnTo>
                    <a:pt x="2049" y="737"/>
                  </a:lnTo>
                  <a:lnTo>
                    <a:pt x="2041" y="729"/>
                  </a:lnTo>
                  <a:lnTo>
                    <a:pt x="2031" y="721"/>
                  </a:lnTo>
                  <a:lnTo>
                    <a:pt x="2017" y="715"/>
                  </a:lnTo>
                  <a:lnTo>
                    <a:pt x="2003" y="713"/>
                  </a:lnTo>
                  <a:lnTo>
                    <a:pt x="1982" y="714"/>
                  </a:lnTo>
                  <a:lnTo>
                    <a:pt x="1960" y="717"/>
                  </a:lnTo>
                  <a:lnTo>
                    <a:pt x="1943" y="718"/>
                  </a:lnTo>
                  <a:lnTo>
                    <a:pt x="1925" y="723"/>
                  </a:lnTo>
                  <a:lnTo>
                    <a:pt x="1910" y="729"/>
                  </a:lnTo>
                  <a:lnTo>
                    <a:pt x="1893" y="745"/>
                  </a:lnTo>
                  <a:lnTo>
                    <a:pt x="1876" y="747"/>
                  </a:lnTo>
                  <a:lnTo>
                    <a:pt x="1847" y="746"/>
                  </a:lnTo>
                  <a:lnTo>
                    <a:pt x="1833" y="741"/>
                  </a:lnTo>
                  <a:lnTo>
                    <a:pt x="1820" y="730"/>
                  </a:lnTo>
                  <a:lnTo>
                    <a:pt x="1815" y="707"/>
                  </a:lnTo>
                  <a:lnTo>
                    <a:pt x="1809" y="697"/>
                  </a:lnTo>
                  <a:lnTo>
                    <a:pt x="1801" y="678"/>
                  </a:lnTo>
                  <a:lnTo>
                    <a:pt x="1804" y="667"/>
                  </a:lnTo>
                  <a:lnTo>
                    <a:pt x="1814" y="647"/>
                  </a:lnTo>
                  <a:lnTo>
                    <a:pt x="1815" y="629"/>
                  </a:lnTo>
                  <a:lnTo>
                    <a:pt x="1805" y="617"/>
                  </a:lnTo>
                  <a:lnTo>
                    <a:pt x="1800" y="609"/>
                  </a:lnTo>
                  <a:lnTo>
                    <a:pt x="1793" y="597"/>
                  </a:lnTo>
                  <a:lnTo>
                    <a:pt x="1788" y="587"/>
                  </a:lnTo>
                  <a:lnTo>
                    <a:pt x="1794" y="577"/>
                  </a:lnTo>
                  <a:lnTo>
                    <a:pt x="1812" y="563"/>
                  </a:lnTo>
                  <a:lnTo>
                    <a:pt x="1829" y="547"/>
                  </a:lnTo>
                  <a:lnTo>
                    <a:pt x="1844" y="532"/>
                  </a:lnTo>
                  <a:lnTo>
                    <a:pt x="1854" y="519"/>
                  </a:lnTo>
                  <a:lnTo>
                    <a:pt x="1868" y="510"/>
                  </a:lnTo>
                  <a:lnTo>
                    <a:pt x="1883" y="518"/>
                  </a:lnTo>
                  <a:lnTo>
                    <a:pt x="1911" y="533"/>
                  </a:lnTo>
                  <a:lnTo>
                    <a:pt x="1921" y="536"/>
                  </a:lnTo>
                  <a:lnTo>
                    <a:pt x="1936" y="541"/>
                  </a:lnTo>
                  <a:lnTo>
                    <a:pt x="1945" y="536"/>
                  </a:lnTo>
                  <a:lnTo>
                    <a:pt x="1950" y="528"/>
                  </a:lnTo>
                  <a:lnTo>
                    <a:pt x="1957" y="516"/>
                  </a:lnTo>
                  <a:lnTo>
                    <a:pt x="1967" y="505"/>
                  </a:lnTo>
                  <a:lnTo>
                    <a:pt x="1981" y="503"/>
                  </a:lnTo>
                  <a:lnTo>
                    <a:pt x="1995" y="507"/>
                  </a:lnTo>
                  <a:lnTo>
                    <a:pt x="2010" y="523"/>
                  </a:lnTo>
                  <a:lnTo>
                    <a:pt x="2024" y="526"/>
                  </a:lnTo>
                  <a:lnTo>
                    <a:pt x="2049" y="529"/>
                  </a:lnTo>
                  <a:lnTo>
                    <a:pt x="2080" y="529"/>
                  </a:lnTo>
                  <a:lnTo>
                    <a:pt x="2098" y="527"/>
                  </a:lnTo>
                  <a:lnTo>
                    <a:pt x="2129" y="524"/>
                  </a:lnTo>
                  <a:lnTo>
                    <a:pt x="2152" y="517"/>
                  </a:lnTo>
                  <a:lnTo>
                    <a:pt x="2182" y="509"/>
                  </a:lnTo>
                  <a:lnTo>
                    <a:pt x="2204" y="501"/>
                  </a:lnTo>
                  <a:lnTo>
                    <a:pt x="2218" y="495"/>
                  </a:lnTo>
                  <a:lnTo>
                    <a:pt x="2226" y="485"/>
                  </a:lnTo>
                  <a:lnTo>
                    <a:pt x="2232" y="474"/>
                  </a:lnTo>
                  <a:lnTo>
                    <a:pt x="2235" y="461"/>
                  </a:lnTo>
                  <a:lnTo>
                    <a:pt x="2236" y="443"/>
                  </a:lnTo>
                  <a:lnTo>
                    <a:pt x="2239" y="423"/>
                  </a:lnTo>
                  <a:lnTo>
                    <a:pt x="2236" y="404"/>
                  </a:lnTo>
                  <a:lnTo>
                    <a:pt x="2231" y="384"/>
                  </a:lnTo>
                  <a:lnTo>
                    <a:pt x="2222" y="360"/>
                  </a:lnTo>
                  <a:lnTo>
                    <a:pt x="2164" y="361"/>
                  </a:lnTo>
                  <a:lnTo>
                    <a:pt x="2126" y="366"/>
                  </a:lnTo>
                  <a:lnTo>
                    <a:pt x="2091" y="376"/>
                  </a:lnTo>
                  <a:lnTo>
                    <a:pt x="2045" y="376"/>
                  </a:lnTo>
                  <a:lnTo>
                    <a:pt x="2031" y="374"/>
                  </a:lnTo>
                  <a:lnTo>
                    <a:pt x="2010" y="370"/>
                  </a:lnTo>
                  <a:lnTo>
                    <a:pt x="1992" y="361"/>
                  </a:lnTo>
                  <a:lnTo>
                    <a:pt x="1980" y="346"/>
                  </a:lnTo>
                  <a:lnTo>
                    <a:pt x="1985" y="334"/>
                  </a:lnTo>
                  <a:lnTo>
                    <a:pt x="1992" y="315"/>
                  </a:lnTo>
                  <a:lnTo>
                    <a:pt x="1992" y="285"/>
                  </a:lnTo>
                  <a:lnTo>
                    <a:pt x="1974" y="264"/>
                  </a:lnTo>
                  <a:lnTo>
                    <a:pt x="1949" y="224"/>
                  </a:lnTo>
                  <a:lnTo>
                    <a:pt x="1961" y="204"/>
                  </a:lnTo>
                  <a:lnTo>
                    <a:pt x="1967" y="183"/>
                  </a:lnTo>
                  <a:lnTo>
                    <a:pt x="1959" y="179"/>
                  </a:lnTo>
                  <a:lnTo>
                    <a:pt x="1946" y="173"/>
                  </a:lnTo>
                  <a:lnTo>
                    <a:pt x="1918" y="183"/>
                  </a:lnTo>
                  <a:lnTo>
                    <a:pt x="1893" y="193"/>
                  </a:lnTo>
                  <a:lnTo>
                    <a:pt x="1851" y="183"/>
                  </a:lnTo>
                  <a:lnTo>
                    <a:pt x="1830" y="192"/>
                  </a:lnTo>
                  <a:lnTo>
                    <a:pt x="1826" y="225"/>
                  </a:lnTo>
                  <a:lnTo>
                    <a:pt x="1814" y="264"/>
                  </a:lnTo>
                  <a:lnTo>
                    <a:pt x="1794" y="285"/>
                  </a:lnTo>
                  <a:lnTo>
                    <a:pt x="1765" y="285"/>
                  </a:lnTo>
                  <a:lnTo>
                    <a:pt x="1727" y="305"/>
                  </a:lnTo>
                  <a:lnTo>
                    <a:pt x="1721" y="325"/>
                  </a:lnTo>
                  <a:lnTo>
                    <a:pt x="1724" y="340"/>
                  </a:lnTo>
                  <a:lnTo>
                    <a:pt x="1740" y="356"/>
                  </a:lnTo>
                  <a:lnTo>
                    <a:pt x="1745" y="381"/>
                  </a:lnTo>
                  <a:lnTo>
                    <a:pt x="1740" y="402"/>
                  </a:lnTo>
                  <a:lnTo>
                    <a:pt x="1709" y="427"/>
                  </a:lnTo>
                  <a:lnTo>
                    <a:pt x="1672" y="453"/>
                  </a:lnTo>
                  <a:lnTo>
                    <a:pt x="1648" y="473"/>
                  </a:lnTo>
                  <a:lnTo>
                    <a:pt x="1642" y="493"/>
                  </a:lnTo>
                  <a:lnTo>
                    <a:pt x="1591" y="524"/>
                  </a:lnTo>
                  <a:lnTo>
                    <a:pt x="1568" y="529"/>
                  </a:lnTo>
                  <a:lnTo>
                    <a:pt x="1560" y="558"/>
                  </a:lnTo>
                  <a:lnTo>
                    <a:pt x="1568" y="590"/>
                  </a:lnTo>
                  <a:lnTo>
                    <a:pt x="1561" y="620"/>
                  </a:lnTo>
                  <a:lnTo>
                    <a:pt x="1561" y="641"/>
                  </a:lnTo>
                  <a:lnTo>
                    <a:pt x="1580" y="661"/>
                  </a:lnTo>
                  <a:lnTo>
                    <a:pt x="1599" y="687"/>
                  </a:lnTo>
                  <a:lnTo>
                    <a:pt x="1591" y="712"/>
                  </a:lnTo>
                  <a:lnTo>
                    <a:pt x="1605" y="743"/>
                  </a:lnTo>
                  <a:lnTo>
                    <a:pt x="1591" y="768"/>
                  </a:lnTo>
                  <a:lnTo>
                    <a:pt x="1580" y="788"/>
                  </a:lnTo>
                  <a:lnTo>
                    <a:pt x="1555" y="799"/>
                  </a:lnTo>
                  <a:lnTo>
                    <a:pt x="1530" y="814"/>
                  </a:lnTo>
                  <a:lnTo>
                    <a:pt x="1506" y="824"/>
                  </a:lnTo>
                  <a:lnTo>
                    <a:pt x="1487" y="809"/>
                  </a:lnTo>
                  <a:lnTo>
                    <a:pt x="1482" y="788"/>
                  </a:lnTo>
                  <a:lnTo>
                    <a:pt x="1432" y="804"/>
                  </a:lnTo>
                  <a:lnTo>
                    <a:pt x="1408" y="814"/>
                  </a:lnTo>
                  <a:lnTo>
                    <a:pt x="1377" y="829"/>
                  </a:lnTo>
                  <a:lnTo>
                    <a:pt x="1365" y="844"/>
                  </a:lnTo>
                  <a:lnTo>
                    <a:pt x="1328" y="865"/>
                  </a:lnTo>
                  <a:lnTo>
                    <a:pt x="1297" y="860"/>
                  </a:lnTo>
                  <a:lnTo>
                    <a:pt x="1272" y="875"/>
                  </a:lnTo>
                  <a:lnTo>
                    <a:pt x="1248" y="865"/>
                  </a:lnTo>
                  <a:lnTo>
                    <a:pt x="1248" y="844"/>
                  </a:lnTo>
                  <a:lnTo>
                    <a:pt x="1223" y="834"/>
                  </a:lnTo>
                  <a:lnTo>
                    <a:pt x="1199" y="829"/>
                  </a:lnTo>
                  <a:lnTo>
                    <a:pt x="1193" y="793"/>
                  </a:lnTo>
                  <a:lnTo>
                    <a:pt x="1186" y="768"/>
                  </a:lnTo>
                  <a:lnTo>
                    <a:pt x="1168" y="753"/>
                  </a:lnTo>
                  <a:lnTo>
                    <a:pt x="1150" y="743"/>
                  </a:lnTo>
                  <a:lnTo>
                    <a:pt x="1168" y="702"/>
                  </a:lnTo>
                  <a:lnTo>
                    <a:pt x="1143" y="682"/>
                  </a:lnTo>
                  <a:lnTo>
                    <a:pt x="1125" y="651"/>
                  </a:lnTo>
                  <a:lnTo>
                    <a:pt x="1100" y="641"/>
                  </a:lnTo>
                  <a:lnTo>
                    <a:pt x="1082" y="620"/>
                  </a:lnTo>
                  <a:lnTo>
                    <a:pt x="1094" y="600"/>
                  </a:lnTo>
                  <a:lnTo>
                    <a:pt x="1082" y="580"/>
                  </a:lnTo>
                  <a:lnTo>
                    <a:pt x="1070" y="554"/>
                  </a:lnTo>
                  <a:lnTo>
                    <a:pt x="1057" y="539"/>
                  </a:lnTo>
                  <a:lnTo>
                    <a:pt x="1032" y="503"/>
                  </a:lnTo>
                  <a:lnTo>
                    <a:pt x="1027" y="483"/>
                  </a:lnTo>
                  <a:lnTo>
                    <a:pt x="1014" y="463"/>
                  </a:lnTo>
                  <a:lnTo>
                    <a:pt x="996" y="448"/>
                  </a:lnTo>
                  <a:lnTo>
                    <a:pt x="971" y="422"/>
                  </a:lnTo>
                  <a:lnTo>
                    <a:pt x="953" y="402"/>
                  </a:lnTo>
                  <a:lnTo>
                    <a:pt x="934" y="387"/>
                  </a:lnTo>
                  <a:lnTo>
                    <a:pt x="910" y="381"/>
                  </a:lnTo>
                  <a:lnTo>
                    <a:pt x="879" y="381"/>
                  </a:lnTo>
                  <a:lnTo>
                    <a:pt x="848" y="376"/>
                  </a:lnTo>
                  <a:lnTo>
                    <a:pt x="824" y="366"/>
                  </a:lnTo>
                  <a:lnTo>
                    <a:pt x="798" y="351"/>
                  </a:lnTo>
                  <a:lnTo>
                    <a:pt x="787" y="331"/>
                  </a:lnTo>
                  <a:lnTo>
                    <a:pt x="787" y="305"/>
                  </a:lnTo>
                  <a:lnTo>
                    <a:pt x="762" y="280"/>
                  </a:lnTo>
                  <a:lnTo>
                    <a:pt x="774" y="259"/>
                  </a:lnTo>
                  <a:lnTo>
                    <a:pt x="798" y="244"/>
                  </a:lnTo>
                  <a:lnTo>
                    <a:pt x="805" y="224"/>
                  </a:lnTo>
                  <a:lnTo>
                    <a:pt x="787" y="203"/>
                  </a:lnTo>
                  <a:lnTo>
                    <a:pt x="750" y="193"/>
                  </a:lnTo>
                  <a:lnTo>
                    <a:pt x="725" y="203"/>
                  </a:lnTo>
                  <a:lnTo>
                    <a:pt x="713" y="219"/>
                  </a:lnTo>
                  <a:lnTo>
                    <a:pt x="676" y="234"/>
                  </a:lnTo>
                  <a:lnTo>
                    <a:pt x="664" y="259"/>
                  </a:lnTo>
                  <a:lnTo>
                    <a:pt x="615" y="264"/>
                  </a:lnTo>
                  <a:lnTo>
                    <a:pt x="590" y="280"/>
                  </a:lnTo>
                  <a:lnTo>
                    <a:pt x="584" y="305"/>
                  </a:lnTo>
                  <a:lnTo>
                    <a:pt x="565" y="290"/>
                  </a:lnTo>
                  <a:lnTo>
                    <a:pt x="558" y="264"/>
                  </a:lnTo>
                  <a:lnTo>
                    <a:pt x="535" y="244"/>
                  </a:lnTo>
                  <a:lnTo>
                    <a:pt x="527" y="208"/>
                  </a:lnTo>
                  <a:lnTo>
                    <a:pt x="527" y="188"/>
                  </a:lnTo>
                  <a:lnTo>
                    <a:pt x="527" y="167"/>
                  </a:lnTo>
                  <a:lnTo>
                    <a:pt x="523" y="148"/>
                  </a:lnTo>
                  <a:lnTo>
                    <a:pt x="522" y="108"/>
                  </a:lnTo>
                  <a:lnTo>
                    <a:pt x="520" y="76"/>
                  </a:lnTo>
                  <a:lnTo>
                    <a:pt x="516" y="41"/>
                  </a:lnTo>
                  <a:lnTo>
                    <a:pt x="510" y="0"/>
                  </a:lnTo>
                  <a:lnTo>
                    <a:pt x="510" y="0"/>
                  </a:lnTo>
                  <a:lnTo>
                    <a:pt x="510" y="0"/>
                  </a:lnTo>
                  <a:lnTo>
                    <a:pt x="510" y="0"/>
                  </a:lnTo>
                  <a:lnTo>
                    <a:pt x="510" y="0"/>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20" name="Freeform 40"/>
            <p:cNvSpPr>
              <a:spLocks noChangeAspect="1" noChangeArrowheads="1"/>
            </p:cNvSpPr>
            <p:nvPr/>
          </p:nvSpPr>
          <p:spPr bwMode="auto">
            <a:xfrm>
              <a:off x="2414" y="2207"/>
              <a:ext cx="1209" cy="867"/>
            </a:xfrm>
            <a:custGeom>
              <a:avLst/>
              <a:gdLst/>
              <a:ahLst/>
              <a:cxnLst>
                <a:cxn ang="0">
                  <a:pos x="1371" y="213"/>
                </a:cxn>
                <a:cxn ang="0">
                  <a:pos x="1223" y="289"/>
                </a:cxn>
                <a:cxn ang="0">
                  <a:pos x="1051" y="264"/>
                </a:cxn>
                <a:cxn ang="0">
                  <a:pos x="934" y="406"/>
                </a:cxn>
                <a:cxn ang="0">
                  <a:pos x="743" y="315"/>
                </a:cxn>
                <a:cxn ang="0">
                  <a:pos x="572" y="283"/>
                </a:cxn>
                <a:cxn ang="0">
                  <a:pos x="300" y="228"/>
                </a:cxn>
                <a:cxn ang="0">
                  <a:pos x="60" y="284"/>
                </a:cxn>
                <a:cxn ang="0">
                  <a:pos x="90" y="414"/>
                </a:cxn>
                <a:cxn ang="0">
                  <a:pos x="245" y="509"/>
                </a:cxn>
                <a:cxn ang="0">
                  <a:pos x="285" y="630"/>
                </a:cxn>
                <a:cxn ang="0">
                  <a:pos x="373" y="728"/>
                </a:cxn>
                <a:cxn ang="0">
                  <a:pos x="315" y="772"/>
                </a:cxn>
                <a:cxn ang="0">
                  <a:pos x="373" y="850"/>
                </a:cxn>
                <a:cxn ang="0">
                  <a:pos x="415" y="919"/>
                </a:cxn>
                <a:cxn ang="0">
                  <a:pos x="407" y="1020"/>
                </a:cxn>
                <a:cxn ang="0">
                  <a:pos x="417" y="1145"/>
                </a:cxn>
                <a:cxn ang="0">
                  <a:pos x="416" y="1256"/>
                </a:cxn>
                <a:cxn ang="0">
                  <a:pos x="448" y="1429"/>
                </a:cxn>
                <a:cxn ang="0">
                  <a:pos x="491" y="1583"/>
                </a:cxn>
                <a:cxn ang="0">
                  <a:pos x="675" y="1485"/>
                </a:cxn>
                <a:cxn ang="0">
                  <a:pos x="713" y="1625"/>
                </a:cxn>
                <a:cxn ang="0">
                  <a:pos x="859" y="1678"/>
                </a:cxn>
                <a:cxn ang="0">
                  <a:pos x="995" y="1847"/>
                </a:cxn>
                <a:cxn ang="0">
                  <a:pos x="1069" y="1974"/>
                </a:cxn>
                <a:cxn ang="0">
                  <a:pos x="1145" y="2126"/>
                </a:cxn>
                <a:cxn ang="0">
                  <a:pos x="1331" y="2107"/>
                </a:cxn>
                <a:cxn ang="0">
                  <a:pos x="1520" y="2057"/>
                </a:cxn>
                <a:cxn ang="0">
                  <a:pos x="1487" y="1851"/>
                </a:cxn>
                <a:cxn ang="0">
                  <a:pos x="1672" y="1672"/>
                </a:cxn>
                <a:cxn ang="0">
                  <a:pos x="1754" y="1514"/>
                </a:cxn>
                <a:cxn ang="0">
                  <a:pos x="1887" y="1498"/>
                </a:cxn>
                <a:cxn ang="0">
                  <a:pos x="1911" y="1627"/>
                </a:cxn>
                <a:cxn ang="0">
                  <a:pos x="2046" y="1660"/>
                </a:cxn>
                <a:cxn ang="0">
                  <a:pos x="2164" y="1702"/>
                </a:cxn>
                <a:cxn ang="0">
                  <a:pos x="2331" y="1703"/>
                </a:cxn>
                <a:cxn ang="0">
                  <a:pos x="2423" y="1597"/>
                </a:cxn>
                <a:cxn ang="0">
                  <a:pos x="2275" y="1481"/>
                </a:cxn>
                <a:cxn ang="0">
                  <a:pos x="2467" y="1477"/>
                </a:cxn>
                <a:cxn ang="0">
                  <a:pos x="2410" y="1373"/>
                </a:cxn>
                <a:cxn ang="0">
                  <a:pos x="2261" y="1276"/>
                </a:cxn>
                <a:cxn ang="0">
                  <a:pos x="2164" y="1174"/>
                </a:cxn>
                <a:cxn ang="0">
                  <a:pos x="2226" y="1047"/>
                </a:cxn>
                <a:cxn ang="0">
                  <a:pos x="2367" y="986"/>
                </a:cxn>
                <a:cxn ang="0">
                  <a:pos x="2527" y="1047"/>
                </a:cxn>
                <a:cxn ang="0">
                  <a:pos x="2700" y="981"/>
                </a:cxn>
                <a:cxn ang="0">
                  <a:pos x="2798" y="839"/>
                </a:cxn>
                <a:cxn ang="0">
                  <a:pos x="2899" y="757"/>
                </a:cxn>
                <a:cxn ang="0">
                  <a:pos x="3022" y="611"/>
                </a:cxn>
                <a:cxn ang="0">
                  <a:pos x="2973" y="508"/>
                </a:cxn>
                <a:cxn ang="0">
                  <a:pos x="2829" y="493"/>
                </a:cxn>
                <a:cxn ang="0">
                  <a:pos x="2625" y="425"/>
                </a:cxn>
                <a:cxn ang="0">
                  <a:pos x="2386" y="422"/>
                </a:cxn>
                <a:cxn ang="0">
                  <a:pos x="2226" y="333"/>
                </a:cxn>
                <a:cxn ang="0">
                  <a:pos x="2126" y="424"/>
                </a:cxn>
                <a:cxn ang="0">
                  <a:pos x="1912" y="376"/>
                </a:cxn>
                <a:cxn ang="0">
                  <a:pos x="1830" y="221"/>
                </a:cxn>
                <a:cxn ang="0">
                  <a:pos x="1666" y="207"/>
                </a:cxn>
                <a:cxn ang="0">
                  <a:pos x="1549" y="86"/>
                </a:cxn>
                <a:cxn ang="0">
                  <a:pos x="1408" y="35"/>
                </a:cxn>
                <a:cxn ang="0">
                  <a:pos x="1303" y="81"/>
                </a:cxn>
              </a:cxnLst>
              <a:rect l="0" t="0" r="r" b="b"/>
              <a:pathLst>
                <a:path w="3022" h="2167">
                  <a:moveTo>
                    <a:pt x="1303" y="81"/>
                  </a:moveTo>
                  <a:lnTo>
                    <a:pt x="1310" y="101"/>
                  </a:lnTo>
                  <a:lnTo>
                    <a:pt x="1315" y="122"/>
                  </a:lnTo>
                  <a:lnTo>
                    <a:pt x="1328" y="147"/>
                  </a:lnTo>
                  <a:lnTo>
                    <a:pt x="1346" y="162"/>
                  </a:lnTo>
                  <a:lnTo>
                    <a:pt x="1365" y="178"/>
                  </a:lnTo>
                  <a:lnTo>
                    <a:pt x="1377" y="193"/>
                  </a:lnTo>
                  <a:lnTo>
                    <a:pt x="1371" y="213"/>
                  </a:lnTo>
                  <a:lnTo>
                    <a:pt x="1346" y="218"/>
                  </a:lnTo>
                  <a:lnTo>
                    <a:pt x="1352" y="239"/>
                  </a:lnTo>
                  <a:lnTo>
                    <a:pt x="1352" y="259"/>
                  </a:lnTo>
                  <a:lnTo>
                    <a:pt x="1346" y="284"/>
                  </a:lnTo>
                  <a:lnTo>
                    <a:pt x="1322" y="289"/>
                  </a:lnTo>
                  <a:lnTo>
                    <a:pt x="1279" y="269"/>
                  </a:lnTo>
                  <a:lnTo>
                    <a:pt x="1242" y="274"/>
                  </a:lnTo>
                  <a:lnTo>
                    <a:pt x="1223" y="289"/>
                  </a:lnTo>
                  <a:lnTo>
                    <a:pt x="1205" y="305"/>
                  </a:lnTo>
                  <a:lnTo>
                    <a:pt x="1186" y="315"/>
                  </a:lnTo>
                  <a:lnTo>
                    <a:pt x="1155" y="289"/>
                  </a:lnTo>
                  <a:lnTo>
                    <a:pt x="1143" y="274"/>
                  </a:lnTo>
                  <a:lnTo>
                    <a:pt x="1131" y="254"/>
                  </a:lnTo>
                  <a:lnTo>
                    <a:pt x="1094" y="244"/>
                  </a:lnTo>
                  <a:lnTo>
                    <a:pt x="1069" y="254"/>
                  </a:lnTo>
                  <a:lnTo>
                    <a:pt x="1051" y="264"/>
                  </a:lnTo>
                  <a:lnTo>
                    <a:pt x="1020" y="284"/>
                  </a:lnTo>
                  <a:lnTo>
                    <a:pt x="996" y="295"/>
                  </a:lnTo>
                  <a:lnTo>
                    <a:pt x="989" y="315"/>
                  </a:lnTo>
                  <a:lnTo>
                    <a:pt x="983" y="356"/>
                  </a:lnTo>
                  <a:lnTo>
                    <a:pt x="989" y="376"/>
                  </a:lnTo>
                  <a:lnTo>
                    <a:pt x="983" y="396"/>
                  </a:lnTo>
                  <a:lnTo>
                    <a:pt x="959" y="406"/>
                  </a:lnTo>
                  <a:lnTo>
                    <a:pt x="934" y="406"/>
                  </a:lnTo>
                  <a:lnTo>
                    <a:pt x="903" y="417"/>
                  </a:lnTo>
                  <a:lnTo>
                    <a:pt x="879" y="417"/>
                  </a:lnTo>
                  <a:lnTo>
                    <a:pt x="860" y="406"/>
                  </a:lnTo>
                  <a:lnTo>
                    <a:pt x="839" y="400"/>
                  </a:lnTo>
                  <a:lnTo>
                    <a:pt x="817" y="371"/>
                  </a:lnTo>
                  <a:lnTo>
                    <a:pt x="786" y="366"/>
                  </a:lnTo>
                  <a:lnTo>
                    <a:pt x="762" y="340"/>
                  </a:lnTo>
                  <a:lnTo>
                    <a:pt x="743" y="315"/>
                  </a:lnTo>
                  <a:lnTo>
                    <a:pt x="725" y="300"/>
                  </a:lnTo>
                  <a:lnTo>
                    <a:pt x="700" y="274"/>
                  </a:lnTo>
                  <a:lnTo>
                    <a:pt x="682" y="254"/>
                  </a:lnTo>
                  <a:lnTo>
                    <a:pt x="663" y="233"/>
                  </a:lnTo>
                  <a:lnTo>
                    <a:pt x="639" y="239"/>
                  </a:lnTo>
                  <a:lnTo>
                    <a:pt x="602" y="249"/>
                  </a:lnTo>
                  <a:lnTo>
                    <a:pt x="583" y="269"/>
                  </a:lnTo>
                  <a:lnTo>
                    <a:pt x="572" y="283"/>
                  </a:lnTo>
                  <a:lnTo>
                    <a:pt x="540" y="274"/>
                  </a:lnTo>
                  <a:lnTo>
                    <a:pt x="491" y="259"/>
                  </a:lnTo>
                  <a:lnTo>
                    <a:pt x="474" y="245"/>
                  </a:lnTo>
                  <a:lnTo>
                    <a:pt x="460" y="228"/>
                  </a:lnTo>
                  <a:lnTo>
                    <a:pt x="430" y="218"/>
                  </a:lnTo>
                  <a:lnTo>
                    <a:pt x="405" y="213"/>
                  </a:lnTo>
                  <a:lnTo>
                    <a:pt x="362" y="223"/>
                  </a:lnTo>
                  <a:lnTo>
                    <a:pt x="300" y="228"/>
                  </a:lnTo>
                  <a:lnTo>
                    <a:pt x="270" y="223"/>
                  </a:lnTo>
                  <a:lnTo>
                    <a:pt x="239" y="228"/>
                  </a:lnTo>
                  <a:lnTo>
                    <a:pt x="202" y="223"/>
                  </a:lnTo>
                  <a:lnTo>
                    <a:pt x="166" y="218"/>
                  </a:lnTo>
                  <a:lnTo>
                    <a:pt x="128" y="223"/>
                  </a:lnTo>
                  <a:lnTo>
                    <a:pt x="110" y="244"/>
                  </a:lnTo>
                  <a:lnTo>
                    <a:pt x="85" y="254"/>
                  </a:lnTo>
                  <a:lnTo>
                    <a:pt x="60" y="284"/>
                  </a:lnTo>
                  <a:lnTo>
                    <a:pt x="60" y="305"/>
                  </a:lnTo>
                  <a:lnTo>
                    <a:pt x="73" y="320"/>
                  </a:lnTo>
                  <a:lnTo>
                    <a:pt x="67" y="340"/>
                  </a:lnTo>
                  <a:lnTo>
                    <a:pt x="0" y="366"/>
                  </a:lnTo>
                  <a:lnTo>
                    <a:pt x="36" y="381"/>
                  </a:lnTo>
                  <a:lnTo>
                    <a:pt x="58" y="388"/>
                  </a:lnTo>
                  <a:lnTo>
                    <a:pt x="75" y="400"/>
                  </a:lnTo>
                  <a:lnTo>
                    <a:pt x="90" y="414"/>
                  </a:lnTo>
                  <a:lnTo>
                    <a:pt x="110" y="401"/>
                  </a:lnTo>
                  <a:lnTo>
                    <a:pt x="129" y="428"/>
                  </a:lnTo>
                  <a:lnTo>
                    <a:pt x="148" y="436"/>
                  </a:lnTo>
                  <a:lnTo>
                    <a:pt x="186" y="447"/>
                  </a:lnTo>
                  <a:lnTo>
                    <a:pt x="214" y="457"/>
                  </a:lnTo>
                  <a:lnTo>
                    <a:pt x="227" y="484"/>
                  </a:lnTo>
                  <a:lnTo>
                    <a:pt x="235" y="493"/>
                  </a:lnTo>
                  <a:lnTo>
                    <a:pt x="245" y="509"/>
                  </a:lnTo>
                  <a:lnTo>
                    <a:pt x="260" y="530"/>
                  </a:lnTo>
                  <a:lnTo>
                    <a:pt x="275" y="548"/>
                  </a:lnTo>
                  <a:lnTo>
                    <a:pt x="283" y="557"/>
                  </a:lnTo>
                  <a:lnTo>
                    <a:pt x="287" y="571"/>
                  </a:lnTo>
                  <a:lnTo>
                    <a:pt x="287" y="585"/>
                  </a:lnTo>
                  <a:lnTo>
                    <a:pt x="283" y="601"/>
                  </a:lnTo>
                  <a:lnTo>
                    <a:pt x="279" y="618"/>
                  </a:lnTo>
                  <a:lnTo>
                    <a:pt x="285" y="630"/>
                  </a:lnTo>
                  <a:lnTo>
                    <a:pt x="288" y="635"/>
                  </a:lnTo>
                  <a:lnTo>
                    <a:pt x="297" y="645"/>
                  </a:lnTo>
                  <a:lnTo>
                    <a:pt x="309" y="660"/>
                  </a:lnTo>
                  <a:lnTo>
                    <a:pt x="318" y="672"/>
                  </a:lnTo>
                  <a:lnTo>
                    <a:pt x="330" y="685"/>
                  </a:lnTo>
                  <a:lnTo>
                    <a:pt x="340" y="704"/>
                  </a:lnTo>
                  <a:lnTo>
                    <a:pt x="369" y="711"/>
                  </a:lnTo>
                  <a:lnTo>
                    <a:pt x="373" y="728"/>
                  </a:lnTo>
                  <a:lnTo>
                    <a:pt x="376" y="736"/>
                  </a:lnTo>
                  <a:lnTo>
                    <a:pt x="393" y="752"/>
                  </a:lnTo>
                  <a:lnTo>
                    <a:pt x="385" y="766"/>
                  </a:lnTo>
                  <a:lnTo>
                    <a:pt x="372" y="766"/>
                  </a:lnTo>
                  <a:lnTo>
                    <a:pt x="339" y="759"/>
                  </a:lnTo>
                  <a:lnTo>
                    <a:pt x="324" y="762"/>
                  </a:lnTo>
                  <a:lnTo>
                    <a:pt x="321" y="765"/>
                  </a:lnTo>
                  <a:lnTo>
                    <a:pt x="315" y="772"/>
                  </a:lnTo>
                  <a:lnTo>
                    <a:pt x="317" y="782"/>
                  </a:lnTo>
                  <a:lnTo>
                    <a:pt x="319" y="788"/>
                  </a:lnTo>
                  <a:lnTo>
                    <a:pt x="323" y="794"/>
                  </a:lnTo>
                  <a:lnTo>
                    <a:pt x="324" y="797"/>
                  </a:lnTo>
                  <a:lnTo>
                    <a:pt x="350" y="807"/>
                  </a:lnTo>
                  <a:lnTo>
                    <a:pt x="357" y="820"/>
                  </a:lnTo>
                  <a:lnTo>
                    <a:pt x="368" y="838"/>
                  </a:lnTo>
                  <a:lnTo>
                    <a:pt x="373" y="850"/>
                  </a:lnTo>
                  <a:lnTo>
                    <a:pt x="375" y="863"/>
                  </a:lnTo>
                  <a:lnTo>
                    <a:pt x="382" y="882"/>
                  </a:lnTo>
                  <a:lnTo>
                    <a:pt x="384" y="886"/>
                  </a:lnTo>
                  <a:lnTo>
                    <a:pt x="402" y="894"/>
                  </a:lnTo>
                  <a:lnTo>
                    <a:pt x="409" y="897"/>
                  </a:lnTo>
                  <a:lnTo>
                    <a:pt x="415" y="903"/>
                  </a:lnTo>
                  <a:lnTo>
                    <a:pt x="414" y="913"/>
                  </a:lnTo>
                  <a:lnTo>
                    <a:pt x="415" y="919"/>
                  </a:lnTo>
                  <a:lnTo>
                    <a:pt x="411" y="931"/>
                  </a:lnTo>
                  <a:lnTo>
                    <a:pt x="393" y="947"/>
                  </a:lnTo>
                  <a:lnTo>
                    <a:pt x="390" y="971"/>
                  </a:lnTo>
                  <a:lnTo>
                    <a:pt x="408" y="979"/>
                  </a:lnTo>
                  <a:lnTo>
                    <a:pt x="408" y="991"/>
                  </a:lnTo>
                  <a:lnTo>
                    <a:pt x="405" y="1002"/>
                  </a:lnTo>
                  <a:lnTo>
                    <a:pt x="405" y="1007"/>
                  </a:lnTo>
                  <a:lnTo>
                    <a:pt x="407" y="1020"/>
                  </a:lnTo>
                  <a:lnTo>
                    <a:pt x="408" y="1025"/>
                  </a:lnTo>
                  <a:lnTo>
                    <a:pt x="411" y="1033"/>
                  </a:lnTo>
                  <a:lnTo>
                    <a:pt x="410" y="1044"/>
                  </a:lnTo>
                  <a:lnTo>
                    <a:pt x="419" y="1074"/>
                  </a:lnTo>
                  <a:lnTo>
                    <a:pt x="426" y="1092"/>
                  </a:lnTo>
                  <a:lnTo>
                    <a:pt x="430" y="1110"/>
                  </a:lnTo>
                  <a:lnTo>
                    <a:pt x="419" y="1132"/>
                  </a:lnTo>
                  <a:lnTo>
                    <a:pt x="417" y="1145"/>
                  </a:lnTo>
                  <a:lnTo>
                    <a:pt x="412" y="1161"/>
                  </a:lnTo>
                  <a:lnTo>
                    <a:pt x="408" y="1175"/>
                  </a:lnTo>
                  <a:lnTo>
                    <a:pt x="412" y="1188"/>
                  </a:lnTo>
                  <a:lnTo>
                    <a:pt x="418" y="1199"/>
                  </a:lnTo>
                  <a:lnTo>
                    <a:pt x="422" y="1207"/>
                  </a:lnTo>
                  <a:lnTo>
                    <a:pt x="423" y="1227"/>
                  </a:lnTo>
                  <a:lnTo>
                    <a:pt x="424" y="1239"/>
                  </a:lnTo>
                  <a:lnTo>
                    <a:pt x="416" y="1256"/>
                  </a:lnTo>
                  <a:lnTo>
                    <a:pt x="425" y="1273"/>
                  </a:lnTo>
                  <a:lnTo>
                    <a:pt x="435" y="1292"/>
                  </a:lnTo>
                  <a:lnTo>
                    <a:pt x="441" y="1326"/>
                  </a:lnTo>
                  <a:lnTo>
                    <a:pt x="444" y="1350"/>
                  </a:lnTo>
                  <a:lnTo>
                    <a:pt x="447" y="1374"/>
                  </a:lnTo>
                  <a:lnTo>
                    <a:pt x="447" y="1397"/>
                  </a:lnTo>
                  <a:lnTo>
                    <a:pt x="447" y="1411"/>
                  </a:lnTo>
                  <a:lnTo>
                    <a:pt x="448" y="1429"/>
                  </a:lnTo>
                  <a:lnTo>
                    <a:pt x="449" y="1440"/>
                  </a:lnTo>
                  <a:lnTo>
                    <a:pt x="453" y="1460"/>
                  </a:lnTo>
                  <a:lnTo>
                    <a:pt x="453" y="1476"/>
                  </a:lnTo>
                  <a:lnTo>
                    <a:pt x="454" y="1493"/>
                  </a:lnTo>
                  <a:lnTo>
                    <a:pt x="454" y="1502"/>
                  </a:lnTo>
                  <a:lnTo>
                    <a:pt x="460" y="1536"/>
                  </a:lnTo>
                  <a:lnTo>
                    <a:pt x="485" y="1556"/>
                  </a:lnTo>
                  <a:lnTo>
                    <a:pt x="491" y="1583"/>
                  </a:lnTo>
                  <a:lnTo>
                    <a:pt x="509" y="1597"/>
                  </a:lnTo>
                  <a:lnTo>
                    <a:pt x="516" y="1572"/>
                  </a:lnTo>
                  <a:lnTo>
                    <a:pt x="540" y="1557"/>
                  </a:lnTo>
                  <a:lnTo>
                    <a:pt x="590" y="1552"/>
                  </a:lnTo>
                  <a:lnTo>
                    <a:pt x="602" y="1526"/>
                  </a:lnTo>
                  <a:lnTo>
                    <a:pt x="637" y="1511"/>
                  </a:lnTo>
                  <a:lnTo>
                    <a:pt x="650" y="1496"/>
                  </a:lnTo>
                  <a:lnTo>
                    <a:pt x="675" y="1485"/>
                  </a:lnTo>
                  <a:lnTo>
                    <a:pt x="712" y="1495"/>
                  </a:lnTo>
                  <a:lnTo>
                    <a:pt x="730" y="1515"/>
                  </a:lnTo>
                  <a:lnTo>
                    <a:pt x="725" y="1536"/>
                  </a:lnTo>
                  <a:lnTo>
                    <a:pt x="699" y="1552"/>
                  </a:lnTo>
                  <a:lnTo>
                    <a:pt x="688" y="1572"/>
                  </a:lnTo>
                  <a:lnTo>
                    <a:pt x="711" y="1597"/>
                  </a:lnTo>
                  <a:lnTo>
                    <a:pt x="713" y="1616"/>
                  </a:lnTo>
                  <a:lnTo>
                    <a:pt x="713" y="1625"/>
                  </a:lnTo>
                  <a:lnTo>
                    <a:pt x="724" y="1643"/>
                  </a:lnTo>
                  <a:lnTo>
                    <a:pt x="748" y="1657"/>
                  </a:lnTo>
                  <a:lnTo>
                    <a:pt x="769" y="1667"/>
                  </a:lnTo>
                  <a:lnTo>
                    <a:pt x="794" y="1672"/>
                  </a:lnTo>
                  <a:lnTo>
                    <a:pt x="816" y="1675"/>
                  </a:lnTo>
                  <a:lnTo>
                    <a:pt x="823" y="1674"/>
                  </a:lnTo>
                  <a:lnTo>
                    <a:pt x="839" y="1674"/>
                  </a:lnTo>
                  <a:lnTo>
                    <a:pt x="859" y="1678"/>
                  </a:lnTo>
                  <a:lnTo>
                    <a:pt x="889" y="1704"/>
                  </a:lnTo>
                  <a:lnTo>
                    <a:pt x="905" y="1723"/>
                  </a:lnTo>
                  <a:lnTo>
                    <a:pt x="919" y="1738"/>
                  </a:lnTo>
                  <a:lnTo>
                    <a:pt x="940" y="1754"/>
                  </a:lnTo>
                  <a:lnTo>
                    <a:pt x="952" y="1774"/>
                  </a:lnTo>
                  <a:lnTo>
                    <a:pt x="959" y="1795"/>
                  </a:lnTo>
                  <a:lnTo>
                    <a:pt x="978" y="1823"/>
                  </a:lnTo>
                  <a:lnTo>
                    <a:pt x="995" y="1847"/>
                  </a:lnTo>
                  <a:lnTo>
                    <a:pt x="1009" y="1874"/>
                  </a:lnTo>
                  <a:lnTo>
                    <a:pt x="1020" y="1892"/>
                  </a:lnTo>
                  <a:lnTo>
                    <a:pt x="1007" y="1914"/>
                  </a:lnTo>
                  <a:lnTo>
                    <a:pt x="1010" y="1915"/>
                  </a:lnTo>
                  <a:lnTo>
                    <a:pt x="1016" y="1923"/>
                  </a:lnTo>
                  <a:lnTo>
                    <a:pt x="1025" y="1933"/>
                  </a:lnTo>
                  <a:lnTo>
                    <a:pt x="1049" y="1942"/>
                  </a:lnTo>
                  <a:lnTo>
                    <a:pt x="1069" y="1974"/>
                  </a:lnTo>
                  <a:lnTo>
                    <a:pt x="1093" y="1994"/>
                  </a:lnTo>
                  <a:lnTo>
                    <a:pt x="1075" y="2035"/>
                  </a:lnTo>
                  <a:lnTo>
                    <a:pt x="1092" y="2043"/>
                  </a:lnTo>
                  <a:lnTo>
                    <a:pt x="1113" y="2061"/>
                  </a:lnTo>
                  <a:lnTo>
                    <a:pt x="1118" y="2082"/>
                  </a:lnTo>
                  <a:lnTo>
                    <a:pt x="1122" y="2112"/>
                  </a:lnTo>
                  <a:lnTo>
                    <a:pt x="1125" y="2122"/>
                  </a:lnTo>
                  <a:lnTo>
                    <a:pt x="1145" y="2126"/>
                  </a:lnTo>
                  <a:lnTo>
                    <a:pt x="1172" y="2135"/>
                  </a:lnTo>
                  <a:lnTo>
                    <a:pt x="1174" y="2157"/>
                  </a:lnTo>
                  <a:lnTo>
                    <a:pt x="1200" y="2167"/>
                  </a:lnTo>
                  <a:lnTo>
                    <a:pt x="1224" y="2151"/>
                  </a:lnTo>
                  <a:lnTo>
                    <a:pt x="1255" y="2157"/>
                  </a:lnTo>
                  <a:lnTo>
                    <a:pt x="1291" y="2135"/>
                  </a:lnTo>
                  <a:lnTo>
                    <a:pt x="1303" y="2122"/>
                  </a:lnTo>
                  <a:lnTo>
                    <a:pt x="1331" y="2107"/>
                  </a:lnTo>
                  <a:lnTo>
                    <a:pt x="1357" y="2096"/>
                  </a:lnTo>
                  <a:lnTo>
                    <a:pt x="1407" y="2081"/>
                  </a:lnTo>
                  <a:lnTo>
                    <a:pt x="1413" y="2100"/>
                  </a:lnTo>
                  <a:lnTo>
                    <a:pt x="1433" y="2116"/>
                  </a:lnTo>
                  <a:lnTo>
                    <a:pt x="1459" y="2105"/>
                  </a:lnTo>
                  <a:lnTo>
                    <a:pt x="1482" y="2090"/>
                  </a:lnTo>
                  <a:lnTo>
                    <a:pt x="1507" y="2080"/>
                  </a:lnTo>
                  <a:lnTo>
                    <a:pt x="1520" y="2057"/>
                  </a:lnTo>
                  <a:lnTo>
                    <a:pt x="1531" y="2035"/>
                  </a:lnTo>
                  <a:lnTo>
                    <a:pt x="1518" y="2004"/>
                  </a:lnTo>
                  <a:lnTo>
                    <a:pt x="1525" y="1979"/>
                  </a:lnTo>
                  <a:lnTo>
                    <a:pt x="1507" y="1954"/>
                  </a:lnTo>
                  <a:lnTo>
                    <a:pt x="1487" y="1933"/>
                  </a:lnTo>
                  <a:lnTo>
                    <a:pt x="1488" y="1912"/>
                  </a:lnTo>
                  <a:lnTo>
                    <a:pt x="1494" y="1882"/>
                  </a:lnTo>
                  <a:lnTo>
                    <a:pt x="1487" y="1851"/>
                  </a:lnTo>
                  <a:lnTo>
                    <a:pt x="1494" y="1822"/>
                  </a:lnTo>
                  <a:lnTo>
                    <a:pt x="1520" y="1815"/>
                  </a:lnTo>
                  <a:lnTo>
                    <a:pt x="1568" y="1785"/>
                  </a:lnTo>
                  <a:lnTo>
                    <a:pt x="1573" y="1767"/>
                  </a:lnTo>
                  <a:lnTo>
                    <a:pt x="1598" y="1746"/>
                  </a:lnTo>
                  <a:lnTo>
                    <a:pt x="1634" y="1720"/>
                  </a:lnTo>
                  <a:lnTo>
                    <a:pt x="1668" y="1692"/>
                  </a:lnTo>
                  <a:lnTo>
                    <a:pt x="1672" y="1672"/>
                  </a:lnTo>
                  <a:lnTo>
                    <a:pt x="1666" y="1649"/>
                  </a:lnTo>
                  <a:lnTo>
                    <a:pt x="1650" y="1632"/>
                  </a:lnTo>
                  <a:lnTo>
                    <a:pt x="1648" y="1618"/>
                  </a:lnTo>
                  <a:lnTo>
                    <a:pt x="1653" y="1599"/>
                  </a:lnTo>
                  <a:lnTo>
                    <a:pt x="1690" y="1577"/>
                  </a:lnTo>
                  <a:lnTo>
                    <a:pt x="1724" y="1577"/>
                  </a:lnTo>
                  <a:lnTo>
                    <a:pt x="1741" y="1556"/>
                  </a:lnTo>
                  <a:lnTo>
                    <a:pt x="1754" y="1514"/>
                  </a:lnTo>
                  <a:lnTo>
                    <a:pt x="1757" y="1485"/>
                  </a:lnTo>
                  <a:lnTo>
                    <a:pt x="1775" y="1475"/>
                  </a:lnTo>
                  <a:lnTo>
                    <a:pt x="1801" y="1481"/>
                  </a:lnTo>
                  <a:lnTo>
                    <a:pt x="1821" y="1486"/>
                  </a:lnTo>
                  <a:lnTo>
                    <a:pt x="1846" y="1475"/>
                  </a:lnTo>
                  <a:lnTo>
                    <a:pt x="1872" y="1466"/>
                  </a:lnTo>
                  <a:lnTo>
                    <a:pt x="1894" y="1475"/>
                  </a:lnTo>
                  <a:lnTo>
                    <a:pt x="1887" y="1498"/>
                  </a:lnTo>
                  <a:lnTo>
                    <a:pt x="1875" y="1516"/>
                  </a:lnTo>
                  <a:lnTo>
                    <a:pt x="1888" y="1536"/>
                  </a:lnTo>
                  <a:lnTo>
                    <a:pt x="1894" y="1546"/>
                  </a:lnTo>
                  <a:lnTo>
                    <a:pt x="1899" y="1557"/>
                  </a:lnTo>
                  <a:lnTo>
                    <a:pt x="1918" y="1576"/>
                  </a:lnTo>
                  <a:lnTo>
                    <a:pt x="1918" y="1593"/>
                  </a:lnTo>
                  <a:lnTo>
                    <a:pt x="1918" y="1608"/>
                  </a:lnTo>
                  <a:lnTo>
                    <a:pt x="1911" y="1627"/>
                  </a:lnTo>
                  <a:lnTo>
                    <a:pt x="1905" y="1640"/>
                  </a:lnTo>
                  <a:lnTo>
                    <a:pt x="1920" y="1653"/>
                  </a:lnTo>
                  <a:lnTo>
                    <a:pt x="1937" y="1663"/>
                  </a:lnTo>
                  <a:lnTo>
                    <a:pt x="1961" y="1666"/>
                  </a:lnTo>
                  <a:lnTo>
                    <a:pt x="1973" y="1668"/>
                  </a:lnTo>
                  <a:lnTo>
                    <a:pt x="2010" y="1668"/>
                  </a:lnTo>
                  <a:lnTo>
                    <a:pt x="2019" y="1669"/>
                  </a:lnTo>
                  <a:lnTo>
                    <a:pt x="2046" y="1660"/>
                  </a:lnTo>
                  <a:lnTo>
                    <a:pt x="2078" y="1655"/>
                  </a:lnTo>
                  <a:lnTo>
                    <a:pt x="2091" y="1653"/>
                  </a:lnTo>
                  <a:lnTo>
                    <a:pt x="2148" y="1652"/>
                  </a:lnTo>
                  <a:lnTo>
                    <a:pt x="2152" y="1663"/>
                  </a:lnTo>
                  <a:lnTo>
                    <a:pt x="2155" y="1671"/>
                  </a:lnTo>
                  <a:lnTo>
                    <a:pt x="2159" y="1683"/>
                  </a:lnTo>
                  <a:lnTo>
                    <a:pt x="2162" y="1694"/>
                  </a:lnTo>
                  <a:lnTo>
                    <a:pt x="2164" y="1702"/>
                  </a:lnTo>
                  <a:lnTo>
                    <a:pt x="2175" y="1698"/>
                  </a:lnTo>
                  <a:lnTo>
                    <a:pt x="2182" y="1695"/>
                  </a:lnTo>
                  <a:lnTo>
                    <a:pt x="2196" y="1691"/>
                  </a:lnTo>
                  <a:lnTo>
                    <a:pt x="2209" y="1691"/>
                  </a:lnTo>
                  <a:lnTo>
                    <a:pt x="2234" y="1688"/>
                  </a:lnTo>
                  <a:lnTo>
                    <a:pt x="2264" y="1704"/>
                  </a:lnTo>
                  <a:lnTo>
                    <a:pt x="2298" y="1708"/>
                  </a:lnTo>
                  <a:lnTo>
                    <a:pt x="2331" y="1703"/>
                  </a:lnTo>
                  <a:lnTo>
                    <a:pt x="2374" y="1698"/>
                  </a:lnTo>
                  <a:lnTo>
                    <a:pt x="2398" y="1688"/>
                  </a:lnTo>
                  <a:lnTo>
                    <a:pt x="2429" y="1688"/>
                  </a:lnTo>
                  <a:lnTo>
                    <a:pt x="2451" y="1683"/>
                  </a:lnTo>
                  <a:lnTo>
                    <a:pt x="2462" y="1677"/>
                  </a:lnTo>
                  <a:lnTo>
                    <a:pt x="2460" y="1658"/>
                  </a:lnTo>
                  <a:lnTo>
                    <a:pt x="2447" y="1632"/>
                  </a:lnTo>
                  <a:lnTo>
                    <a:pt x="2423" y="1597"/>
                  </a:lnTo>
                  <a:lnTo>
                    <a:pt x="2404" y="1586"/>
                  </a:lnTo>
                  <a:lnTo>
                    <a:pt x="2361" y="1586"/>
                  </a:lnTo>
                  <a:lnTo>
                    <a:pt x="2337" y="1571"/>
                  </a:lnTo>
                  <a:lnTo>
                    <a:pt x="2324" y="1556"/>
                  </a:lnTo>
                  <a:lnTo>
                    <a:pt x="2287" y="1546"/>
                  </a:lnTo>
                  <a:lnTo>
                    <a:pt x="2275" y="1530"/>
                  </a:lnTo>
                  <a:lnTo>
                    <a:pt x="2269" y="1505"/>
                  </a:lnTo>
                  <a:lnTo>
                    <a:pt x="2275" y="1481"/>
                  </a:lnTo>
                  <a:lnTo>
                    <a:pt x="2300" y="1469"/>
                  </a:lnTo>
                  <a:lnTo>
                    <a:pt x="2324" y="1465"/>
                  </a:lnTo>
                  <a:lnTo>
                    <a:pt x="2337" y="1449"/>
                  </a:lnTo>
                  <a:lnTo>
                    <a:pt x="2354" y="1440"/>
                  </a:lnTo>
                  <a:lnTo>
                    <a:pt x="2380" y="1444"/>
                  </a:lnTo>
                  <a:lnTo>
                    <a:pt x="2404" y="1459"/>
                  </a:lnTo>
                  <a:lnTo>
                    <a:pt x="2435" y="1475"/>
                  </a:lnTo>
                  <a:lnTo>
                    <a:pt x="2467" y="1477"/>
                  </a:lnTo>
                  <a:lnTo>
                    <a:pt x="2483" y="1482"/>
                  </a:lnTo>
                  <a:lnTo>
                    <a:pt x="2480" y="1457"/>
                  </a:lnTo>
                  <a:lnTo>
                    <a:pt x="2454" y="1449"/>
                  </a:lnTo>
                  <a:lnTo>
                    <a:pt x="2438" y="1443"/>
                  </a:lnTo>
                  <a:lnTo>
                    <a:pt x="2435" y="1424"/>
                  </a:lnTo>
                  <a:lnTo>
                    <a:pt x="2423" y="1408"/>
                  </a:lnTo>
                  <a:lnTo>
                    <a:pt x="2410" y="1393"/>
                  </a:lnTo>
                  <a:lnTo>
                    <a:pt x="2410" y="1373"/>
                  </a:lnTo>
                  <a:lnTo>
                    <a:pt x="2386" y="1358"/>
                  </a:lnTo>
                  <a:lnTo>
                    <a:pt x="2355" y="1363"/>
                  </a:lnTo>
                  <a:lnTo>
                    <a:pt x="2343" y="1347"/>
                  </a:lnTo>
                  <a:lnTo>
                    <a:pt x="2312" y="1363"/>
                  </a:lnTo>
                  <a:lnTo>
                    <a:pt x="2281" y="1347"/>
                  </a:lnTo>
                  <a:lnTo>
                    <a:pt x="2275" y="1322"/>
                  </a:lnTo>
                  <a:lnTo>
                    <a:pt x="2263" y="1307"/>
                  </a:lnTo>
                  <a:lnTo>
                    <a:pt x="2261" y="1276"/>
                  </a:lnTo>
                  <a:lnTo>
                    <a:pt x="2226" y="1271"/>
                  </a:lnTo>
                  <a:lnTo>
                    <a:pt x="2201" y="1271"/>
                  </a:lnTo>
                  <a:lnTo>
                    <a:pt x="2183" y="1261"/>
                  </a:lnTo>
                  <a:lnTo>
                    <a:pt x="2183" y="1241"/>
                  </a:lnTo>
                  <a:lnTo>
                    <a:pt x="2182" y="1232"/>
                  </a:lnTo>
                  <a:lnTo>
                    <a:pt x="2164" y="1220"/>
                  </a:lnTo>
                  <a:lnTo>
                    <a:pt x="2144" y="1193"/>
                  </a:lnTo>
                  <a:lnTo>
                    <a:pt x="2164" y="1174"/>
                  </a:lnTo>
                  <a:lnTo>
                    <a:pt x="2183" y="1159"/>
                  </a:lnTo>
                  <a:lnTo>
                    <a:pt x="2214" y="1149"/>
                  </a:lnTo>
                  <a:lnTo>
                    <a:pt x="2228" y="1144"/>
                  </a:lnTo>
                  <a:lnTo>
                    <a:pt x="2226" y="1129"/>
                  </a:lnTo>
                  <a:lnTo>
                    <a:pt x="2251" y="1113"/>
                  </a:lnTo>
                  <a:lnTo>
                    <a:pt x="2263" y="1098"/>
                  </a:lnTo>
                  <a:lnTo>
                    <a:pt x="2263" y="1068"/>
                  </a:lnTo>
                  <a:lnTo>
                    <a:pt x="2226" y="1047"/>
                  </a:lnTo>
                  <a:lnTo>
                    <a:pt x="2214" y="1027"/>
                  </a:lnTo>
                  <a:lnTo>
                    <a:pt x="2238" y="1022"/>
                  </a:lnTo>
                  <a:lnTo>
                    <a:pt x="2257" y="1007"/>
                  </a:lnTo>
                  <a:lnTo>
                    <a:pt x="2268" y="988"/>
                  </a:lnTo>
                  <a:lnTo>
                    <a:pt x="2280" y="964"/>
                  </a:lnTo>
                  <a:lnTo>
                    <a:pt x="2306" y="976"/>
                  </a:lnTo>
                  <a:lnTo>
                    <a:pt x="2337" y="976"/>
                  </a:lnTo>
                  <a:lnTo>
                    <a:pt x="2367" y="986"/>
                  </a:lnTo>
                  <a:lnTo>
                    <a:pt x="2386" y="996"/>
                  </a:lnTo>
                  <a:lnTo>
                    <a:pt x="2398" y="1017"/>
                  </a:lnTo>
                  <a:lnTo>
                    <a:pt x="2423" y="1022"/>
                  </a:lnTo>
                  <a:lnTo>
                    <a:pt x="2447" y="1012"/>
                  </a:lnTo>
                  <a:lnTo>
                    <a:pt x="2480" y="996"/>
                  </a:lnTo>
                  <a:lnTo>
                    <a:pt x="2503" y="1002"/>
                  </a:lnTo>
                  <a:lnTo>
                    <a:pt x="2521" y="1022"/>
                  </a:lnTo>
                  <a:lnTo>
                    <a:pt x="2527" y="1047"/>
                  </a:lnTo>
                  <a:lnTo>
                    <a:pt x="2552" y="1068"/>
                  </a:lnTo>
                  <a:lnTo>
                    <a:pt x="2583" y="1068"/>
                  </a:lnTo>
                  <a:lnTo>
                    <a:pt x="2601" y="1057"/>
                  </a:lnTo>
                  <a:lnTo>
                    <a:pt x="2626" y="1057"/>
                  </a:lnTo>
                  <a:lnTo>
                    <a:pt x="2657" y="1032"/>
                  </a:lnTo>
                  <a:lnTo>
                    <a:pt x="2675" y="1017"/>
                  </a:lnTo>
                  <a:lnTo>
                    <a:pt x="2681" y="991"/>
                  </a:lnTo>
                  <a:lnTo>
                    <a:pt x="2700" y="981"/>
                  </a:lnTo>
                  <a:lnTo>
                    <a:pt x="2709" y="947"/>
                  </a:lnTo>
                  <a:lnTo>
                    <a:pt x="2730" y="925"/>
                  </a:lnTo>
                  <a:lnTo>
                    <a:pt x="2749" y="905"/>
                  </a:lnTo>
                  <a:lnTo>
                    <a:pt x="2737" y="885"/>
                  </a:lnTo>
                  <a:lnTo>
                    <a:pt x="2743" y="864"/>
                  </a:lnTo>
                  <a:lnTo>
                    <a:pt x="2767" y="849"/>
                  </a:lnTo>
                  <a:lnTo>
                    <a:pt x="2785" y="858"/>
                  </a:lnTo>
                  <a:lnTo>
                    <a:pt x="2798" y="839"/>
                  </a:lnTo>
                  <a:lnTo>
                    <a:pt x="2823" y="854"/>
                  </a:lnTo>
                  <a:lnTo>
                    <a:pt x="2840" y="862"/>
                  </a:lnTo>
                  <a:lnTo>
                    <a:pt x="2853" y="854"/>
                  </a:lnTo>
                  <a:lnTo>
                    <a:pt x="2866" y="839"/>
                  </a:lnTo>
                  <a:lnTo>
                    <a:pt x="2853" y="813"/>
                  </a:lnTo>
                  <a:lnTo>
                    <a:pt x="2885" y="797"/>
                  </a:lnTo>
                  <a:lnTo>
                    <a:pt x="2884" y="778"/>
                  </a:lnTo>
                  <a:lnTo>
                    <a:pt x="2899" y="757"/>
                  </a:lnTo>
                  <a:lnTo>
                    <a:pt x="2887" y="738"/>
                  </a:lnTo>
                  <a:lnTo>
                    <a:pt x="2921" y="722"/>
                  </a:lnTo>
                  <a:lnTo>
                    <a:pt x="2933" y="681"/>
                  </a:lnTo>
                  <a:lnTo>
                    <a:pt x="2964" y="671"/>
                  </a:lnTo>
                  <a:lnTo>
                    <a:pt x="2978" y="657"/>
                  </a:lnTo>
                  <a:lnTo>
                    <a:pt x="3014" y="634"/>
                  </a:lnTo>
                  <a:lnTo>
                    <a:pt x="3022" y="616"/>
                  </a:lnTo>
                  <a:lnTo>
                    <a:pt x="3022" y="611"/>
                  </a:lnTo>
                  <a:lnTo>
                    <a:pt x="3013" y="600"/>
                  </a:lnTo>
                  <a:lnTo>
                    <a:pt x="2989" y="595"/>
                  </a:lnTo>
                  <a:lnTo>
                    <a:pt x="2964" y="579"/>
                  </a:lnTo>
                  <a:lnTo>
                    <a:pt x="2940" y="559"/>
                  </a:lnTo>
                  <a:lnTo>
                    <a:pt x="2961" y="551"/>
                  </a:lnTo>
                  <a:lnTo>
                    <a:pt x="2976" y="528"/>
                  </a:lnTo>
                  <a:lnTo>
                    <a:pt x="2995" y="523"/>
                  </a:lnTo>
                  <a:lnTo>
                    <a:pt x="2973" y="508"/>
                  </a:lnTo>
                  <a:lnTo>
                    <a:pt x="2978" y="482"/>
                  </a:lnTo>
                  <a:lnTo>
                    <a:pt x="2954" y="480"/>
                  </a:lnTo>
                  <a:lnTo>
                    <a:pt x="2927" y="488"/>
                  </a:lnTo>
                  <a:lnTo>
                    <a:pt x="2903" y="493"/>
                  </a:lnTo>
                  <a:lnTo>
                    <a:pt x="2890" y="508"/>
                  </a:lnTo>
                  <a:lnTo>
                    <a:pt x="2872" y="518"/>
                  </a:lnTo>
                  <a:lnTo>
                    <a:pt x="2847" y="513"/>
                  </a:lnTo>
                  <a:lnTo>
                    <a:pt x="2829" y="493"/>
                  </a:lnTo>
                  <a:lnTo>
                    <a:pt x="2798" y="473"/>
                  </a:lnTo>
                  <a:lnTo>
                    <a:pt x="2755" y="457"/>
                  </a:lnTo>
                  <a:lnTo>
                    <a:pt x="2730" y="457"/>
                  </a:lnTo>
                  <a:lnTo>
                    <a:pt x="2713" y="445"/>
                  </a:lnTo>
                  <a:lnTo>
                    <a:pt x="2712" y="427"/>
                  </a:lnTo>
                  <a:lnTo>
                    <a:pt x="2687" y="432"/>
                  </a:lnTo>
                  <a:lnTo>
                    <a:pt x="2657" y="432"/>
                  </a:lnTo>
                  <a:lnTo>
                    <a:pt x="2625" y="425"/>
                  </a:lnTo>
                  <a:lnTo>
                    <a:pt x="2614" y="401"/>
                  </a:lnTo>
                  <a:lnTo>
                    <a:pt x="2601" y="386"/>
                  </a:lnTo>
                  <a:lnTo>
                    <a:pt x="2546" y="381"/>
                  </a:lnTo>
                  <a:lnTo>
                    <a:pt x="2515" y="381"/>
                  </a:lnTo>
                  <a:lnTo>
                    <a:pt x="2460" y="391"/>
                  </a:lnTo>
                  <a:lnTo>
                    <a:pt x="2441" y="406"/>
                  </a:lnTo>
                  <a:lnTo>
                    <a:pt x="2404" y="411"/>
                  </a:lnTo>
                  <a:lnTo>
                    <a:pt x="2386" y="422"/>
                  </a:lnTo>
                  <a:lnTo>
                    <a:pt x="2355" y="406"/>
                  </a:lnTo>
                  <a:lnTo>
                    <a:pt x="2337" y="386"/>
                  </a:lnTo>
                  <a:lnTo>
                    <a:pt x="2337" y="366"/>
                  </a:lnTo>
                  <a:lnTo>
                    <a:pt x="2312" y="350"/>
                  </a:lnTo>
                  <a:lnTo>
                    <a:pt x="2300" y="335"/>
                  </a:lnTo>
                  <a:lnTo>
                    <a:pt x="2275" y="314"/>
                  </a:lnTo>
                  <a:lnTo>
                    <a:pt x="2256" y="327"/>
                  </a:lnTo>
                  <a:lnTo>
                    <a:pt x="2226" y="333"/>
                  </a:lnTo>
                  <a:lnTo>
                    <a:pt x="2200" y="330"/>
                  </a:lnTo>
                  <a:lnTo>
                    <a:pt x="2175" y="338"/>
                  </a:lnTo>
                  <a:lnTo>
                    <a:pt x="2168" y="361"/>
                  </a:lnTo>
                  <a:lnTo>
                    <a:pt x="2172" y="377"/>
                  </a:lnTo>
                  <a:lnTo>
                    <a:pt x="2177" y="396"/>
                  </a:lnTo>
                  <a:lnTo>
                    <a:pt x="2158" y="411"/>
                  </a:lnTo>
                  <a:lnTo>
                    <a:pt x="2130" y="411"/>
                  </a:lnTo>
                  <a:lnTo>
                    <a:pt x="2126" y="424"/>
                  </a:lnTo>
                  <a:lnTo>
                    <a:pt x="2115" y="432"/>
                  </a:lnTo>
                  <a:lnTo>
                    <a:pt x="2084" y="426"/>
                  </a:lnTo>
                  <a:lnTo>
                    <a:pt x="2042" y="420"/>
                  </a:lnTo>
                  <a:lnTo>
                    <a:pt x="2005" y="413"/>
                  </a:lnTo>
                  <a:lnTo>
                    <a:pt x="1986" y="411"/>
                  </a:lnTo>
                  <a:lnTo>
                    <a:pt x="1955" y="411"/>
                  </a:lnTo>
                  <a:lnTo>
                    <a:pt x="1932" y="396"/>
                  </a:lnTo>
                  <a:lnTo>
                    <a:pt x="1912" y="376"/>
                  </a:lnTo>
                  <a:lnTo>
                    <a:pt x="1889" y="355"/>
                  </a:lnTo>
                  <a:lnTo>
                    <a:pt x="1888" y="330"/>
                  </a:lnTo>
                  <a:lnTo>
                    <a:pt x="1889" y="327"/>
                  </a:lnTo>
                  <a:lnTo>
                    <a:pt x="1888" y="293"/>
                  </a:lnTo>
                  <a:lnTo>
                    <a:pt x="1872" y="280"/>
                  </a:lnTo>
                  <a:lnTo>
                    <a:pt x="1864" y="260"/>
                  </a:lnTo>
                  <a:lnTo>
                    <a:pt x="1865" y="239"/>
                  </a:lnTo>
                  <a:lnTo>
                    <a:pt x="1830" y="221"/>
                  </a:lnTo>
                  <a:lnTo>
                    <a:pt x="1809" y="245"/>
                  </a:lnTo>
                  <a:lnTo>
                    <a:pt x="1796" y="251"/>
                  </a:lnTo>
                  <a:lnTo>
                    <a:pt x="1765" y="269"/>
                  </a:lnTo>
                  <a:lnTo>
                    <a:pt x="1740" y="264"/>
                  </a:lnTo>
                  <a:lnTo>
                    <a:pt x="1723" y="253"/>
                  </a:lnTo>
                  <a:lnTo>
                    <a:pt x="1707" y="239"/>
                  </a:lnTo>
                  <a:lnTo>
                    <a:pt x="1697" y="228"/>
                  </a:lnTo>
                  <a:lnTo>
                    <a:pt x="1666" y="207"/>
                  </a:lnTo>
                  <a:lnTo>
                    <a:pt x="1649" y="192"/>
                  </a:lnTo>
                  <a:lnTo>
                    <a:pt x="1648" y="172"/>
                  </a:lnTo>
                  <a:lnTo>
                    <a:pt x="1642" y="144"/>
                  </a:lnTo>
                  <a:lnTo>
                    <a:pt x="1626" y="134"/>
                  </a:lnTo>
                  <a:lnTo>
                    <a:pt x="1617" y="129"/>
                  </a:lnTo>
                  <a:lnTo>
                    <a:pt x="1592" y="127"/>
                  </a:lnTo>
                  <a:lnTo>
                    <a:pt x="1561" y="111"/>
                  </a:lnTo>
                  <a:lnTo>
                    <a:pt x="1549" y="86"/>
                  </a:lnTo>
                  <a:lnTo>
                    <a:pt x="1555" y="61"/>
                  </a:lnTo>
                  <a:lnTo>
                    <a:pt x="1555" y="40"/>
                  </a:lnTo>
                  <a:lnTo>
                    <a:pt x="1549" y="20"/>
                  </a:lnTo>
                  <a:lnTo>
                    <a:pt x="1537" y="5"/>
                  </a:lnTo>
                  <a:lnTo>
                    <a:pt x="1500" y="0"/>
                  </a:lnTo>
                  <a:lnTo>
                    <a:pt x="1469" y="15"/>
                  </a:lnTo>
                  <a:lnTo>
                    <a:pt x="1445" y="25"/>
                  </a:lnTo>
                  <a:lnTo>
                    <a:pt x="1408" y="35"/>
                  </a:lnTo>
                  <a:lnTo>
                    <a:pt x="1371" y="40"/>
                  </a:lnTo>
                  <a:lnTo>
                    <a:pt x="1346" y="45"/>
                  </a:lnTo>
                  <a:lnTo>
                    <a:pt x="1322" y="61"/>
                  </a:lnTo>
                  <a:lnTo>
                    <a:pt x="1303" y="81"/>
                  </a:lnTo>
                  <a:lnTo>
                    <a:pt x="1303" y="81"/>
                  </a:lnTo>
                  <a:lnTo>
                    <a:pt x="1303" y="81"/>
                  </a:lnTo>
                  <a:lnTo>
                    <a:pt x="1303" y="81"/>
                  </a:lnTo>
                  <a:lnTo>
                    <a:pt x="1303" y="81"/>
                  </a:lnTo>
                  <a:close/>
                </a:path>
              </a:pathLst>
            </a:custGeom>
            <a:solidFill>
              <a:srgbClr val="99CCFF"/>
            </a:solidFill>
            <a:ln w="9525" cmpd="sng">
              <a:solidFill>
                <a:srgbClr val="FFCC99"/>
              </a:solidFill>
              <a:prstDash val="solid"/>
              <a:round/>
              <a:headEnd/>
              <a:tailEnd/>
            </a:ln>
            <a:effectLst/>
          </p:spPr>
          <p:txBody>
            <a:bodyPr/>
            <a:lstStyle/>
            <a:p>
              <a:pPr>
                <a:buClr>
                  <a:srgbClr val="000000"/>
                </a:buClr>
                <a:buSzPct val="100000"/>
                <a:defRPr/>
              </a:pPr>
              <a:endParaRPr lang="zh-CN" altLang="en-US">
                <a:latin typeface="+mj-lt"/>
              </a:endParaRPr>
            </a:p>
          </p:txBody>
        </p:sp>
        <p:sp>
          <p:nvSpPr>
            <p:cNvPr id="20521" name="Rectangle 41"/>
            <p:cNvSpPr>
              <a:spLocks noChangeArrowheads="1"/>
            </p:cNvSpPr>
            <p:nvPr/>
          </p:nvSpPr>
          <p:spPr bwMode="auto">
            <a:xfrm>
              <a:off x="4618" y="2886"/>
              <a:ext cx="283" cy="116"/>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福建</a:t>
              </a:r>
            </a:p>
          </p:txBody>
        </p:sp>
        <p:sp>
          <p:nvSpPr>
            <p:cNvPr id="20522" name="Rectangle 42"/>
            <p:cNvSpPr>
              <a:spLocks noChangeArrowheads="1"/>
            </p:cNvSpPr>
            <p:nvPr/>
          </p:nvSpPr>
          <p:spPr bwMode="auto">
            <a:xfrm>
              <a:off x="4369" y="1854"/>
              <a:ext cx="281"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山东</a:t>
              </a:r>
            </a:p>
          </p:txBody>
        </p:sp>
        <p:sp>
          <p:nvSpPr>
            <p:cNvPr id="20523" name="Rectangle 43"/>
            <p:cNvSpPr>
              <a:spLocks noChangeArrowheads="1"/>
            </p:cNvSpPr>
            <p:nvPr/>
          </p:nvSpPr>
          <p:spPr bwMode="auto">
            <a:xfrm>
              <a:off x="2859" y="2551"/>
              <a:ext cx="280"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四川</a:t>
              </a:r>
            </a:p>
          </p:txBody>
        </p:sp>
        <p:sp>
          <p:nvSpPr>
            <p:cNvPr id="20524" name="Rectangle 44"/>
            <p:cNvSpPr>
              <a:spLocks noChangeArrowheads="1"/>
            </p:cNvSpPr>
            <p:nvPr/>
          </p:nvSpPr>
          <p:spPr bwMode="auto">
            <a:xfrm>
              <a:off x="5067" y="554"/>
              <a:ext cx="282"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黑龙江</a:t>
              </a:r>
            </a:p>
          </p:txBody>
        </p:sp>
        <p:sp>
          <p:nvSpPr>
            <p:cNvPr id="20525" name="Rectangle 45"/>
            <p:cNvSpPr>
              <a:spLocks noChangeArrowheads="1"/>
            </p:cNvSpPr>
            <p:nvPr/>
          </p:nvSpPr>
          <p:spPr bwMode="auto">
            <a:xfrm>
              <a:off x="1183" y="2306"/>
              <a:ext cx="280"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西藏</a:t>
              </a:r>
            </a:p>
          </p:txBody>
        </p:sp>
        <p:sp>
          <p:nvSpPr>
            <p:cNvPr id="20526" name="Rectangle 46"/>
            <p:cNvSpPr>
              <a:spLocks noChangeArrowheads="1"/>
            </p:cNvSpPr>
            <p:nvPr/>
          </p:nvSpPr>
          <p:spPr bwMode="auto">
            <a:xfrm>
              <a:off x="1149" y="1356"/>
              <a:ext cx="282"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新疆</a:t>
              </a:r>
            </a:p>
          </p:txBody>
        </p:sp>
        <p:sp>
          <p:nvSpPr>
            <p:cNvPr id="20527" name="Rectangle 47"/>
            <p:cNvSpPr>
              <a:spLocks noChangeArrowheads="1"/>
            </p:cNvSpPr>
            <p:nvPr/>
          </p:nvSpPr>
          <p:spPr bwMode="auto">
            <a:xfrm>
              <a:off x="3713" y="3734"/>
              <a:ext cx="281"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海南</a:t>
              </a:r>
            </a:p>
          </p:txBody>
        </p:sp>
        <p:sp>
          <p:nvSpPr>
            <p:cNvPr id="20528" name="Rectangle 48"/>
            <p:cNvSpPr>
              <a:spLocks noChangeArrowheads="1"/>
            </p:cNvSpPr>
            <p:nvPr/>
          </p:nvSpPr>
          <p:spPr bwMode="auto">
            <a:xfrm>
              <a:off x="5093" y="3113"/>
              <a:ext cx="72" cy="116"/>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台</a:t>
              </a:r>
            </a:p>
            <a:p>
              <a:pPr algn="ctr" eaLnBrk="0" fontAlgn="b" hangingPunct="0">
                <a:buClr>
                  <a:srgbClr val="000000"/>
                </a:buClr>
                <a:buSzPct val="100000"/>
                <a:defRPr/>
              </a:pPr>
              <a:r>
                <a:rPr lang="zh-CN" sz="1600" b="1">
                  <a:latin typeface="+mj-lt"/>
                  <a:ea typeface="楷体_GB2312" pitchFamily="49" charset="-122"/>
                </a:rPr>
                <a:t>湾</a:t>
              </a:r>
            </a:p>
          </p:txBody>
        </p:sp>
        <p:sp>
          <p:nvSpPr>
            <p:cNvPr id="20529" name="Rectangle 49"/>
            <p:cNvSpPr>
              <a:spLocks noChangeArrowheads="1"/>
            </p:cNvSpPr>
            <p:nvPr/>
          </p:nvSpPr>
          <p:spPr bwMode="auto">
            <a:xfrm>
              <a:off x="4726" y="2547"/>
              <a:ext cx="283"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浙江</a:t>
              </a:r>
            </a:p>
          </p:txBody>
        </p:sp>
        <p:sp>
          <p:nvSpPr>
            <p:cNvPr id="20530" name="Rectangle 50"/>
            <p:cNvSpPr>
              <a:spLocks noChangeArrowheads="1"/>
            </p:cNvSpPr>
            <p:nvPr/>
          </p:nvSpPr>
          <p:spPr bwMode="auto">
            <a:xfrm>
              <a:off x="4628" y="2148"/>
              <a:ext cx="283"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江苏</a:t>
              </a:r>
            </a:p>
          </p:txBody>
        </p:sp>
        <p:sp>
          <p:nvSpPr>
            <p:cNvPr id="20531" name="Rectangle 51"/>
            <p:cNvSpPr>
              <a:spLocks noChangeArrowheads="1"/>
            </p:cNvSpPr>
            <p:nvPr/>
          </p:nvSpPr>
          <p:spPr bwMode="auto">
            <a:xfrm>
              <a:off x="4139" y="3212"/>
              <a:ext cx="282" cy="116"/>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广东</a:t>
              </a:r>
            </a:p>
          </p:txBody>
        </p:sp>
        <p:sp>
          <p:nvSpPr>
            <p:cNvPr id="20532" name="Rectangle 52"/>
            <p:cNvSpPr>
              <a:spLocks noChangeArrowheads="1"/>
            </p:cNvSpPr>
            <p:nvPr/>
          </p:nvSpPr>
          <p:spPr bwMode="auto">
            <a:xfrm>
              <a:off x="3449" y="2630"/>
              <a:ext cx="281" cy="116"/>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重庆</a:t>
              </a:r>
            </a:p>
          </p:txBody>
        </p:sp>
        <p:sp>
          <p:nvSpPr>
            <p:cNvPr id="20533" name="Rectangle 53"/>
            <p:cNvSpPr>
              <a:spLocks noChangeArrowheads="1"/>
            </p:cNvSpPr>
            <p:nvPr/>
          </p:nvSpPr>
          <p:spPr bwMode="auto">
            <a:xfrm>
              <a:off x="3906" y="2881"/>
              <a:ext cx="280"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湖南</a:t>
              </a:r>
            </a:p>
          </p:txBody>
        </p:sp>
        <p:sp>
          <p:nvSpPr>
            <p:cNvPr id="20534" name="Rectangle 54"/>
            <p:cNvSpPr>
              <a:spLocks noChangeArrowheads="1"/>
            </p:cNvSpPr>
            <p:nvPr/>
          </p:nvSpPr>
          <p:spPr bwMode="auto">
            <a:xfrm>
              <a:off x="4304" y="2838"/>
              <a:ext cx="283"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江西</a:t>
              </a:r>
            </a:p>
          </p:txBody>
        </p:sp>
        <p:sp>
          <p:nvSpPr>
            <p:cNvPr id="20535" name="Rectangle 55"/>
            <p:cNvSpPr>
              <a:spLocks noChangeArrowheads="1"/>
            </p:cNvSpPr>
            <p:nvPr/>
          </p:nvSpPr>
          <p:spPr bwMode="auto">
            <a:xfrm>
              <a:off x="4430" y="2335"/>
              <a:ext cx="280"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安徽</a:t>
              </a:r>
            </a:p>
          </p:txBody>
        </p:sp>
        <p:sp>
          <p:nvSpPr>
            <p:cNvPr id="20536" name="Rectangle 56"/>
            <p:cNvSpPr>
              <a:spLocks noChangeArrowheads="1"/>
            </p:cNvSpPr>
            <p:nvPr/>
          </p:nvSpPr>
          <p:spPr bwMode="auto">
            <a:xfrm>
              <a:off x="3348" y="2897"/>
              <a:ext cx="283"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贵州</a:t>
              </a:r>
            </a:p>
          </p:txBody>
        </p:sp>
        <p:sp>
          <p:nvSpPr>
            <p:cNvPr id="20537" name="Rectangle 57"/>
            <p:cNvSpPr>
              <a:spLocks noChangeArrowheads="1"/>
            </p:cNvSpPr>
            <p:nvPr/>
          </p:nvSpPr>
          <p:spPr bwMode="auto">
            <a:xfrm>
              <a:off x="2772" y="3157"/>
              <a:ext cx="283"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云南</a:t>
              </a:r>
            </a:p>
          </p:txBody>
        </p:sp>
        <p:sp>
          <p:nvSpPr>
            <p:cNvPr id="20538" name="Rectangle 58"/>
            <p:cNvSpPr>
              <a:spLocks noChangeArrowheads="1"/>
            </p:cNvSpPr>
            <p:nvPr/>
          </p:nvSpPr>
          <p:spPr bwMode="auto">
            <a:xfrm>
              <a:off x="3592" y="3157"/>
              <a:ext cx="280"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广西</a:t>
              </a:r>
            </a:p>
          </p:txBody>
        </p:sp>
        <p:sp>
          <p:nvSpPr>
            <p:cNvPr id="20539" name="Rectangle 59"/>
            <p:cNvSpPr>
              <a:spLocks noChangeArrowheads="1"/>
            </p:cNvSpPr>
            <p:nvPr/>
          </p:nvSpPr>
          <p:spPr bwMode="auto">
            <a:xfrm>
              <a:off x="5168" y="989"/>
              <a:ext cx="283"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吉林</a:t>
              </a:r>
            </a:p>
          </p:txBody>
        </p:sp>
        <p:sp>
          <p:nvSpPr>
            <p:cNvPr id="20540" name="Rectangle 60"/>
            <p:cNvSpPr>
              <a:spLocks noChangeArrowheads="1"/>
            </p:cNvSpPr>
            <p:nvPr/>
          </p:nvSpPr>
          <p:spPr bwMode="auto">
            <a:xfrm>
              <a:off x="4886" y="1216"/>
              <a:ext cx="282"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辽宁</a:t>
              </a:r>
            </a:p>
          </p:txBody>
        </p:sp>
        <p:sp>
          <p:nvSpPr>
            <p:cNvPr id="20541" name="Rectangle 61"/>
            <p:cNvSpPr>
              <a:spLocks noChangeArrowheads="1"/>
            </p:cNvSpPr>
            <p:nvPr/>
          </p:nvSpPr>
          <p:spPr bwMode="auto">
            <a:xfrm>
              <a:off x="3900" y="1200"/>
              <a:ext cx="283"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内蒙古</a:t>
              </a:r>
            </a:p>
          </p:txBody>
        </p:sp>
        <p:sp>
          <p:nvSpPr>
            <p:cNvPr id="20542" name="Rectangle 62"/>
            <p:cNvSpPr>
              <a:spLocks noChangeArrowheads="1"/>
            </p:cNvSpPr>
            <p:nvPr/>
          </p:nvSpPr>
          <p:spPr bwMode="auto">
            <a:xfrm>
              <a:off x="4266" y="1456"/>
              <a:ext cx="148" cy="81"/>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京</a:t>
              </a:r>
            </a:p>
          </p:txBody>
        </p:sp>
        <p:sp>
          <p:nvSpPr>
            <p:cNvPr id="20543" name="Rectangle 63"/>
            <p:cNvSpPr>
              <a:spLocks noChangeArrowheads="1"/>
            </p:cNvSpPr>
            <p:nvPr/>
          </p:nvSpPr>
          <p:spPr bwMode="auto">
            <a:xfrm>
              <a:off x="4383" y="1545"/>
              <a:ext cx="79"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津</a:t>
              </a:r>
            </a:p>
          </p:txBody>
        </p:sp>
        <p:sp>
          <p:nvSpPr>
            <p:cNvPr id="20544" name="Rectangle 64"/>
            <p:cNvSpPr>
              <a:spLocks noChangeArrowheads="1"/>
            </p:cNvSpPr>
            <p:nvPr/>
          </p:nvSpPr>
          <p:spPr bwMode="auto">
            <a:xfrm>
              <a:off x="3023" y="2003"/>
              <a:ext cx="282"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甘肃</a:t>
              </a:r>
            </a:p>
          </p:txBody>
        </p:sp>
        <p:sp>
          <p:nvSpPr>
            <p:cNvPr id="20545" name="Rectangle 65"/>
            <p:cNvSpPr>
              <a:spLocks noChangeArrowheads="1"/>
            </p:cNvSpPr>
            <p:nvPr/>
          </p:nvSpPr>
          <p:spPr bwMode="auto">
            <a:xfrm>
              <a:off x="3177" y="1821"/>
              <a:ext cx="282"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dirty="0">
                  <a:latin typeface="+mj-lt"/>
                  <a:ea typeface="楷体_GB2312" pitchFamily="49" charset="-122"/>
                </a:rPr>
                <a:t>宁夏</a:t>
              </a:r>
            </a:p>
          </p:txBody>
        </p:sp>
        <p:sp>
          <p:nvSpPr>
            <p:cNvPr id="20546" name="Rectangle 66"/>
            <p:cNvSpPr>
              <a:spLocks noChangeArrowheads="1"/>
            </p:cNvSpPr>
            <p:nvPr/>
          </p:nvSpPr>
          <p:spPr bwMode="auto">
            <a:xfrm>
              <a:off x="3977" y="2162"/>
              <a:ext cx="282"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河南</a:t>
              </a:r>
            </a:p>
          </p:txBody>
        </p:sp>
        <p:sp>
          <p:nvSpPr>
            <p:cNvPr id="20547" name="Rectangle 67"/>
            <p:cNvSpPr>
              <a:spLocks noChangeArrowheads="1"/>
            </p:cNvSpPr>
            <p:nvPr/>
          </p:nvSpPr>
          <p:spPr bwMode="auto">
            <a:xfrm>
              <a:off x="3908" y="2432"/>
              <a:ext cx="282" cy="115"/>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湖北</a:t>
              </a:r>
            </a:p>
          </p:txBody>
        </p:sp>
        <p:sp>
          <p:nvSpPr>
            <p:cNvPr id="20548" name="Rectangle 68"/>
            <p:cNvSpPr>
              <a:spLocks noChangeArrowheads="1"/>
            </p:cNvSpPr>
            <p:nvPr/>
          </p:nvSpPr>
          <p:spPr bwMode="auto">
            <a:xfrm>
              <a:off x="3820" y="1773"/>
              <a:ext cx="282"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山西</a:t>
              </a:r>
            </a:p>
          </p:txBody>
        </p:sp>
        <p:sp>
          <p:nvSpPr>
            <p:cNvPr id="20549" name="Rectangle 69"/>
            <p:cNvSpPr>
              <a:spLocks noChangeArrowheads="1"/>
            </p:cNvSpPr>
            <p:nvPr/>
          </p:nvSpPr>
          <p:spPr bwMode="auto">
            <a:xfrm>
              <a:off x="3505" y="2076"/>
              <a:ext cx="283"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dirty="0">
                  <a:latin typeface="+mj-lt"/>
                  <a:ea typeface="楷体_GB2312" pitchFamily="49" charset="-122"/>
                </a:rPr>
                <a:t>陕西</a:t>
              </a:r>
            </a:p>
          </p:txBody>
        </p:sp>
        <p:sp>
          <p:nvSpPr>
            <p:cNvPr id="20550" name="Rectangle 70"/>
            <p:cNvSpPr>
              <a:spLocks noChangeArrowheads="1"/>
            </p:cNvSpPr>
            <p:nvPr/>
          </p:nvSpPr>
          <p:spPr bwMode="auto">
            <a:xfrm>
              <a:off x="2092" y="1946"/>
              <a:ext cx="282"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青海</a:t>
              </a:r>
            </a:p>
          </p:txBody>
        </p:sp>
        <p:sp>
          <p:nvSpPr>
            <p:cNvPr id="20551" name="Rectangle 71"/>
            <p:cNvSpPr>
              <a:spLocks noChangeArrowheads="1"/>
            </p:cNvSpPr>
            <p:nvPr/>
          </p:nvSpPr>
          <p:spPr bwMode="auto">
            <a:xfrm>
              <a:off x="4472" y="3360"/>
              <a:ext cx="174" cy="72"/>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香港</a:t>
              </a:r>
            </a:p>
          </p:txBody>
        </p:sp>
        <p:sp>
          <p:nvSpPr>
            <p:cNvPr id="20552" name="Freeform 72"/>
            <p:cNvSpPr>
              <a:spLocks noChangeArrowheads="1"/>
            </p:cNvSpPr>
            <p:nvPr/>
          </p:nvSpPr>
          <p:spPr bwMode="auto">
            <a:xfrm>
              <a:off x="4287" y="3411"/>
              <a:ext cx="17" cy="14"/>
            </a:xfrm>
            <a:custGeom>
              <a:avLst/>
              <a:gdLst/>
              <a:ahLst/>
              <a:cxnLst>
                <a:cxn ang="0">
                  <a:pos x="17" y="0"/>
                </a:cxn>
                <a:cxn ang="0">
                  <a:pos x="9" y="0"/>
                </a:cxn>
                <a:cxn ang="0">
                  <a:pos x="2" y="3"/>
                </a:cxn>
                <a:cxn ang="0">
                  <a:pos x="0" y="10"/>
                </a:cxn>
                <a:cxn ang="0">
                  <a:pos x="0" y="17"/>
                </a:cxn>
                <a:cxn ang="0">
                  <a:pos x="0" y="24"/>
                </a:cxn>
                <a:cxn ang="0">
                  <a:pos x="5" y="28"/>
                </a:cxn>
                <a:cxn ang="0">
                  <a:pos x="10" y="31"/>
                </a:cxn>
                <a:cxn ang="0">
                  <a:pos x="21" y="34"/>
                </a:cxn>
                <a:cxn ang="0">
                  <a:pos x="29" y="35"/>
                </a:cxn>
                <a:cxn ang="0">
                  <a:pos x="33" y="31"/>
                </a:cxn>
                <a:cxn ang="0">
                  <a:pos x="37" y="24"/>
                </a:cxn>
                <a:cxn ang="0">
                  <a:pos x="42" y="21"/>
                </a:cxn>
                <a:cxn ang="0">
                  <a:pos x="42" y="17"/>
                </a:cxn>
                <a:cxn ang="0">
                  <a:pos x="42" y="10"/>
                </a:cxn>
                <a:cxn ang="0">
                  <a:pos x="38" y="3"/>
                </a:cxn>
                <a:cxn ang="0">
                  <a:pos x="31" y="3"/>
                </a:cxn>
                <a:cxn ang="0">
                  <a:pos x="25" y="0"/>
                </a:cxn>
                <a:cxn ang="0">
                  <a:pos x="17" y="0"/>
                </a:cxn>
                <a:cxn ang="0">
                  <a:pos x="17" y="0"/>
                </a:cxn>
                <a:cxn ang="0">
                  <a:pos x="17" y="0"/>
                </a:cxn>
                <a:cxn ang="0">
                  <a:pos x="17" y="0"/>
                </a:cxn>
                <a:cxn ang="0">
                  <a:pos x="17" y="0"/>
                </a:cxn>
              </a:cxnLst>
              <a:rect l="0" t="0" r="r" b="b"/>
              <a:pathLst>
                <a:path w="42" h="35">
                  <a:moveTo>
                    <a:pt x="17" y="0"/>
                  </a:moveTo>
                  <a:lnTo>
                    <a:pt x="9" y="0"/>
                  </a:lnTo>
                  <a:lnTo>
                    <a:pt x="2" y="3"/>
                  </a:lnTo>
                  <a:lnTo>
                    <a:pt x="0" y="10"/>
                  </a:lnTo>
                  <a:lnTo>
                    <a:pt x="0" y="17"/>
                  </a:lnTo>
                  <a:lnTo>
                    <a:pt x="0" y="24"/>
                  </a:lnTo>
                  <a:lnTo>
                    <a:pt x="5" y="28"/>
                  </a:lnTo>
                  <a:lnTo>
                    <a:pt x="10" y="31"/>
                  </a:lnTo>
                  <a:lnTo>
                    <a:pt x="21" y="34"/>
                  </a:lnTo>
                  <a:lnTo>
                    <a:pt x="29" y="35"/>
                  </a:lnTo>
                  <a:lnTo>
                    <a:pt x="33" y="31"/>
                  </a:lnTo>
                  <a:lnTo>
                    <a:pt x="37" y="24"/>
                  </a:lnTo>
                  <a:lnTo>
                    <a:pt x="42" y="21"/>
                  </a:lnTo>
                  <a:lnTo>
                    <a:pt x="42" y="17"/>
                  </a:lnTo>
                  <a:lnTo>
                    <a:pt x="42" y="10"/>
                  </a:lnTo>
                  <a:lnTo>
                    <a:pt x="38" y="3"/>
                  </a:lnTo>
                  <a:lnTo>
                    <a:pt x="31" y="3"/>
                  </a:lnTo>
                  <a:lnTo>
                    <a:pt x="25" y="0"/>
                  </a:lnTo>
                  <a:lnTo>
                    <a:pt x="17" y="0"/>
                  </a:lnTo>
                  <a:lnTo>
                    <a:pt x="17" y="0"/>
                  </a:lnTo>
                  <a:lnTo>
                    <a:pt x="17" y="0"/>
                  </a:lnTo>
                  <a:lnTo>
                    <a:pt x="17" y="0"/>
                  </a:lnTo>
                  <a:lnTo>
                    <a:pt x="17" y="0"/>
                  </a:lnTo>
                  <a:close/>
                </a:path>
              </a:pathLst>
            </a:custGeom>
            <a:solidFill>
              <a:srgbClr val="FFCCFF"/>
            </a:solidFill>
            <a:ln w="3175">
              <a:noFill/>
              <a:round/>
              <a:headEnd/>
              <a:tailEnd/>
            </a:ln>
            <a:effectLst/>
          </p:spPr>
          <p:txBody>
            <a:bodyPr/>
            <a:lstStyle/>
            <a:p>
              <a:pPr>
                <a:buClr>
                  <a:srgbClr val="000000"/>
                </a:buClr>
                <a:buSzPct val="100000"/>
                <a:defRPr/>
              </a:pPr>
              <a:endParaRPr lang="zh-CN" altLang="en-US">
                <a:latin typeface="+mj-lt"/>
              </a:endParaRPr>
            </a:p>
          </p:txBody>
        </p:sp>
        <p:sp>
          <p:nvSpPr>
            <p:cNvPr id="20553" name="Rectangle 73"/>
            <p:cNvSpPr>
              <a:spLocks noChangeArrowheads="1"/>
            </p:cNvSpPr>
            <p:nvPr/>
          </p:nvSpPr>
          <p:spPr bwMode="auto">
            <a:xfrm>
              <a:off x="4246" y="3438"/>
              <a:ext cx="173" cy="72"/>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澳门</a:t>
              </a:r>
            </a:p>
          </p:txBody>
        </p:sp>
        <p:sp>
          <p:nvSpPr>
            <p:cNvPr id="20554" name="Rectangle 74"/>
            <p:cNvSpPr>
              <a:spLocks noChangeArrowheads="1"/>
            </p:cNvSpPr>
            <p:nvPr/>
          </p:nvSpPr>
          <p:spPr bwMode="auto">
            <a:xfrm>
              <a:off x="4125" y="1680"/>
              <a:ext cx="283" cy="114"/>
            </a:xfrm>
            <a:prstGeom prst="rect">
              <a:avLst/>
            </a:prstGeom>
            <a:noFill/>
            <a:ln w="15875">
              <a:noFill/>
              <a:miter lim="800000"/>
              <a:headEnd/>
              <a:tailEnd/>
            </a:ln>
            <a:effectLst/>
          </p:spPr>
          <p:txBody>
            <a:bodyPr wrap="none" anchor="ctr"/>
            <a:lstStyle/>
            <a:p>
              <a:pPr algn="ctr" eaLnBrk="0" fontAlgn="b" hangingPunct="0">
                <a:buClr>
                  <a:srgbClr val="000000"/>
                </a:buClr>
                <a:buSzPct val="100000"/>
                <a:defRPr/>
              </a:pPr>
              <a:r>
                <a:rPr lang="zh-CN" sz="1600" b="1">
                  <a:latin typeface="+mj-lt"/>
                  <a:ea typeface="楷体_GB2312" pitchFamily="49" charset="-122"/>
                </a:rPr>
                <a:t>河北</a:t>
              </a:r>
            </a:p>
          </p:txBody>
        </p:sp>
        <p:pic>
          <p:nvPicPr>
            <p:cNvPr id="37967" name="Picture 75" descr="旋转的风机"/>
            <p:cNvPicPr>
              <a:picLocks noChangeAspect="1" noChangeArrowheads="1"/>
            </p:cNvPicPr>
            <p:nvPr/>
          </p:nvPicPr>
          <p:blipFill>
            <a:blip r:embed="rId3" cstate="print"/>
            <a:srcRect/>
            <a:stretch>
              <a:fillRect/>
            </a:stretch>
          </p:blipFill>
          <p:spPr bwMode="auto">
            <a:xfrm>
              <a:off x="1981" y="1077"/>
              <a:ext cx="226" cy="231"/>
            </a:xfrm>
            <a:prstGeom prst="rect">
              <a:avLst/>
            </a:prstGeom>
            <a:noFill/>
            <a:ln w="9525">
              <a:noFill/>
              <a:miter lim="800000"/>
              <a:headEnd/>
              <a:tailEnd/>
            </a:ln>
          </p:spPr>
        </p:pic>
        <p:pic>
          <p:nvPicPr>
            <p:cNvPr id="37968" name="Picture 76" descr="旋转的风机"/>
            <p:cNvPicPr>
              <a:picLocks noChangeAspect="1" noChangeArrowheads="1"/>
            </p:cNvPicPr>
            <p:nvPr/>
          </p:nvPicPr>
          <p:blipFill>
            <a:blip r:embed="rId3" cstate="print"/>
            <a:srcRect/>
            <a:stretch>
              <a:fillRect/>
            </a:stretch>
          </p:blipFill>
          <p:spPr bwMode="auto">
            <a:xfrm>
              <a:off x="2553" y="1412"/>
              <a:ext cx="226" cy="230"/>
            </a:xfrm>
            <a:prstGeom prst="rect">
              <a:avLst/>
            </a:prstGeom>
            <a:noFill/>
            <a:ln w="9525">
              <a:noFill/>
              <a:miter lim="800000"/>
              <a:headEnd/>
              <a:tailEnd/>
            </a:ln>
          </p:spPr>
        </p:pic>
        <p:pic>
          <p:nvPicPr>
            <p:cNvPr id="37969" name="Picture 77" descr="旋转的风机"/>
            <p:cNvPicPr>
              <a:picLocks noChangeAspect="1" noChangeArrowheads="1"/>
            </p:cNvPicPr>
            <p:nvPr/>
          </p:nvPicPr>
          <p:blipFill>
            <a:blip r:embed="rId3" cstate="print"/>
            <a:srcRect/>
            <a:stretch>
              <a:fillRect/>
            </a:stretch>
          </p:blipFill>
          <p:spPr bwMode="auto">
            <a:xfrm>
              <a:off x="3561" y="1390"/>
              <a:ext cx="227" cy="231"/>
            </a:xfrm>
            <a:prstGeom prst="rect">
              <a:avLst/>
            </a:prstGeom>
            <a:noFill/>
            <a:ln w="9525">
              <a:noFill/>
              <a:miter lim="800000"/>
              <a:headEnd/>
              <a:tailEnd/>
            </a:ln>
          </p:spPr>
        </p:pic>
        <p:pic>
          <p:nvPicPr>
            <p:cNvPr id="37970" name="Picture 78" descr="旋转的风机"/>
            <p:cNvPicPr>
              <a:picLocks noChangeAspect="1" noChangeArrowheads="1"/>
            </p:cNvPicPr>
            <p:nvPr/>
          </p:nvPicPr>
          <p:blipFill>
            <a:blip r:embed="rId3" cstate="print"/>
            <a:srcRect/>
            <a:stretch>
              <a:fillRect/>
            </a:stretch>
          </p:blipFill>
          <p:spPr bwMode="auto">
            <a:xfrm>
              <a:off x="4494" y="858"/>
              <a:ext cx="226" cy="231"/>
            </a:xfrm>
            <a:prstGeom prst="rect">
              <a:avLst/>
            </a:prstGeom>
            <a:noFill/>
            <a:ln w="9525">
              <a:noFill/>
              <a:miter lim="800000"/>
              <a:headEnd/>
              <a:tailEnd/>
            </a:ln>
          </p:spPr>
        </p:pic>
        <p:pic>
          <p:nvPicPr>
            <p:cNvPr id="37971" name="Picture 79" descr="旋转的风机"/>
            <p:cNvPicPr>
              <a:picLocks noChangeAspect="1" noChangeArrowheads="1"/>
            </p:cNvPicPr>
            <p:nvPr/>
          </p:nvPicPr>
          <p:blipFill>
            <a:blip r:embed="rId3" cstate="print"/>
            <a:srcRect/>
            <a:stretch>
              <a:fillRect/>
            </a:stretch>
          </p:blipFill>
          <p:spPr bwMode="auto">
            <a:xfrm>
              <a:off x="4035" y="1349"/>
              <a:ext cx="225" cy="230"/>
            </a:xfrm>
            <a:prstGeom prst="rect">
              <a:avLst/>
            </a:prstGeom>
            <a:noFill/>
            <a:ln w="9525">
              <a:noFill/>
              <a:miter lim="800000"/>
              <a:headEnd/>
              <a:tailEnd/>
            </a:ln>
          </p:spPr>
        </p:pic>
        <p:pic>
          <p:nvPicPr>
            <p:cNvPr id="37972" name="Picture 80" descr="旋转的风机"/>
            <p:cNvPicPr>
              <a:picLocks noChangeAspect="1" noChangeArrowheads="1"/>
            </p:cNvPicPr>
            <p:nvPr/>
          </p:nvPicPr>
          <p:blipFill>
            <a:blip r:embed="rId3" cstate="print"/>
            <a:srcRect/>
            <a:stretch>
              <a:fillRect/>
            </a:stretch>
          </p:blipFill>
          <p:spPr bwMode="auto">
            <a:xfrm>
              <a:off x="4948" y="2059"/>
              <a:ext cx="226" cy="230"/>
            </a:xfrm>
            <a:prstGeom prst="rect">
              <a:avLst/>
            </a:prstGeom>
            <a:noFill/>
            <a:ln w="9525">
              <a:noFill/>
              <a:miter lim="800000"/>
              <a:headEnd/>
              <a:tailEnd/>
            </a:ln>
          </p:spPr>
        </p:pic>
        <p:sp>
          <p:nvSpPr>
            <p:cNvPr id="20561" name="Text Box 81"/>
            <p:cNvSpPr txBox="1">
              <a:spLocks noChangeAspect="1" noChangeArrowheads="1"/>
            </p:cNvSpPr>
            <p:nvPr/>
          </p:nvSpPr>
          <p:spPr bwMode="auto">
            <a:xfrm>
              <a:off x="2893" y="1392"/>
              <a:ext cx="721" cy="271"/>
            </a:xfrm>
            <a:prstGeom prst="rect">
              <a:avLst/>
            </a:prstGeom>
            <a:noFill/>
            <a:ln w="12700">
              <a:noFill/>
              <a:miter lim="800000"/>
              <a:headEnd/>
              <a:tailEnd/>
            </a:ln>
            <a:effectLst>
              <a:outerShdw dist="17961" dir="2700000" algn="ctr" rotWithShape="0">
                <a:srgbClr val="5C7A00"/>
              </a:outerShdw>
            </a:effectLst>
          </p:spPr>
          <p:txBody>
            <a:bodyPr wrap="square">
              <a:spAutoFit/>
            </a:bodyPr>
            <a:lstStyle/>
            <a:p>
              <a:pPr algn="ctr" eaLnBrk="0" hangingPunct="0">
                <a:buClr>
                  <a:srgbClr val="000000"/>
                </a:buClr>
                <a:buSzPct val="100000"/>
              </a:pPr>
              <a:r>
                <a:rPr lang="en-US" altLang="zh-CN" sz="1100" b="1" dirty="0">
                  <a:solidFill>
                    <a:srgbClr val="0000FF"/>
                  </a:solidFill>
                </a:rPr>
                <a:t>Western Inner Mongolia</a:t>
              </a:r>
            </a:p>
          </p:txBody>
        </p:sp>
        <p:sp>
          <p:nvSpPr>
            <p:cNvPr id="20562" name="Text Box 82"/>
            <p:cNvSpPr txBox="1">
              <a:spLocks noChangeAspect="1" noChangeArrowheads="1"/>
            </p:cNvSpPr>
            <p:nvPr/>
          </p:nvSpPr>
          <p:spPr bwMode="auto">
            <a:xfrm>
              <a:off x="5116" y="1918"/>
              <a:ext cx="453" cy="378"/>
            </a:xfrm>
            <a:prstGeom prst="rect">
              <a:avLst/>
            </a:prstGeom>
            <a:noFill/>
            <a:ln w="12700">
              <a:noFill/>
              <a:miter lim="800000"/>
              <a:headEnd/>
              <a:tailEnd/>
            </a:ln>
            <a:effectLst>
              <a:outerShdw dist="17961" dir="2700000" algn="ctr" rotWithShape="0">
                <a:srgbClr val="5C7A00"/>
              </a:outerShdw>
            </a:effectLst>
          </p:spPr>
          <p:txBody>
            <a:bodyPr>
              <a:spAutoFit/>
            </a:bodyPr>
            <a:lstStyle/>
            <a:p>
              <a:pPr algn="ctr" eaLnBrk="0" hangingPunct="0">
                <a:buClr>
                  <a:srgbClr val="000000"/>
                </a:buClr>
                <a:buSzPct val="100000"/>
              </a:pPr>
              <a:r>
                <a:rPr lang="en-US" altLang="zh-CN" sz="1100" b="1" dirty="0">
                  <a:solidFill>
                    <a:srgbClr val="0000FF"/>
                  </a:solidFill>
                </a:rPr>
                <a:t>Costal area of Jiangsu</a:t>
              </a:r>
              <a:endParaRPr lang="zh-CN" altLang="en-US" sz="1100" b="1" dirty="0">
                <a:solidFill>
                  <a:srgbClr val="0000FF"/>
                </a:solidFill>
              </a:endParaRPr>
            </a:p>
          </p:txBody>
        </p:sp>
        <p:sp>
          <p:nvSpPr>
            <p:cNvPr id="20563" name="Text Box 83"/>
            <p:cNvSpPr txBox="1">
              <a:spLocks noChangeAspect="1" noChangeArrowheads="1"/>
            </p:cNvSpPr>
            <p:nvPr/>
          </p:nvSpPr>
          <p:spPr bwMode="auto">
            <a:xfrm>
              <a:off x="2124" y="1399"/>
              <a:ext cx="458" cy="165"/>
            </a:xfrm>
            <a:prstGeom prst="rect">
              <a:avLst/>
            </a:prstGeom>
            <a:noFill/>
            <a:ln w="12700">
              <a:noFill/>
              <a:miter lim="800000"/>
              <a:headEnd/>
              <a:tailEnd/>
            </a:ln>
            <a:effectLst>
              <a:outerShdw dist="17961" dir="2700000" algn="ctr" rotWithShape="0">
                <a:srgbClr val="5C7A00"/>
              </a:outerShdw>
            </a:effectLst>
          </p:spPr>
          <p:txBody>
            <a:bodyPr wrap="none">
              <a:spAutoFit/>
            </a:bodyPr>
            <a:lstStyle/>
            <a:p>
              <a:pPr algn="ctr" eaLnBrk="0" hangingPunct="0">
                <a:buClr>
                  <a:srgbClr val="000000"/>
                </a:buClr>
                <a:buSzPct val="100000"/>
              </a:pPr>
              <a:r>
                <a:rPr lang="en-US" altLang="zh-CN" sz="1100" b="1" dirty="0" err="1">
                  <a:solidFill>
                    <a:srgbClr val="0000FF"/>
                  </a:solidFill>
                </a:rPr>
                <a:t>Jiuquan</a:t>
              </a:r>
              <a:endParaRPr lang="en-US" altLang="zh-CN" sz="1100" b="1" dirty="0">
                <a:solidFill>
                  <a:srgbClr val="0000FF"/>
                </a:solidFill>
              </a:endParaRPr>
            </a:p>
          </p:txBody>
        </p:sp>
        <p:sp>
          <p:nvSpPr>
            <p:cNvPr id="20564" name="Text Box 84"/>
            <p:cNvSpPr txBox="1">
              <a:spLocks noChangeAspect="1" noChangeArrowheads="1"/>
            </p:cNvSpPr>
            <p:nvPr/>
          </p:nvSpPr>
          <p:spPr bwMode="auto">
            <a:xfrm>
              <a:off x="3936" y="572"/>
              <a:ext cx="747" cy="271"/>
            </a:xfrm>
            <a:prstGeom prst="rect">
              <a:avLst/>
            </a:prstGeom>
            <a:noFill/>
            <a:ln w="12700">
              <a:noFill/>
              <a:miter lim="800000"/>
              <a:headEnd/>
              <a:tailEnd/>
            </a:ln>
            <a:effectLst>
              <a:outerShdw dist="17961" dir="2700000" algn="ctr" rotWithShape="0">
                <a:srgbClr val="5C7A00"/>
              </a:outerShdw>
            </a:effectLst>
          </p:spPr>
          <p:txBody>
            <a:bodyPr wrap="none">
              <a:spAutoFit/>
            </a:bodyPr>
            <a:lstStyle/>
            <a:p>
              <a:pPr algn="ctr" eaLnBrk="0" hangingPunct="0">
                <a:buClr>
                  <a:srgbClr val="000000"/>
                </a:buClr>
                <a:buSzPct val="100000"/>
              </a:pPr>
              <a:r>
                <a:rPr lang="en-US" altLang="zh-CN" sz="1100" b="1" dirty="0">
                  <a:solidFill>
                    <a:srgbClr val="0000FF"/>
                  </a:solidFill>
                </a:rPr>
                <a:t>Eastern</a:t>
              </a:r>
            </a:p>
            <a:p>
              <a:pPr algn="ctr" eaLnBrk="0" hangingPunct="0">
                <a:buClr>
                  <a:srgbClr val="000000"/>
                </a:buClr>
                <a:buSzPct val="100000"/>
              </a:pPr>
              <a:r>
                <a:rPr lang="en-US" altLang="zh-CN" sz="1100" b="1" dirty="0">
                  <a:solidFill>
                    <a:srgbClr val="0000FF"/>
                  </a:solidFill>
                </a:rPr>
                <a:t>Inner Mongolia</a:t>
              </a:r>
            </a:p>
          </p:txBody>
        </p:sp>
        <p:sp>
          <p:nvSpPr>
            <p:cNvPr id="20565" name="Text Box 85"/>
            <p:cNvSpPr txBox="1">
              <a:spLocks noChangeAspect="1" noChangeArrowheads="1"/>
            </p:cNvSpPr>
            <p:nvPr/>
          </p:nvSpPr>
          <p:spPr bwMode="auto">
            <a:xfrm>
              <a:off x="4238" y="1269"/>
              <a:ext cx="359" cy="165"/>
            </a:xfrm>
            <a:prstGeom prst="rect">
              <a:avLst/>
            </a:prstGeom>
            <a:noFill/>
            <a:ln w="12700">
              <a:noFill/>
              <a:miter lim="800000"/>
              <a:headEnd/>
              <a:tailEnd/>
            </a:ln>
            <a:effectLst>
              <a:outerShdw dist="17961" dir="2700000" algn="ctr" rotWithShape="0">
                <a:srgbClr val="5C7A00"/>
              </a:outerShdw>
            </a:effectLst>
          </p:spPr>
          <p:txBody>
            <a:bodyPr wrap="none">
              <a:spAutoFit/>
            </a:bodyPr>
            <a:lstStyle/>
            <a:p>
              <a:pPr algn="ctr" eaLnBrk="0" hangingPunct="0">
                <a:buClr>
                  <a:srgbClr val="000000"/>
                </a:buClr>
                <a:buSzPct val="100000"/>
              </a:pPr>
              <a:r>
                <a:rPr lang="en-US" altLang="zh-CN" sz="1100" b="1" dirty="0" err="1">
                  <a:solidFill>
                    <a:srgbClr val="0000FF"/>
                  </a:solidFill>
                </a:rPr>
                <a:t>Hebei</a:t>
              </a:r>
              <a:endParaRPr lang="en-US" altLang="zh-CN" sz="1100" b="1" dirty="0">
                <a:solidFill>
                  <a:srgbClr val="0000FF"/>
                </a:solidFill>
              </a:endParaRPr>
            </a:p>
          </p:txBody>
        </p:sp>
        <p:pic>
          <p:nvPicPr>
            <p:cNvPr id="37978" name="Picture 86" descr="旋转的风机"/>
            <p:cNvPicPr>
              <a:picLocks noChangeAspect="1" noChangeArrowheads="1"/>
            </p:cNvPicPr>
            <p:nvPr/>
          </p:nvPicPr>
          <p:blipFill>
            <a:blip r:embed="rId3" cstate="print"/>
            <a:srcRect/>
            <a:stretch>
              <a:fillRect/>
            </a:stretch>
          </p:blipFill>
          <p:spPr bwMode="auto">
            <a:xfrm>
              <a:off x="4940" y="864"/>
              <a:ext cx="228" cy="229"/>
            </a:xfrm>
            <a:prstGeom prst="rect">
              <a:avLst/>
            </a:prstGeom>
            <a:noFill/>
            <a:ln w="9525">
              <a:noFill/>
              <a:miter lim="800000"/>
              <a:headEnd/>
              <a:tailEnd/>
            </a:ln>
          </p:spPr>
        </p:pic>
        <p:sp>
          <p:nvSpPr>
            <p:cNvPr id="20567" name="Text Box 87"/>
            <p:cNvSpPr txBox="1">
              <a:spLocks noChangeAspect="1" noChangeArrowheads="1"/>
            </p:cNvSpPr>
            <p:nvPr/>
          </p:nvSpPr>
          <p:spPr bwMode="auto">
            <a:xfrm>
              <a:off x="5214" y="768"/>
              <a:ext cx="293" cy="165"/>
            </a:xfrm>
            <a:prstGeom prst="rect">
              <a:avLst/>
            </a:prstGeom>
            <a:noFill/>
            <a:ln w="12700">
              <a:noFill/>
              <a:miter lim="800000"/>
              <a:headEnd/>
              <a:tailEnd/>
            </a:ln>
            <a:effectLst>
              <a:outerShdw dist="17961" dir="2700000" algn="ctr" rotWithShape="0">
                <a:srgbClr val="5C7A00"/>
              </a:outerShdw>
            </a:effectLst>
          </p:spPr>
          <p:txBody>
            <a:bodyPr wrap="none">
              <a:spAutoFit/>
            </a:bodyPr>
            <a:lstStyle/>
            <a:p>
              <a:pPr algn="ctr" eaLnBrk="0" hangingPunct="0">
                <a:buClr>
                  <a:srgbClr val="000000"/>
                </a:buClr>
                <a:buSzPct val="100000"/>
              </a:pPr>
              <a:r>
                <a:rPr lang="en-US" altLang="zh-CN" sz="1100" b="1" dirty="0">
                  <a:solidFill>
                    <a:srgbClr val="0000FF"/>
                  </a:solidFill>
                </a:rPr>
                <a:t>Jilin</a:t>
              </a:r>
            </a:p>
          </p:txBody>
        </p:sp>
        <p:pic>
          <p:nvPicPr>
            <p:cNvPr id="37980" name="Picture 88" descr="旋转的风机"/>
            <p:cNvPicPr>
              <a:picLocks noChangeAspect="1" noChangeArrowheads="1"/>
            </p:cNvPicPr>
            <p:nvPr/>
          </p:nvPicPr>
          <p:blipFill>
            <a:blip r:embed="rId3" cstate="print"/>
            <a:srcRect/>
            <a:stretch>
              <a:fillRect/>
            </a:stretch>
          </p:blipFill>
          <p:spPr bwMode="auto">
            <a:xfrm>
              <a:off x="4674" y="1650"/>
              <a:ext cx="226" cy="230"/>
            </a:xfrm>
            <a:prstGeom prst="rect">
              <a:avLst/>
            </a:prstGeom>
            <a:noFill/>
            <a:ln w="9525">
              <a:noFill/>
              <a:miter lim="800000"/>
              <a:headEnd/>
              <a:tailEnd/>
            </a:ln>
          </p:spPr>
        </p:pic>
        <p:sp>
          <p:nvSpPr>
            <p:cNvPr id="20569" name="Text Box 89"/>
            <p:cNvSpPr txBox="1">
              <a:spLocks noChangeAspect="1" noChangeArrowheads="1"/>
            </p:cNvSpPr>
            <p:nvPr/>
          </p:nvSpPr>
          <p:spPr bwMode="auto">
            <a:xfrm>
              <a:off x="4873" y="1584"/>
              <a:ext cx="560" cy="165"/>
            </a:xfrm>
            <a:prstGeom prst="rect">
              <a:avLst/>
            </a:prstGeom>
            <a:noFill/>
            <a:ln w="12700">
              <a:noFill/>
              <a:miter lim="800000"/>
              <a:headEnd/>
              <a:tailEnd/>
            </a:ln>
            <a:effectLst>
              <a:outerShdw dist="17961" dir="2700000" algn="ctr" rotWithShape="0">
                <a:srgbClr val="5C7A00"/>
              </a:outerShdw>
            </a:effectLst>
          </p:spPr>
          <p:txBody>
            <a:bodyPr>
              <a:spAutoFit/>
            </a:bodyPr>
            <a:lstStyle/>
            <a:p>
              <a:pPr algn="ctr" eaLnBrk="0" hangingPunct="0">
                <a:buClr>
                  <a:srgbClr val="000000"/>
                </a:buClr>
                <a:buSzPct val="100000"/>
              </a:pPr>
              <a:r>
                <a:rPr lang="en-US" altLang="zh-CN" sz="1100" b="1" dirty="0">
                  <a:solidFill>
                    <a:srgbClr val="0000FF"/>
                  </a:solidFill>
                </a:rPr>
                <a:t>Shandong</a:t>
              </a:r>
            </a:p>
          </p:txBody>
        </p:sp>
        <p:sp>
          <p:nvSpPr>
            <p:cNvPr id="20570" name="Text Box 90"/>
            <p:cNvSpPr txBox="1">
              <a:spLocks noChangeAspect="1" noChangeArrowheads="1"/>
            </p:cNvSpPr>
            <p:nvPr/>
          </p:nvSpPr>
          <p:spPr bwMode="auto">
            <a:xfrm>
              <a:off x="1532" y="1056"/>
              <a:ext cx="393" cy="165"/>
            </a:xfrm>
            <a:prstGeom prst="rect">
              <a:avLst/>
            </a:prstGeom>
            <a:noFill/>
            <a:ln w="12700">
              <a:noFill/>
              <a:miter lim="800000"/>
              <a:headEnd/>
              <a:tailEnd/>
            </a:ln>
            <a:effectLst>
              <a:outerShdw dist="17961" dir="2700000" algn="ctr" rotWithShape="0">
                <a:srgbClr val="5C7A00"/>
              </a:outerShdw>
            </a:effectLst>
          </p:spPr>
          <p:txBody>
            <a:bodyPr wrap="none">
              <a:spAutoFit/>
            </a:bodyPr>
            <a:lstStyle/>
            <a:p>
              <a:pPr algn="ctr" eaLnBrk="0" hangingPunct="0">
                <a:buClr>
                  <a:srgbClr val="000000"/>
                </a:buClr>
                <a:buSzPct val="100000"/>
              </a:pPr>
              <a:r>
                <a:rPr lang="en-US" altLang="zh-CN" sz="1100" b="1" dirty="0" err="1">
                  <a:solidFill>
                    <a:srgbClr val="0000FF"/>
                  </a:solidFill>
                </a:rPr>
                <a:t>Kumul</a:t>
              </a:r>
              <a:endParaRPr lang="en-US" altLang="zh-CN" sz="1100" b="1" dirty="0">
                <a:solidFill>
                  <a:srgbClr val="0000FF"/>
                </a:solidFill>
              </a:endParaRPr>
            </a:p>
          </p:txBody>
        </p:sp>
        <p:grpSp>
          <p:nvGrpSpPr>
            <p:cNvPr id="37983" name="Group 91"/>
            <p:cNvGrpSpPr>
              <a:grpSpLocks noChangeAspect="1"/>
            </p:cNvGrpSpPr>
            <p:nvPr/>
          </p:nvGrpSpPr>
          <p:grpSpPr bwMode="auto">
            <a:xfrm>
              <a:off x="5405" y="3258"/>
              <a:ext cx="534" cy="745"/>
              <a:chOff x="5405" y="3258"/>
              <a:chExt cx="534" cy="745"/>
            </a:xfrm>
          </p:grpSpPr>
          <p:sp>
            <p:nvSpPr>
              <p:cNvPr id="20572" name="Rectangle 92"/>
              <p:cNvSpPr>
                <a:spLocks noChangeAspect="1" noChangeArrowheads="1"/>
              </p:cNvSpPr>
              <p:nvPr/>
            </p:nvSpPr>
            <p:spPr bwMode="auto">
              <a:xfrm>
                <a:off x="5405" y="3259"/>
                <a:ext cx="533" cy="744"/>
              </a:xfrm>
              <a:prstGeom prst="rect">
                <a:avLst/>
              </a:prstGeom>
              <a:noFill/>
              <a:ln w="6350" cmpd="sng">
                <a:solidFill>
                  <a:srgbClr val="000000"/>
                </a:solidFill>
                <a:prstDash val="solid"/>
                <a:miter lim="800000"/>
                <a:headEnd/>
                <a:tailEnd/>
              </a:ln>
              <a:effectLst/>
            </p:spPr>
            <p:txBody>
              <a:bodyPr wrap="none" anchor="ctr"/>
              <a:lstStyle/>
              <a:p>
                <a:pPr>
                  <a:buClr>
                    <a:srgbClr val="000000"/>
                  </a:buClr>
                  <a:buSzPct val="100000"/>
                  <a:defRPr/>
                </a:pPr>
                <a:endParaRPr lang="zh-CN" altLang="zh-CN" sz="2800">
                  <a:solidFill>
                    <a:srgbClr val="FF3300"/>
                  </a:solidFill>
                  <a:latin typeface="+mj-lt"/>
                </a:endParaRPr>
              </a:p>
            </p:txBody>
          </p:sp>
          <p:sp>
            <p:nvSpPr>
              <p:cNvPr id="20573" name="Freeform 93"/>
              <p:cNvSpPr>
                <a:spLocks noChangeAspect="1"/>
              </p:cNvSpPr>
              <p:nvPr/>
            </p:nvSpPr>
            <p:spPr bwMode="auto">
              <a:xfrm>
                <a:off x="5405" y="3259"/>
                <a:ext cx="411" cy="136"/>
              </a:xfrm>
              <a:custGeom>
                <a:avLst/>
                <a:gdLst/>
                <a:ahLst/>
                <a:cxnLst>
                  <a:cxn ang="0">
                    <a:pos x="1014" y="14"/>
                  </a:cxn>
                  <a:cxn ang="0">
                    <a:pos x="974" y="44"/>
                  </a:cxn>
                  <a:cxn ang="0">
                    <a:pos x="931" y="66"/>
                  </a:cxn>
                  <a:cxn ang="0">
                    <a:pos x="913" y="97"/>
                  </a:cxn>
                  <a:cxn ang="0">
                    <a:pos x="892" y="118"/>
                  </a:cxn>
                  <a:cxn ang="0">
                    <a:pos x="870" y="128"/>
                  </a:cxn>
                  <a:cxn ang="0">
                    <a:pos x="829" y="148"/>
                  </a:cxn>
                  <a:cxn ang="0">
                    <a:pos x="812" y="148"/>
                  </a:cxn>
                  <a:cxn ang="0">
                    <a:pos x="752" y="148"/>
                  </a:cxn>
                  <a:cxn ang="0">
                    <a:pos x="735" y="133"/>
                  </a:cxn>
                  <a:cxn ang="0">
                    <a:pos x="701" y="151"/>
                  </a:cxn>
                  <a:cxn ang="0">
                    <a:pos x="668" y="175"/>
                  </a:cxn>
                  <a:cxn ang="0">
                    <a:pos x="640" y="195"/>
                  </a:cxn>
                  <a:cxn ang="0">
                    <a:pos x="606" y="195"/>
                  </a:cxn>
                  <a:cxn ang="0">
                    <a:pos x="584" y="211"/>
                  </a:cxn>
                  <a:cxn ang="0">
                    <a:pos x="550" y="209"/>
                  </a:cxn>
                  <a:cxn ang="0">
                    <a:pos x="522" y="216"/>
                  </a:cxn>
                  <a:cxn ang="0">
                    <a:pos x="488" y="211"/>
                  </a:cxn>
                  <a:cxn ang="0">
                    <a:pos x="466" y="231"/>
                  </a:cxn>
                  <a:cxn ang="0">
                    <a:pos x="408" y="242"/>
                  </a:cxn>
                  <a:cxn ang="0">
                    <a:pos x="376" y="247"/>
                  </a:cxn>
                  <a:cxn ang="0">
                    <a:pos x="359" y="276"/>
                  </a:cxn>
                  <a:cxn ang="0">
                    <a:pos x="342" y="278"/>
                  </a:cxn>
                  <a:cxn ang="0">
                    <a:pos x="365" y="319"/>
                  </a:cxn>
                  <a:cxn ang="0">
                    <a:pos x="341" y="334"/>
                  </a:cxn>
                  <a:cxn ang="0">
                    <a:pos x="314" y="329"/>
                  </a:cxn>
                  <a:cxn ang="0">
                    <a:pos x="303" y="288"/>
                  </a:cxn>
                  <a:cxn ang="0">
                    <a:pos x="301" y="255"/>
                  </a:cxn>
                  <a:cxn ang="0">
                    <a:pos x="301" y="225"/>
                  </a:cxn>
                  <a:cxn ang="0">
                    <a:pos x="281" y="225"/>
                  </a:cxn>
                  <a:cxn ang="0">
                    <a:pos x="242" y="235"/>
                  </a:cxn>
                  <a:cxn ang="0">
                    <a:pos x="217" y="225"/>
                  </a:cxn>
                  <a:cxn ang="0">
                    <a:pos x="185" y="237"/>
                  </a:cxn>
                  <a:cxn ang="0">
                    <a:pos x="146" y="230"/>
                  </a:cxn>
                  <a:cxn ang="0">
                    <a:pos x="124" y="225"/>
                  </a:cxn>
                  <a:cxn ang="0">
                    <a:pos x="96" y="211"/>
                  </a:cxn>
                  <a:cxn ang="0">
                    <a:pos x="51" y="185"/>
                  </a:cxn>
                  <a:cxn ang="0">
                    <a:pos x="34" y="130"/>
                  </a:cxn>
                  <a:cxn ang="0">
                    <a:pos x="49" y="107"/>
                  </a:cxn>
                  <a:cxn ang="0">
                    <a:pos x="17" y="102"/>
                  </a:cxn>
                  <a:cxn ang="0">
                    <a:pos x="0" y="0"/>
                  </a:cxn>
                </a:cxnLst>
                <a:rect l="0" t="0" r="r" b="b"/>
                <a:pathLst>
                  <a:path w="1027" h="340">
                    <a:moveTo>
                      <a:pt x="1027" y="0"/>
                    </a:moveTo>
                    <a:lnTo>
                      <a:pt x="1014" y="14"/>
                    </a:lnTo>
                    <a:lnTo>
                      <a:pt x="991" y="51"/>
                    </a:lnTo>
                    <a:lnTo>
                      <a:pt x="974" y="44"/>
                    </a:lnTo>
                    <a:lnTo>
                      <a:pt x="946" y="70"/>
                    </a:lnTo>
                    <a:lnTo>
                      <a:pt x="931" y="66"/>
                    </a:lnTo>
                    <a:lnTo>
                      <a:pt x="926" y="76"/>
                    </a:lnTo>
                    <a:lnTo>
                      <a:pt x="913" y="97"/>
                    </a:lnTo>
                    <a:lnTo>
                      <a:pt x="898" y="102"/>
                    </a:lnTo>
                    <a:lnTo>
                      <a:pt x="892" y="118"/>
                    </a:lnTo>
                    <a:lnTo>
                      <a:pt x="875" y="123"/>
                    </a:lnTo>
                    <a:lnTo>
                      <a:pt x="870" y="128"/>
                    </a:lnTo>
                    <a:lnTo>
                      <a:pt x="853" y="128"/>
                    </a:lnTo>
                    <a:lnTo>
                      <a:pt x="829" y="148"/>
                    </a:lnTo>
                    <a:lnTo>
                      <a:pt x="823" y="137"/>
                    </a:lnTo>
                    <a:lnTo>
                      <a:pt x="812" y="148"/>
                    </a:lnTo>
                    <a:lnTo>
                      <a:pt x="789" y="137"/>
                    </a:lnTo>
                    <a:lnTo>
                      <a:pt x="752" y="148"/>
                    </a:lnTo>
                    <a:lnTo>
                      <a:pt x="741" y="148"/>
                    </a:lnTo>
                    <a:lnTo>
                      <a:pt x="735" y="133"/>
                    </a:lnTo>
                    <a:lnTo>
                      <a:pt x="728" y="153"/>
                    </a:lnTo>
                    <a:lnTo>
                      <a:pt x="701" y="151"/>
                    </a:lnTo>
                    <a:lnTo>
                      <a:pt x="688" y="195"/>
                    </a:lnTo>
                    <a:lnTo>
                      <a:pt x="668" y="175"/>
                    </a:lnTo>
                    <a:lnTo>
                      <a:pt x="657" y="175"/>
                    </a:lnTo>
                    <a:lnTo>
                      <a:pt x="640" y="195"/>
                    </a:lnTo>
                    <a:lnTo>
                      <a:pt x="623" y="185"/>
                    </a:lnTo>
                    <a:lnTo>
                      <a:pt x="606" y="195"/>
                    </a:lnTo>
                    <a:lnTo>
                      <a:pt x="595" y="185"/>
                    </a:lnTo>
                    <a:lnTo>
                      <a:pt x="584" y="211"/>
                    </a:lnTo>
                    <a:lnTo>
                      <a:pt x="582" y="206"/>
                    </a:lnTo>
                    <a:lnTo>
                      <a:pt x="550" y="209"/>
                    </a:lnTo>
                    <a:lnTo>
                      <a:pt x="533" y="195"/>
                    </a:lnTo>
                    <a:lnTo>
                      <a:pt x="522" y="216"/>
                    </a:lnTo>
                    <a:lnTo>
                      <a:pt x="505" y="206"/>
                    </a:lnTo>
                    <a:lnTo>
                      <a:pt x="488" y="211"/>
                    </a:lnTo>
                    <a:lnTo>
                      <a:pt x="471" y="211"/>
                    </a:lnTo>
                    <a:lnTo>
                      <a:pt x="466" y="231"/>
                    </a:lnTo>
                    <a:lnTo>
                      <a:pt x="436" y="235"/>
                    </a:lnTo>
                    <a:lnTo>
                      <a:pt x="408" y="242"/>
                    </a:lnTo>
                    <a:lnTo>
                      <a:pt x="399" y="247"/>
                    </a:lnTo>
                    <a:lnTo>
                      <a:pt x="376" y="247"/>
                    </a:lnTo>
                    <a:lnTo>
                      <a:pt x="371" y="260"/>
                    </a:lnTo>
                    <a:lnTo>
                      <a:pt x="359" y="276"/>
                    </a:lnTo>
                    <a:lnTo>
                      <a:pt x="354" y="271"/>
                    </a:lnTo>
                    <a:lnTo>
                      <a:pt x="342" y="278"/>
                    </a:lnTo>
                    <a:lnTo>
                      <a:pt x="357" y="298"/>
                    </a:lnTo>
                    <a:lnTo>
                      <a:pt x="365" y="319"/>
                    </a:lnTo>
                    <a:lnTo>
                      <a:pt x="359" y="324"/>
                    </a:lnTo>
                    <a:lnTo>
                      <a:pt x="341" y="334"/>
                    </a:lnTo>
                    <a:lnTo>
                      <a:pt x="324" y="340"/>
                    </a:lnTo>
                    <a:lnTo>
                      <a:pt x="314" y="329"/>
                    </a:lnTo>
                    <a:lnTo>
                      <a:pt x="314" y="317"/>
                    </a:lnTo>
                    <a:lnTo>
                      <a:pt x="303" y="288"/>
                    </a:lnTo>
                    <a:lnTo>
                      <a:pt x="301" y="278"/>
                    </a:lnTo>
                    <a:lnTo>
                      <a:pt x="301" y="255"/>
                    </a:lnTo>
                    <a:lnTo>
                      <a:pt x="309" y="242"/>
                    </a:lnTo>
                    <a:lnTo>
                      <a:pt x="301" y="225"/>
                    </a:lnTo>
                    <a:lnTo>
                      <a:pt x="292" y="214"/>
                    </a:lnTo>
                    <a:lnTo>
                      <a:pt x="281" y="225"/>
                    </a:lnTo>
                    <a:lnTo>
                      <a:pt x="264" y="231"/>
                    </a:lnTo>
                    <a:lnTo>
                      <a:pt x="242" y="235"/>
                    </a:lnTo>
                    <a:lnTo>
                      <a:pt x="230" y="211"/>
                    </a:lnTo>
                    <a:lnTo>
                      <a:pt x="217" y="225"/>
                    </a:lnTo>
                    <a:lnTo>
                      <a:pt x="208" y="206"/>
                    </a:lnTo>
                    <a:lnTo>
                      <a:pt x="185" y="237"/>
                    </a:lnTo>
                    <a:lnTo>
                      <a:pt x="180" y="225"/>
                    </a:lnTo>
                    <a:lnTo>
                      <a:pt x="146" y="230"/>
                    </a:lnTo>
                    <a:lnTo>
                      <a:pt x="141" y="216"/>
                    </a:lnTo>
                    <a:lnTo>
                      <a:pt x="124" y="225"/>
                    </a:lnTo>
                    <a:lnTo>
                      <a:pt x="122" y="211"/>
                    </a:lnTo>
                    <a:lnTo>
                      <a:pt x="96" y="211"/>
                    </a:lnTo>
                    <a:lnTo>
                      <a:pt x="71" y="195"/>
                    </a:lnTo>
                    <a:lnTo>
                      <a:pt x="51" y="185"/>
                    </a:lnTo>
                    <a:lnTo>
                      <a:pt x="40" y="153"/>
                    </a:lnTo>
                    <a:lnTo>
                      <a:pt x="34" y="130"/>
                    </a:lnTo>
                    <a:lnTo>
                      <a:pt x="34" y="121"/>
                    </a:lnTo>
                    <a:lnTo>
                      <a:pt x="49" y="107"/>
                    </a:lnTo>
                    <a:lnTo>
                      <a:pt x="40" y="97"/>
                    </a:lnTo>
                    <a:lnTo>
                      <a:pt x="17" y="102"/>
                    </a:lnTo>
                    <a:lnTo>
                      <a:pt x="0" y="97"/>
                    </a:ln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74" name="Freeform 94"/>
              <p:cNvSpPr>
                <a:spLocks noChangeAspect="1"/>
              </p:cNvSpPr>
              <p:nvPr/>
            </p:nvSpPr>
            <p:spPr bwMode="auto">
              <a:xfrm>
                <a:off x="5881" y="3258"/>
                <a:ext cx="57" cy="85"/>
              </a:xfrm>
              <a:custGeom>
                <a:avLst/>
                <a:gdLst/>
                <a:ahLst/>
                <a:cxnLst>
                  <a:cxn ang="0">
                    <a:pos x="142" y="5"/>
                  </a:cxn>
                  <a:cxn ang="0">
                    <a:pos x="127" y="25"/>
                  </a:cxn>
                  <a:cxn ang="0">
                    <a:pos x="127" y="36"/>
                  </a:cxn>
                  <a:cxn ang="0">
                    <a:pos x="127" y="72"/>
                  </a:cxn>
                  <a:cxn ang="0">
                    <a:pos x="127" y="98"/>
                  </a:cxn>
                  <a:cxn ang="0">
                    <a:pos x="94" y="134"/>
                  </a:cxn>
                  <a:cxn ang="0">
                    <a:pos x="87" y="150"/>
                  </a:cxn>
                  <a:cxn ang="0">
                    <a:pos x="66" y="181"/>
                  </a:cxn>
                  <a:cxn ang="0">
                    <a:pos x="60" y="212"/>
                  </a:cxn>
                  <a:cxn ang="0">
                    <a:pos x="47" y="202"/>
                  </a:cxn>
                  <a:cxn ang="0">
                    <a:pos x="43" y="186"/>
                  </a:cxn>
                  <a:cxn ang="0">
                    <a:pos x="25" y="171"/>
                  </a:cxn>
                  <a:cxn ang="0">
                    <a:pos x="21" y="153"/>
                  </a:cxn>
                  <a:cxn ang="0">
                    <a:pos x="4" y="145"/>
                  </a:cxn>
                  <a:cxn ang="0">
                    <a:pos x="8" y="124"/>
                  </a:cxn>
                  <a:cxn ang="0">
                    <a:pos x="0" y="108"/>
                  </a:cxn>
                  <a:cxn ang="0">
                    <a:pos x="0" y="93"/>
                  </a:cxn>
                  <a:cxn ang="0">
                    <a:pos x="4" y="67"/>
                  </a:cxn>
                  <a:cxn ang="0">
                    <a:pos x="21" y="44"/>
                  </a:cxn>
                  <a:cxn ang="0">
                    <a:pos x="43" y="0"/>
                  </a:cxn>
                </a:cxnLst>
                <a:rect l="0" t="0" r="r" b="b"/>
                <a:pathLst>
                  <a:path w="142" h="212">
                    <a:moveTo>
                      <a:pt x="142" y="5"/>
                    </a:moveTo>
                    <a:lnTo>
                      <a:pt x="127" y="25"/>
                    </a:lnTo>
                    <a:lnTo>
                      <a:pt x="127" y="36"/>
                    </a:lnTo>
                    <a:lnTo>
                      <a:pt x="127" y="72"/>
                    </a:lnTo>
                    <a:lnTo>
                      <a:pt x="127" y="98"/>
                    </a:lnTo>
                    <a:lnTo>
                      <a:pt x="94" y="134"/>
                    </a:lnTo>
                    <a:lnTo>
                      <a:pt x="87" y="150"/>
                    </a:lnTo>
                    <a:lnTo>
                      <a:pt x="66" y="181"/>
                    </a:lnTo>
                    <a:lnTo>
                      <a:pt x="60" y="212"/>
                    </a:lnTo>
                    <a:lnTo>
                      <a:pt x="47" y="202"/>
                    </a:lnTo>
                    <a:lnTo>
                      <a:pt x="43" y="186"/>
                    </a:lnTo>
                    <a:lnTo>
                      <a:pt x="25" y="171"/>
                    </a:lnTo>
                    <a:lnTo>
                      <a:pt x="21" y="153"/>
                    </a:lnTo>
                    <a:lnTo>
                      <a:pt x="4" y="145"/>
                    </a:lnTo>
                    <a:lnTo>
                      <a:pt x="8" y="124"/>
                    </a:lnTo>
                    <a:lnTo>
                      <a:pt x="0" y="108"/>
                    </a:lnTo>
                    <a:lnTo>
                      <a:pt x="0" y="93"/>
                    </a:lnTo>
                    <a:lnTo>
                      <a:pt x="4" y="67"/>
                    </a:lnTo>
                    <a:lnTo>
                      <a:pt x="21" y="44"/>
                    </a:lnTo>
                    <a:lnTo>
                      <a:pt x="43"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75" name="Freeform 95"/>
              <p:cNvSpPr>
                <a:spLocks noChangeAspect="1"/>
              </p:cNvSpPr>
              <p:nvPr/>
            </p:nvSpPr>
            <p:spPr bwMode="auto">
              <a:xfrm>
                <a:off x="5406" y="3348"/>
                <a:ext cx="49" cy="36"/>
              </a:xfrm>
              <a:custGeom>
                <a:avLst/>
                <a:gdLst/>
                <a:ahLst/>
                <a:cxnLst>
                  <a:cxn ang="0">
                    <a:pos x="122" y="0"/>
                  </a:cxn>
                  <a:cxn ang="0">
                    <a:pos x="90" y="7"/>
                  </a:cxn>
                  <a:cxn ang="0">
                    <a:pos x="78" y="17"/>
                  </a:cxn>
                  <a:cxn ang="0">
                    <a:pos x="78" y="33"/>
                  </a:cxn>
                  <a:cxn ang="0">
                    <a:pos x="65" y="36"/>
                  </a:cxn>
                  <a:cxn ang="0">
                    <a:pos x="40" y="38"/>
                  </a:cxn>
                  <a:cxn ang="0">
                    <a:pos x="14" y="59"/>
                  </a:cxn>
                  <a:cxn ang="0">
                    <a:pos x="8" y="73"/>
                  </a:cxn>
                  <a:cxn ang="0">
                    <a:pos x="2" y="70"/>
                  </a:cxn>
                  <a:cxn ang="0">
                    <a:pos x="0" y="89"/>
                  </a:cxn>
                </a:cxnLst>
                <a:rect l="0" t="0" r="r" b="b"/>
                <a:pathLst>
                  <a:path w="122" h="89">
                    <a:moveTo>
                      <a:pt x="122" y="0"/>
                    </a:moveTo>
                    <a:lnTo>
                      <a:pt x="90" y="7"/>
                    </a:lnTo>
                    <a:lnTo>
                      <a:pt x="78" y="17"/>
                    </a:lnTo>
                    <a:lnTo>
                      <a:pt x="78" y="33"/>
                    </a:lnTo>
                    <a:lnTo>
                      <a:pt x="65" y="36"/>
                    </a:lnTo>
                    <a:lnTo>
                      <a:pt x="40" y="38"/>
                    </a:lnTo>
                    <a:lnTo>
                      <a:pt x="14" y="59"/>
                    </a:lnTo>
                    <a:lnTo>
                      <a:pt x="8" y="73"/>
                    </a:lnTo>
                    <a:lnTo>
                      <a:pt x="2" y="70"/>
                    </a:lnTo>
                    <a:lnTo>
                      <a:pt x="0" y="89"/>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76" name="Freeform 96"/>
              <p:cNvSpPr>
                <a:spLocks noChangeAspect="1"/>
              </p:cNvSpPr>
              <p:nvPr/>
            </p:nvSpPr>
            <p:spPr bwMode="auto">
              <a:xfrm>
                <a:off x="5480" y="3397"/>
                <a:ext cx="88" cy="66"/>
              </a:xfrm>
              <a:custGeom>
                <a:avLst/>
                <a:gdLst/>
                <a:ahLst/>
                <a:cxnLst>
                  <a:cxn ang="0">
                    <a:pos x="194" y="0"/>
                  </a:cxn>
                  <a:cxn ang="0">
                    <a:pos x="213" y="17"/>
                  </a:cxn>
                  <a:cxn ang="0">
                    <a:pos x="211" y="31"/>
                  </a:cxn>
                  <a:cxn ang="0">
                    <a:pos x="219" y="48"/>
                  </a:cxn>
                  <a:cxn ang="0">
                    <a:pos x="207" y="52"/>
                  </a:cxn>
                  <a:cxn ang="0">
                    <a:pos x="194" y="52"/>
                  </a:cxn>
                  <a:cxn ang="0">
                    <a:pos x="177" y="74"/>
                  </a:cxn>
                  <a:cxn ang="0">
                    <a:pos x="171" y="112"/>
                  </a:cxn>
                  <a:cxn ang="0">
                    <a:pos x="161" y="123"/>
                  </a:cxn>
                  <a:cxn ang="0">
                    <a:pos x="150" y="123"/>
                  </a:cxn>
                  <a:cxn ang="0">
                    <a:pos x="131" y="147"/>
                  </a:cxn>
                  <a:cxn ang="0">
                    <a:pos x="121" y="147"/>
                  </a:cxn>
                  <a:cxn ang="0">
                    <a:pos x="116" y="141"/>
                  </a:cxn>
                  <a:cxn ang="0">
                    <a:pos x="110" y="154"/>
                  </a:cxn>
                  <a:cxn ang="0">
                    <a:pos x="97" y="162"/>
                  </a:cxn>
                  <a:cxn ang="0">
                    <a:pos x="81" y="165"/>
                  </a:cxn>
                  <a:cxn ang="0">
                    <a:pos x="76" y="157"/>
                  </a:cxn>
                  <a:cxn ang="0">
                    <a:pos x="57" y="157"/>
                  </a:cxn>
                  <a:cxn ang="0">
                    <a:pos x="51" y="165"/>
                  </a:cxn>
                  <a:cxn ang="0">
                    <a:pos x="47" y="154"/>
                  </a:cxn>
                  <a:cxn ang="0">
                    <a:pos x="40" y="148"/>
                  </a:cxn>
                  <a:cxn ang="0">
                    <a:pos x="19" y="148"/>
                  </a:cxn>
                  <a:cxn ang="0">
                    <a:pos x="19" y="137"/>
                  </a:cxn>
                  <a:cxn ang="0">
                    <a:pos x="13" y="136"/>
                  </a:cxn>
                  <a:cxn ang="0">
                    <a:pos x="1" y="127"/>
                  </a:cxn>
                  <a:cxn ang="0">
                    <a:pos x="0" y="67"/>
                  </a:cxn>
                  <a:cxn ang="0">
                    <a:pos x="17" y="48"/>
                  </a:cxn>
                  <a:cxn ang="0">
                    <a:pos x="41" y="38"/>
                  </a:cxn>
                  <a:cxn ang="0">
                    <a:pos x="57" y="38"/>
                  </a:cxn>
                  <a:cxn ang="0">
                    <a:pos x="68" y="31"/>
                  </a:cxn>
                  <a:cxn ang="0">
                    <a:pos x="53" y="24"/>
                  </a:cxn>
                  <a:cxn ang="0">
                    <a:pos x="59" y="17"/>
                  </a:cxn>
                  <a:cxn ang="0">
                    <a:pos x="76" y="17"/>
                  </a:cxn>
                  <a:cxn ang="0">
                    <a:pos x="93" y="10"/>
                  </a:cxn>
                  <a:cxn ang="0">
                    <a:pos x="102" y="10"/>
                  </a:cxn>
                  <a:cxn ang="0">
                    <a:pos x="110" y="17"/>
                  </a:cxn>
                  <a:cxn ang="0">
                    <a:pos x="131" y="17"/>
                  </a:cxn>
                  <a:cxn ang="0">
                    <a:pos x="139" y="10"/>
                  </a:cxn>
                  <a:cxn ang="0">
                    <a:pos x="165" y="6"/>
                  </a:cxn>
                  <a:cxn ang="0">
                    <a:pos x="188" y="21"/>
                  </a:cxn>
                </a:cxnLst>
                <a:rect l="0" t="0" r="r" b="b"/>
                <a:pathLst>
                  <a:path w="219" h="165">
                    <a:moveTo>
                      <a:pt x="194" y="0"/>
                    </a:moveTo>
                    <a:lnTo>
                      <a:pt x="213" y="17"/>
                    </a:lnTo>
                    <a:lnTo>
                      <a:pt x="211" y="31"/>
                    </a:lnTo>
                    <a:lnTo>
                      <a:pt x="219" y="48"/>
                    </a:lnTo>
                    <a:lnTo>
                      <a:pt x="207" y="52"/>
                    </a:lnTo>
                    <a:lnTo>
                      <a:pt x="194" y="52"/>
                    </a:lnTo>
                    <a:lnTo>
                      <a:pt x="177" y="74"/>
                    </a:lnTo>
                    <a:lnTo>
                      <a:pt x="171" y="112"/>
                    </a:lnTo>
                    <a:lnTo>
                      <a:pt x="161" y="123"/>
                    </a:lnTo>
                    <a:lnTo>
                      <a:pt x="150" y="123"/>
                    </a:lnTo>
                    <a:lnTo>
                      <a:pt x="131" y="147"/>
                    </a:lnTo>
                    <a:lnTo>
                      <a:pt x="121" y="147"/>
                    </a:lnTo>
                    <a:lnTo>
                      <a:pt x="116" y="141"/>
                    </a:lnTo>
                    <a:lnTo>
                      <a:pt x="110" y="154"/>
                    </a:lnTo>
                    <a:lnTo>
                      <a:pt x="97" y="162"/>
                    </a:lnTo>
                    <a:lnTo>
                      <a:pt x="81" y="165"/>
                    </a:lnTo>
                    <a:lnTo>
                      <a:pt x="76" y="157"/>
                    </a:lnTo>
                    <a:lnTo>
                      <a:pt x="57" y="157"/>
                    </a:lnTo>
                    <a:lnTo>
                      <a:pt x="51" y="165"/>
                    </a:lnTo>
                    <a:lnTo>
                      <a:pt x="47" y="154"/>
                    </a:lnTo>
                    <a:lnTo>
                      <a:pt x="40" y="148"/>
                    </a:lnTo>
                    <a:lnTo>
                      <a:pt x="19" y="148"/>
                    </a:lnTo>
                    <a:lnTo>
                      <a:pt x="19" y="137"/>
                    </a:lnTo>
                    <a:lnTo>
                      <a:pt x="13" y="136"/>
                    </a:lnTo>
                    <a:lnTo>
                      <a:pt x="1" y="127"/>
                    </a:lnTo>
                    <a:lnTo>
                      <a:pt x="0" y="67"/>
                    </a:lnTo>
                    <a:lnTo>
                      <a:pt x="17" y="48"/>
                    </a:lnTo>
                    <a:lnTo>
                      <a:pt x="41" y="38"/>
                    </a:lnTo>
                    <a:lnTo>
                      <a:pt x="57" y="38"/>
                    </a:lnTo>
                    <a:lnTo>
                      <a:pt x="68" y="31"/>
                    </a:lnTo>
                    <a:lnTo>
                      <a:pt x="53" y="24"/>
                    </a:lnTo>
                    <a:lnTo>
                      <a:pt x="59" y="17"/>
                    </a:lnTo>
                    <a:lnTo>
                      <a:pt x="76" y="17"/>
                    </a:lnTo>
                    <a:lnTo>
                      <a:pt x="93" y="10"/>
                    </a:lnTo>
                    <a:lnTo>
                      <a:pt x="102" y="10"/>
                    </a:lnTo>
                    <a:lnTo>
                      <a:pt x="110" y="17"/>
                    </a:lnTo>
                    <a:lnTo>
                      <a:pt x="131" y="17"/>
                    </a:lnTo>
                    <a:lnTo>
                      <a:pt x="139" y="10"/>
                    </a:lnTo>
                    <a:lnTo>
                      <a:pt x="165" y="6"/>
                    </a:lnTo>
                    <a:lnTo>
                      <a:pt x="188" y="21"/>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77" name="Freeform 97"/>
              <p:cNvSpPr>
                <a:spLocks noChangeAspect="1"/>
              </p:cNvSpPr>
              <p:nvPr/>
            </p:nvSpPr>
            <p:spPr bwMode="auto">
              <a:xfrm>
                <a:off x="5406" y="3478"/>
                <a:ext cx="95" cy="236"/>
              </a:xfrm>
              <a:custGeom>
                <a:avLst/>
                <a:gdLst/>
                <a:ahLst/>
                <a:cxnLst>
                  <a:cxn ang="0">
                    <a:pos x="0" y="0"/>
                  </a:cxn>
                  <a:cxn ang="0">
                    <a:pos x="20" y="4"/>
                  </a:cxn>
                  <a:cxn ang="0">
                    <a:pos x="42" y="25"/>
                  </a:cxn>
                  <a:cxn ang="0">
                    <a:pos x="38" y="35"/>
                  </a:cxn>
                  <a:cxn ang="0">
                    <a:pos x="70" y="62"/>
                  </a:cxn>
                  <a:cxn ang="0">
                    <a:pos x="98" y="103"/>
                  </a:cxn>
                  <a:cxn ang="0">
                    <a:pos x="120" y="108"/>
                  </a:cxn>
                  <a:cxn ang="0">
                    <a:pos x="127" y="120"/>
                  </a:cxn>
                  <a:cxn ang="0">
                    <a:pos x="150" y="120"/>
                  </a:cxn>
                  <a:cxn ang="0">
                    <a:pos x="153" y="145"/>
                  </a:cxn>
                  <a:cxn ang="0">
                    <a:pos x="166" y="166"/>
                  </a:cxn>
                  <a:cxn ang="0">
                    <a:pos x="192" y="176"/>
                  </a:cxn>
                  <a:cxn ang="0">
                    <a:pos x="200" y="187"/>
                  </a:cxn>
                  <a:cxn ang="0">
                    <a:pos x="205" y="229"/>
                  </a:cxn>
                  <a:cxn ang="0">
                    <a:pos x="215" y="261"/>
                  </a:cxn>
                  <a:cxn ang="0">
                    <a:pos x="217" y="297"/>
                  </a:cxn>
                  <a:cxn ang="0">
                    <a:pos x="226" y="307"/>
                  </a:cxn>
                  <a:cxn ang="0">
                    <a:pos x="231" y="324"/>
                  </a:cxn>
                  <a:cxn ang="0">
                    <a:pos x="220" y="349"/>
                  </a:cxn>
                  <a:cxn ang="0">
                    <a:pos x="226" y="360"/>
                  </a:cxn>
                  <a:cxn ang="0">
                    <a:pos x="220" y="370"/>
                  </a:cxn>
                  <a:cxn ang="0">
                    <a:pos x="231" y="375"/>
                  </a:cxn>
                  <a:cxn ang="0">
                    <a:pos x="231" y="385"/>
                  </a:cxn>
                  <a:cxn ang="0">
                    <a:pos x="237" y="416"/>
                  </a:cxn>
                  <a:cxn ang="0">
                    <a:pos x="226" y="423"/>
                  </a:cxn>
                  <a:cxn ang="0">
                    <a:pos x="231" y="437"/>
                  </a:cxn>
                  <a:cxn ang="0">
                    <a:pos x="215" y="448"/>
                  </a:cxn>
                  <a:cxn ang="0">
                    <a:pos x="209" y="486"/>
                  </a:cxn>
                  <a:cxn ang="0">
                    <a:pos x="198" y="520"/>
                  </a:cxn>
                  <a:cxn ang="0">
                    <a:pos x="172" y="537"/>
                  </a:cxn>
                  <a:cxn ang="0">
                    <a:pos x="131" y="548"/>
                  </a:cxn>
                  <a:cxn ang="0">
                    <a:pos x="116" y="564"/>
                  </a:cxn>
                  <a:cxn ang="0">
                    <a:pos x="109" y="558"/>
                  </a:cxn>
                  <a:cxn ang="0">
                    <a:pos x="81" y="585"/>
                  </a:cxn>
                  <a:cxn ang="0">
                    <a:pos x="48" y="589"/>
                  </a:cxn>
                </a:cxnLst>
                <a:rect l="0" t="0" r="r" b="b"/>
                <a:pathLst>
                  <a:path w="237" h="589">
                    <a:moveTo>
                      <a:pt x="0" y="0"/>
                    </a:moveTo>
                    <a:lnTo>
                      <a:pt x="20" y="4"/>
                    </a:lnTo>
                    <a:lnTo>
                      <a:pt x="42" y="25"/>
                    </a:lnTo>
                    <a:lnTo>
                      <a:pt x="38" y="35"/>
                    </a:lnTo>
                    <a:lnTo>
                      <a:pt x="70" y="62"/>
                    </a:lnTo>
                    <a:lnTo>
                      <a:pt x="98" y="103"/>
                    </a:lnTo>
                    <a:lnTo>
                      <a:pt x="120" y="108"/>
                    </a:lnTo>
                    <a:lnTo>
                      <a:pt x="127" y="120"/>
                    </a:lnTo>
                    <a:lnTo>
                      <a:pt x="150" y="120"/>
                    </a:lnTo>
                    <a:lnTo>
                      <a:pt x="153" y="145"/>
                    </a:lnTo>
                    <a:lnTo>
                      <a:pt x="166" y="166"/>
                    </a:lnTo>
                    <a:lnTo>
                      <a:pt x="192" y="176"/>
                    </a:lnTo>
                    <a:lnTo>
                      <a:pt x="200" y="187"/>
                    </a:lnTo>
                    <a:lnTo>
                      <a:pt x="205" y="229"/>
                    </a:lnTo>
                    <a:lnTo>
                      <a:pt x="215" y="261"/>
                    </a:lnTo>
                    <a:lnTo>
                      <a:pt x="217" y="297"/>
                    </a:lnTo>
                    <a:lnTo>
                      <a:pt x="226" y="307"/>
                    </a:lnTo>
                    <a:lnTo>
                      <a:pt x="231" y="324"/>
                    </a:lnTo>
                    <a:lnTo>
                      <a:pt x="220" y="349"/>
                    </a:lnTo>
                    <a:lnTo>
                      <a:pt x="226" y="360"/>
                    </a:lnTo>
                    <a:lnTo>
                      <a:pt x="220" y="370"/>
                    </a:lnTo>
                    <a:lnTo>
                      <a:pt x="231" y="375"/>
                    </a:lnTo>
                    <a:lnTo>
                      <a:pt x="231" y="385"/>
                    </a:lnTo>
                    <a:lnTo>
                      <a:pt x="237" y="416"/>
                    </a:lnTo>
                    <a:lnTo>
                      <a:pt x="226" y="423"/>
                    </a:lnTo>
                    <a:lnTo>
                      <a:pt x="231" y="437"/>
                    </a:lnTo>
                    <a:lnTo>
                      <a:pt x="215" y="448"/>
                    </a:lnTo>
                    <a:lnTo>
                      <a:pt x="209" y="486"/>
                    </a:lnTo>
                    <a:lnTo>
                      <a:pt x="198" y="520"/>
                    </a:lnTo>
                    <a:lnTo>
                      <a:pt x="172" y="537"/>
                    </a:lnTo>
                    <a:lnTo>
                      <a:pt x="131" y="548"/>
                    </a:lnTo>
                    <a:lnTo>
                      <a:pt x="116" y="564"/>
                    </a:lnTo>
                    <a:lnTo>
                      <a:pt x="109" y="558"/>
                    </a:lnTo>
                    <a:lnTo>
                      <a:pt x="81" y="585"/>
                    </a:lnTo>
                    <a:lnTo>
                      <a:pt x="48" y="589"/>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78" name="Freeform 98"/>
              <p:cNvSpPr>
                <a:spLocks noChangeAspect="1"/>
              </p:cNvSpPr>
              <p:nvPr/>
            </p:nvSpPr>
            <p:spPr bwMode="auto">
              <a:xfrm>
                <a:off x="5867" y="3453"/>
                <a:ext cx="72" cy="165"/>
              </a:xfrm>
              <a:custGeom>
                <a:avLst/>
                <a:gdLst/>
                <a:ahLst/>
                <a:cxnLst>
                  <a:cxn ang="0">
                    <a:pos x="180" y="25"/>
                  </a:cxn>
                  <a:cxn ang="0">
                    <a:pos x="160" y="15"/>
                  </a:cxn>
                  <a:cxn ang="0">
                    <a:pos x="140" y="15"/>
                  </a:cxn>
                  <a:cxn ang="0">
                    <a:pos x="126" y="5"/>
                  </a:cxn>
                  <a:cxn ang="0">
                    <a:pos x="109" y="5"/>
                  </a:cxn>
                  <a:cxn ang="0">
                    <a:pos x="87" y="0"/>
                  </a:cxn>
                  <a:cxn ang="0">
                    <a:pos x="61" y="15"/>
                  </a:cxn>
                  <a:cxn ang="0">
                    <a:pos x="61" y="46"/>
                  </a:cxn>
                  <a:cxn ang="0">
                    <a:pos x="54" y="72"/>
                  </a:cxn>
                  <a:cxn ang="0">
                    <a:pos x="54" y="102"/>
                  </a:cxn>
                  <a:cxn ang="0">
                    <a:pos x="65" y="113"/>
                  </a:cxn>
                  <a:cxn ang="0">
                    <a:pos x="54" y="123"/>
                  </a:cxn>
                  <a:cxn ang="0">
                    <a:pos x="48" y="147"/>
                  </a:cxn>
                  <a:cxn ang="0">
                    <a:pos x="37" y="178"/>
                  </a:cxn>
                  <a:cxn ang="0">
                    <a:pos x="48" y="195"/>
                  </a:cxn>
                  <a:cxn ang="0">
                    <a:pos x="54" y="200"/>
                  </a:cxn>
                  <a:cxn ang="0">
                    <a:pos x="38" y="210"/>
                  </a:cxn>
                  <a:cxn ang="0">
                    <a:pos x="10" y="195"/>
                  </a:cxn>
                  <a:cxn ang="0">
                    <a:pos x="9" y="180"/>
                  </a:cxn>
                  <a:cxn ang="0">
                    <a:pos x="0" y="195"/>
                  </a:cxn>
                  <a:cxn ang="0">
                    <a:pos x="0" y="216"/>
                  </a:cxn>
                  <a:cxn ang="0">
                    <a:pos x="9" y="229"/>
                  </a:cxn>
                  <a:cxn ang="0">
                    <a:pos x="9" y="247"/>
                  </a:cxn>
                  <a:cxn ang="0">
                    <a:pos x="0" y="252"/>
                  </a:cxn>
                  <a:cxn ang="0">
                    <a:pos x="16" y="289"/>
                  </a:cxn>
                  <a:cxn ang="0">
                    <a:pos x="20" y="325"/>
                  </a:cxn>
                  <a:cxn ang="0">
                    <a:pos x="37" y="314"/>
                  </a:cxn>
                  <a:cxn ang="0">
                    <a:pos x="54" y="340"/>
                  </a:cxn>
                  <a:cxn ang="0">
                    <a:pos x="72" y="314"/>
                  </a:cxn>
                  <a:cxn ang="0">
                    <a:pos x="82" y="314"/>
                  </a:cxn>
                  <a:cxn ang="0">
                    <a:pos x="87" y="325"/>
                  </a:cxn>
                  <a:cxn ang="0">
                    <a:pos x="87" y="335"/>
                  </a:cxn>
                  <a:cxn ang="0">
                    <a:pos x="69" y="366"/>
                  </a:cxn>
                  <a:cxn ang="0">
                    <a:pos x="69" y="376"/>
                  </a:cxn>
                  <a:cxn ang="0">
                    <a:pos x="72" y="395"/>
                  </a:cxn>
                  <a:cxn ang="0">
                    <a:pos x="65" y="397"/>
                  </a:cxn>
                  <a:cxn ang="0">
                    <a:pos x="87" y="402"/>
                  </a:cxn>
                  <a:cxn ang="0">
                    <a:pos x="101" y="412"/>
                  </a:cxn>
                  <a:cxn ang="0">
                    <a:pos x="140" y="412"/>
                  </a:cxn>
                  <a:cxn ang="0">
                    <a:pos x="165" y="412"/>
                  </a:cxn>
                </a:cxnLst>
                <a:rect l="0" t="0" r="r" b="b"/>
                <a:pathLst>
                  <a:path w="179" h="412">
                    <a:moveTo>
                      <a:pt x="180" y="25"/>
                    </a:moveTo>
                    <a:lnTo>
                      <a:pt x="160" y="15"/>
                    </a:lnTo>
                    <a:lnTo>
                      <a:pt x="140" y="15"/>
                    </a:lnTo>
                    <a:lnTo>
                      <a:pt x="126" y="5"/>
                    </a:lnTo>
                    <a:lnTo>
                      <a:pt x="109" y="5"/>
                    </a:lnTo>
                    <a:lnTo>
                      <a:pt x="87" y="0"/>
                    </a:lnTo>
                    <a:lnTo>
                      <a:pt x="61" y="15"/>
                    </a:lnTo>
                    <a:lnTo>
                      <a:pt x="61" y="46"/>
                    </a:lnTo>
                    <a:lnTo>
                      <a:pt x="54" y="72"/>
                    </a:lnTo>
                    <a:lnTo>
                      <a:pt x="54" y="102"/>
                    </a:lnTo>
                    <a:lnTo>
                      <a:pt x="65" y="113"/>
                    </a:lnTo>
                    <a:lnTo>
                      <a:pt x="54" y="123"/>
                    </a:lnTo>
                    <a:lnTo>
                      <a:pt x="48" y="147"/>
                    </a:lnTo>
                    <a:lnTo>
                      <a:pt x="37" y="178"/>
                    </a:lnTo>
                    <a:lnTo>
                      <a:pt x="48" y="195"/>
                    </a:lnTo>
                    <a:lnTo>
                      <a:pt x="54" y="200"/>
                    </a:lnTo>
                    <a:lnTo>
                      <a:pt x="38" y="210"/>
                    </a:lnTo>
                    <a:lnTo>
                      <a:pt x="10" y="195"/>
                    </a:lnTo>
                    <a:lnTo>
                      <a:pt x="9" y="180"/>
                    </a:lnTo>
                    <a:lnTo>
                      <a:pt x="0" y="195"/>
                    </a:lnTo>
                    <a:lnTo>
                      <a:pt x="0" y="216"/>
                    </a:lnTo>
                    <a:lnTo>
                      <a:pt x="9" y="229"/>
                    </a:lnTo>
                    <a:lnTo>
                      <a:pt x="9" y="247"/>
                    </a:lnTo>
                    <a:lnTo>
                      <a:pt x="0" y="252"/>
                    </a:lnTo>
                    <a:lnTo>
                      <a:pt x="16" y="289"/>
                    </a:lnTo>
                    <a:lnTo>
                      <a:pt x="20" y="325"/>
                    </a:lnTo>
                    <a:lnTo>
                      <a:pt x="37" y="314"/>
                    </a:lnTo>
                    <a:lnTo>
                      <a:pt x="54" y="340"/>
                    </a:lnTo>
                    <a:lnTo>
                      <a:pt x="72" y="314"/>
                    </a:lnTo>
                    <a:lnTo>
                      <a:pt x="82" y="314"/>
                    </a:lnTo>
                    <a:lnTo>
                      <a:pt x="87" y="325"/>
                    </a:lnTo>
                    <a:lnTo>
                      <a:pt x="87" y="335"/>
                    </a:lnTo>
                    <a:lnTo>
                      <a:pt x="69" y="366"/>
                    </a:lnTo>
                    <a:lnTo>
                      <a:pt x="69" y="376"/>
                    </a:lnTo>
                    <a:lnTo>
                      <a:pt x="72" y="395"/>
                    </a:lnTo>
                    <a:lnTo>
                      <a:pt x="65" y="397"/>
                    </a:lnTo>
                    <a:lnTo>
                      <a:pt x="87" y="402"/>
                    </a:lnTo>
                    <a:lnTo>
                      <a:pt x="101" y="412"/>
                    </a:lnTo>
                    <a:lnTo>
                      <a:pt x="140" y="412"/>
                    </a:lnTo>
                    <a:lnTo>
                      <a:pt x="165" y="412"/>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79" name="Freeform 99"/>
              <p:cNvSpPr>
                <a:spLocks noChangeAspect="1"/>
              </p:cNvSpPr>
              <p:nvPr/>
            </p:nvSpPr>
            <p:spPr bwMode="auto">
              <a:xfrm>
                <a:off x="5886" y="3623"/>
                <a:ext cx="49" cy="46"/>
              </a:xfrm>
              <a:custGeom>
                <a:avLst/>
                <a:gdLst/>
                <a:ahLst/>
                <a:cxnLst>
                  <a:cxn ang="0">
                    <a:pos x="0" y="3"/>
                  </a:cxn>
                  <a:cxn ang="0">
                    <a:pos x="15" y="0"/>
                  </a:cxn>
                  <a:cxn ang="0">
                    <a:pos x="44" y="0"/>
                  </a:cxn>
                  <a:cxn ang="0">
                    <a:pos x="64" y="10"/>
                  </a:cxn>
                  <a:cxn ang="0">
                    <a:pos x="82" y="3"/>
                  </a:cxn>
                  <a:cxn ang="0">
                    <a:pos x="116" y="28"/>
                  </a:cxn>
                  <a:cxn ang="0">
                    <a:pos x="122" y="41"/>
                  </a:cxn>
                  <a:cxn ang="0">
                    <a:pos x="114" y="49"/>
                  </a:cxn>
                  <a:cxn ang="0">
                    <a:pos x="114" y="81"/>
                  </a:cxn>
                  <a:cxn ang="0">
                    <a:pos x="81" y="115"/>
                  </a:cxn>
                  <a:cxn ang="0">
                    <a:pos x="59" y="97"/>
                  </a:cxn>
                  <a:cxn ang="0">
                    <a:pos x="44" y="72"/>
                  </a:cxn>
                  <a:cxn ang="0">
                    <a:pos x="38" y="62"/>
                  </a:cxn>
                  <a:cxn ang="0">
                    <a:pos x="38" y="38"/>
                  </a:cxn>
                  <a:cxn ang="0">
                    <a:pos x="19" y="24"/>
                  </a:cxn>
                </a:cxnLst>
                <a:rect l="0" t="0" r="r" b="b"/>
                <a:pathLst>
                  <a:path w="122" h="115">
                    <a:moveTo>
                      <a:pt x="0" y="3"/>
                    </a:moveTo>
                    <a:lnTo>
                      <a:pt x="15" y="0"/>
                    </a:lnTo>
                    <a:lnTo>
                      <a:pt x="44" y="0"/>
                    </a:lnTo>
                    <a:lnTo>
                      <a:pt x="64" y="10"/>
                    </a:lnTo>
                    <a:lnTo>
                      <a:pt x="82" y="3"/>
                    </a:lnTo>
                    <a:lnTo>
                      <a:pt x="116" y="28"/>
                    </a:lnTo>
                    <a:lnTo>
                      <a:pt x="122" y="41"/>
                    </a:lnTo>
                    <a:lnTo>
                      <a:pt x="114" y="49"/>
                    </a:lnTo>
                    <a:lnTo>
                      <a:pt x="114" y="81"/>
                    </a:lnTo>
                    <a:lnTo>
                      <a:pt x="81" y="115"/>
                    </a:lnTo>
                    <a:lnTo>
                      <a:pt x="59" y="97"/>
                    </a:lnTo>
                    <a:lnTo>
                      <a:pt x="44" y="72"/>
                    </a:lnTo>
                    <a:lnTo>
                      <a:pt x="38" y="62"/>
                    </a:lnTo>
                    <a:lnTo>
                      <a:pt x="38" y="38"/>
                    </a:lnTo>
                    <a:lnTo>
                      <a:pt x="19" y="24"/>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80" name="Freeform 100"/>
              <p:cNvSpPr>
                <a:spLocks noChangeAspect="1"/>
              </p:cNvSpPr>
              <p:nvPr/>
            </p:nvSpPr>
            <p:spPr bwMode="auto">
              <a:xfrm>
                <a:off x="5867" y="3660"/>
                <a:ext cx="16" cy="23"/>
              </a:xfrm>
              <a:custGeom>
                <a:avLst/>
                <a:gdLst/>
                <a:ahLst/>
                <a:cxnLst>
                  <a:cxn ang="0">
                    <a:pos x="10" y="0"/>
                  </a:cxn>
                  <a:cxn ang="0">
                    <a:pos x="39" y="14"/>
                  </a:cxn>
                  <a:cxn ang="0">
                    <a:pos x="39" y="25"/>
                  </a:cxn>
                  <a:cxn ang="0">
                    <a:pos x="10" y="23"/>
                  </a:cxn>
                  <a:cxn ang="0">
                    <a:pos x="6" y="35"/>
                  </a:cxn>
                  <a:cxn ang="0">
                    <a:pos x="16" y="46"/>
                  </a:cxn>
                  <a:cxn ang="0">
                    <a:pos x="4" y="57"/>
                  </a:cxn>
                  <a:cxn ang="0">
                    <a:pos x="4" y="46"/>
                  </a:cxn>
                  <a:cxn ang="0">
                    <a:pos x="4" y="25"/>
                  </a:cxn>
                  <a:cxn ang="0">
                    <a:pos x="0" y="14"/>
                  </a:cxn>
                </a:cxnLst>
                <a:rect l="0" t="0" r="r" b="b"/>
                <a:pathLst>
                  <a:path w="39" h="57">
                    <a:moveTo>
                      <a:pt x="10" y="0"/>
                    </a:moveTo>
                    <a:lnTo>
                      <a:pt x="39" y="14"/>
                    </a:lnTo>
                    <a:lnTo>
                      <a:pt x="39" y="25"/>
                    </a:lnTo>
                    <a:lnTo>
                      <a:pt x="10" y="23"/>
                    </a:lnTo>
                    <a:lnTo>
                      <a:pt x="6" y="35"/>
                    </a:lnTo>
                    <a:lnTo>
                      <a:pt x="16" y="46"/>
                    </a:lnTo>
                    <a:lnTo>
                      <a:pt x="4" y="57"/>
                    </a:lnTo>
                    <a:lnTo>
                      <a:pt x="4" y="46"/>
                    </a:lnTo>
                    <a:lnTo>
                      <a:pt x="4" y="25"/>
                    </a:lnTo>
                    <a:lnTo>
                      <a:pt x="0" y="14"/>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81" name="Freeform 101"/>
              <p:cNvSpPr>
                <a:spLocks noChangeAspect="1"/>
              </p:cNvSpPr>
              <p:nvPr/>
            </p:nvSpPr>
            <p:spPr bwMode="auto">
              <a:xfrm>
                <a:off x="5769" y="3691"/>
                <a:ext cx="93" cy="96"/>
              </a:xfrm>
              <a:custGeom>
                <a:avLst/>
                <a:gdLst/>
                <a:ahLst/>
                <a:cxnLst>
                  <a:cxn ang="0">
                    <a:pos x="221" y="0"/>
                  </a:cxn>
                  <a:cxn ang="0">
                    <a:pos x="221" y="28"/>
                  </a:cxn>
                  <a:cxn ang="0">
                    <a:pos x="231" y="49"/>
                  </a:cxn>
                  <a:cxn ang="0">
                    <a:pos x="232" y="70"/>
                  </a:cxn>
                  <a:cxn ang="0">
                    <a:pos x="219" y="87"/>
                  </a:cxn>
                  <a:cxn ang="0">
                    <a:pos x="208" y="81"/>
                  </a:cxn>
                  <a:cxn ang="0">
                    <a:pos x="185" y="105"/>
                  </a:cxn>
                  <a:cxn ang="0">
                    <a:pos x="168" y="109"/>
                  </a:cxn>
                  <a:cxn ang="0">
                    <a:pos x="157" y="122"/>
                  </a:cxn>
                  <a:cxn ang="0">
                    <a:pos x="145" y="148"/>
                  </a:cxn>
                  <a:cxn ang="0">
                    <a:pos x="82" y="189"/>
                  </a:cxn>
                  <a:cxn ang="0">
                    <a:pos x="71" y="211"/>
                  </a:cxn>
                  <a:cxn ang="0">
                    <a:pos x="45" y="215"/>
                  </a:cxn>
                  <a:cxn ang="0">
                    <a:pos x="32" y="229"/>
                  </a:cxn>
                  <a:cxn ang="0">
                    <a:pos x="15" y="240"/>
                  </a:cxn>
                  <a:cxn ang="0">
                    <a:pos x="0" y="235"/>
                  </a:cxn>
                  <a:cxn ang="0">
                    <a:pos x="3" y="225"/>
                  </a:cxn>
                  <a:cxn ang="0">
                    <a:pos x="32" y="204"/>
                  </a:cxn>
                  <a:cxn ang="0">
                    <a:pos x="43" y="189"/>
                  </a:cxn>
                  <a:cxn ang="0">
                    <a:pos x="54" y="179"/>
                  </a:cxn>
                  <a:cxn ang="0">
                    <a:pos x="62" y="179"/>
                  </a:cxn>
                  <a:cxn ang="0">
                    <a:pos x="105" y="144"/>
                  </a:cxn>
                  <a:cxn ang="0">
                    <a:pos x="145" y="109"/>
                  </a:cxn>
                  <a:cxn ang="0">
                    <a:pos x="163" y="91"/>
                  </a:cxn>
                  <a:cxn ang="0">
                    <a:pos x="191" y="70"/>
                  </a:cxn>
                  <a:cxn ang="0">
                    <a:pos x="197" y="49"/>
                  </a:cxn>
                  <a:cxn ang="0">
                    <a:pos x="197" y="38"/>
                  </a:cxn>
                  <a:cxn ang="0">
                    <a:pos x="208" y="60"/>
                  </a:cxn>
                  <a:cxn ang="0">
                    <a:pos x="210" y="28"/>
                  </a:cxn>
                </a:cxnLst>
                <a:rect l="0" t="0" r="r" b="b"/>
                <a:pathLst>
                  <a:path w="232" h="239">
                    <a:moveTo>
                      <a:pt x="221" y="0"/>
                    </a:moveTo>
                    <a:lnTo>
                      <a:pt x="221" y="28"/>
                    </a:lnTo>
                    <a:lnTo>
                      <a:pt x="231" y="49"/>
                    </a:lnTo>
                    <a:lnTo>
                      <a:pt x="232" y="70"/>
                    </a:lnTo>
                    <a:lnTo>
                      <a:pt x="219" y="87"/>
                    </a:lnTo>
                    <a:lnTo>
                      <a:pt x="208" y="81"/>
                    </a:lnTo>
                    <a:lnTo>
                      <a:pt x="185" y="105"/>
                    </a:lnTo>
                    <a:lnTo>
                      <a:pt x="168" y="109"/>
                    </a:lnTo>
                    <a:lnTo>
                      <a:pt x="157" y="122"/>
                    </a:lnTo>
                    <a:lnTo>
                      <a:pt x="145" y="148"/>
                    </a:lnTo>
                    <a:lnTo>
                      <a:pt x="82" y="189"/>
                    </a:lnTo>
                    <a:lnTo>
                      <a:pt x="71" y="211"/>
                    </a:lnTo>
                    <a:lnTo>
                      <a:pt x="45" y="215"/>
                    </a:lnTo>
                    <a:lnTo>
                      <a:pt x="32" y="229"/>
                    </a:lnTo>
                    <a:lnTo>
                      <a:pt x="15" y="240"/>
                    </a:lnTo>
                    <a:lnTo>
                      <a:pt x="0" y="235"/>
                    </a:lnTo>
                    <a:lnTo>
                      <a:pt x="3" y="225"/>
                    </a:lnTo>
                    <a:lnTo>
                      <a:pt x="32" y="204"/>
                    </a:lnTo>
                    <a:lnTo>
                      <a:pt x="43" y="189"/>
                    </a:lnTo>
                    <a:lnTo>
                      <a:pt x="54" y="179"/>
                    </a:lnTo>
                    <a:lnTo>
                      <a:pt x="62" y="179"/>
                    </a:lnTo>
                    <a:lnTo>
                      <a:pt x="105" y="144"/>
                    </a:lnTo>
                    <a:lnTo>
                      <a:pt x="145" y="109"/>
                    </a:lnTo>
                    <a:lnTo>
                      <a:pt x="163" y="91"/>
                    </a:lnTo>
                    <a:lnTo>
                      <a:pt x="191" y="70"/>
                    </a:lnTo>
                    <a:lnTo>
                      <a:pt x="197" y="49"/>
                    </a:lnTo>
                    <a:lnTo>
                      <a:pt x="197" y="38"/>
                    </a:lnTo>
                    <a:lnTo>
                      <a:pt x="208" y="60"/>
                    </a:lnTo>
                    <a:lnTo>
                      <a:pt x="210" y="28"/>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82" name="Freeform 102"/>
              <p:cNvSpPr>
                <a:spLocks noChangeAspect="1"/>
              </p:cNvSpPr>
              <p:nvPr/>
            </p:nvSpPr>
            <p:spPr bwMode="auto">
              <a:xfrm>
                <a:off x="5480" y="3829"/>
                <a:ext cx="363" cy="171"/>
              </a:xfrm>
              <a:custGeom>
                <a:avLst/>
                <a:gdLst/>
                <a:ahLst/>
                <a:cxnLst>
                  <a:cxn ang="0">
                    <a:pos x="22" y="391"/>
                  </a:cxn>
                  <a:cxn ang="0">
                    <a:pos x="61" y="416"/>
                  </a:cxn>
                  <a:cxn ang="0">
                    <a:pos x="168" y="427"/>
                  </a:cxn>
                  <a:cxn ang="0">
                    <a:pos x="184" y="394"/>
                  </a:cxn>
                  <a:cxn ang="0">
                    <a:pos x="190" y="375"/>
                  </a:cxn>
                  <a:cxn ang="0">
                    <a:pos x="220" y="338"/>
                  </a:cxn>
                  <a:cxn ang="0">
                    <a:pos x="313" y="319"/>
                  </a:cxn>
                  <a:cxn ang="0">
                    <a:pos x="360" y="291"/>
                  </a:cxn>
                  <a:cxn ang="0">
                    <a:pos x="420" y="221"/>
                  </a:cxn>
                  <a:cxn ang="0">
                    <a:pos x="459" y="180"/>
                  </a:cxn>
                  <a:cxn ang="0">
                    <a:pos x="517" y="165"/>
                  </a:cxn>
                  <a:cxn ang="0">
                    <a:pos x="534" y="170"/>
                  </a:cxn>
                  <a:cxn ang="0">
                    <a:pos x="562" y="144"/>
                  </a:cxn>
                  <a:cxn ang="0">
                    <a:pos x="543" y="134"/>
                  </a:cxn>
                  <a:cxn ang="0">
                    <a:pos x="577" y="124"/>
                  </a:cxn>
                  <a:cxn ang="0">
                    <a:pos x="629" y="77"/>
                  </a:cxn>
                  <a:cxn ang="0">
                    <a:pos x="672" y="26"/>
                  </a:cxn>
                  <a:cxn ang="0">
                    <a:pos x="691" y="19"/>
                  </a:cxn>
                  <a:cxn ang="0">
                    <a:pos x="717" y="0"/>
                  </a:cxn>
                  <a:cxn ang="0">
                    <a:pos x="745" y="26"/>
                  </a:cxn>
                  <a:cxn ang="0">
                    <a:pos x="773" y="52"/>
                  </a:cxn>
                  <a:cxn ang="0">
                    <a:pos x="745" y="81"/>
                  </a:cxn>
                  <a:cxn ang="0">
                    <a:pos x="812" y="93"/>
                  </a:cxn>
                  <a:cxn ang="0">
                    <a:pos x="847" y="112"/>
                  </a:cxn>
                  <a:cxn ang="0">
                    <a:pos x="879" y="129"/>
                  </a:cxn>
                  <a:cxn ang="0">
                    <a:pos x="896" y="124"/>
                  </a:cxn>
                  <a:cxn ang="0">
                    <a:pos x="907" y="148"/>
                  </a:cxn>
                  <a:cxn ang="0">
                    <a:pos x="851" y="170"/>
                  </a:cxn>
                  <a:cxn ang="0">
                    <a:pos x="806" y="185"/>
                  </a:cxn>
                  <a:cxn ang="0">
                    <a:pos x="840" y="206"/>
                  </a:cxn>
                  <a:cxn ang="0">
                    <a:pos x="823" y="216"/>
                  </a:cxn>
                  <a:cxn ang="0">
                    <a:pos x="801" y="237"/>
                  </a:cxn>
                  <a:cxn ang="0">
                    <a:pos x="784" y="226"/>
                  </a:cxn>
                  <a:cxn ang="0">
                    <a:pos x="767" y="216"/>
                  </a:cxn>
                  <a:cxn ang="0">
                    <a:pos x="756" y="237"/>
                  </a:cxn>
                  <a:cxn ang="0">
                    <a:pos x="767" y="250"/>
                  </a:cxn>
                  <a:cxn ang="0">
                    <a:pos x="773" y="271"/>
                  </a:cxn>
                  <a:cxn ang="0">
                    <a:pos x="741" y="278"/>
                  </a:cxn>
                  <a:cxn ang="0">
                    <a:pos x="752" y="298"/>
                  </a:cxn>
                  <a:cxn ang="0">
                    <a:pos x="773" y="309"/>
                  </a:cxn>
                  <a:cxn ang="0">
                    <a:pos x="747" y="314"/>
                  </a:cxn>
                  <a:cxn ang="0">
                    <a:pos x="784" y="355"/>
                  </a:cxn>
                  <a:cxn ang="0">
                    <a:pos x="769" y="381"/>
                  </a:cxn>
                  <a:cxn ang="0">
                    <a:pos x="763" y="401"/>
                  </a:cxn>
                </a:cxnLst>
                <a:rect l="0" t="0" r="r" b="b"/>
                <a:pathLst>
                  <a:path w="907" h="427">
                    <a:moveTo>
                      <a:pt x="0" y="422"/>
                    </a:moveTo>
                    <a:lnTo>
                      <a:pt x="22" y="391"/>
                    </a:lnTo>
                    <a:lnTo>
                      <a:pt x="28" y="391"/>
                    </a:lnTo>
                    <a:lnTo>
                      <a:pt x="61" y="416"/>
                    </a:lnTo>
                    <a:lnTo>
                      <a:pt x="69" y="427"/>
                    </a:lnTo>
                    <a:lnTo>
                      <a:pt x="168" y="427"/>
                    </a:lnTo>
                    <a:lnTo>
                      <a:pt x="168" y="411"/>
                    </a:lnTo>
                    <a:lnTo>
                      <a:pt x="184" y="394"/>
                    </a:lnTo>
                    <a:lnTo>
                      <a:pt x="218" y="386"/>
                    </a:lnTo>
                    <a:lnTo>
                      <a:pt x="190" y="375"/>
                    </a:lnTo>
                    <a:lnTo>
                      <a:pt x="196" y="355"/>
                    </a:lnTo>
                    <a:lnTo>
                      <a:pt x="220" y="338"/>
                    </a:lnTo>
                    <a:lnTo>
                      <a:pt x="280" y="327"/>
                    </a:lnTo>
                    <a:lnTo>
                      <a:pt x="313" y="319"/>
                    </a:lnTo>
                    <a:lnTo>
                      <a:pt x="338" y="309"/>
                    </a:lnTo>
                    <a:lnTo>
                      <a:pt x="360" y="291"/>
                    </a:lnTo>
                    <a:lnTo>
                      <a:pt x="392" y="257"/>
                    </a:lnTo>
                    <a:lnTo>
                      <a:pt x="420" y="221"/>
                    </a:lnTo>
                    <a:lnTo>
                      <a:pt x="442" y="185"/>
                    </a:lnTo>
                    <a:lnTo>
                      <a:pt x="459" y="180"/>
                    </a:lnTo>
                    <a:lnTo>
                      <a:pt x="476" y="175"/>
                    </a:lnTo>
                    <a:lnTo>
                      <a:pt x="517" y="165"/>
                    </a:lnTo>
                    <a:lnTo>
                      <a:pt x="534" y="160"/>
                    </a:lnTo>
                    <a:lnTo>
                      <a:pt x="534" y="170"/>
                    </a:lnTo>
                    <a:lnTo>
                      <a:pt x="571" y="149"/>
                    </a:lnTo>
                    <a:lnTo>
                      <a:pt x="562" y="144"/>
                    </a:lnTo>
                    <a:lnTo>
                      <a:pt x="549" y="144"/>
                    </a:lnTo>
                    <a:lnTo>
                      <a:pt x="543" y="134"/>
                    </a:lnTo>
                    <a:lnTo>
                      <a:pt x="554" y="127"/>
                    </a:lnTo>
                    <a:lnTo>
                      <a:pt x="577" y="124"/>
                    </a:lnTo>
                    <a:lnTo>
                      <a:pt x="601" y="113"/>
                    </a:lnTo>
                    <a:lnTo>
                      <a:pt x="629" y="77"/>
                    </a:lnTo>
                    <a:lnTo>
                      <a:pt x="649" y="41"/>
                    </a:lnTo>
                    <a:lnTo>
                      <a:pt x="672" y="26"/>
                    </a:lnTo>
                    <a:lnTo>
                      <a:pt x="683" y="5"/>
                    </a:lnTo>
                    <a:lnTo>
                      <a:pt x="691" y="19"/>
                    </a:lnTo>
                    <a:lnTo>
                      <a:pt x="705" y="0"/>
                    </a:lnTo>
                    <a:lnTo>
                      <a:pt x="717" y="0"/>
                    </a:lnTo>
                    <a:lnTo>
                      <a:pt x="728" y="10"/>
                    </a:lnTo>
                    <a:lnTo>
                      <a:pt x="745" y="26"/>
                    </a:lnTo>
                    <a:lnTo>
                      <a:pt x="761" y="31"/>
                    </a:lnTo>
                    <a:lnTo>
                      <a:pt x="773" y="52"/>
                    </a:lnTo>
                    <a:lnTo>
                      <a:pt x="761" y="72"/>
                    </a:lnTo>
                    <a:lnTo>
                      <a:pt x="745" y="81"/>
                    </a:lnTo>
                    <a:lnTo>
                      <a:pt x="778" y="82"/>
                    </a:lnTo>
                    <a:lnTo>
                      <a:pt x="812" y="93"/>
                    </a:lnTo>
                    <a:lnTo>
                      <a:pt x="846" y="106"/>
                    </a:lnTo>
                    <a:lnTo>
                      <a:pt x="847" y="112"/>
                    </a:lnTo>
                    <a:lnTo>
                      <a:pt x="875" y="112"/>
                    </a:lnTo>
                    <a:lnTo>
                      <a:pt x="879" y="129"/>
                    </a:lnTo>
                    <a:lnTo>
                      <a:pt x="885" y="132"/>
                    </a:lnTo>
                    <a:lnTo>
                      <a:pt x="896" y="124"/>
                    </a:lnTo>
                    <a:lnTo>
                      <a:pt x="907" y="134"/>
                    </a:lnTo>
                    <a:lnTo>
                      <a:pt x="907" y="148"/>
                    </a:lnTo>
                    <a:lnTo>
                      <a:pt x="885" y="160"/>
                    </a:lnTo>
                    <a:lnTo>
                      <a:pt x="851" y="170"/>
                    </a:lnTo>
                    <a:lnTo>
                      <a:pt x="814" y="170"/>
                    </a:lnTo>
                    <a:lnTo>
                      <a:pt x="806" y="185"/>
                    </a:lnTo>
                    <a:lnTo>
                      <a:pt x="812" y="194"/>
                    </a:lnTo>
                    <a:lnTo>
                      <a:pt x="840" y="206"/>
                    </a:lnTo>
                    <a:lnTo>
                      <a:pt x="840" y="211"/>
                    </a:lnTo>
                    <a:lnTo>
                      <a:pt x="823" y="216"/>
                    </a:lnTo>
                    <a:lnTo>
                      <a:pt x="806" y="225"/>
                    </a:lnTo>
                    <a:lnTo>
                      <a:pt x="801" y="237"/>
                    </a:lnTo>
                    <a:lnTo>
                      <a:pt x="791" y="237"/>
                    </a:lnTo>
                    <a:lnTo>
                      <a:pt x="784" y="226"/>
                    </a:lnTo>
                    <a:lnTo>
                      <a:pt x="775" y="221"/>
                    </a:lnTo>
                    <a:lnTo>
                      <a:pt x="767" y="216"/>
                    </a:lnTo>
                    <a:lnTo>
                      <a:pt x="761" y="225"/>
                    </a:lnTo>
                    <a:lnTo>
                      <a:pt x="756" y="237"/>
                    </a:lnTo>
                    <a:lnTo>
                      <a:pt x="750" y="242"/>
                    </a:lnTo>
                    <a:lnTo>
                      <a:pt x="767" y="250"/>
                    </a:lnTo>
                    <a:lnTo>
                      <a:pt x="767" y="262"/>
                    </a:lnTo>
                    <a:lnTo>
                      <a:pt x="773" y="271"/>
                    </a:lnTo>
                    <a:lnTo>
                      <a:pt x="773" y="276"/>
                    </a:lnTo>
                    <a:lnTo>
                      <a:pt x="741" y="278"/>
                    </a:lnTo>
                    <a:lnTo>
                      <a:pt x="745" y="288"/>
                    </a:lnTo>
                    <a:lnTo>
                      <a:pt x="752" y="298"/>
                    </a:lnTo>
                    <a:lnTo>
                      <a:pt x="767" y="298"/>
                    </a:lnTo>
                    <a:lnTo>
                      <a:pt x="773" y="309"/>
                    </a:lnTo>
                    <a:lnTo>
                      <a:pt x="758" y="314"/>
                    </a:lnTo>
                    <a:lnTo>
                      <a:pt x="747" y="314"/>
                    </a:lnTo>
                    <a:lnTo>
                      <a:pt x="745" y="329"/>
                    </a:lnTo>
                    <a:lnTo>
                      <a:pt x="784" y="355"/>
                    </a:lnTo>
                    <a:lnTo>
                      <a:pt x="795" y="375"/>
                    </a:lnTo>
                    <a:lnTo>
                      <a:pt x="769" y="381"/>
                    </a:lnTo>
                    <a:lnTo>
                      <a:pt x="750" y="386"/>
                    </a:lnTo>
                    <a:lnTo>
                      <a:pt x="763" y="401"/>
                    </a:lnTo>
                    <a:lnTo>
                      <a:pt x="784" y="411"/>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83" name="Freeform 103"/>
              <p:cNvSpPr>
                <a:spLocks noChangeAspect="1"/>
              </p:cNvSpPr>
              <p:nvPr/>
            </p:nvSpPr>
            <p:spPr bwMode="auto">
              <a:xfrm>
                <a:off x="5504" y="3525"/>
                <a:ext cx="19" cy="39"/>
              </a:xfrm>
              <a:custGeom>
                <a:avLst/>
                <a:gdLst/>
                <a:ahLst/>
                <a:cxnLst>
                  <a:cxn ang="0">
                    <a:pos x="0" y="0"/>
                  </a:cxn>
                  <a:cxn ang="0">
                    <a:pos x="14" y="17"/>
                  </a:cxn>
                  <a:cxn ang="0">
                    <a:pos x="25" y="39"/>
                  </a:cxn>
                  <a:cxn ang="0">
                    <a:pos x="32" y="56"/>
                  </a:cxn>
                  <a:cxn ang="0">
                    <a:pos x="41" y="74"/>
                  </a:cxn>
                  <a:cxn ang="0">
                    <a:pos x="47" y="97"/>
                  </a:cxn>
                </a:cxnLst>
                <a:rect l="0" t="0" r="r" b="b"/>
                <a:pathLst>
                  <a:path w="47" h="97">
                    <a:moveTo>
                      <a:pt x="0" y="0"/>
                    </a:moveTo>
                    <a:lnTo>
                      <a:pt x="14" y="17"/>
                    </a:lnTo>
                    <a:lnTo>
                      <a:pt x="25" y="39"/>
                    </a:lnTo>
                    <a:lnTo>
                      <a:pt x="32" y="56"/>
                    </a:lnTo>
                    <a:lnTo>
                      <a:pt x="41" y="74"/>
                    </a:lnTo>
                    <a:lnTo>
                      <a:pt x="47" y="97"/>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84" name="Freeform 104"/>
              <p:cNvSpPr>
                <a:spLocks noChangeAspect="1"/>
              </p:cNvSpPr>
              <p:nvPr/>
            </p:nvSpPr>
            <p:spPr bwMode="auto">
              <a:xfrm>
                <a:off x="5524" y="3651"/>
                <a:ext cx="12" cy="44"/>
              </a:xfrm>
              <a:custGeom>
                <a:avLst/>
                <a:gdLst/>
                <a:ahLst/>
                <a:cxnLst>
                  <a:cxn ang="0">
                    <a:pos x="21" y="0"/>
                  </a:cxn>
                  <a:cxn ang="0">
                    <a:pos x="30" y="32"/>
                  </a:cxn>
                  <a:cxn ang="0">
                    <a:pos x="18" y="62"/>
                  </a:cxn>
                  <a:cxn ang="0">
                    <a:pos x="8" y="91"/>
                  </a:cxn>
                  <a:cxn ang="0">
                    <a:pos x="0" y="109"/>
                  </a:cxn>
                </a:cxnLst>
                <a:rect l="0" t="0" r="r" b="b"/>
                <a:pathLst>
                  <a:path w="30" h="109">
                    <a:moveTo>
                      <a:pt x="21" y="0"/>
                    </a:moveTo>
                    <a:lnTo>
                      <a:pt x="30" y="32"/>
                    </a:lnTo>
                    <a:lnTo>
                      <a:pt x="18" y="62"/>
                    </a:lnTo>
                    <a:lnTo>
                      <a:pt x="8" y="91"/>
                    </a:lnTo>
                    <a:lnTo>
                      <a:pt x="0" y="109"/>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85" name="Freeform 105"/>
              <p:cNvSpPr>
                <a:spLocks noChangeAspect="1"/>
              </p:cNvSpPr>
              <p:nvPr/>
            </p:nvSpPr>
            <p:spPr bwMode="auto">
              <a:xfrm>
                <a:off x="5445" y="3813"/>
                <a:ext cx="13" cy="44"/>
              </a:xfrm>
              <a:custGeom>
                <a:avLst/>
                <a:gdLst/>
                <a:ahLst/>
                <a:cxnLst>
                  <a:cxn ang="0">
                    <a:pos x="32" y="0"/>
                  </a:cxn>
                  <a:cxn ang="0">
                    <a:pos x="16" y="43"/>
                  </a:cxn>
                  <a:cxn ang="0">
                    <a:pos x="0" y="71"/>
                  </a:cxn>
                  <a:cxn ang="0">
                    <a:pos x="0" y="91"/>
                  </a:cxn>
                  <a:cxn ang="0">
                    <a:pos x="23" y="109"/>
                  </a:cxn>
                </a:cxnLst>
                <a:rect l="0" t="0" r="r" b="b"/>
                <a:pathLst>
                  <a:path w="32" h="109">
                    <a:moveTo>
                      <a:pt x="32" y="0"/>
                    </a:moveTo>
                    <a:lnTo>
                      <a:pt x="16" y="43"/>
                    </a:lnTo>
                    <a:lnTo>
                      <a:pt x="0" y="71"/>
                    </a:lnTo>
                    <a:lnTo>
                      <a:pt x="0" y="91"/>
                    </a:lnTo>
                    <a:lnTo>
                      <a:pt x="23" y="109"/>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86" name="Freeform 106"/>
              <p:cNvSpPr>
                <a:spLocks noChangeAspect="1"/>
              </p:cNvSpPr>
              <p:nvPr/>
            </p:nvSpPr>
            <p:spPr bwMode="auto">
              <a:xfrm>
                <a:off x="5438" y="3915"/>
                <a:ext cx="14" cy="17"/>
              </a:xfrm>
              <a:custGeom>
                <a:avLst/>
                <a:gdLst/>
                <a:ahLst/>
                <a:cxnLst>
                  <a:cxn ang="0">
                    <a:pos x="21" y="0"/>
                  </a:cxn>
                  <a:cxn ang="0">
                    <a:pos x="27" y="20"/>
                  </a:cxn>
                  <a:cxn ang="0">
                    <a:pos x="35" y="27"/>
                  </a:cxn>
                  <a:cxn ang="0">
                    <a:pos x="21" y="42"/>
                  </a:cxn>
                  <a:cxn ang="0">
                    <a:pos x="16" y="25"/>
                  </a:cxn>
                  <a:cxn ang="0">
                    <a:pos x="0" y="15"/>
                  </a:cxn>
                </a:cxnLst>
                <a:rect l="0" t="0" r="r" b="b"/>
                <a:pathLst>
                  <a:path w="35" h="42">
                    <a:moveTo>
                      <a:pt x="21" y="0"/>
                    </a:moveTo>
                    <a:lnTo>
                      <a:pt x="27" y="20"/>
                    </a:lnTo>
                    <a:lnTo>
                      <a:pt x="35" y="27"/>
                    </a:lnTo>
                    <a:lnTo>
                      <a:pt x="21" y="42"/>
                    </a:lnTo>
                    <a:lnTo>
                      <a:pt x="16" y="25"/>
                    </a:lnTo>
                    <a:lnTo>
                      <a:pt x="0" y="15"/>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87" name="Freeform 107"/>
              <p:cNvSpPr>
                <a:spLocks noChangeAspect="1"/>
              </p:cNvSpPr>
              <p:nvPr/>
            </p:nvSpPr>
            <p:spPr bwMode="auto">
              <a:xfrm>
                <a:off x="5433" y="3879"/>
                <a:ext cx="19" cy="12"/>
              </a:xfrm>
              <a:custGeom>
                <a:avLst/>
                <a:gdLst/>
                <a:ahLst/>
                <a:cxnLst>
                  <a:cxn ang="0">
                    <a:pos x="0" y="29"/>
                  </a:cxn>
                  <a:cxn ang="0">
                    <a:pos x="13" y="11"/>
                  </a:cxn>
                  <a:cxn ang="0">
                    <a:pos x="47" y="0"/>
                  </a:cxn>
                </a:cxnLst>
                <a:rect l="0" t="0" r="r" b="b"/>
                <a:pathLst>
                  <a:path w="47" h="29">
                    <a:moveTo>
                      <a:pt x="0" y="29"/>
                    </a:moveTo>
                    <a:lnTo>
                      <a:pt x="13" y="11"/>
                    </a:lnTo>
                    <a:lnTo>
                      <a:pt x="47"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88" name="Freeform 108"/>
              <p:cNvSpPr>
                <a:spLocks noChangeAspect="1"/>
              </p:cNvSpPr>
              <p:nvPr/>
            </p:nvSpPr>
            <p:spPr bwMode="auto">
              <a:xfrm>
                <a:off x="5496" y="3959"/>
                <a:ext cx="12" cy="23"/>
              </a:xfrm>
              <a:custGeom>
                <a:avLst/>
                <a:gdLst/>
                <a:ahLst/>
                <a:cxnLst>
                  <a:cxn ang="0">
                    <a:pos x="0" y="0"/>
                  </a:cxn>
                  <a:cxn ang="0">
                    <a:pos x="9" y="26"/>
                  </a:cxn>
                  <a:cxn ang="0">
                    <a:pos x="30" y="57"/>
                  </a:cxn>
                </a:cxnLst>
                <a:rect l="0" t="0" r="r" b="b"/>
                <a:pathLst>
                  <a:path w="30" h="57">
                    <a:moveTo>
                      <a:pt x="0" y="0"/>
                    </a:moveTo>
                    <a:lnTo>
                      <a:pt x="9" y="26"/>
                    </a:lnTo>
                    <a:lnTo>
                      <a:pt x="30" y="57"/>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89" name="Freeform 109"/>
              <p:cNvSpPr>
                <a:spLocks noChangeAspect="1"/>
              </p:cNvSpPr>
              <p:nvPr/>
            </p:nvSpPr>
            <p:spPr bwMode="auto">
              <a:xfrm>
                <a:off x="5845" y="3530"/>
                <a:ext cx="13" cy="46"/>
              </a:xfrm>
              <a:custGeom>
                <a:avLst/>
                <a:gdLst/>
                <a:ahLst/>
                <a:cxnLst>
                  <a:cxn ang="0">
                    <a:pos x="32" y="0"/>
                  </a:cxn>
                  <a:cxn ang="0">
                    <a:pos x="11" y="24"/>
                  </a:cxn>
                  <a:cxn ang="0">
                    <a:pos x="0" y="49"/>
                  </a:cxn>
                  <a:cxn ang="0">
                    <a:pos x="0" y="72"/>
                  </a:cxn>
                  <a:cxn ang="0">
                    <a:pos x="0" y="98"/>
                  </a:cxn>
                  <a:cxn ang="0">
                    <a:pos x="11" y="115"/>
                  </a:cxn>
                </a:cxnLst>
                <a:rect l="0" t="0" r="r" b="b"/>
                <a:pathLst>
                  <a:path w="32" h="115">
                    <a:moveTo>
                      <a:pt x="32" y="0"/>
                    </a:moveTo>
                    <a:lnTo>
                      <a:pt x="11" y="24"/>
                    </a:lnTo>
                    <a:lnTo>
                      <a:pt x="0" y="49"/>
                    </a:lnTo>
                    <a:lnTo>
                      <a:pt x="0" y="72"/>
                    </a:lnTo>
                    <a:lnTo>
                      <a:pt x="0" y="98"/>
                    </a:lnTo>
                    <a:lnTo>
                      <a:pt x="11" y="115"/>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90" name="Freeform 110"/>
              <p:cNvSpPr>
                <a:spLocks noChangeAspect="1"/>
              </p:cNvSpPr>
              <p:nvPr/>
            </p:nvSpPr>
            <p:spPr bwMode="auto">
              <a:xfrm>
                <a:off x="5822" y="3666"/>
                <a:ext cx="21" cy="47"/>
              </a:xfrm>
              <a:custGeom>
                <a:avLst/>
                <a:gdLst/>
                <a:ahLst/>
                <a:cxnLst>
                  <a:cxn ang="0">
                    <a:pos x="52" y="0"/>
                  </a:cxn>
                  <a:cxn ang="0">
                    <a:pos x="43" y="24"/>
                  </a:cxn>
                  <a:cxn ang="0">
                    <a:pos x="35" y="55"/>
                  </a:cxn>
                  <a:cxn ang="0">
                    <a:pos x="28" y="79"/>
                  </a:cxn>
                  <a:cxn ang="0">
                    <a:pos x="11" y="98"/>
                  </a:cxn>
                  <a:cxn ang="0">
                    <a:pos x="0" y="117"/>
                  </a:cxn>
                </a:cxnLst>
                <a:rect l="0" t="0" r="r" b="b"/>
                <a:pathLst>
                  <a:path w="52" h="117">
                    <a:moveTo>
                      <a:pt x="52" y="0"/>
                    </a:moveTo>
                    <a:lnTo>
                      <a:pt x="43" y="24"/>
                    </a:lnTo>
                    <a:lnTo>
                      <a:pt x="35" y="55"/>
                    </a:lnTo>
                    <a:lnTo>
                      <a:pt x="28" y="79"/>
                    </a:lnTo>
                    <a:lnTo>
                      <a:pt x="11" y="98"/>
                    </a:lnTo>
                    <a:lnTo>
                      <a:pt x="0" y="117"/>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91" name="Freeform 111"/>
              <p:cNvSpPr>
                <a:spLocks noChangeAspect="1"/>
              </p:cNvSpPr>
              <p:nvPr/>
            </p:nvSpPr>
            <p:spPr bwMode="auto">
              <a:xfrm>
                <a:off x="5710" y="3800"/>
                <a:ext cx="35" cy="36"/>
              </a:xfrm>
              <a:custGeom>
                <a:avLst/>
                <a:gdLst/>
                <a:ahLst/>
                <a:cxnLst>
                  <a:cxn ang="0">
                    <a:pos x="87" y="0"/>
                  </a:cxn>
                  <a:cxn ang="0">
                    <a:pos x="78" y="17"/>
                  </a:cxn>
                  <a:cxn ang="0">
                    <a:pos x="58" y="35"/>
                  </a:cxn>
                  <a:cxn ang="0">
                    <a:pos x="42" y="42"/>
                  </a:cxn>
                  <a:cxn ang="0">
                    <a:pos x="27" y="54"/>
                  </a:cxn>
                  <a:cxn ang="0">
                    <a:pos x="9" y="75"/>
                  </a:cxn>
                  <a:cxn ang="0">
                    <a:pos x="0" y="89"/>
                  </a:cxn>
                </a:cxnLst>
                <a:rect l="0" t="0" r="r" b="b"/>
                <a:pathLst>
                  <a:path w="87" h="89">
                    <a:moveTo>
                      <a:pt x="87" y="0"/>
                    </a:moveTo>
                    <a:lnTo>
                      <a:pt x="78" y="17"/>
                    </a:lnTo>
                    <a:lnTo>
                      <a:pt x="58" y="35"/>
                    </a:lnTo>
                    <a:lnTo>
                      <a:pt x="42" y="42"/>
                    </a:lnTo>
                    <a:lnTo>
                      <a:pt x="27" y="54"/>
                    </a:lnTo>
                    <a:lnTo>
                      <a:pt x="9" y="75"/>
                    </a:lnTo>
                    <a:lnTo>
                      <a:pt x="0" y="89"/>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92" name="Freeform 112"/>
              <p:cNvSpPr>
                <a:spLocks noChangeAspect="1"/>
              </p:cNvSpPr>
              <p:nvPr/>
            </p:nvSpPr>
            <p:spPr bwMode="auto">
              <a:xfrm>
                <a:off x="5578" y="3935"/>
                <a:ext cx="45" cy="14"/>
              </a:xfrm>
              <a:custGeom>
                <a:avLst/>
                <a:gdLst/>
                <a:ahLst/>
                <a:cxnLst>
                  <a:cxn ang="0">
                    <a:pos x="0" y="24"/>
                  </a:cxn>
                  <a:cxn ang="0">
                    <a:pos x="33" y="35"/>
                  </a:cxn>
                  <a:cxn ang="0">
                    <a:pos x="70" y="24"/>
                  </a:cxn>
                  <a:cxn ang="0">
                    <a:pos x="96" y="16"/>
                  </a:cxn>
                  <a:cxn ang="0">
                    <a:pos x="112" y="0"/>
                  </a:cxn>
                </a:cxnLst>
                <a:rect l="0" t="0" r="r" b="b"/>
                <a:pathLst>
                  <a:path w="112" h="35">
                    <a:moveTo>
                      <a:pt x="0" y="24"/>
                    </a:moveTo>
                    <a:lnTo>
                      <a:pt x="33" y="35"/>
                    </a:lnTo>
                    <a:lnTo>
                      <a:pt x="70" y="24"/>
                    </a:lnTo>
                    <a:lnTo>
                      <a:pt x="96" y="16"/>
                    </a:lnTo>
                    <a:lnTo>
                      <a:pt x="112"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93" name="Freeform 113"/>
              <p:cNvSpPr>
                <a:spLocks noChangeAspect="1"/>
              </p:cNvSpPr>
              <p:nvPr/>
            </p:nvSpPr>
            <p:spPr bwMode="auto">
              <a:xfrm>
                <a:off x="5865" y="3688"/>
                <a:ext cx="12" cy="12"/>
              </a:xfrm>
              <a:custGeom>
                <a:avLst/>
                <a:gdLst/>
                <a:ahLst/>
                <a:cxnLst>
                  <a:cxn ang="0">
                    <a:pos x="0" y="0"/>
                  </a:cxn>
                  <a:cxn ang="0">
                    <a:pos x="29" y="30"/>
                  </a:cxn>
                </a:cxnLst>
                <a:rect l="0" t="0" r="r" b="b"/>
                <a:pathLst>
                  <a:path w="29" h="30">
                    <a:moveTo>
                      <a:pt x="0" y="0"/>
                    </a:moveTo>
                    <a:lnTo>
                      <a:pt x="29" y="3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94" name="Freeform 114"/>
              <p:cNvSpPr>
                <a:spLocks noChangeAspect="1"/>
              </p:cNvSpPr>
              <p:nvPr/>
            </p:nvSpPr>
            <p:spPr bwMode="auto">
              <a:xfrm>
                <a:off x="5513" y="3796"/>
                <a:ext cx="13" cy="12"/>
              </a:xfrm>
              <a:custGeom>
                <a:avLst/>
                <a:gdLst/>
                <a:ahLst/>
                <a:cxnLst>
                  <a:cxn ang="0">
                    <a:pos x="0" y="29"/>
                  </a:cxn>
                  <a:cxn ang="0">
                    <a:pos x="15" y="29"/>
                  </a:cxn>
                  <a:cxn ang="0">
                    <a:pos x="32" y="18"/>
                  </a:cxn>
                  <a:cxn ang="0">
                    <a:pos x="32" y="1"/>
                  </a:cxn>
                  <a:cxn ang="0">
                    <a:pos x="17" y="0"/>
                  </a:cxn>
                  <a:cxn ang="0">
                    <a:pos x="1" y="0"/>
                  </a:cxn>
                  <a:cxn ang="0">
                    <a:pos x="1" y="18"/>
                  </a:cxn>
                </a:cxnLst>
                <a:rect l="0" t="0" r="r" b="b"/>
                <a:pathLst>
                  <a:path w="32" h="29">
                    <a:moveTo>
                      <a:pt x="0" y="29"/>
                    </a:moveTo>
                    <a:lnTo>
                      <a:pt x="15" y="29"/>
                    </a:lnTo>
                    <a:lnTo>
                      <a:pt x="32" y="18"/>
                    </a:lnTo>
                    <a:lnTo>
                      <a:pt x="32" y="1"/>
                    </a:lnTo>
                    <a:lnTo>
                      <a:pt x="17" y="0"/>
                    </a:lnTo>
                    <a:lnTo>
                      <a:pt x="1" y="0"/>
                    </a:lnTo>
                    <a:lnTo>
                      <a:pt x="1" y="18"/>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95" name="Freeform 115"/>
              <p:cNvSpPr>
                <a:spLocks noChangeAspect="1"/>
              </p:cNvSpPr>
              <p:nvPr/>
            </p:nvSpPr>
            <p:spPr bwMode="auto">
              <a:xfrm>
                <a:off x="5579" y="3773"/>
                <a:ext cx="12" cy="12"/>
              </a:xfrm>
              <a:custGeom>
                <a:avLst/>
                <a:gdLst/>
                <a:ahLst/>
                <a:cxnLst>
                  <a:cxn ang="0">
                    <a:pos x="30" y="0"/>
                  </a:cxn>
                  <a:cxn ang="0">
                    <a:pos x="30" y="13"/>
                  </a:cxn>
                  <a:cxn ang="0">
                    <a:pos x="0" y="29"/>
                  </a:cxn>
                </a:cxnLst>
                <a:rect l="0" t="0" r="r" b="b"/>
                <a:pathLst>
                  <a:path w="30" h="29">
                    <a:moveTo>
                      <a:pt x="30" y="0"/>
                    </a:moveTo>
                    <a:lnTo>
                      <a:pt x="30" y="13"/>
                    </a:lnTo>
                    <a:lnTo>
                      <a:pt x="0" y="29"/>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96" name="Freeform 116"/>
              <p:cNvSpPr>
                <a:spLocks noChangeAspect="1"/>
              </p:cNvSpPr>
              <p:nvPr/>
            </p:nvSpPr>
            <p:spPr bwMode="auto">
              <a:xfrm>
                <a:off x="5571" y="3816"/>
                <a:ext cx="14" cy="12"/>
              </a:xfrm>
              <a:custGeom>
                <a:avLst/>
                <a:gdLst/>
                <a:ahLst/>
                <a:cxnLst>
                  <a:cxn ang="0">
                    <a:pos x="0" y="0"/>
                  </a:cxn>
                  <a:cxn ang="0">
                    <a:pos x="35" y="30"/>
                  </a:cxn>
                </a:cxnLst>
                <a:rect l="0" t="0" r="r" b="b"/>
                <a:pathLst>
                  <a:path w="35" h="30">
                    <a:moveTo>
                      <a:pt x="0" y="0"/>
                    </a:moveTo>
                    <a:lnTo>
                      <a:pt x="35" y="3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97" name="Freeform 117"/>
              <p:cNvSpPr>
                <a:spLocks noChangeAspect="1"/>
              </p:cNvSpPr>
              <p:nvPr/>
            </p:nvSpPr>
            <p:spPr bwMode="auto">
              <a:xfrm>
                <a:off x="5588" y="3791"/>
                <a:ext cx="1" cy="4"/>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98" name="Freeform 118"/>
              <p:cNvSpPr>
                <a:spLocks noChangeAspect="1"/>
              </p:cNvSpPr>
              <p:nvPr/>
            </p:nvSpPr>
            <p:spPr bwMode="auto">
              <a:xfrm>
                <a:off x="5598" y="3772"/>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599" name="Freeform 119"/>
              <p:cNvSpPr>
                <a:spLocks noChangeAspect="1"/>
              </p:cNvSpPr>
              <p:nvPr/>
            </p:nvSpPr>
            <p:spPr bwMode="auto">
              <a:xfrm>
                <a:off x="5615" y="3770"/>
                <a:ext cx="5"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00" name="Freeform 120"/>
              <p:cNvSpPr>
                <a:spLocks noChangeAspect="1"/>
              </p:cNvSpPr>
              <p:nvPr/>
            </p:nvSpPr>
            <p:spPr bwMode="auto">
              <a:xfrm>
                <a:off x="5589" y="3923"/>
                <a:ext cx="14" cy="14"/>
              </a:xfrm>
              <a:custGeom>
                <a:avLst/>
                <a:gdLst/>
                <a:ahLst/>
                <a:cxnLst>
                  <a:cxn ang="0">
                    <a:pos x="0" y="0"/>
                  </a:cxn>
                  <a:cxn ang="0">
                    <a:pos x="0" y="13"/>
                  </a:cxn>
                  <a:cxn ang="0">
                    <a:pos x="30" y="20"/>
                  </a:cxn>
                  <a:cxn ang="0">
                    <a:pos x="35" y="35"/>
                  </a:cxn>
                </a:cxnLst>
                <a:rect l="0" t="0" r="r" b="b"/>
                <a:pathLst>
                  <a:path w="35" h="35">
                    <a:moveTo>
                      <a:pt x="0" y="0"/>
                    </a:moveTo>
                    <a:lnTo>
                      <a:pt x="0" y="13"/>
                    </a:lnTo>
                    <a:lnTo>
                      <a:pt x="30" y="20"/>
                    </a:lnTo>
                    <a:lnTo>
                      <a:pt x="35" y="35"/>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01" name="Freeform 121"/>
              <p:cNvSpPr>
                <a:spLocks noChangeAspect="1"/>
              </p:cNvSpPr>
              <p:nvPr/>
            </p:nvSpPr>
            <p:spPr bwMode="auto">
              <a:xfrm>
                <a:off x="5606" y="3897"/>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02" name="Freeform 122"/>
              <p:cNvSpPr>
                <a:spLocks noChangeAspect="1"/>
              </p:cNvSpPr>
              <p:nvPr/>
            </p:nvSpPr>
            <p:spPr bwMode="auto">
              <a:xfrm>
                <a:off x="5603" y="3871"/>
                <a:ext cx="4"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03" name="Freeform 123"/>
              <p:cNvSpPr>
                <a:spLocks noChangeAspect="1"/>
              </p:cNvSpPr>
              <p:nvPr/>
            </p:nvSpPr>
            <p:spPr bwMode="auto">
              <a:xfrm>
                <a:off x="5629" y="3852"/>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04" name="Freeform 124"/>
              <p:cNvSpPr>
                <a:spLocks noChangeAspect="1"/>
              </p:cNvSpPr>
              <p:nvPr/>
            </p:nvSpPr>
            <p:spPr bwMode="auto">
              <a:xfrm>
                <a:off x="5643" y="3838"/>
                <a:ext cx="5"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05" name="Freeform 125"/>
              <p:cNvSpPr>
                <a:spLocks noChangeAspect="1"/>
              </p:cNvSpPr>
              <p:nvPr/>
            </p:nvSpPr>
            <p:spPr bwMode="auto">
              <a:xfrm>
                <a:off x="5615" y="3768"/>
                <a:ext cx="2"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06" name="Freeform 126"/>
              <p:cNvSpPr>
                <a:spLocks noChangeAspect="1"/>
              </p:cNvSpPr>
              <p:nvPr/>
            </p:nvSpPr>
            <p:spPr bwMode="auto">
              <a:xfrm>
                <a:off x="5620" y="3745"/>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07" name="Freeform 127"/>
              <p:cNvSpPr>
                <a:spLocks noChangeAspect="1"/>
              </p:cNvSpPr>
              <p:nvPr/>
            </p:nvSpPr>
            <p:spPr bwMode="auto">
              <a:xfrm>
                <a:off x="5650" y="3772"/>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08" name="Freeform 128"/>
              <p:cNvSpPr>
                <a:spLocks noChangeAspect="1"/>
              </p:cNvSpPr>
              <p:nvPr/>
            </p:nvSpPr>
            <p:spPr bwMode="auto">
              <a:xfrm>
                <a:off x="5668" y="3814"/>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09" name="Freeform 129"/>
              <p:cNvSpPr>
                <a:spLocks noChangeAspect="1"/>
              </p:cNvSpPr>
              <p:nvPr/>
            </p:nvSpPr>
            <p:spPr bwMode="auto">
              <a:xfrm>
                <a:off x="5677" y="3799"/>
                <a:ext cx="2"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10" name="Freeform 130"/>
              <p:cNvSpPr>
                <a:spLocks noChangeAspect="1"/>
              </p:cNvSpPr>
              <p:nvPr/>
            </p:nvSpPr>
            <p:spPr bwMode="auto">
              <a:xfrm>
                <a:off x="5705" y="3802"/>
                <a:ext cx="2"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11" name="Freeform 131"/>
              <p:cNvSpPr>
                <a:spLocks noChangeAspect="1"/>
              </p:cNvSpPr>
              <p:nvPr/>
            </p:nvSpPr>
            <p:spPr bwMode="auto">
              <a:xfrm>
                <a:off x="5711" y="3788"/>
                <a:ext cx="4"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12" name="Freeform 132"/>
              <p:cNvSpPr>
                <a:spLocks noChangeAspect="1"/>
              </p:cNvSpPr>
              <p:nvPr/>
            </p:nvSpPr>
            <p:spPr bwMode="auto">
              <a:xfrm>
                <a:off x="5726" y="3788"/>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13" name="Freeform 133"/>
              <p:cNvSpPr>
                <a:spLocks noChangeAspect="1"/>
              </p:cNvSpPr>
              <p:nvPr/>
            </p:nvSpPr>
            <p:spPr bwMode="auto">
              <a:xfrm>
                <a:off x="5722" y="3757"/>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14" name="Freeform 134"/>
              <p:cNvSpPr>
                <a:spLocks noChangeAspect="1"/>
              </p:cNvSpPr>
              <p:nvPr/>
            </p:nvSpPr>
            <p:spPr bwMode="auto">
              <a:xfrm>
                <a:off x="5778" y="3737"/>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15" name="Freeform 135"/>
              <p:cNvSpPr>
                <a:spLocks noChangeAspect="1"/>
              </p:cNvSpPr>
              <p:nvPr/>
            </p:nvSpPr>
            <p:spPr bwMode="auto">
              <a:xfrm>
                <a:off x="5795" y="3710"/>
                <a:ext cx="1" cy="2"/>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16" name="Freeform 136"/>
              <p:cNvSpPr>
                <a:spLocks noChangeAspect="1"/>
              </p:cNvSpPr>
              <p:nvPr/>
            </p:nvSpPr>
            <p:spPr bwMode="auto">
              <a:xfrm>
                <a:off x="5720" y="3715"/>
                <a:ext cx="1" cy="4"/>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17" name="Freeform 137"/>
              <p:cNvSpPr>
                <a:spLocks noChangeAspect="1"/>
              </p:cNvSpPr>
              <p:nvPr/>
            </p:nvSpPr>
            <p:spPr bwMode="auto">
              <a:xfrm>
                <a:off x="5726" y="3708"/>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18" name="Freeform 138"/>
              <p:cNvSpPr>
                <a:spLocks noChangeAspect="1"/>
              </p:cNvSpPr>
              <p:nvPr/>
            </p:nvSpPr>
            <p:spPr bwMode="auto">
              <a:xfrm>
                <a:off x="5764" y="3690"/>
                <a:ext cx="2"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19" name="Freeform 139"/>
              <p:cNvSpPr>
                <a:spLocks noChangeAspect="1"/>
              </p:cNvSpPr>
              <p:nvPr/>
            </p:nvSpPr>
            <p:spPr bwMode="auto">
              <a:xfrm>
                <a:off x="5648" y="3727"/>
                <a:ext cx="12" cy="12"/>
              </a:xfrm>
              <a:custGeom>
                <a:avLst/>
                <a:gdLst/>
                <a:ahLst/>
                <a:cxnLst>
                  <a:cxn ang="0">
                    <a:pos x="0" y="0"/>
                  </a:cxn>
                  <a:cxn ang="0">
                    <a:pos x="10" y="26"/>
                  </a:cxn>
                  <a:cxn ang="0">
                    <a:pos x="29" y="29"/>
                  </a:cxn>
                </a:cxnLst>
                <a:rect l="0" t="0" r="r" b="b"/>
                <a:pathLst>
                  <a:path w="29" h="29">
                    <a:moveTo>
                      <a:pt x="0" y="0"/>
                    </a:moveTo>
                    <a:lnTo>
                      <a:pt x="10" y="26"/>
                    </a:lnTo>
                    <a:lnTo>
                      <a:pt x="29" y="29"/>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20" name="Freeform 140"/>
              <p:cNvSpPr>
                <a:spLocks noChangeAspect="1"/>
              </p:cNvSpPr>
              <p:nvPr/>
            </p:nvSpPr>
            <p:spPr bwMode="auto">
              <a:xfrm>
                <a:off x="5672" y="3741"/>
                <a:ext cx="14" cy="12"/>
              </a:xfrm>
              <a:custGeom>
                <a:avLst/>
                <a:gdLst/>
                <a:ahLst/>
                <a:cxnLst>
                  <a:cxn ang="0">
                    <a:pos x="0" y="0"/>
                  </a:cxn>
                  <a:cxn ang="0">
                    <a:pos x="0" y="29"/>
                  </a:cxn>
                </a:cxnLst>
                <a:rect l="0" t="0" r="r" b="b"/>
                <a:pathLst>
                  <a:path h="29">
                    <a:moveTo>
                      <a:pt x="0" y="0"/>
                    </a:moveTo>
                    <a:lnTo>
                      <a:pt x="0" y="29"/>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21" name="Freeform 141"/>
              <p:cNvSpPr>
                <a:spLocks noChangeAspect="1"/>
              </p:cNvSpPr>
              <p:nvPr/>
            </p:nvSpPr>
            <p:spPr bwMode="auto">
              <a:xfrm>
                <a:off x="5669" y="3729"/>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22" name="Freeform 142"/>
              <p:cNvSpPr>
                <a:spLocks noChangeAspect="1"/>
              </p:cNvSpPr>
              <p:nvPr/>
            </p:nvSpPr>
            <p:spPr bwMode="auto">
              <a:xfrm>
                <a:off x="5684" y="3745"/>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23" name="Freeform 143"/>
              <p:cNvSpPr>
                <a:spLocks noChangeAspect="1"/>
              </p:cNvSpPr>
              <p:nvPr/>
            </p:nvSpPr>
            <p:spPr bwMode="auto">
              <a:xfrm>
                <a:off x="5679" y="3737"/>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24" name="Freeform 144"/>
              <p:cNvSpPr>
                <a:spLocks noChangeAspect="1"/>
              </p:cNvSpPr>
              <p:nvPr/>
            </p:nvSpPr>
            <p:spPr bwMode="auto">
              <a:xfrm>
                <a:off x="5666" y="3710"/>
                <a:ext cx="1" cy="2"/>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25" name="Freeform 145"/>
              <p:cNvSpPr>
                <a:spLocks noChangeAspect="1"/>
              </p:cNvSpPr>
              <p:nvPr/>
            </p:nvSpPr>
            <p:spPr bwMode="auto">
              <a:xfrm>
                <a:off x="5675" y="3719"/>
                <a:ext cx="1" cy="4"/>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26" name="Freeform 146"/>
              <p:cNvSpPr>
                <a:spLocks noChangeAspect="1"/>
              </p:cNvSpPr>
              <p:nvPr/>
            </p:nvSpPr>
            <p:spPr bwMode="auto">
              <a:xfrm>
                <a:off x="5684" y="3727"/>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27" name="Freeform 147"/>
              <p:cNvSpPr>
                <a:spLocks noChangeAspect="1"/>
              </p:cNvSpPr>
              <p:nvPr/>
            </p:nvSpPr>
            <p:spPr bwMode="auto">
              <a:xfrm>
                <a:off x="5692" y="3738"/>
                <a:ext cx="13" cy="1"/>
              </a:xfrm>
              <a:custGeom>
                <a:avLst/>
                <a:gdLst/>
                <a:ahLst/>
                <a:cxnLst>
                  <a:cxn ang="0">
                    <a:pos x="32" y="0"/>
                  </a:cxn>
                  <a:cxn ang="0">
                    <a:pos x="0" y="0"/>
                  </a:cxn>
                </a:cxnLst>
                <a:rect l="0" t="0" r="r" b="b"/>
                <a:pathLst>
                  <a:path w="32">
                    <a:moveTo>
                      <a:pt x="32"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28" name="Freeform 148"/>
              <p:cNvSpPr>
                <a:spLocks noChangeAspect="1"/>
              </p:cNvSpPr>
              <p:nvPr/>
            </p:nvSpPr>
            <p:spPr bwMode="auto">
              <a:xfrm>
                <a:off x="5671" y="3703"/>
                <a:ext cx="25" cy="14"/>
              </a:xfrm>
              <a:custGeom>
                <a:avLst/>
                <a:gdLst/>
                <a:ahLst/>
                <a:cxnLst>
                  <a:cxn ang="0">
                    <a:pos x="0" y="0"/>
                  </a:cxn>
                  <a:cxn ang="0">
                    <a:pos x="9" y="9"/>
                  </a:cxn>
                  <a:cxn ang="0">
                    <a:pos x="22" y="14"/>
                  </a:cxn>
                  <a:cxn ang="0">
                    <a:pos x="32" y="24"/>
                  </a:cxn>
                  <a:cxn ang="0">
                    <a:pos x="44" y="24"/>
                  </a:cxn>
                  <a:cxn ang="0">
                    <a:pos x="54" y="35"/>
                  </a:cxn>
                  <a:cxn ang="0">
                    <a:pos x="54" y="24"/>
                  </a:cxn>
                  <a:cxn ang="0">
                    <a:pos x="62" y="16"/>
                  </a:cxn>
                </a:cxnLst>
                <a:rect l="0" t="0" r="r" b="b"/>
                <a:pathLst>
                  <a:path w="62" h="35">
                    <a:moveTo>
                      <a:pt x="0" y="0"/>
                    </a:moveTo>
                    <a:lnTo>
                      <a:pt x="9" y="9"/>
                    </a:lnTo>
                    <a:lnTo>
                      <a:pt x="22" y="14"/>
                    </a:lnTo>
                    <a:lnTo>
                      <a:pt x="32" y="24"/>
                    </a:lnTo>
                    <a:lnTo>
                      <a:pt x="44" y="24"/>
                    </a:lnTo>
                    <a:lnTo>
                      <a:pt x="54" y="35"/>
                    </a:lnTo>
                    <a:lnTo>
                      <a:pt x="54" y="24"/>
                    </a:lnTo>
                    <a:lnTo>
                      <a:pt x="62" y="16"/>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29" name="Freeform 149"/>
              <p:cNvSpPr>
                <a:spLocks noChangeAspect="1"/>
              </p:cNvSpPr>
              <p:nvPr/>
            </p:nvSpPr>
            <p:spPr bwMode="auto">
              <a:xfrm>
                <a:off x="5670" y="3692"/>
                <a:ext cx="14" cy="1"/>
              </a:xfrm>
              <a:custGeom>
                <a:avLst/>
                <a:gdLst/>
                <a:ahLst/>
                <a:cxnLst>
                  <a:cxn ang="0">
                    <a:pos x="0" y="0"/>
                  </a:cxn>
                  <a:cxn ang="0">
                    <a:pos x="14" y="0"/>
                  </a:cxn>
                  <a:cxn ang="0">
                    <a:pos x="35" y="0"/>
                  </a:cxn>
                </a:cxnLst>
                <a:rect l="0" t="0" r="r" b="b"/>
                <a:pathLst>
                  <a:path w="35">
                    <a:moveTo>
                      <a:pt x="0" y="0"/>
                    </a:moveTo>
                    <a:lnTo>
                      <a:pt x="14" y="0"/>
                    </a:lnTo>
                    <a:lnTo>
                      <a:pt x="35"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30" name="Freeform 150"/>
              <p:cNvSpPr>
                <a:spLocks noChangeAspect="1"/>
              </p:cNvSpPr>
              <p:nvPr/>
            </p:nvSpPr>
            <p:spPr bwMode="auto">
              <a:xfrm>
                <a:off x="5795" y="3563"/>
                <a:ext cx="12" cy="13"/>
              </a:xfrm>
              <a:custGeom>
                <a:avLst/>
                <a:gdLst/>
                <a:ahLst/>
                <a:cxnLst>
                  <a:cxn ang="0">
                    <a:pos x="29" y="0"/>
                  </a:cxn>
                  <a:cxn ang="0">
                    <a:pos x="29" y="13"/>
                  </a:cxn>
                  <a:cxn ang="0">
                    <a:pos x="29" y="29"/>
                  </a:cxn>
                  <a:cxn ang="0">
                    <a:pos x="0" y="32"/>
                  </a:cxn>
                </a:cxnLst>
                <a:rect l="0" t="0" r="r" b="b"/>
                <a:pathLst>
                  <a:path w="29" h="32">
                    <a:moveTo>
                      <a:pt x="29" y="0"/>
                    </a:moveTo>
                    <a:lnTo>
                      <a:pt x="29" y="13"/>
                    </a:lnTo>
                    <a:lnTo>
                      <a:pt x="29" y="29"/>
                    </a:lnTo>
                    <a:lnTo>
                      <a:pt x="0" y="32"/>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31" name="Freeform 151"/>
              <p:cNvSpPr>
                <a:spLocks noChangeAspect="1"/>
              </p:cNvSpPr>
              <p:nvPr/>
            </p:nvSpPr>
            <p:spPr bwMode="auto">
              <a:xfrm>
                <a:off x="5860" y="3441"/>
                <a:ext cx="26" cy="37"/>
              </a:xfrm>
              <a:custGeom>
                <a:avLst/>
                <a:gdLst/>
                <a:ahLst/>
                <a:cxnLst>
                  <a:cxn ang="0">
                    <a:pos x="65" y="0"/>
                  </a:cxn>
                  <a:cxn ang="0">
                    <a:pos x="42" y="24"/>
                  </a:cxn>
                  <a:cxn ang="0">
                    <a:pos x="21" y="49"/>
                  </a:cxn>
                  <a:cxn ang="0">
                    <a:pos x="8" y="70"/>
                  </a:cxn>
                  <a:cxn ang="0">
                    <a:pos x="0" y="92"/>
                  </a:cxn>
                </a:cxnLst>
                <a:rect l="0" t="0" r="r" b="b"/>
                <a:pathLst>
                  <a:path w="65" h="92">
                    <a:moveTo>
                      <a:pt x="65" y="0"/>
                    </a:moveTo>
                    <a:lnTo>
                      <a:pt x="42" y="24"/>
                    </a:lnTo>
                    <a:lnTo>
                      <a:pt x="21" y="49"/>
                    </a:lnTo>
                    <a:lnTo>
                      <a:pt x="8" y="70"/>
                    </a:lnTo>
                    <a:lnTo>
                      <a:pt x="0" y="92"/>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32" name="Freeform 152"/>
              <p:cNvSpPr>
                <a:spLocks noChangeAspect="1"/>
              </p:cNvSpPr>
              <p:nvPr/>
            </p:nvSpPr>
            <p:spPr bwMode="auto">
              <a:xfrm>
                <a:off x="5924" y="3368"/>
                <a:ext cx="14" cy="20"/>
              </a:xfrm>
              <a:custGeom>
                <a:avLst/>
                <a:gdLst/>
                <a:ahLst/>
                <a:cxnLst>
                  <a:cxn ang="0">
                    <a:pos x="35" y="0"/>
                  </a:cxn>
                  <a:cxn ang="0">
                    <a:pos x="0" y="49"/>
                  </a:cxn>
                </a:cxnLst>
                <a:rect l="0" t="0" r="r" b="b"/>
                <a:pathLst>
                  <a:path w="35" h="49">
                    <a:moveTo>
                      <a:pt x="35" y="0"/>
                    </a:moveTo>
                    <a:lnTo>
                      <a:pt x="0" y="49"/>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33" name="Freeform 153"/>
              <p:cNvSpPr>
                <a:spLocks noChangeAspect="1"/>
              </p:cNvSpPr>
              <p:nvPr/>
            </p:nvSpPr>
            <p:spPr bwMode="auto">
              <a:xfrm>
                <a:off x="5740" y="3372"/>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34" name="Freeform 154"/>
              <p:cNvSpPr>
                <a:spLocks noChangeAspect="1"/>
              </p:cNvSpPr>
              <p:nvPr/>
            </p:nvSpPr>
            <p:spPr bwMode="auto">
              <a:xfrm>
                <a:off x="5739" y="3385"/>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35" name="Freeform 155"/>
              <p:cNvSpPr>
                <a:spLocks noChangeAspect="1"/>
              </p:cNvSpPr>
              <p:nvPr/>
            </p:nvSpPr>
            <p:spPr bwMode="auto">
              <a:xfrm>
                <a:off x="5764" y="3380"/>
                <a:ext cx="14" cy="12"/>
              </a:xfrm>
              <a:custGeom>
                <a:avLst/>
                <a:gdLst/>
                <a:ahLst/>
                <a:cxnLst>
                  <a:cxn ang="0">
                    <a:pos x="10" y="0"/>
                  </a:cxn>
                  <a:cxn ang="0">
                    <a:pos x="21" y="0"/>
                  </a:cxn>
                  <a:cxn ang="0">
                    <a:pos x="31" y="0"/>
                  </a:cxn>
                  <a:cxn ang="0">
                    <a:pos x="35" y="9"/>
                  </a:cxn>
                  <a:cxn ang="0">
                    <a:pos x="35" y="20"/>
                  </a:cxn>
                  <a:cxn ang="0">
                    <a:pos x="35" y="30"/>
                  </a:cxn>
                  <a:cxn ang="0">
                    <a:pos x="23" y="30"/>
                  </a:cxn>
                  <a:cxn ang="0">
                    <a:pos x="10" y="25"/>
                  </a:cxn>
                  <a:cxn ang="0">
                    <a:pos x="0" y="21"/>
                  </a:cxn>
                  <a:cxn ang="0">
                    <a:pos x="9" y="20"/>
                  </a:cxn>
                </a:cxnLst>
                <a:rect l="0" t="0" r="r" b="b"/>
                <a:pathLst>
                  <a:path w="35" h="30">
                    <a:moveTo>
                      <a:pt x="10" y="0"/>
                    </a:moveTo>
                    <a:lnTo>
                      <a:pt x="21" y="0"/>
                    </a:lnTo>
                    <a:lnTo>
                      <a:pt x="31" y="0"/>
                    </a:lnTo>
                    <a:lnTo>
                      <a:pt x="35" y="9"/>
                    </a:lnTo>
                    <a:lnTo>
                      <a:pt x="35" y="20"/>
                    </a:lnTo>
                    <a:lnTo>
                      <a:pt x="35" y="30"/>
                    </a:lnTo>
                    <a:lnTo>
                      <a:pt x="23" y="30"/>
                    </a:lnTo>
                    <a:lnTo>
                      <a:pt x="10" y="25"/>
                    </a:lnTo>
                    <a:lnTo>
                      <a:pt x="0" y="21"/>
                    </a:lnTo>
                    <a:lnTo>
                      <a:pt x="9" y="2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36" name="Freeform 156"/>
              <p:cNvSpPr>
                <a:spLocks noChangeAspect="1"/>
              </p:cNvSpPr>
              <p:nvPr/>
            </p:nvSpPr>
            <p:spPr bwMode="auto">
              <a:xfrm>
                <a:off x="5585" y="3496"/>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37" name="Freeform 157"/>
              <p:cNvSpPr>
                <a:spLocks noChangeAspect="1"/>
              </p:cNvSpPr>
              <p:nvPr/>
            </p:nvSpPr>
            <p:spPr bwMode="auto">
              <a:xfrm>
                <a:off x="5579" y="3516"/>
                <a:ext cx="15" cy="22"/>
              </a:xfrm>
              <a:custGeom>
                <a:avLst/>
                <a:gdLst/>
                <a:ahLst/>
                <a:cxnLst>
                  <a:cxn ang="0">
                    <a:pos x="27" y="0"/>
                  </a:cxn>
                  <a:cxn ang="0">
                    <a:pos x="18" y="12"/>
                  </a:cxn>
                  <a:cxn ang="0">
                    <a:pos x="2" y="18"/>
                  </a:cxn>
                  <a:cxn ang="0">
                    <a:pos x="0" y="30"/>
                  </a:cxn>
                  <a:cxn ang="0">
                    <a:pos x="18" y="30"/>
                  </a:cxn>
                  <a:cxn ang="0">
                    <a:pos x="37" y="30"/>
                  </a:cxn>
                  <a:cxn ang="0">
                    <a:pos x="37" y="42"/>
                  </a:cxn>
                  <a:cxn ang="0">
                    <a:pos x="37" y="54"/>
                  </a:cxn>
                </a:cxnLst>
                <a:rect l="0" t="0" r="r" b="b"/>
                <a:pathLst>
                  <a:path w="37" h="54">
                    <a:moveTo>
                      <a:pt x="27" y="0"/>
                    </a:moveTo>
                    <a:lnTo>
                      <a:pt x="18" y="12"/>
                    </a:lnTo>
                    <a:lnTo>
                      <a:pt x="2" y="18"/>
                    </a:lnTo>
                    <a:lnTo>
                      <a:pt x="0" y="30"/>
                    </a:lnTo>
                    <a:lnTo>
                      <a:pt x="18" y="30"/>
                    </a:lnTo>
                    <a:lnTo>
                      <a:pt x="37" y="30"/>
                    </a:lnTo>
                    <a:lnTo>
                      <a:pt x="37" y="42"/>
                    </a:lnTo>
                    <a:lnTo>
                      <a:pt x="37" y="54"/>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38" name="Freeform 158"/>
              <p:cNvSpPr>
                <a:spLocks noChangeAspect="1"/>
              </p:cNvSpPr>
              <p:nvPr/>
            </p:nvSpPr>
            <p:spPr bwMode="auto">
              <a:xfrm>
                <a:off x="5607" y="3500"/>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39" name="Freeform 159"/>
              <p:cNvSpPr>
                <a:spLocks noChangeAspect="1"/>
              </p:cNvSpPr>
              <p:nvPr/>
            </p:nvSpPr>
            <p:spPr bwMode="auto">
              <a:xfrm>
                <a:off x="5612" y="3511"/>
                <a:ext cx="5"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40" name="Freeform 160"/>
              <p:cNvSpPr>
                <a:spLocks noChangeAspect="1"/>
              </p:cNvSpPr>
              <p:nvPr/>
            </p:nvSpPr>
            <p:spPr bwMode="auto">
              <a:xfrm>
                <a:off x="5623" y="3513"/>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41" name="Freeform 161"/>
              <p:cNvSpPr>
                <a:spLocks noChangeAspect="1"/>
              </p:cNvSpPr>
              <p:nvPr/>
            </p:nvSpPr>
            <p:spPr bwMode="auto">
              <a:xfrm>
                <a:off x="5615" y="3535"/>
                <a:ext cx="5"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42" name="Freeform 162"/>
              <p:cNvSpPr>
                <a:spLocks noChangeAspect="1"/>
              </p:cNvSpPr>
              <p:nvPr/>
            </p:nvSpPr>
            <p:spPr bwMode="auto">
              <a:xfrm>
                <a:off x="5569" y="3549"/>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43" name="Freeform 163"/>
              <p:cNvSpPr>
                <a:spLocks noChangeAspect="1"/>
              </p:cNvSpPr>
              <p:nvPr/>
            </p:nvSpPr>
            <p:spPr bwMode="auto">
              <a:xfrm>
                <a:off x="5576" y="3540"/>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44" name="Freeform 164"/>
              <p:cNvSpPr>
                <a:spLocks noChangeAspect="1"/>
              </p:cNvSpPr>
              <p:nvPr/>
            </p:nvSpPr>
            <p:spPr bwMode="auto">
              <a:xfrm>
                <a:off x="5657" y="3553"/>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45" name="Freeform 165"/>
              <p:cNvSpPr>
                <a:spLocks noChangeAspect="1"/>
              </p:cNvSpPr>
              <p:nvPr/>
            </p:nvSpPr>
            <p:spPr bwMode="auto">
              <a:xfrm>
                <a:off x="5666" y="3559"/>
                <a:ext cx="1" cy="4"/>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46" name="Freeform 166"/>
              <p:cNvSpPr>
                <a:spLocks noChangeAspect="1"/>
              </p:cNvSpPr>
              <p:nvPr/>
            </p:nvSpPr>
            <p:spPr bwMode="auto">
              <a:xfrm>
                <a:off x="5666" y="3544"/>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47" name="Freeform 167"/>
              <p:cNvSpPr>
                <a:spLocks noChangeAspect="1"/>
              </p:cNvSpPr>
              <p:nvPr/>
            </p:nvSpPr>
            <p:spPr bwMode="auto">
              <a:xfrm>
                <a:off x="5674" y="3539"/>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48" name="Freeform 168"/>
              <p:cNvSpPr>
                <a:spLocks noChangeAspect="1"/>
              </p:cNvSpPr>
              <p:nvPr/>
            </p:nvSpPr>
            <p:spPr bwMode="auto">
              <a:xfrm>
                <a:off x="5677" y="3565"/>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49" name="Freeform 169"/>
              <p:cNvSpPr>
                <a:spLocks noChangeAspect="1"/>
              </p:cNvSpPr>
              <p:nvPr/>
            </p:nvSpPr>
            <p:spPr bwMode="auto">
              <a:xfrm>
                <a:off x="5677" y="3555"/>
                <a:ext cx="2"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50" name="Freeform 170"/>
              <p:cNvSpPr>
                <a:spLocks noChangeAspect="1"/>
              </p:cNvSpPr>
              <p:nvPr/>
            </p:nvSpPr>
            <p:spPr bwMode="auto">
              <a:xfrm>
                <a:off x="5683" y="3536"/>
                <a:ext cx="1" cy="4"/>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51" name="Freeform 171"/>
              <p:cNvSpPr>
                <a:spLocks noChangeAspect="1"/>
              </p:cNvSpPr>
              <p:nvPr/>
            </p:nvSpPr>
            <p:spPr bwMode="auto">
              <a:xfrm>
                <a:off x="5690" y="3530"/>
                <a:ext cx="13" cy="12"/>
              </a:xfrm>
              <a:custGeom>
                <a:avLst/>
                <a:gdLst/>
                <a:ahLst/>
                <a:cxnLst>
                  <a:cxn ang="0">
                    <a:pos x="32" y="30"/>
                  </a:cxn>
                  <a:cxn ang="0">
                    <a:pos x="0" y="0"/>
                  </a:cxn>
                </a:cxnLst>
                <a:rect l="0" t="0" r="r" b="b"/>
                <a:pathLst>
                  <a:path w="32" h="30">
                    <a:moveTo>
                      <a:pt x="32" y="3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52" name="Freeform 172"/>
              <p:cNvSpPr>
                <a:spLocks noChangeAspect="1"/>
              </p:cNvSpPr>
              <p:nvPr/>
            </p:nvSpPr>
            <p:spPr bwMode="auto">
              <a:xfrm>
                <a:off x="5702" y="3539"/>
                <a:ext cx="4"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53" name="Freeform 173"/>
              <p:cNvSpPr>
                <a:spLocks noChangeAspect="1"/>
              </p:cNvSpPr>
              <p:nvPr/>
            </p:nvSpPr>
            <p:spPr bwMode="auto">
              <a:xfrm>
                <a:off x="5696" y="3548"/>
                <a:ext cx="1" cy="3"/>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54" name="Freeform 174"/>
              <p:cNvSpPr>
                <a:spLocks noChangeAspect="1"/>
              </p:cNvSpPr>
              <p:nvPr/>
            </p:nvSpPr>
            <p:spPr bwMode="auto">
              <a:xfrm>
                <a:off x="5692" y="3551"/>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sp>
            <p:nvSpPr>
              <p:cNvPr id="20655" name="Freeform 175"/>
              <p:cNvSpPr>
                <a:spLocks noChangeAspect="1"/>
              </p:cNvSpPr>
              <p:nvPr/>
            </p:nvSpPr>
            <p:spPr bwMode="auto">
              <a:xfrm>
                <a:off x="5600" y="3495"/>
                <a:ext cx="1" cy="1"/>
              </a:xfrm>
              <a:custGeom>
                <a:avLst/>
                <a:gdLst/>
                <a:ahLst/>
                <a:cxnLst>
                  <a:cxn ang="0">
                    <a:pos x="0" y="0"/>
                  </a:cxn>
                  <a:cxn ang="0">
                    <a:pos x="0" y="0"/>
                  </a:cxn>
                </a:cxnLst>
                <a:rect l="0" t="0" r="r" b="b"/>
                <a:pathLst>
                  <a:path>
                    <a:moveTo>
                      <a:pt x="0" y="0"/>
                    </a:moveTo>
                    <a:lnTo>
                      <a:pt x="0" y="0"/>
                    </a:lnTo>
                  </a:path>
                </a:pathLst>
              </a:custGeom>
              <a:noFill/>
              <a:ln w="6350" cmpd="sng">
                <a:solidFill>
                  <a:srgbClr val="000000"/>
                </a:solidFill>
                <a:prstDash val="solid"/>
                <a:round/>
                <a:headEnd type="none" w="med" len="med"/>
                <a:tailEnd type="none" w="med" len="med"/>
              </a:ln>
              <a:effectLst/>
            </p:spPr>
            <p:txBody>
              <a:bodyPr/>
              <a:lstStyle/>
              <a:p>
                <a:pPr>
                  <a:buClr>
                    <a:srgbClr val="000000"/>
                  </a:buClr>
                  <a:buSzPct val="100000"/>
                  <a:defRPr/>
                </a:pPr>
                <a:endParaRPr lang="zh-CN" altLang="en-US">
                  <a:latin typeface="+mj-lt"/>
                </a:endParaRPr>
              </a:p>
            </p:txBody>
          </p:sp>
        </p:grpSp>
      </p:grpSp>
      <p:sp>
        <p:nvSpPr>
          <p:cNvPr id="20656" name="Rectangle 176"/>
          <p:cNvSpPr>
            <a:spLocks noChangeArrowheads="1"/>
          </p:cNvSpPr>
          <p:nvPr/>
        </p:nvSpPr>
        <p:spPr bwMode="auto">
          <a:xfrm>
            <a:off x="53975" y="4008438"/>
            <a:ext cx="4679950" cy="2292350"/>
          </a:xfrm>
          <a:prstGeom prst="rect">
            <a:avLst/>
          </a:prstGeom>
          <a:gradFill rotWithShape="1">
            <a:gsLst>
              <a:gs pos="0">
                <a:srgbClr val="F0FFFF"/>
              </a:gs>
              <a:gs pos="64999">
                <a:srgbClr val="DDFEFF"/>
              </a:gs>
              <a:gs pos="100000">
                <a:srgbClr val="CFFFFF"/>
              </a:gs>
            </a:gsLst>
            <a:lin ang="5400000" scaled="1"/>
          </a:gradFill>
          <a:ln w="9525" cmpd="sng">
            <a:solidFill>
              <a:srgbClr val="B6DCDF"/>
            </a:solidFill>
            <a:prstDash val="solid"/>
            <a:miter lim="800000"/>
            <a:headEnd/>
            <a:tailEnd/>
          </a:ln>
          <a:effectLst>
            <a:outerShdw dist="12700" dir="5400000" rotWithShape="0">
              <a:srgbClr val="000000">
                <a:alpha val="50000"/>
              </a:srgbClr>
            </a:outerShdw>
          </a:effectLst>
        </p:spPr>
        <p:txBody>
          <a:bodyPr>
            <a:spAutoFit/>
          </a:bodyPr>
          <a:lstStyle/>
          <a:p>
            <a:pPr algn="just" fontAlgn="b">
              <a:lnSpc>
                <a:spcPct val="120000"/>
              </a:lnSpc>
              <a:buClr>
                <a:srgbClr val="000000"/>
              </a:buClr>
              <a:buSzPct val="100000"/>
            </a:pPr>
            <a:r>
              <a:rPr lang="en-US" altLang="zh-CN" sz="1200" dirty="0" smtClean="0"/>
              <a:t>China‘s </a:t>
            </a:r>
            <a:r>
              <a:rPr lang="zh-CN" altLang="zh-CN" sz="1200" dirty="0" smtClean="0"/>
              <a:t>wind </a:t>
            </a:r>
            <a:r>
              <a:rPr lang="zh-CN" altLang="zh-CN" sz="1200" dirty="0"/>
              <a:t>power development is generally characterized </a:t>
            </a:r>
            <a:r>
              <a:rPr lang="zh-CN" altLang="zh-CN" sz="1200" dirty="0" smtClean="0"/>
              <a:t>b</a:t>
            </a:r>
            <a:r>
              <a:rPr lang="en-US" altLang="zh-CN" sz="1200" dirty="0" smtClean="0"/>
              <a:t>y</a:t>
            </a:r>
            <a:r>
              <a:rPr lang="zh-CN" altLang="zh-CN" sz="1200" dirty="0" smtClean="0"/>
              <a:t> </a:t>
            </a:r>
            <a:r>
              <a:rPr lang="zh-CN" altLang="zh-CN" sz="1200" dirty="0"/>
              <a:t>centralized development </a:t>
            </a:r>
            <a:r>
              <a:rPr lang="en-US" altLang="zh-CN" sz="1200" dirty="0" smtClean="0"/>
              <a:t>with the support of distributive </a:t>
            </a:r>
            <a:r>
              <a:rPr lang="zh-CN" altLang="zh-CN" sz="1200" dirty="0" smtClean="0"/>
              <a:t>development</a:t>
            </a:r>
            <a:r>
              <a:rPr lang="zh-CN" altLang="zh-CN" sz="1200" dirty="0"/>
              <a:t>, relying mainly on </a:t>
            </a:r>
            <a:r>
              <a:rPr lang="zh-CN" altLang="en-US" sz="1200" dirty="0"/>
              <a:t>o</a:t>
            </a:r>
            <a:r>
              <a:rPr lang="en-US" altLang="zh-CN" sz="1200" dirty="0" err="1"/>
              <a:t>nshore</a:t>
            </a:r>
            <a:r>
              <a:rPr lang="zh-CN" altLang="zh-CN" sz="1200" dirty="0"/>
              <a:t> wind </a:t>
            </a:r>
            <a:r>
              <a:rPr lang="en-US" altLang="zh-CN" sz="1200" dirty="0" smtClean="0"/>
              <a:t>with the support of </a:t>
            </a:r>
            <a:r>
              <a:rPr lang="zh-CN" altLang="zh-CN" sz="1200" dirty="0" smtClean="0"/>
              <a:t>offshore </a:t>
            </a:r>
            <a:r>
              <a:rPr lang="zh-CN" altLang="zh-CN" sz="1200" dirty="0"/>
              <a:t>wind </a:t>
            </a:r>
            <a:r>
              <a:rPr lang="en-US" altLang="zh-CN" sz="1200" dirty="0" smtClean="0"/>
              <a:t>power</a:t>
            </a:r>
            <a:r>
              <a:rPr lang="zh-CN" altLang="zh-CN" sz="1200" dirty="0" smtClean="0"/>
              <a:t>, </a:t>
            </a:r>
            <a:r>
              <a:rPr lang="zh-CN" altLang="zh-CN" sz="1200" dirty="0"/>
              <a:t>and attaching equal importance to local consumption and trans-regional transmission.</a:t>
            </a:r>
            <a:endParaRPr lang="zh-CN" altLang="zh-CN" sz="1200" b="1" dirty="0">
              <a:ea typeface="仿宋_GB2312" pitchFamily="49" charset="-122"/>
            </a:endParaRPr>
          </a:p>
          <a:p>
            <a:pPr algn="just" fontAlgn="b">
              <a:lnSpc>
                <a:spcPct val="120000"/>
              </a:lnSpc>
              <a:buClr>
                <a:srgbClr val="000000"/>
              </a:buClr>
              <a:buSzPct val="100000"/>
            </a:pPr>
            <a:r>
              <a:rPr lang="zh-CN" altLang="zh-CN" sz="1200" dirty="0"/>
              <a:t>According to the distribution characteristics of wind energy resource, China plans to construct a number of large wind power bases, including Kumul, Jiuquan, </a:t>
            </a:r>
            <a:r>
              <a:rPr lang="zh-CN" altLang="en-US" sz="1200" dirty="0"/>
              <a:t>W</a:t>
            </a:r>
            <a:r>
              <a:rPr lang="zh-CN" altLang="zh-CN" sz="1200" dirty="0"/>
              <a:t>estern Inner Mongolia, Hebei, </a:t>
            </a:r>
            <a:r>
              <a:rPr lang="zh-CN" altLang="en-US" sz="1200" dirty="0"/>
              <a:t>E</a:t>
            </a:r>
            <a:r>
              <a:rPr lang="zh-CN" altLang="zh-CN" sz="1200" dirty="0"/>
              <a:t>astern Inner Mongolia, Jilin, Shandong and coastal area</a:t>
            </a:r>
            <a:r>
              <a:rPr lang="en-US" altLang="zh-CN" sz="1200" dirty="0"/>
              <a:t> of </a:t>
            </a:r>
            <a:r>
              <a:rPr lang="zh-CN" altLang="zh-CN" sz="1200" dirty="0"/>
              <a:t>Jiangsu, Heilongjiang, etc.</a:t>
            </a:r>
          </a:p>
        </p:txBody>
      </p:sp>
      <p:sp>
        <p:nvSpPr>
          <p:cNvPr id="20657" name="Text Box 177"/>
          <p:cNvSpPr txBox="1">
            <a:spLocks noChangeArrowheads="1"/>
          </p:cNvSpPr>
          <p:nvPr/>
        </p:nvSpPr>
        <p:spPr bwMode="auto">
          <a:xfrm>
            <a:off x="2058988" y="333375"/>
            <a:ext cx="4765675" cy="400110"/>
          </a:xfrm>
          <a:prstGeom prst="rect">
            <a:avLst/>
          </a:prstGeom>
          <a:noFill/>
          <a:ln w="9525">
            <a:noFill/>
            <a:miter lim="800000"/>
            <a:headEnd/>
            <a:tailEnd/>
          </a:ln>
          <a:effectLst/>
        </p:spPr>
        <p:txBody>
          <a:bodyPr>
            <a:spAutoFit/>
          </a:bodyPr>
          <a:lstStyle/>
          <a:p>
            <a:pPr algn="ctr">
              <a:buClr>
                <a:srgbClr val="000000"/>
              </a:buClr>
              <a:buSzPct val="100000"/>
            </a:pPr>
            <a:r>
              <a:rPr lang="zh-CN" altLang="en-US" sz="2000" b="1" dirty="0">
                <a:solidFill>
                  <a:srgbClr val="C00000"/>
                </a:solidFill>
                <a:latin typeface="+mj-lt"/>
              </a:rPr>
              <a:t> </a:t>
            </a:r>
            <a:r>
              <a:rPr lang="en-US" altLang="zh-CN" sz="2000" b="1" dirty="0">
                <a:solidFill>
                  <a:srgbClr val="C00000"/>
                </a:solidFill>
                <a:latin typeface="+mj-lt"/>
              </a:rPr>
              <a:t>(</a:t>
            </a:r>
            <a:r>
              <a:rPr lang="zh-CN" altLang="zh-CN" sz="2000" b="1" dirty="0">
                <a:solidFill>
                  <a:srgbClr val="C00000"/>
                </a:solidFill>
                <a:latin typeface="+mj-lt"/>
              </a:rPr>
              <a:t>2</a:t>
            </a:r>
            <a:r>
              <a:rPr lang="en-US" altLang="zh-CN" sz="2000" b="1" dirty="0">
                <a:solidFill>
                  <a:srgbClr val="C00000"/>
                </a:solidFill>
                <a:latin typeface="+mj-lt"/>
              </a:rPr>
              <a:t>) </a:t>
            </a:r>
            <a:r>
              <a:rPr lang="zh-CN" altLang="zh-CN" sz="2000" b="1" dirty="0">
                <a:solidFill>
                  <a:srgbClr val="C00000"/>
                </a:solidFill>
                <a:latin typeface="+mj-lt"/>
              </a:rPr>
              <a:t>Large-scale wind power base</a:t>
            </a:r>
          </a:p>
        </p:txBody>
      </p:sp>
      <p:pic>
        <p:nvPicPr>
          <p:cNvPr id="37893" name="Picture 178" descr="旋转的风机"/>
          <p:cNvPicPr>
            <a:picLocks noChangeAspect="1" noChangeArrowheads="1"/>
          </p:cNvPicPr>
          <p:nvPr/>
        </p:nvPicPr>
        <p:blipFill>
          <a:blip r:embed="rId3" cstate="print"/>
          <a:srcRect/>
          <a:stretch>
            <a:fillRect/>
          </a:stretch>
        </p:blipFill>
        <p:spPr bwMode="auto">
          <a:xfrm>
            <a:off x="7847013" y="412750"/>
            <a:ext cx="361950" cy="363538"/>
          </a:xfrm>
          <a:prstGeom prst="rect">
            <a:avLst/>
          </a:prstGeom>
          <a:noFill/>
          <a:ln w="9525">
            <a:noFill/>
            <a:miter lim="800000"/>
            <a:headEnd/>
            <a:tailEnd/>
          </a:ln>
        </p:spPr>
      </p:pic>
      <p:sp>
        <p:nvSpPr>
          <p:cNvPr id="20659" name="Text Box 179"/>
          <p:cNvSpPr txBox="1">
            <a:spLocks noChangeAspect="1" noChangeArrowheads="1"/>
          </p:cNvSpPr>
          <p:nvPr/>
        </p:nvSpPr>
        <p:spPr bwMode="auto">
          <a:xfrm>
            <a:off x="7473280" y="188640"/>
            <a:ext cx="1031051" cy="261610"/>
          </a:xfrm>
          <a:prstGeom prst="rect">
            <a:avLst/>
          </a:prstGeom>
          <a:noFill/>
          <a:ln w="12700">
            <a:noFill/>
            <a:miter lim="800000"/>
            <a:headEnd/>
            <a:tailEnd/>
          </a:ln>
          <a:effectLst>
            <a:outerShdw dist="17961" dir="2700000" algn="ctr" rotWithShape="0">
              <a:srgbClr val="5C7A00"/>
            </a:outerShdw>
          </a:effectLst>
        </p:spPr>
        <p:txBody>
          <a:bodyPr wrap="none">
            <a:spAutoFit/>
          </a:bodyPr>
          <a:lstStyle/>
          <a:p>
            <a:pPr algn="ctr" eaLnBrk="0" hangingPunct="0">
              <a:buClr>
                <a:srgbClr val="000000"/>
              </a:buClr>
              <a:buSzPct val="100000"/>
            </a:pPr>
            <a:r>
              <a:rPr lang="en-US" altLang="zh-CN" sz="1100" b="1" dirty="0">
                <a:solidFill>
                  <a:srgbClr val="0000FF"/>
                </a:solidFill>
              </a:rPr>
              <a:t>Heilongjiang</a:t>
            </a:r>
          </a:p>
        </p:txBody>
      </p:sp>
      <p:sp>
        <p:nvSpPr>
          <p:cNvPr id="20660" name="Text Box 180"/>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17</a:t>
            </a:r>
          </a:p>
        </p:txBody>
      </p:sp>
      <p:sp>
        <p:nvSpPr>
          <p:cNvPr id="38070" name="Text Box 182"/>
          <p:cNvSpPr txBox="1">
            <a:spLocks noChangeArrowheads="1"/>
          </p:cNvSpPr>
          <p:nvPr/>
        </p:nvSpPr>
        <p:spPr bwMode="auto">
          <a:xfrm>
            <a:off x="3729038" y="2133600"/>
            <a:ext cx="1152525" cy="41275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pPr>
            <a:endParaRPr lang="zh-CN" alt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019" name="Group 83"/>
          <p:cNvGraphicFramePr>
            <a:graphicFrameLocks noGrp="1"/>
          </p:cNvGraphicFramePr>
          <p:nvPr/>
        </p:nvGraphicFramePr>
        <p:xfrm>
          <a:off x="4365625" y="1389063"/>
          <a:ext cx="4908550" cy="5424808"/>
        </p:xfrm>
        <a:graphic>
          <a:graphicData uri="http://schemas.openxmlformats.org/drawingml/2006/table">
            <a:tbl>
              <a:tblPr/>
              <a:tblGrid>
                <a:gridCol w="1296988"/>
                <a:gridCol w="1204912"/>
                <a:gridCol w="1203325"/>
                <a:gridCol w="1203325"/>
              </a:tblGrid>
              <a:tr h="285750">
                <a:tc rowSpan="2">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1" i="0" u="none" strike="noStrike" cap="none" normalizeH="0" baseline="0" smtClean="0">
                          <a:ln>
                            <a:noFill/>
                          </a:ln>
                          <a:solidFill>
                            <a:schemeClr val="tx1"/>
                          </a:solidFill>
                          <a:effectLst/>
                          <a:latin typeface="Arial" charset="0"/>
                          <a:ea typeface="宋体" charset="-122"/>
                        </a:rPr>
                        <a:t>Categories</a:t>
                      </a:r>
                    </a:p>
                  </a:txBody>
                  <a:tcPr anchor="ctr" horzOverflow="overflow">
                    <a:lnL>
                      <a:noFill/>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rowSpan="2">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en-US" altLang="zh-CN" sz="1000" b="1" i="0" u="none" strike="noStrike" cap="none" normalizeH="0" baseline="0" smtClean="0">
                          <a:ln>
                            <a:noFill/>
                          </a:ln>
                          <a:solidFill>
                            <a:schemeClr val="tx1"/>
                          </a:solidFill>
                          <a:effectLst/>
                          <a:latin typeface="Arial" charset="0"/>
                          <a:ea typeface="宋体" charset="-122"/>
                        </a:rPr>
                        <a:t>B</a:t>
                      </a:r>
                      <a:r>
                        <a:rPr kumimoji="0" lang="zh-CN" altLang="zh-CN" sz="1000" b="1" i="0" u="none" strike="noStrike" cap="none" normalizeH="0" baseline="0" smtClean="0">
                          <a:ln>
                            <a:noFill/>
                          </a:ln>
                          <a:solidFill>
                            <a:schemeClr val="tx1"/>
                          </a:solidFill>
                          <a:effectLst/>
                          <a:latin typeface="Arial" charset="0"/>
                          <a:ea typeface="宋体" charset="-122"/>
                        </a:rPr>
                        <a:t>ases/</a:t>
                      </a:r>
                      <a:r>
                        <a:rPr kumimoji="0" lang="en-US" altLang="zh-CN" sz="1000" b="1" i="0" u="none" strike="noStrike" cap="none" normalizeH="0" baseline="0" smtClean="0">
                          <a:ln>
                            <a:noFill/>
                          </a:ln>
                          <a:solidFill>
                            <a:schemeClr val="tx1"/>
                          </a:solidFill>
                          <a:effectLst/>
                          <a:latin typeface="Arial" charset="0"/>
                          <a:ea typeface="宋体" charset="-122"/>
                        </a:rPr>
                        <a:t>P</a:t>
                      </a:r>
                      <a:r>
                        <a:rPr kumimoji="0" lang="zh-CN" altLang="zh-CN" sz="1000" b="1" i="0" u="none" strike="noStrike" cap="none" normalizeH="0" baseline="0" smtClean="0">
                          <a:ln>
                            <a:noFill/>
                          </a:ln>
                          <a:solidFill>
                            <a:schemeClr val="tx1"/>
                          </a:solidFill>
                          <a:effectLst/>
                          <a:latin typeface="Arial" charset="0"/>
                          <a:ea typeface="宋体" charset="-122"/>
                        </a:rPr>
                        <a:t>rovinces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gridSpan="2">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 </a:t>
                      </a:r>
                      <a:r>
                        <a:rPr kumimoji="0" lang="en-US" altLang="zh-CN" sz="1000" b="1" i="0" u="none" strike="noStrike" cap="none" normalizeH="0" baseline="0" smtClean="0">
                          <a:ln>
                            <a:noFill/>
                          </a:ln>
                          <a:solidFill>
                            <a:schemeClr val="tx1"/>
                          </a:solidFill>
                          <a:effectLst/>
                          <a:latin typeface="Arial" charset="0"/>
                          <a:ea typeface="宋体" charset="-122"/>
                        </a:rPr>
                        <a:t>I</a:t>
                      </a:r>
                      <a:r>
                        <a:rPr kumimoji="0" lang="zh-CN" altLang="zh-CN" sz="1000" b="1" i="0" u="none" strike="noStrike" cap="none" normalizeH="0" baseline="0" smtClean="0">
                          <a:ln>
                            <a:noFill/>
                          </a:ln>
                          <a:solidFill>
                            <a:schemeClr val="tx1"/>
                          </a:solidFill>
                          <a:effectLst/>
                          <a:latin typeface="Arial" charset="0"/>
                          <a:ea typeface="宋体" charset="-122"/>
                        </a:rPr>
                        <a:t>nstalled capacity planned</a:t>
                      </a:r>
                    </a:p>
                  </a:txBody>
                  <a:tcPr anchor="ctr" horzOverflow="overflow">
                    <a:lnL w="12700"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hMerge="1">
                  <a:txBody>
                    <a:bodyPr/>
                    <a:lstStyle/>
                    <a:p>
                      <a:endParaRPr lang="zh-CN" altLang="en-US"/>
                    </a:p>
                  </a:txBody>
                  <a:tcPr/>
                </a:tc>
              </a:tr>
              <a:tr h="288925">
                <a:tc vMerge="1">
                  <a:txBody>
                    <a:bodyPr/>
                    <a:lstStyle/>
                    <a:p>
                      <a:endParaRPr lang="zh-CN" altLang="en-US"/>
                    </a:p>
                  </a:txBody>
                  <a:tcPr/>
                </a:tc>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2015</a:t>
                      </a:r>
                      <a:endParaRPr kumimoji="0" lang="zh-CN" altLang="zh-CN" sz="1000" b="1" i="0" u="none" strike="noStrike" cap="none" normalizeH="0" baseline="0" smtClean="0">
                        <a:ln>
                          <a:noFill/>
                        </a:ln>
                        <a:solidFill>
                          <a:schemeClr val="tx1"/>
                        </a:solidFill>
                        <a:effectLst/>
                        <a:latin typeface="Arial" charset="0"/>
                        <a:ea typeface="宋体"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2020</a:t>
                      </a:r>
                      <a:endParaRPr kumimoji="0" lang="zh-CN" altLang="zh-CN" sz="1000" b="1" i="0" u="none" strike="noStrike" cap="none" normalizeH="0" baseline="0" smtClean="0">
                        <a:ln>
                          <a:noFill/>
                        </a:ln>
                        <a:solidFill>
                          <a:schemeClr val="tx1"/>
                        </a:solidFill>
                        <a:effectLst/>
                        <a:latin typeface="Arial" charset="0"/>
                        <a:ea typeface="宋体" charset="-122"/>
                      </a:endParaRP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7338">
                <a:tc rowSpan="9">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endParaRPr kumimoji="0" lang="zh-CN" altLang="zh-CN" sz="1000" b="1" i="0" u="none" strike="noStrike" cap="none" normalizeH="0" baseline="0" smtClean="0">
                        <a:ln>
                          <a:noFill/>
                        </a:ln>
                        <a:solidFill>
                          <a:schemeClr val="tx1"/>
                        </a:solidFill>
                        <a:effectLst/>
                        <a:latin typeface="Arial" charset="0"/>
                        <a:ea typeface="宋体" charset="-122"/>
                      </a:endParaRPr>
                    </a:p>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1" i="0" u="none" strike="noStrike" cap="none" normalizeH="0" baseline="0" smtClean="0">
                          <a:ln>
                            <a:noFill/>
                          </a:ln>
                          <a:solidFill>
                            <a:schemeClr val="tx1"/>
                          </a:solidFill>
                          <a:effectLst/>
                          <a:latin typeface="Arial" charset="0"/>
                          <a:ea typeface="宋体" charset="-122"/>
                        </a:rPr>
                        <a:t>Large-scale bases</a:t>
                      </a: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Hebei</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1100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1600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8925">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en-US" altLang="zh-CN" sz="1000" b="0" i="0" u="none" strike="noStrike" cap="none" normalizeH="0" baseline="0" smtClean="0">
                          <a:ln>
                            <a:noFill/>
                          </a:ln>
                          <a:solidFill>
                            <a:schemeClr val="tx1"/>
                          </a:solidFill>
                          <a:effectLst/>
                          <a:latin typeface="Arial" charset="0"/>
                          <a:ea typeface="宋体" charset="-122"/>
                        </a:rPr>
                        <a:t>E</a:t>
                      </a:r>
                      <a:r>
                        <a:rPr kumimoji="0" lang="zh-CN" altLang="zh-CN" sz="1000" b="0" i="0" u="none" strike="noStrike" cap="none" normalizeH="0" baseline="0" smtClean="0">
                          <a:ln>
                            <a:noFill/>
                          </a:ln>
                          <a:solidFill>
                            <a:schemeClr val="tx1"/>
                          </a:solidFill>
                          <a:effectLst/>
                          <a:latin typeface="Arial" charset="0"/>
                          <a:ea typeface="宋体" charset="-122"/>
                        </a:rPr>
                        <a:t>astern Inner Mongolia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800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2000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8925">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en-US" altLang="zh-CN" sz="1000" b="0" i="0" u="none" strike="noStrike" cap="none" normalizeH="0" baseline="0" smtClean="0">
                          <a:ln>
                            <a:noFill/>
                          </a:ln>
                          <a:solidFill>
                            <a:schemeClr val="tx1"/>
                          </a:solidFill>
                          <a:effectLst/>
                          <a:latin typeface="Arial" charset="0"/>
                          <a:ea typeface="宋体" charset="-122"/>
                        </a:rPr>
                        <a:t>W</a:t>
                      </a:r>
                      <a:r>
                        <a:rPr kumimoji="0" lang="zh-CN" altLang="zh-CN" sz="1000" b="0" i="0" u="none" strike="noStrike" cap="none" normalizeH="0" baseline="0" smtClean="0">
                          <a:ln>
                            <a:noFill/>
                          </a:ln>
                          <a:solidFill>
                            <a:schemeClr val="tx1"/>
                          </a:solidFill>
                          <a:effectLst/>
                          <a:latin typeface="Arial" charset="0"/>
                          <a:ea typeface="宋体" charset="-122"/>
                        </a:rPr>
                        <a:t>estern Inner Mongolia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1300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3800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8925">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Jilin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600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1500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30638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Gansu</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1100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2000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733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Xinjiang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1000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2000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90513">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Jiangsu</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600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1000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8925">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Shandong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800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1500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8925">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Subtotal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7300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15400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8925">
                <a:tc rowSpan="5">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1" i="0" u="none" strike="noStrike" cap="none" normalizeH="0" baseline="0" smtClean="0">
                          <a:ln>
                            <a:noFill/>
                          </a:ln>
                          <a:solidFill>
                            <a:schemeClr val="tx1"/>
                          </a:solidFill>
                          <a:effectLst/>
                          <a:latin typeface="Arial" charset="0"/>
                          <a:ea typeface="宋体" charset="-122"/>
                        </a:rPr>
                        <a:t>Key provinces</a:t>
                      </a: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Shanxi</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500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800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7338">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en-US" altLang="zh-CN" sz="1000" b="0" i="0" u="none" strike="noStrike" cap="none" normalizeH="0" baseline="0" smtClean="0">
                          <a:ln>
                            <a:noFill/>
                          </a:ln>
                          <a:solidFill>
                            <a:schemeClr val="tx1"/>
                          </a:solidFill>
                          <a:effectLst/>
                          <a:latin typeface="Arial" charset="0"/>
                          <a:ea typeface="宋体" charset="-122"/>
                        </a:rPr>
                        <a:t>L</a:t>
                      </a:r>
                      <a:r>
                        <a:rPr kumimoji="0" lang="zh-CN" altLang="zh-CN" sz="1000" b="0" i="0" u="none" strike="noStrike" cap="none" normalizeH="0" baseline="0" smtClean="0">
                          <a:ln>
                            <a:noFill/>
                          </a:ln>
                          <a:solidFill>
                            <a:schemeClr val="tx1"/>
                          </a:solidFill>
                          <a:effectLst/>
                          <a:latin typeface="Arial" charset="0"/>
                          <a:ea typeface="宋体" charset="-122"/>
                        </a:rPr>
                        <a:t>iaoning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600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800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8925">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Heirongjiang</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600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1500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8925">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Ningxia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300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400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8925">
                <a:tc v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en-US" altLang="zh-CN" sz="1000" b="0" i="0" u="none" strike="noStrike" cap="none" normalizeH="0" baseline="0" smtClean="0">
                          <a:ln>
                            <a:noFill/>
                          </a:ln>
                          <a:solidFill>
                            <a:schemeClr val="tx1"/>
                          </a:solidFill>
                          <a:effectLst/>
                          <a:latin typeface="Arial" charset="0"/>
                          <a:ea typeface="宋体" charset="-122"/>
                        </a:rPr>
                        <a:t>S</a:t>
                      </a:r>
                      <a:r>
                        <a:rPr kumimoji="0" lang="zh-CN" altLang="zh-CN" sz="1000" b="0" i="0" u="none" strike="noStrike" cap="none" normalizeH="0" baseline="0" smtClean="0">
                          <a:ln>
                            <a:noFill/>
                          </a:ln>
                          <a:solidFill>
                            <a:schemeClr val="tx1"/>
                          </a:solidFill>
                          <a:effectLst/>
                          <a:latin typeface="Arial" charset="0"/>
                          <a:ea typeface="宋体" charset="-122"/>
                        </a:rPr>
                        <a:t>ubtotal</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2000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3500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8925">
                <a:tc gridSpan="2">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Subtotal of other provinces</a:t>
                      </a: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h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700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1100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BE0E3"/>
                    </a:solidFill>
                  </a:tcPr>
                </a:tc>
              </a:tr>
              <a:tr h="287338">
                <a:tc gridSpan="2">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National total</a:t>
                      </a: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BE0E3"/>
                    </a:solidFill>
                  </a:tcPr>
                </a:tc>
                <a:tc hMerge="1">
                  <a:txBody>
                    <a:bodyPr/>
                    <a:lstStyle/>
                    <a:p>
                      <a:endParaRPr lang="zh-CN" altLang="en-US"/>
                    </a:p>
                  </a:txBody>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10000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BE0E3"/>
                    </a:solidFill>
                  </a:tcPr>
                </a:tc>
                <a:tc>
                  <a:txBody>
                    <a:bodyPr/>
                    <a:lstStyle/>
                    <a:p>
                      <a:pPr marL="0" marR="0" lvl="0" indent="0" algn="l" defTabSz="914400" rtl="0" eaLnBrk="0" fontAlgn="ctr" latinLnBrk="0" hangingPunct="0">
                        <a:lnSpc>
                          <a:spcPct val="100000"/>
                        </a:lnSpc>
                        <a:spcBef>
                          <a:spcPct val="0"/>
                        </a:spcBef>
                        <a:spcAft>
                          <a:spcPct val="0"/>
                        </a:spcAft>
                        <a:buClrTx/>
                        <a:buSzPct val="100000"/>
                        <a:buFontTx/>
                        <a:buNone/>
                        <a:tabLst/>
                      </a:pPr>
                      <a:r>
                        <a:rPr kumimoji="0" lang="zh-CN" altLang="zh-CN" sz="1000" b="0" i="0" u="none" strike="noStrike" cap="none" normalizeH="0" baseline="0" smtClean="0">
                          <a:ln>
                            <a:noFill/>
                          </a:ln>
                          <a:solidFill>
                            <a:schemeClr val="tx1"/>
                          </a:solidFill>
                          <a:effectLst/>
                          <a:latin typeface="Arial" charset="0"/>
                          <a:ea typeface="宋体" charset="-122"/>
                        </a:rPr>
                        <a:t>20000</a:t>
                      </a:r>
                    </a:p>
                  </a:txBody>
                  <a:tcPr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BE0E3"/>
                    </a:solidFill>
                  </a:tcPr>
                </a:tc>
              </a:tr>
            </a:tbl>
          </a:graphicData>
        </a:graphic>
      </p:graphicFrame>
      <p:sp>
        <p:nvSpPr>
          <p:cNvPr id="21670" name="Rectangle 166"/>
          <p:cNvSpPr>
            <a:spLocks noChangeArrowheads="1"/>
          </p:cNvSpPr>
          <p:nvPr/>
        </p:nvSpPr>
        <p:spPr bwMode="auto">
          <a:xfrm>
            <a:off x="365125" y="1484313"/>
            <a:ext cx="3724275" cy="3970318"/>
          </a:xfrm>
          <a:prstGeom prst="rect">
            <a:avLst/>
          </a:prstGeom>
          <a:noFill/>
          <a:ln w="9525">
            <a:noFill/>
            <a:miter lim="800000"/>
            <a:headEnd/>
            <a:tailEnd/>
          </a:ln>
          <a:effectLst/>
        </p:spPr>
        <p:txBody>
          <a:bodyPr>
            <a:spAutoFit/>
          </a:bodyPr>
          <a:lstStyle/>
          <a:p>
            <a:pPr algn="just" defTabSz="939800" eaLnBrk="0" hangingPunct="0">
              <a:lnSpc>
                <a:spcPct val="150000"/>
              </a:lnSpc>
              <a:buClr>
                <a:srgbClr val="000000"/>
              </a:buClr>
              <a:buSzPct val="100000"/>
              <a:tabLst>
                <a:tab pos="3155950" algn="l"/>
              </a:tabLst>
            </a:pPr>
            <a:r>
              <a:rPr lang="zh-CN" altLang="zh-CN" sz="1400" dirty="0">
                <a:ea typeface="宋体" charset="-122"/>
              </a:rPr>
              <a:t>According to </a:t>
            </a:r>
            <a:r>
              <a:rPr lang="zh-CN" altLang="zh-CN" sz="1400" i="1" dirty="0">
                <a:ea typeface="宋体" charset="-122"/>
              </a:rPr>
              <a:t>the 12th Five-Year Plan for Renewable Energy Development </a:t>
            </a:r>
            <a:r>
              <a:rPr lang="zh-CN" altLang="zh-CN" sz="1400" dirty="0">
                <a:ea typeface="宋体" charset="-122"/>
              </a:rPr>
              <a:t>and provincial planning, a table of installed capacity in various regions</a:t>
            </a:r>
            <a:r>
              <a:rPr lang="zh-CN" altLang="en-US" sz="1400" dirty="0">
                <a:ea typeface="宋体" charset="-122"/>
              </a:rPr>
              <a:t> </a:t>
            </a:r>
            <a:r>
              <a:rPr lang="en-US" altLang="zh-CN" sz="1400" dirty="0">
                <a:ea typeface="宋体" charset="-122"/>
              </a:rPr>
              <a:t>is developed</a:t>
            </a:r>
            <a:r>
              <a:rPr lang="zh-CN" altLang="zh-CN" sz="1400" dirty="0">
                <a:ea typeface="宋体" charset="-122"/>
              </a:rPr>
              <a:t> </a:t>
            </a:r>
            <a:r>
              <a:rPr lang="en-US" altLang="zh-CN" sz="1400" dirty="0">
                <a:ea typeface="宋体" charset="-122"/>
              </a:rPr>
              <a:t> (</a:t>
            </a:r>
            <a:r>
              <a:rPr lang="zh-CN" altLang="zh-CN" sz="1400" dirty="0">
                <a:ea typeface="宋体" charset="-122"/>
              </a:rPr>
              <a:t>see the table</a:t>
            </a:r>
            <a:r>
              <a:rPr lang="en-US" altLang="zh-CN" sz="1400" dirty="0">
                <a:ea typeface="宋体" charset="-122"/>
              </a:rPr>
              <a:t>) </a:t>
            </a:r>
            <a:r>
              <a:rPr lang="zh-CN" altLang="zh-CN" sz="1400" dirty="0">
                <a:ea typeface="宋体" charset="-122"/>
              </a:rPr>
              <a:t>.</a:t>
            </a:r>
          </a:p>
          <a:p>
            <a:pPr algn="just" defTabSz="939800" eaLnBrk="0" hangingPunct="0">
              <a:lnSpc>
                <a:spcPct val="150000"/>
              </a:lnSpc>
              <a:buClr>
                <a:srgbClr val="000000"/>
              </a:buClr>
              <a:buSzPct val="100000"/>
              <a:tabLst>
                <a:tab pos="3155950" algn="l"/>
              </a:tabLst>
            </a:pPr>
            <a:r>
              <a:rPr lang="zh-CN" altLang="zh-CN" sz="1400" dirty="0">
                <a:ea typeface="宋体" charset="-122"/>
              </a:rPr>
              <a:t>China will maintain Three-Norths-based wind power development layout for a long time. The wind power development in 10 provinces </a:t>
            </a:r>
            <a:r>
              <a:rPr lang="en-US" altLang="zh-CN" sz="1400" dirty="0" smtClean="0">
                <a:ea typeface="宋体" charset="-122"/>
              </a:rPr>
              <a:t>in “</a:t>
            </a:r>
            <a:r>
              <a:rPr lang="zh-CN" altLang="zh-CN" sz="1400" dirty="0" smtClean="0">
                <a:ea typeface="宋体" charset="-122"/>
              </a:rPr>
              <a:t>Three Norths</a:t>
            </a:r>
            <a:r>
              <a:rPr lang="en-US" altLang="zh-CN" sz="1400" dirty="0" smtClean="0">
                <a:ea typeface="宋体" charset="-122"/>
              </a:rPr>
              <a:t>” region</a:t>
            </a:r>
            <a:r>
              <a:rPr lang="zh-CN" altLang="zh-CN" sz="1400" dirty="0" smtClean="0">
                <a:ea typeface="宋体" charset="-122"/>
              </a:rPr>
              <a:t> </a:t>
            </a:r>
            <a:r>
              <a:rPr lang="zh-CN" altLang="zh-CN" sz="1400" dirty="0">
                <a:ea typeface="宋体" charset="-122"/>
              </a:rPr>
              <a:t>accounts for about 80%. The wind power decentralized development in the eastern and central regions </a:t>
            </a:r>
            <a:r>
              <a:rPr lang="zh-CN" altLang="zh-CN" sz="1400" dirty="0" smtClean="0">
                <a:ea typeface="宋体" charset="-122"/>
              </a:rPr>
              <a:t>is</a:t>
            </a:r>
            <a:r>
              <a:rPr lang="en-US" altLang="zh-CN" sz="1400" dirty="0" smtClean="0">
                <a:ea typeface="宋体" charset="-122"/>
              </a:rPr>
              <a:t> of</a:t>
            </a:r>
            <a:r>
              <a:rPr lang="zh-CN" altLang="zh-CN" sz="1400" dirty="0" smtClean="0">
                <a:ea typeface="宋体" charset="-122"/>
              </a:rPr>
              <a:t> </a:t>
            </a:r>
            <a:r>
              <a:rPr lang="zh-CN" altLang="zh-CN" sz="1400" dirty="0">
                <a:ea typeface="宋体" charset="-122"/>
              </a:rPr>
              <a:t>limited-scale. </a:t>
            </a:r>
            <a:endParaRPr lang="zh-CN" altLang="zh-CN" sz="2000" b="1" dirty="0">
              <a:ea typeface="仿宋_GB2312" pitchFamily="49" charset="-122"/>
            </a:endParaRPr>
          </a:p>
        </p:txBody>
      </p:sp>
      <p:sp>
        <p:nvSpPr>
          <p:cNvPr id="21671" name="Text Box 167"/>
          <p:cNvSpPr txBox="1">
            <a:spLocks noChangeArrowheads="1"/>
          </p:cNvSpPr>
          <p:nvPr/>
        </p:nvSpPr>
        <p:spPr bwMode="auto">
          <a:xfrm>
            <a:off x="9442450" y="6503988"/>
            <a:ext cx="425450" cy="369887"/>
          </a:xfrm>
          <a:prstGeom prst="rect">
            <a:avLst/>
          </a:prstGeom>
          <a:noFill/>
          <a:ln w="9525">
            <a:noFill/>
            <a:miter lim="800000"/>
            <a:headEnd/>
            <a:tailEnd/>
          </a:ln>
          <a:effectLst/>
        </p:spPr>
        <p:txBody>
          <a:bodyPr/>
          <a:lstStyle/>
          <a:p>
            <a:pPr algn="r">
              <a:buClr>
                <a:srgbClr val="000000"/>
              </a:buClr>
              <a:buSzPct val="100000"/>
              <a:defRPr/>
            </a:pPr>
            <a:r>
              <a:rPr lang="zh-CN" altLang="zh-CN" sz="1600">
                <a:solidFill>
                  <a:schemeClr val="bg2"/>
                </a:solidFill>
                <a:latin typeface="+mj-lt"/>
              </a:rPr>
              <a:t>18</a:t>
            </a:r>
          </a:p>
        </p:txBody>
      </p:sp>
      <p:sp>
        <p:nvSpPr>
          <p:cNvPr id="21672" name="Text Box 168"/>
          <p:cNvSpPr txBox="1">
            <a:spLocks noChangeArrowheads="1"/>
          </p:cNvSpPr>
          <p:nvPr/>
        </p:nvSpPr>
        <p:spPr bwMode="auto">
          <a:xfrm>
            <a:off x="4953000" y="981075"/>
            <a:ext cx="4032250" cy="338138"/>
          </a:xfrm>
          <a:prstGeom prst="rect">
            <a:avLst/>
          </a:prstGeom>
          <a:noFill/>
          <a:ln w="9525">
            <a:noFill/>
            <a:miter lim="800000"/>
            <a:headEnd/>
            <a:tailEnd/>
          </a:ln>
          <a:effectLst/>
        </p:spPr>
        <p:txBody>
          <a:bodyPr>
            <a:spAutoFit/>
          </a:bodyPr>
          <a:lstStyle/>
          <a:p>
            <a:pPr algn="ctr">
              <a:buClr>
                <a:srgbClr val="000000"/>
              </a:buClr>
              <a:buSzPct val="100000"/>
              <a:defRPr/>
            </a:pPr>
            <a:r>
              <a:rPr lang="en-US" altLang="zh-CN" sz="1600" b="1" dirty="0">
                <a:latin typeface="+mj-lt"/>
                <a:ea typeface="宋体" pitchFamily="2" charset="-122"/>
              </a:rPr>
              <a:t>I</a:t>
            </a:r>
            <a:r>
              <a:rPr lang="zh-CN" altLang="zh-CN" sz="1600" b="1" dirty="0">
                <a:latin typeface="+mj-lt"/>
                <a:ea typeface="宋体" pitchFamily="2" charset="-122"/>
              </a:rPr>
              <a:t>nstalled capacity planned of provinces</a:t>
            </a:r>
            <a:endParaRPr lang="zh-CN" altLang="zh-CN" sz="2400" b="1" dirty="0">
              <a:solidFill>
                <a:srgbClr val="000000"/>
              </a:solidFill>
              <a:latin typeface="+mj-lt"/>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344488" y="2420938"/>
            <a:ext cx="9145016" cy="954107"/>
          </a:xfrm>
          <a:prstGeom prst="rect">
            <a:avLst/>
          </a:prstGeom>
          <a:noFill/>
          <a:ln w="9525">
            <a:noFill/>
            <a:miter lim="800000"/>
            <a:headEnd/>
            <a:tailEnd/>
          </a:ln>
        </p:spPr>
        <p:txBody>
          <a:bodyPr wrap="square">
            <a:spAutoFit/>
          </a:bodyPr>
          <a:lstStyle/>
          <a:p>
            <a:pPr algn="ctr">
              <a:buClr>
                <a:srgbClr val="000000"/>
              </a:buClr>
              <a:buSzPct val="100000"/>
            </a:pPr>
            <a:r>
              <a:rPr lang="zh-CN" altLang="en-US" sz="2800" b="1" dirty="0">
                <a:solidFill>
                  <a:srgbClr val="A50021"/>
                </a:solidFill>
              </a:rPr>
              <a:t>4. Solution</a:t>
            </a:r>
            <a:r>
              <a:rPr lang="en-US" altLang="zh-CN" sz="2800" b="1" dirty="0">
                <a:solidFill>
                  <a:srgbClr val="A50021"/>
                </a:solidFill>
              </a:rPr>
              <a:t>s to </a:t>
            </a:r>
            <a:r>
              <a:rPr lang="en-US" altLang="zh-CN" sz="2800" b="1" dirty="0" smtClean="0">
                <a:solidFill>
                  <a:srgbClr val="A50021"/>
                </a:solidFill>
              </a:rPr>
              <a:t>Wind </a:t>
            </a:r>
            <a:r>
              <a:rPr lang="en-US" altLang="zh-CN" sz="2800" b="1" dirty="0">
                <a:solidFill>
                  <a:srgbClr val="A50021"/>
                </a:solidFill>
              </a:rPr>
              <a:t>P</a:t>
            </a:r>
            <a:r>
              <a:rPr lang="en-US" altLang="zh-CN" sz="2800" b="1" dirty="0" smtClean="0">
                <a:solidFill>
                  <a:srgbClr val="A50021"/>
                </a:solidFill>
              </a:rPr>
              <a:t>ower Integration </a:t>
            </a:r>
            <a:r>
              <a:rPr lang="en-US" altLang="zh-CN" sz="2800" b="1" dirty="0" smtClean="0">
                <a:solidFill>
                  <a:srgbClr val="A50021"/>
                </a:solidFill>
              </a:rPr>
              <a:t>&amp; Consumption</a:t>
            </a:r>
            <a:endParaRPr lang="zh-CN" altLang="en-US" sz="2800" b="1" dirty="0">
              <a:solidFill>
                <a:srgbClr val="A50021"/>
              </a:solidFill>
            </a:endParaRPr>
          </a:p>
        </p:txBody>
      </p:sp>
      <p:pic>
        <p:nvPicPr>
          <p:cNvPr id="40962" name="Picture 2"/>
          <p:cNvPicPr>
            <a:picLocks noChangeAspect="1" noChangeArrowheads="1"/>
          </p:cNvPicPr>
          <p:nvPr/>
        </p:nvPicPr>
        <p:blipFill>
          <a:blip r:embed="rId2" cstate="print"/>
          <a:srcRect/>
          <a:stretch>
            <a:fillRect/>
          </a:stretch>
        </p:blipFill>
        <p:spPr bwMode="auto">
          <a:xfrm>
            <a:off x="1311275" y="3455988"/>
            <a:ext cx="3316288" cy="2457450"/>
          </a:xfrm>
          <a:prstGeom prst="rect">
            <a:avLst/>
          </a:prstGeom>
          <a:noFill/>
          <a:ln w="9525">
            <a:noFill/>
            <a:miter lim="800000"/>
            <a:headEnd/>
            <a:tailEnd/>
          </a:ln>
        </p:spPr>
      </p:pic>
      <p:pic>
        <p:nvPicPr>
          <p:cNvPr id="40963" name="Picture 14"/>
          <p:cNvPicPr>
            <a:picLocks noChangeAspect="1" noChangeArrowheads="1"/>
          </p:cNvPicPr>
          <p:nvPr/>
        </p:nvPicPr>
        <p:blipFill>
          <a:blip r:embed="rId3" cstate="print"/>
          <a:srcRect/>
          <a:stretch>
            <a:fillRect/>
          </a:stretch>
        </p:blipFill>
        <p:spPr bwMode="auto">
          <a:xfrm>
            <a:off x="5384800" y="3551238"/>
            <a:ext cx="3168650" cy="2325687"/>
          </a:xfrm>
          <a:prstGeom prst="rect">
            <a:avLst/>
          </a:prstGeom>
          <a:noFill/>
          <a:ln w="9525">
            <a:noFill/>
            <a:miter lim="800000"/>
            <a:headEnd/>
            <a:tailEnd/>
          </a:ln>
        </p:spPr>
      </p:pic>
      <p:sp>
        <p:nvSpPr>
          <p:cNvPr id="22533"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D24966E3-B7C5-4E6F-8F9B-4823146D5196}" type="slidenum">
              <a:rPr lang="en-US" sz="1600">
                <a:solidFill>
                  <a:schemeClr val="bg2"/>
                </a:solidFill>
                <a:latin typeface="+mj-lt"/>
              </a:rPr>
              <a:pPr algn="r">
                <a:buClr>
                  <a:srgbClr val="000000"/>
                </a:buClr>
                <a:buSzPct val="100000"/>
                <a:defRPr/>
              </a:pPr>
              <a:t>19</a:t>
            </a:fld>
            <a:endParaRPr lang="en-US" sz="1600">
              <a:solidFill>
                <a:schemeClr val="bg2"/>
              </a:solidFill>
              <a:latin typeface="+mj-lt"/>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Oval 3"/>
          <p:cNvSpPr>
            <a:spLocks noChangeArrowheads="1"/>
          </p:cNvSpPr>
          <p:nvPr/>
        </p:nvSpPr>
        <p:spPr bwMode="auto">
          <a:xfrm>
            <a:off x="3062288" y="1949450"/>
            <a:ext cx="3746500" cy="3457575"/>
          </a:xfrm>
          <a:prstGeom prst="ellipse">
            <a:avLst/>
          </a:prstGeom>
          <a:blipFill dpi="0" rotWithShape="1">
            <a:blip r:embed="rId2" cstate="print"/>
            <a:srcRect/>
            <a:stretch>
              <a:fillRect/>
            </a:stretch>
          </a:blipFill>
          <a:ln w="25400" cmpd="sng">
            <a:solidFill>
              <a:schemeClr val="accent2"/>
            </a:solidFill>
            <a:prstDash val="lgDash"/>
            <a:round/>
            <a:headEnd/>
            <a:tailEnd/>
          </a:ln>
        </p:spPr>
        <p:txBody>
          <a:bodyPr wrap="none" anchor="ctr"/>
          <a:lstStyle/>
          <a:p>
            <a:pPr>
              <a:buClr>
                <a:srgbClr val="000000"/>
              </a:buClr>
              <a:buSzPct val="100000"/>
              <a:defRPr/>
            </a:pPr>
            <a:endParaRPr lang="zh-CN" altLang="en-US" sz="1800">
              <a:solidFill>
                <a:schemeClr val="accent2"/>
              </a:solidFill>
              <a:latin typeface="+mj-lt"/>
              <a:ea typeface="宋体" pitchFamily="2" charset="-122"/>
            </a:endParaRPr>
          </a:p>
        </p:txBody>
      </p:sp>
      <p:sp>
        <p:nvSpPr>
          <p:cNvPr id="23555" name="AutoShape 4"/>
          <p:cNvSpPr>
            <a:spLocks noChangeArrowheads="1"/>
          </p:cNvSpPr>
          <p:nvPr/>
        </p:nvSpPr>
        <p:spPr bwMode="auto">
          <a:xfrm>
            <a:off x="3924300" y="1522413"/>
            <a:ext cx="2079625" cy="593725"/>
          </a:xfrm>
          <a:prstGeom prst="roundRect">
            <a:avLst>
              <a:gd name="adj" fmla="val 50000"/>
            </a:avLst>
          </a:prstGeom>
          <a:gradFill rotWithShape="1">
            <a:gsLst>
              <a:gs pos="0">
                <a:schemeClr val="hlink"/>
              </a:gs>
              <a:gs pos="100000">
                <a:srgbClr val="007575"/>
              </a:gs>
            </a:gsLst>
            <a:lin ang="5400000" scaled="1"/>
          </a:gradFill>
          <a:ln w="57150" cmpd="sng">
            <a:solidFill>
              <a:schemeClr val="hlink"/>
            </a:solidFill>
            <a:round/>
            <a:headEnd/>
            <a:tailEnd/>
          </a:ln>
          <a:effectLst>
            <a:outerShdw dist="52363" dir="4557825" algn="ctr" rotWithShape="0">
              <a:srgbClr val="1C1C1C">
                <a:alpha val="50000"/>
              </a:srgbClr>
            </a:outerShdw>
          </a:effectLst>
        </p:spPr>
        <p:txBody>
          <a:bodyPr wrap="none" anchor="ctr"/>
          <a:lstStyle/>
          <a:p>
            <a:pPr>
              <a:buClr>
                <a:srgbClr val="000000"/>
              </a:buClr>
              <a:buSzPct val="100000"/>
              <a:defRPr/>
            </a:pPr>
            <a:endParaRPr lang="zh-CN" altLang="en-US" sz="1800">
              <a:solidFill>
                <a:schemeClr val="accent2"/>
              </a:solidFill>
              <a:latin typeface="+mj-lt"/>
              <a:ea typeface="宋体" pitchFamily="2" charset="-122"/>
            </a:endParaRPr>
          </a:p>
        </p:txBody>
      </p:sp>
      <p:sp>
        <p:nvSpPr>
          <p:cNvPr id="23556" name="AutoShape 5"/>
          <p:cNvSpPr>
            <a:spLocks noChangeArrowheads="1"/>
          </p:cNvSpPr>
          <p:nvPr/>
        </p:nvSpPr>
        <p:spPr bwMode="auto">
          <a:xfrm>
            <a:off x="1470025" y="2828925"/>
            <a:ext cx="2079625" cy="593725"/>
          </a:xfrm>
          <a:prstGeom prst="roundRect">
            <a:avLst>
              <a:gd name="adj" fmla="val 50000"/>
            </a:avLst>
          </a:prstGeom>
          <a:gradFill rotWithShape="1">
            <a:gsLst>
              <a:gs pos="0">
                <a:schemeClr val="hlink"/>
              </a:gs>
              <a:gs pos="100000">
                <a:srgbClr val="007575"/>
              </a:gs>
            </a:gsLst>
            <a:lin ang="5400000" scaled="1"/>
          </a:gradFill>
          <a:ln w="57150" cmpd="sng">
            <a:solidFill>
              <a:schemeClr val="hlink"/>
            </a:solidFill>
            <a:round/>
            <a:headEnd/>
            <a:tailEnd/>
          </a:ln>
          <a:effectLst>
            <a:outerShdw dist="52363" dir="4557825" algn="ctr" rotWithShape="0">
              <a:srgbClr val="1C1C1C">
                <a:alpha val="50000"/>
              </a:srgbClr>
            </a:outerShdw>
          </a:effectLst>
        </p:spPr>
        <p:txBody>
          <a:bodyPr wrap="none" anchor="ctr"/>
          <a:lstStyle/>
          <a:p>
            <a:pPr>
              <a:buClr>
                <a:srgbClr val="000000"/>
              </a:buClr>
              <a:buSzPct val="100000"/>
              <a:defRPr/>
            </a:pPr>
            <a:endParaRPr lang="zh-CN" altLang="en-US" sz="1800">
              <a:solidFill>
                <a:schemeClr val="accent2"/>
              </a:solidFill>
              <a:latin typeface="+mj-lt"/>
              <a:ea typeface="宋体" pitchFamily="2" charset="-122"/>
            </a:endParaRPr>
          </a:p>
        </p:txBody>
      </p:sp>
      <p:sp>
        <p:nvSpPr>
          <p:cNvPr id="23557" name="AutoShape 6"/>
          <p:cNvSpPr>
            <a:spLocks noChangeArrowheads="1"/>
          </p:cNvSpPr>
          <p:nvPr/>
        </p:nvSpPr>
        <p:spPr bwMode="auto">
          <a:xfrm>
            <a:off x="6321425" y="2854325"/>
            <a:ext cx="2079625" cy="593725"/>
          </a:xfrm>
          <a:prstGeom prst="roundRect">
            <a:avLst>
              <a:gd name="adj" fmla="val 50000"/>
            </a:avLst>
          </a:prstGeom>
          <a:gradFill rotWithShape="1">
            <a:gsLst>
              <a:gs pos="0">
                <a:schemeClr val="hlink"/>
              </a:gs>
              <a:gs pos="100000">
                <a:srgbClr val="007575"/>
              </a:gs>
            </a:gsLst>
            <a:lin ang="5400000" scaled="1"/>
          </a:gradFill>
          <a:ln w="57150" cmpd="sng">
            <a:solidFill>
              <a:schemeClr val="hlink"/>
            </a:solidFill>
            <a:round/>
            <a:headEnd/>
            <a:tailEnd/>
          </a:ln>
          <a:effectLst>
            <a:outerShdw dist="52363" dir="4557825" algn="ctr" rotWithShape="0">
              <a:srgbClr val="1C1C1C">
                <a:alpha val="50000"/>
              </a:srgbClr>
            </a:outerShdw>
          </a:effectLst>
        </p:spPr>
        <p:txBody>
          <a:bodyPr wrap="none" anchor="ctr"/>
          <a:lstStyle/>
          <a:p>
            <a:pPr>
              <a:buClr>
                <a:srgbClr val="000000"/>
              </a:buClr>
              <a:buSzPct val="100000"/>
              <a:defRPr/>
            </a:pPr>
            <a:endParaRPr lang="zh-CN" altLang="en-US" sz="1800">
              <a:solidFill>
                <a:schemeClr val="accent2"/>
              </a:solidFill>
              <a:latin typeface="+mj-lt"/>
              <a:ea typeface="宋体" pitchFamily="2" charset="-122"/>
            </a:endParaRPr>
          </a:p>
        </p:txBody>
      </p:sp>
      <p:sp>
        <p:nvSpPr>
          <p:cNvPr id="23558" name="AutoShape 7"/>
          <p:cNvSpPr>
            <a:spLocks noChangeArrowheads="1"/>
          </p:cNvSpPr>
          <p:nvPr/>
        </p:nvSpPr>
        <p:spPr bwMode="auto">
          <a:xfrm>
            <a:off x="1981200" y="4600575"/>
            <a:ext cx="2200275" cy="593725"/>
          </a:xfrm>
          <a:prstGeom prst="roundRect">
            <a:avLst>
              <a:gd name="adj" fmla="val 50000"/>
            </a:avLst>
          </a:prstGeom>
          <a:gradFill rotWithShape="1">
            <a:gsLst>
              <a:gs pos="0">
                <a:schemeClr val="hlink"/>
              </a:gs>
              <a:gs pos="100000">
                <a:srgbClr val="007575"/>
              </a:gs>
            </a:gsLst>
            <a:lin ang="5400000" scaled="1"/>
          </a:gradFill>
          <a:ln w="57150" cmpd="sng">
            <a:solidFill>
              <a:schemeClr val="hlink"/>
            </a:solidFill>
            <a:round/>
            <a:headEnd/>
            <a:tailEnd/>
          </a:ln>
          <a:effectLst>
            <a:outerShdw dist="52363" dir="4557825" algn="ctr" rotWithShape="0">
              <a:srgbClr val="1C1C1C">
                <a:alpha val="50000"/>
              </a:srgbClr>
            </a:outerShdw>
          </a:effectLst>
        </p:spPr>
        <p:txBody>
          <a:bodyPr wrap="none" anchor="ctr"/>
          <a:lstStyle/>
          <a:p>
            <a:pPr>
              <a:buClr>
                <a:srgbClr val="000000"/>
              </a:buClr>
              <a:buSzPct val="100000"/>
              <a:defRPr/>
            </a:pPr>
            <a:endParaRPr lang="zh-CN" altLang="en-US" sz="1800">
              <a:solidFill>
                <a:schemeClr val="accent2"/>
              </a:solidFill>
              <a:latin typeface="+mj-lt"/>
              <a:ea typeface="宋体" pitchFamily="2" charset="-122"/>
            </a:endParaRPr>
          </a:p>
        </p:txBody>
      </p:sp>
      <p:sp>
        <p:nvSpPr>
          <p:cNvPr id="23559" name="AutoShape 8"/>
          <p:cNvSpPr>
            <a:spLocks noChangeArrowheads="1"/>
          </p:cNvSpPr>
          <p:nvPr/>
        </p:nvSpPr>
        <p:spPr bwMode="auto">
          <a:xfrm>
            <a:off x="5670550" y="4613275"/>
            <a:ext cx="2079625" cy="593725"/>
          </a:xfrm>
          <a:prstGeom prst="roundRect">
            <a:avLst>
              <a:gd name="adj" fmla="val 50000"/>
            </a:avLst>
          </a:prstGeom>
          <a:gradFill rotWithShape="1">
            <a:gsLst>
              <a:gs pos="0">
                <a:schemeClr val="hlink"/>
              </a:gs>
              <a:gs pos="100000">
                <a:srgbClr val="007575"/>
              </a:gs>
            </a:gsLst>
            <a:lin ang="5400000" scaled="1"/>
          </a:gradFill>
          <a:ln w="57150" cmpd="sng">
            <a:solidFill>
              <a:schemeClr val="hlink"/>
            </a:solidFill>
            <a:round/>
            <a:headEnd/>
            <a:tailEnd/>
          </a:ln>
          <a:effectLst>
            <a:outerShdw dist="52363" dir="4557825" algn="ctr" rotWithShape="0">
              <a:srgbClr val="1C1C1C">
                <a:alpha val="50000"/>
              </a:srgbClr>
            </a:outerShdw>
          </a:effectLst>
        </p:spPr>
        <p:txBody>
          <a:bodyPr wrap="none" anchor="ctr"/>
          <a:lstStyle/>
          <a:p>
            <a:pPr>
              <a:buClr>
                <a:srgbClr val="000000"/>
              </a:buClr>
              <a:buSzPct val="100000"/>
              <a:defRPr/>
            </a:pPr>
            <a:endParaRPr lang="zh-CN" altLang="en-US" sz="1800">
              <a:solidFill>
                <a:schemeClr val="accent2"/>
              </a:solidFill>
              <a:latin typeface="+mj-lt"/>
              <a:ea typeface="宋体" pitchFamily="2" charset="-122"/>
            </a:endParaRPr>
          </a:p>
        </p:txBody>
      </p:sp>
      <p:sp>
        <p:nvSpPr>
          <p:cNvPr id="23560" name="Rectangle 14"/>
          <p:cNvSpPr>
            <a:spLocks noChangeArrowheads="1"/>
          </p:cNvSpPr>
          <p:nvPr/>
        </p:nvSpPr>
        <p:spPr bwMode="auto">
          <a:xfrm>
            <a:off x="4089400" y="1628775"/>
            <a:ext cx="1747838" cy="338138"/>
          </a:xfrm>
          <a:prstGeom prst="rect">
            <a:avLst/>
          </a:prstGeom>
          <a:noFill/>
          <a:ln w="9525">
            <a:noFill/>
            <a:miter lim="800000"/>
            <a:headEnd/>
            <a:tailEnd/>
          </a:ln>
        </p:spPr>
        <p:txBody>
          <a:bodyPr wrap="none">
            <a:spAutoFit/>
          </a:bodyPr>
          <a:lstStyle/>
          <a:p>
            <a:pPr>
              <a:buClr>
                <a:srgbClr val="000000"/>
              </a:buClr>
              <a:buSzPct val="100000"/>
              <a:defRPr/>
            </a:pPr>
            <a:r>
              <a:rPr lang="en-US" altLang="zh-CN" sz="1600" b="1" dirty="0">
                <a:solidFill>
                  <a:srgbClr val="FFFFFF"/>
                </a:solidFill>
                <a:latin typeface="+mj-lt"/>
                <a:ea typeface="宋体" pitchFamily="2" charset="-122"/>
              </a:rPr>
              <a:t>P</a:t>
            </a:r>
            <a:r>
              <a:rPr lang="zh-CN" altLang="en-US" sz="1600" b="1" dirty="0">
                <a:solidFill>
                  <a:srgbClr val="FFFFFF"/>
                </a:solidFill>
                <a:latin typeface="+mj-lt"/>
                <a:ea typeface="宋体" pitchFamily="2" charset="-122"/>
              </a:rPr>
              <a:t>ower structure</a:t>
            </a:r>
          </a:p>
        </p:txBody>
      </p:sp>
      <p:sp>
        <p:nvSpPr>
          <p:cNvPr id="23561" name="Rectangle 15"/>
          <p:cNvSpPr>
            <a:spLocks noChangeArrowheads="1"/>
          </p:cNvSpPr>
          <p:nvPr/>
        </p:nvSpPr>
        <p:spPr bwMode="auto">
          <a:xfrm>
            <a:off x="1423988" y="2924175"/>
            <a:ext cx="2305050" cy="339725"/>
          </a:xfrm>
          <a:prstGeom prst="rect">
            <a:avLst/>
          </a:prstGeom>
          <a:noFill/>
          <a:ln w="9525">
            <a:noFill/>
            <a:miter lim="800000"/>
            <a:headEnd/>
            <a:tailEnd/>
          </a:ln>
        </p:spPr>
        <p:txBody>
          <a:bodyPr wrap="none">
            <a:spAutoFit/>
          </a:bodyPr>
          <a:lstStyle/>
          <a:p>
            <a:pPr>
              <a:buClr>
                <a:srgbClr val="000000"/>
              </a:buClr>
              <a:buSzPct val="100000"/>
              <a:defRPr/>
            </a:pPr>
            <a:r>
              <a:rPr lang="en-US" altLang="zh-CN" sz="1600" b="1" dirty="0">
                <a:solidFill>
                  <a:srgbClr val="FFFFFF"/>
                </a:solidFill>
                <a:latin typeface="+mj-lt"/>
                <a:ea typeface="宋体" pitchFamily="2" charset="-122"/>
              </a:rPr>
              <a:t>C</a:t>
            </a:r>
            <a:r>
              <a:rPr lang="zh-CN" altLang="en-US" sz="1600" b="1" dirty="0">
                <a:solidFill>
                  <a:srgbClr val="FFFFFF"/>
                </a:solidFill>
                <a:latin typeface="+mj-lt"/>
                <a:ea typeface="宋体" pitchFamily="2" charset="-122"/>
              </a:rPr>
              <a:t>oordinated planning</a:t>
            </a:r>
          </a:p>
        </p:txBody>
      </p:sp>
      <p:sp>
        <p:nvSpPr>
          <p:cNvPr id="23562" name="Rectangle 16"/>
          <p:cNvSpPr>
            <a:spLocks noChangeArrowheads="1"/>
          </p:cNvSpPr>
          <p:nvPr/>
        </p:nvSpPr>
        <p:spPr bwMode="auto">
          <a:xfrm>
            <a:off x="6753225" y="2997200"/>
            <a:ext cx="1270000" cy="338138"/>
          </a:xfrm>
          <a:prstGeom prst="rect">
            <a:avLst/>
          </a:prstGeom>
          <a:noFill/>
          <a:ln w="9525">
            <a:noFill/>
            <a:miter lim="800000"/>
            <a:headEnd/>
            <a:tailEnd/>
          </a:ln>
        </p:spPr>
        <p:txBody>
          <a:bodyPr wrap="none">
            <a:spAutoFit/>
          </a:bodyPr>
          <a:lstStyle/>
          <a:p>
            <a:pPr>
              <a:buClr>
                <a:srgbClr val="000000"/>
              </a:buClr>
              <a:buSzPct val="100000"/>
              <a:defRPr/>
            </a:pPr>
            <a:r>
              <a:rPr lang="en-US" altLang="zh-CN" sz="1600" b="1" dirty="0">
                <a:solidFill>
                  <a:srgbClr val="FFFFFF"/>
                </a:solidFill>
                <a:latin typeface="+mj-lt"/>
                <a:ea typeface="宋体" pitchFamily="2" charset="-122"/>
              </a:rPr>
              <a:t>G</a:t>
            </a:r>
            <a:r>
              <a:rPr lang="zh-CN" altLang="en-US" sz="1600" b="1" dirty="0">
                <a:solidFill>
                  <a:srgbClr val="FFFFFF"/>
                </a:solidFill>
                <a:latin typeface="+mj-lt"/>
                <a:ea typeface="宋体" pitchFamily="2" charset="-122"/>
              </a:rPr>
              <a:t>rid layout</a:t>
            </a:r>
          </a:p>
        </p:txBody>
      </p:sp>
      <p:sp>
        <p:nvSpPr>
          <p:cNvPr id="23563" name="Rectangle 17"/>
          <p:cNvSpPr>
            <a:spLocks noChangeArrowheads="1"/>
          </p:cNvSpPr>
          <p:nvPr/>
        </p:nvSpPr>
        <p:spPr bwMode="auto">
          <a:xfrm>
            <a:off x="5673725" y="4470400"/>
            <a:ext cx="2211388" cy="830263"/>
          </a:xfrm>
          <a:prstGeom prst="rect">
            <a:avLst/>
          </a:prstGeom>
          <a:noFill/>
          <a:ln w="9525">
            <a:noFill/>
            <a:miter lim="800000"/>
            <a:headEnd/>
            <a:tailEnd/>
          </a:ln>
        </p:spPr>
        <p:txBody>
          <a:bodyPr>
            <a:spAutoFit/>
          </a:bodyPr>
          <a:lstStyle/>
          <a:p>
            <a:pPr algn="ctr">
              <a:buClr>
                <a:srgbClr val="000000"/>
              </a:buClr>
              <a:buSzPct val="100000"/>
              <a:defRPr/>
            </a:pPr>
            <a:r>
              <a:rPr lang="en-US" altLang="zh-CN" sz="1600" b="1" dirty="0">
                <a:solidFill>
                  <a:srgbClr val="FFFFFF"/>
                </a:solidFill>
                <a:latin typeface="+mj-lt"/>
                <a:ea typeface="宋体" pitchFamily="2" charset="-122"/>
              </a:rPr>
              <a:t>E</a:t>
            </a:r>
            <a:r>
              <a:rPr lang="zh-CN" altLang="en-US" sz="1600" b="1" dirty="0">
                <a:solidFill>
                  <a:srgbClr val="FFFFFF"/>
                </a:solidFill>
                <a:latin typeface="+mj-lt"/>
                <a:ea typeface="宋体" pitchFamily="2" charset="-122"/>
              </a:rPr>
              <a:t>lectricity consumption structure</a:t>
            </a:r>
          </a:p>
        </p:txBody>
      </p:sp>
      <p:sp>
        <p:nvSpPr>
          <p:cNvPr id="23564" name="Rectangle 18"/>
          <p:cNvSpPr>
            <a:spLocks noChangeArrowheads="1"/>
          </p:cNvSpPr>
          <p:nvPr/>
        </p:nvSpPr>
        <p:spPr bwMode="auto">
          <a:xfrm>
            <a:off x="1928813" y="4581525"/>
            <a:ext cx="2232025" cy="584200"/>
          </a:xfrm>
          <a:prstGeom prst="rect">
            <a:avLst/>
          </a:prstGeom>
          <a:noFill/>
          <a:ln w="9525">
            <a:noFill/>
            <a:miter lim="800000"/>
            <a:headEnd/>
            <a:tailEnd/>
          </a:ln>
        </p:spPr>
        <p:txBody>
          <a:bodyPr>
            <a:spAutoFit/>
          </a:bodyPr>
          <a:lstStyle/>
          <a:p>
            <a:pPr algn="ctr">
              <a:buClr>
                <a:srgbClr val="000000"/>
              </a:buClr>
              <a:buSzPct val="100000"/>
              <a:defRPr/>
            </a:pPr>
            <a:r>
              <a:rPr lang="en-US" altLang="zh-CN" sz="1600" b="1" dirty="0">
                <a:solidFill>
                  <a:srgbClr val="FFFFFF"/>
                </a:solidFill>
                <a:latin typeface="+mj-lt"/>
                <a:ea typeface="宋体" pitchFamily="2" charset="-122"/>
              </a:rPr>
              <a:t>T</a:t>
            </a:r>
            <a:r>
              <a:rPr lang="zh-CN" altLang="en-US" sz="1600" b="1" dirty="0">
                <a:solidFill>
                  <a:srgbClr val="FFFFFF"/>
                </a:solidFill>
                <a:latin typeface="+mj-lt"/>
                <a:ea typeface="宋体" pitchFamily="2" charset="-122"/>
              </a:rPr>
              <a:t>echnical standards and norms</a:t>
            </a:r>
          </a:p>
        </p:txBody>
      </p:sp>
      <p:sp>
        <p:nvSpPr>
          <p:cNvPr id="41996" name="WordArt 19"/>
          <p:cNvSpPr>
            <a:spLocks noChangeArrowheads="1" noChangeShapeType="1" noTextEdit="1"/>
          </p:cNvSpPr>
          <p:nvPr/>
        </p:nvSpPr>
        <p:spPr bwMode="auto">
          <a:xfrm>
            <a:off x="3873500" y="3286125"/>
            <a:ext cx="2303463" cy="504825"/>
          </a:xfrm>
          <a:prstGeom prst="rect">
            <a:avLst/>
          </a:prstGeom>
        </p:spPr>
        <p:txBody>
          <a:bodyPr wrap="none" fromWordArt="1">
            <a:prstTxWarp prst="textPlain">
              <a:avLst>
                <a:gd name="adj" fmla="val 50000"/>
              </a:avLst>
            </a:prstTxWarp>
          </a:bodyPr>
          <a:lstStyle/>
          <a:p>
            <a:r>
              <a:rPr lang="zh-CN" altLang="en-US" sz="2000" b="1" kern="10">
                <a:ln w="22225">
                  <a:solidFill>
                    <a:srgbClr val="000000"/>
                  </a:solidFill>
                  <a:round/>
                  <a:headEnd/>
                  <a:tailEnd/>
                </a:ln>
                <a:solidFill>
                  <a:srgbClr val="FFFFFF"/>
                </a:solidFill>
                <a:effectLst>
                  <a:outerShdw dist="45791" dir="3378596" algn="ctr" rotWithShape="0">
                    <a:srgbClr val="000000">
                      <a:alpha val="50000"/>
                    </a:srgbClr>
                  </a:outerShdw>
                </a:effectLst>
                <a:latin typeface="黑体"/>
                <a:ea typeface="黑体"/>
              </a:rPr>
              <a:t>可再生能源发电</a:t>
            </a:r>
          </a:p>
        </p:txBody>
      </p:sp>
      <p:sp>
        <p:nvSpPr>
          <p:cNvPr id="23566" name="Rectangle 21"/>
          <p:cNvSpPr>
            <a:spLocks noChangeArrowheads="1"/>
          </p:cNvSpPr>
          <p:nvPr/>
        </p:nvSpPr>
        <p:spPr bwMode="auto">
          <a:xfrm>
            <a:off x="6119813" y="1341438"/>
            <a:ext cx="3657600" cy="822325"/>
          </a:xfrm>
          <a:prstGeom prst="rect">
            <a:avLst/>
          </a:prstGeom>
          <a:noFill/>
          <a:ln w="9525">
            <a:noFill/>
            <a:miter lim="800000"/>
            <a:headEnd/>
            <a:tailEnd/>
          </a:ln>
          <a:effectLst>
            <a:prstShdw prst="shdw17" dist="17961" dir="2700000">
              <a:srgbClr val="708688"/>
            </a:prstShdw>
          </a:effectLst>
        </p:spPr>
        <p:txBody>
          <a:bodyPr>
            <a:spAutoFit/>
          </a:bodyPr>
          <a:lstStyle/>
          <a:p>
            <a:pPr>
              <a:buClr>
                <a:srgbClr val="000000"/>
              </a:buClr>
              <a:buSzPct val="100000"/>
            </a:pPr>
            <a:r>
              <a:rPr lang="zh-CN" altLang="en-US" sz="1200" b="1">
                <a:ea typeface="宋体" charset="-122"/>
              </a:rPr>
              <a:t>Good power supply structure, </a:t>
            </a:r>
            <a:r>
              <a:rPr lang="en-US" altLang="zh-CN" sz="1200" b="1">
                <a:ea typeface="宋体" charset="-122"/>
              </a:rPr>
              <a:t>and increasing the flexible power supply for peak regulation in the system are the important foundation to raise the consumption capacity of wind power.</a:t>
            </a:r>
          </a:p>
        </p:txBody>
      </p:sp>
      <p:sp>
        <p:nvSpPr>
          <p:cNvPr id="23567" name="Rectangle 22"/>
          <p:cNvSpPr>
            <a:spLocks noChangeArrowheads="1"/>
          </p:cNvSpPr>
          <p:nvPr/>
        </p:nvSpPr>
        <p:spPr bwMode="auto">
          <a:xfrm>
            <a:off x="6846888" y="3573463"/>
            <a:ext cx="3059112" cy="830997"/>
          </a:xfrm>
          <a:prstGeom prst="rect">
            <a:avLst/>
          </a:prstGeom>
          <a:noFill/>
          <a:ln w="9525">
            <a:noFill/>
            <a:miter lim="800000"/>
            <a:headEnd/>
            <a:tailEnd/>
          </a:ln>
          <a:effectLst>
            <a:prstShdw prst="shdw17" dist="17961" dir="2700000">
              <a:srgbClr val="708688"/>
            </a:prstShdw>
          </a:effectLst>
        </p:spPr>
        <p:txBody>
          <a:bodyPr>
            <a:spAutoFit/>
          </a:bodyPr>
          <a:lstStyle/>
          <a:p>
            <a:pPr>
              <a:buClr>
                <a:srgbClr val="000000"/>
              </a:buClr>
              <a:buSzPct val="100000"/>
            </a:pPr>
            <a:r>
              <a:rPr lang="en-US" altLang="zh-CN" sz="1200" b="1" dirty="0" smtClean="0">
                <a:ea typeface="宋体" charset="-122"/>
              </a:rPr>
              <a:t>C</a:t>
            </a:r>
            <a:r>
              <a:rPr lang="zh-CN" altLang="en-US" sz="1200" b="1" dirty="0" smtClean="0">
                <a:ea typeface="宋体" charset="-122"/>
              </a:rPr>
              <a:t>onstruct </a:t>
            </a:r>
            <a:r>
              <a:rPr lang="zh-CN" altLang="en-US" sz="1200" b="1" dirty="0">
                <a:ea typeface="宋体" charset="-122"/>
              </a:rPr>
              <a:t>strong interregional large power grid  is objective need to raise the </a:t>
            </a:r>
            <a:r>
              <a:rPr lang="en-US" altLang="zh-CN" sz="1200" b="1" dirty="0">
                <a:ea typeface="宋体" charset="-122"/>
              </a:rPr>
              <a:t>consumption</a:t>
            </a:r>
            <a:r>
              <a:rPr lang="zh-CN" altLang="en-US" sz="1200" b="1" dirty="0">
                <a:ea typeface="宋体" charset="-122"/>
              </a:rPr>
              <a:t> capacity of new energy power generation market </a:t>
            </a:r>
          </a:p>
        </p:txBody>
      </p:sp>
      <p:sp>
        <p:nvSpPr>
          <p:cNvPr id="23568" name="Rectangle 23"/>
          <p:cNvSpPr>
            <a:spLocks noChangeArrowheads="1"/>
          </p:cNvSpPr>
          <p:nvPr/>
        </p:nvSpPr>
        <p:spPr bwMode="auto">
          <a:xfrm>
            <a:off x="5527675" y="5375275"/>
            <a:ext cx="4394200" cy="646331"/>
          </a:xfrm>
          <a:prstGeom prst="rect">
            <a:avLst/>
          </a:prstGeom>
          <a:noFill/>
          <a:ln w="9525">
            <a:noFill/>
            <a:miter lim="800000"/>
            <a:headEnd/>
            <a:tailEnd/>
          </a:ln>
          <a:effectLst>
            <a:prstShdw prst="shdw17" dist="17961" dir="2700000">
              <a:srgbClr val="708688"/>
            </a:prstShdw>
          </a:effectLst>
        </p:spPr>
        <p:txBody>
          <a:bodyPr>
            <a:spAutoFit/>
          </a:bodyPr>
          <a:lstStyle/>
          <a:p>
            <a:pPr>
              <a:buClr>
                <a:srgbClr val="000000"/>
              </a:buClr>
              <a:buSzPct val="100000"/>
            </a:pPr>
            <a:r>
              <a:rPr lang="en-US" altLang="zh-CN" sz="1200" b="1" dirty="0" smtClean="0">
                <a:ea typeface="宋体" charset="-122"/>
              </a:rPr>
              <a:t>M</a:t>
            </a:r>
            <a:r>
              <a:rPr lang="zh-CN" altLang="en-US" sz="1200" b="1" dirty="0" smtClean="0">
                <a:ea typeface="宋体" charset="-122"/>
              </a:rPr>
              <a:t>obilize </a:t>
            </a:r>
            <a:r>
              <a:rPr lang="zh-CN" altLang="en-US" sz="1200" b="1" dirty="0">
                <a:ea typeface="宋体" charset="-122"/>
              </a:rPr>
              <a:t>a wider range of demand side resources to participate in the system adjustment, is an effective way to improve the </a:t>
            </a:r>
            <a:r>
              <a:rPr lang="en-US" altLang="zh-CN" sz="1200" b="1" dirty="0">
                <a:ea typeface="宋体" charset="-122"/>
              </a:rPr>
              <a:t>consumption</a:t>
            </a:r>
            <a:r>
              <a:rPr lang="zh-CN" altLang="en-US" sz="1200" b="1" dirty="0">
                <a:ea typeface="宋体" charset="-122"/>
              </a:rPr>
              <a:t> capacity of wind power .</a:t>
            </a:r>
          </a:p>
        </p:txBody>
      </p:sp>
      <p:sp>
        <p:nvSpPr>
          <p:cNvPr id="23569" name="Rectangle 24"/>
          <p:cNvSpPr>
            <a:spLocks noChangeArrowheads="1"/>
          </p:cNvSpPr>
          <p:nvPr/>
        </p:nvSpPr>
        <p:spPr bwMode="auto">
          <a:xfrm>
            <a:off x="57150" y="5308600"/>
            <a:ext cx="4537075" cy="646331"/>
          </a:xfrm>
          <a:prstGeom prst="rect">
            <a:avLst/>
          </a:prstGeom>
          <a:noFill/>
          <a:ln w="9525">
            <a:noFill/>
            <a:miter lim="800000"/>
            <a:headEnd/>
            <a:tailEnd/>
          </a:ln>
          <a:effectLst>
            <a:prstShdw prst="shdw17" dist="17961" dir="2700000">
              <a:srgbClr val="708688"/>
            </a:prstShdw>
          </a:effectLst>
        </p:spPr>
        <p:txBody>
          <a:bodyPr>
            <a:spAutoFit/>
          </a:bodyPr>
          <a:lstStyle/>
          <a:p>
            <a:pPr>
              <a:buClr>
                <a:srgbClr val="000000"/>
              </a:buClr>
              <a:buSzPct val="100000"/>
            </a:pPr>
            <a:r>
              <a:rPr lang="zh-CN" altLang="en-US" sz="1200" b="1" dirty="0" smtClean="0">
                <a:ea typeface="宋体" charset="-122"/>
              </a:rPr>
              <a:t>Formulat</a:t>
            </a:r>
            <a:r>
              <a:rPr lang="en-US" altLang="zh-CN" sz="1200" b="1" dirty="0" smtClean="0">
                <a:ea typeface="宋体" charset="-122"/>
              </a:rPr>
              <a:t>e</a:t>
            </a:r>
            <a:r>
              <a:rPr lang="zh-CN" altLang="en-US" sz="1200" b="1" dirty="0" smtClean="0">
                <a:ea typeface="宋体" charset="-122"/>
              </a:rPr>
              <a:t> </a:t>
            </a:r>
            <a:r>
              <a:rPr lang="zh-CN" altLang="en-US" sz="1200" b="1" dirty="0">
                <a:ea typeface="宋体" charset="-122"/>
              </a:rPr>
              <a:t>the strict </a:t>
            </a:r>
            <a:r>
              <a:rPr lang="en-US" altLang="zh-CN" sz="1200" b="1" dirty="0">
                <a:ea typeface="宋体" charset="-122"/>
              </a:rPr>
              <a:t>integration technical standards and management norms is the basic to raise the consumption capacity of wind power.</a:t>
            </a:r>
          </a:p>
        </p:txBody>
      </p:sp>
      <p:sp>
        <p:nvSpPr>
          <p:cNvPr id="23570" name="Rectangle 25"/>
          <p:cNvSpPr>
            <a:spLocks noChangeArrowheads="1"/>
          </p:cNvSpPr>
          <p:nvPr/>
        </p:nvSpPr>
        <p:spPr bwMode="auto">
          <a:xfrm>
            <a:off x="57150" y="1590675"/>
            <a:ext cx="3527425" cy="1261884"/>
          </a:xfrm>
          <a:prstGeom prst="rect">
            <a:avLst/>
          </a:prstGeom>
          <a:noFill/>
          <a:ln w="9525">
            <a:noFill/>
            <a:miter lim="800000"/>
            <a:headEnd/>
            <a:tailEnd/>
          </a:ln>
          <a:effectLst>
            <a:prstShdw prst="shdw17" dist="17961" dir="2700000">
              <a:srgbClr val="708688"/>
            </a:prstShdw>
          </a:effectLst>
        </p:spPr>
        <p:txBody>
          <a:bodyPr>
            <a:spAutoFit/>
          </a:bodyPr>
          <a:lstStyle/>
          <a:p>
            <a:pPr>
              <a:buClr>
                <a:srgbClr val="000000"/>
              </a:buClr>
              <a:buSzPct val="100000"/>
            </a:pPr>
            <a:r>
              <a:rPr lang="en-US" altLang="zh-CN" sz="1200" b="1" dirty="0" smtClean="0">
                <a:ea typeface="宋体" charset="-122"/>
              </a:rPr>
              <a:t>Incorporate </a:t>
            </a:r>
            <a:r>
              <a:rPr lang="en-US" altLang="zh-CN" sz="1200" b="1" dirty="0">
                <a:ea typeface="宋体" charset="-122"/>
              </a:rPr>
              <a:t>the wind power  large-scale development, transmission and consumption into the unified planning for power development, is the important guarantee to raise the consumption capacity of wind power.</a:t>
            </a:r>
          </a:p>
          <a:p>
            <a:pPr>
              <a:buClr>
                <a:srgbClr val="000000"/>
              </a:buClr>
              <a:buSzPct val="100000"/>
            </a:pPr>
            <a:endParaRPr lang="zh-CN" altLang="en-US" sz="1600" b="1" dirty="0">
              <a:ea typeface="宋体" charset="-122"/>
            </a:endParaRPr>
          </a:p>
        </p:txBody>
      </p:sp>
      <p:sp>
        <p:nvSpPr>
          <p:cNvPr id="23571" name="AutoShape 50"/>
          <p:cNvSpPr>
            <a:spLocks noChangeArrowheads="1"/>
          </p:cNvSpPr>
          <p:nvPr/>
        </p:nvSpPr>
        <p:spPr bwMode="auto">
          <a:xfrm>
            <a:off x="1733550" y="6172200"/>
            <a:ext cx="7099300" cy="536575"/>
          </a:xfrm>
          <a:prstGeom prst="roundRect">
            <a:avLst>
              <a:gd name="adj" fmla="val 50000"/>
            </a:avLst>
          </a:prstGeom>
          <a:gradFill rotWithShape="1">
            <a:gsLst>
              <a:gs pos="0">
                <a:srgbClr val="CCE2EC"/>
              </a:gs>
              <a:gs pos="50000">
                <a:srgbClr val="2F86B1"/>
              </a:gs>
              <a:gs pos="100000">
                <a:srgbClr val="CCE2EC"/>
              </a:gs>
            </a:gsLst>
            <a:lin ang="0" scaled="1"/>
          </a:gradFill>
          <a:ln w="38100" cmpd="sng">
            <a:solidFill>
              <a:srgbClr val="FFFFFF"/>
            </a:solidFill>
            <a:round/>
            <a:headEnd/>
            <a:tailEnd/>
          </a:ln>
          <a:effectLst>
            <a:outerShdw dist="63500" dir="3187806" algn="ctr" rotWithShape="0">
              <a:srgbClr val="001D3A"/>
            </a:outerShdw>
          </a:effectLst>
        </p:spPr>
        <p:txBody>
          <a:bodyPr anchor="ctr"/>
          <a:lstStyle/>
          <a:p>
            <a:pPr algn="ctr" eaLnBrk="0" hangingPunct="0">
              <a:buClr>
                <a:srgbClr val="000000"/>
              </a:buClr>
              <a:buSzPct val="100000"/>
            </a:pPr>
            <a:r>
              <a:rPr lang="zh-CN" altLang="en-US" sz="1600" b="1" dirty="0" smtClean="0">
                <a:ea typeface="宋体" charset="-122"/>
              </a:rPr>
              <a:t>Improv</a:t>
            </a:r>
            <a:r>
              <a:rPr lang="en-US" altLang="zh-CN" sz="1600" b="1" dirty="0" smtClean="0">
                <a:ea typeface="宋体" charset="-122"/>
              </a:rPr>
              <a:t>e </a:t>
            </a:r>
            <a:r>
              <a:rPr lang="en-US" altLang="zh-CN" sz="1600" b="1" dirty="0">
                <a:ea typeface="宋体" charset="-122"/>
              </a:rPr>
              <a:t>overall capacity of electricity system receiving  electricity from new energy </a:t>
            </a:r>
          </a:p>
        </p:txBody>
      </p:sp>
      <p:sp>
        <p:nvSpPr>
          <p:cNvPr id="23572" name="Text Box 15"/>
          <p:cNvSpPr txBox="1">
            <a:spLocks noChangeArrowheads="1"/>
          </p:cNvSpPr>
          <p:nvPr/>
        </p:nvSpPr>
        <p:spPr bwMode="auto">
          <a:xfrm>
            <a:off x="4016896" y="332656"/>
            <a:ext cx="5559945" cy="707886"/>
          </a:xfrm>
          <a:prstGeom prst="rect">
            <a:avLst/>
          </a:prstGeom>
          <a:noFill/>
          <a:ln w="9525">
            <a:noFill/>
            <a:miter lim="800000"/>
            <a:headEnd/>
            <a:tailEnd/>
          </a:ln>
        </p:spPr>
        <p:txBody>
          <a:bodyPr wrap="square">
            <a:spAutoFit/>
          </a:bodyPr>
          <a:lstStyle/>
          <a:p>
            <a:pPr eaLnBrk="0" hangingPunct="0">
              <a:buClr>
                <a:srgbClr val="000000"/>
              </a:buClr>
              <a:buSzPct val="100000"/>
            </a:pPr>
            <a:r>
              <a:rPr lang="zh-CN" altLang="en-US" sz="2000" b="1" dirty="0">
                <a:solidFill>
                  <a:srgbClr val="A50021"/>
                </a:solidFill>
                <a:latin typeface="+mj-lt"/>
              </a:rPr>
              <a:t> </a:t>
            </a:r>
            <a:r>
              <a:rPr lang="en-US" altLang="zh-CN" sz="2000" b="1" dirty="0">
                <a:solidFill>
                  <a:srgbClr val="A50021"/>
                </a:solidFill>
                <a:latin typeface="+mj-lt"/>
              </a:rPr>
              <a:t>(</a:t>
            </a:r>
            <a:r>
              <a:rPr lang="zh-CN" altLang="en-US" sz="2000" b="1" dirty="0">
                <a:solidFill>
                  <a:srgbClr val="A50021"/>
                </a:solidFill>
                <a:latin typeface="+mj-lt"/>
              </a:rPr>
              <a:t>1</a:t>
            </a:r>
            <a:r>
              <a:rPr lang="en-US" altLang="zh-CN" sz="2000" b="1" dirty="0">
                <a:solidFill>
                  <a:srgbClr val="A50021"/>
                </a:solidFill>
                <a:latin typeface="+mj-lt"/>
              </a:rPr>
              <a:t>) Coordinated solution to wind power integration </a:t>
            </a:r>
            <a:r>
              <a:rPr lang="en-US" altLang="zh-CN" sz="2000" b="1" dirty="0" smtClean="0">
                <a:solidFill>
                  <a:srgbClr val="A50021"/>
                </a:solidFill>
                <a:latin typeface="+mj-lt"/>
              </a:rPr>
              <a:t>&amp; consumption</a:t>
            </a:r>
            <a:endParaRPr lang="zh-CN" altLang="en-US" sz="2000" b="1" dirty="0">
              <a:solidFill>
                <a:srgbClr val="A50021"/>
              </a:solidFill>
              <a:latin typeface="+mj-lt"/>
            </a:endParaRPr>
          </a:p>
        </p:txBody>
      </p:sp>
      <p:sp>
        <p:nvSpPr>
          <p:cNvPr id="23573"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B4BE0A4F-B99C-47E2-82FF-D0DBAE520D22}" type="slidenum">
              <a:rPr lang="en-US" sz="1600">
                <a:solidFill>
                  <a:schemeClr val="bg2"/>
                </a:solidFill>
                <a:latin typeface="+mj-lt"/>
              </a:rPr>
              <a:pPr algn="r">
                <a:buClr>
                  <a:srgbClr val="000000"/>
                </a:buClr>
                <a:buSzPct val="100000"/>
                <a:defRPr/>
              </a:pPr>
              <a:t>20</a:t>
            </a:fld>
            <a:endParaRPr lang="en-US" sz="1600">
              <a:solidFill>
                <a:schemeClr val="bg2"/>
              </a:solidFill>
              <a:latin typeface="+mj-lt"/>
            </a:endParaRPr>
          </a:p>
        </p:txBody>
      </p:sp>
      <p:sp>
        <p:nvSpPr>
          <p:cNvPr id="42005" name="WordArt 22"/>
          <p:cNvSpPr>
            <a:spLocks noChangeArrowheads="1" noChangeShapeType="1"/>
          </p:cNvSpPr>
          <p:nvPr/>
        </p:nvSpPr>
        <p:spPr bwMode="auto">
          <a:xfrm>
            <a:off x="3152775" y="4005263"/>
            <a:ext cx="3616325" cy="233362"/>
          </a:xfrm>
          <a:prstGeom prst="rect">
            <a:avLst/>
          </a:prstGeom>
        </p:spPr>
        <p:txBody>
          <a:bodyPr wrap="none" fromWordArt="1">
            <a:prstTxWarp prst="textPlain">
              <a:avLst>
                <a:gd name="adj" fmla="val 50000"/>
              </a:avLst>
            </a:prstTxWarp>
          </a:bodyPr>
          <a:lstStyle/>
          <a:p>
            <a:r>
              <a:rPr lang="en-US" altLang="zh-CN" sz="1600" b="1" kern="10" dirty="0">
                <a:ln w="9525">
                  <a:solidFill>
                    <a:srgbClr val="000000"/>
                  </a:solidFill>
                  <a:round/>
                  <a:headEnd/>
                  <a:tailEnd/>
                </a:ln>
                <a:solidFill>
                  <a:srgbClr val="FFFFFF"/>
                </a:solidFill>
                <a:latin typeface="+mj-lt"/>
                <a:ea typeface="+mj-lt"/>
                <a:cs typeface="+mj-lt"/>
              </a:rPr>
              <a:t>Renewable energy </a:t>
            </a:r>
            <a:r>
              <a:rPr lang="en-US" altLang="zh-CN" sz="1600" b="1" kern="10" dirty="0" smtClean="0">
                <a:ln w="9525">
                  <a:solidFill>
                    <a:srgbClr val="000000"/>
                  </a:solidFill>
                  <a:round/>
                  <a:headEnd/>
                  <a:tailEnd/>
                </a:ln>
                <a:solidFill>
                  <a:srgbClr val="FFFFFF"/>
                </a:solidFill>
                <a:latin typeface="+mj-lt"/>
                <a:ea typeface="+mj-lt"/>
                <a:cs typeface="+mj-lt"/>
              </a:rPr>
              <a:t>power </a:t>
            </a:r>
            <a:r>
              <a:rPr lang="en-US" altLang="zh-CN" sz="1600" b="1" kern="10" dirty="0">
                <a:ln w="9525">
                  <a:solidFill>
                    <a:srgbClr val="000000"/>
                  </a:solidFill>
                  <a:round/>
                  <a:headEnd/>
                  <a:tailEnd/>
                </a:ln>
                <a:solidFill>
                  <a:srgbClr val="FFFFFF"/>
                </a:solidFill>
                <a:latin typeface="+mj-lt"/>
                <a:ea typeface="+mj-lt"/>
                <a:cs typeface="+mj-lt"/>
              </a:rPr>
              <a:t>generation</a:t>
            </a:r>
            <a:endParaRPr lang="zh-CN" altLang="en-US" sz="1600" b="1" kern="10" dirty="0">
              <a:ln w="9525">
                <a:solidFill>
                  <a:srgbClr val="000000"/>
                </a:solidFill>
                <a:round/>
                <a:headEnd/>
                <a:tailEnd/>
              </a:ln>
              <a:solidFill>
                <a:srgbClr val="FFFFFF"/>
              </a:solidFill>
              <a:latin typeface="+mj-lt"/>
              <a:ea typeface="+mj-lt"/>
              <a:cs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488950" y="1628775"/>
            <a:ext cx="8856663" cy="1846659"/>
          </a:xfrm>
          <a:prstGeom prst="rect">
            <a:avLst/>
          </a:prstGeom>
          <a:noFill/>
          <a:ln w="9525">
            <a:noFill/>
            <a:miter lim="800000"/>
            <a:headEnd/>
            <a:tailEnd/>
          </a:ln>
        </p:spPr>
        <p:txBody>
          <a:bodyPr lIns="0" tIns="0" rIns="0" bIns="0">
            <a:spAutoFit/>
          </a:bodyPr>
          <a:lstStyle/>
          <a:p>
            <a:pPr algn="just" defTabSz="1673225">
              <a:lnSpc>
                <a:spcPct val="150000"/>
              </a:lnSpc>
              <a:buClr>
                <a:schemeClr val="tx1"/>
              </a:buClr>
              <a:buSzPct val="100000"/>
              <a:buFont typeface="Wingdings" pitchFamily="2" charset="2"/>
              <a:buNone/>
            </a:pPr>
            <a:r>
              <a:rPr lang="zh-CN" altLang="en-US" sz="1600" b="1" dirty="0">
                <a:ea typeface="Arial Unicode MS" charset="-122"/>
              </a:rPr>
              <a:t>To fulfill the objective of national wind power</a:t>
            </a:r>
            <a:r>
              <a:rPr lang="en-US" altLang="zh-CN" sz="1600" b="1" dirty="0">
                <a:ea typeface="Arial Unicode MS" charset="-122"/>
              </a:rPr>
              <a:t>'</a:t>
            </a:r>
            <a:r>
              <a:rPr lang="zh-CN" altLang="en-US" sz="1600" b="1" dirty="0">
                <a:ea typeface="Arial Unicode MS" charset="-122"/>
              </a:rPr>
              <a:t>s new energy planning development, the tasks </a:t>
            </a:r>
            <a:r>
              <a:rPr lang="en-US" altLang="zh-CN" sz="1600" b="1" dirty="0">
                <a:ea typeface="Arial Unicode MS" charset="-122"/>
              </a:rPr>
              <a:t>are arduous and the management and technology are extremely complex.</a:t>
            </a:r>
            <a:r>
              <a:rPr lang="en-US" altLang="zh-CN" sz="1600" b="1" dirty="0">
                <a:solidFill>
                  <a:srgbClr val="A50021"/>
                </a:solidFill>
                <a:ea typeface="Arial Unicode MS" charset="-122"/>
              </a:rPr>
              <a:t> To make sure healthy and renewable development of new energy and  wind power integration, it is needed to coordinate the whole power system comprehensively and  optimize resources allocation </a:t>
            </a:r>
            <a:r>
              <a:rPr lang="en-US" altLang="zh-CN" sz="1600" b="1" dirty="0" smtClean="0">
                <a:solidFill>
                  <a:srgbClr val="A50021"/>
                </a:solidFill>
                <a:ea typeface="Arial Unicode MS" charset="-122"/>
              </a:rPr>
              <a:t>while taking the larger picture into consideration.</a:t>
            </a:r>
            <a:endParaRPr lang="en-US" altLang="zh-CN" sz="1600" b="1" dirty="0">
              <a:solidFill>
                <a:srgbClr val="A50021"/>
              </a:solidFill>
              <a:ea typeface="Arial Unicode MS" charset="-122"/>
            </a:endParaRPr>
          </a:p>
        </p:txBody>
      </p:sp>
      <p:sp>
        <p:nvSpPr>
          <p:cNvPr id="24579"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72675DFC-FDF8-45F3-95F2-4F362391AA56}" type="slidenum">
              <a:rPr lang="en-US" sz="1600">
                <a:solidFill>
                  <a:schemeClr val="bg2"/>
                </a:solidFill>
                <a:latin typeface="+mj-lt"/>
              </a:rPr>
              <a:pPr algn="r">
                <a:buClr>
                  <a:srgbClr val="000000"/>
                </a:buClr>
                <a:buSzPct val="100000"/>
                <a:defRPr/>
              </a:pPr>
              <a:t>21</a:t>
            </a:fld>
            <a:endParaRPr lang="en-US" sz="1600">
              <a:solidFill>
                <a:schemeClr val="bg2"/>
              </a:solidFill>
              <a:latin typeface="+mj-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61938" y="2089150"/>
            <a:ext cx="9351962" cy="3465513"/>
          </a:xfrm>
          <a:prstGeom prst="rect">
            <a:avLst/>
          </a:prstGeom>
          <a:noFill/>
          <a:ln w="9525">
            <a:noFill/>
            <a:miter lim="800000"/>
            <a:headEnd/>
            <a:tailEnd/>
          </a:ln>
        </p:spPr>
        <p:txBody>
          <a:bodyPr anchor="ctr">
            <a:spAutoFit/>
          </a:bodyPr>
          <a:lstStyle/>
          <a:p>
            <a:pPr eaLnBrk="0" hangingPunct="0">
              <a:lnSpc>
                <a:spcPct val="180000"/>
              </a:lnSpc>
              <a:buClr>
                <a:srgbClr val="000000"/>
              </a:buClr>
              <a:buSzPct val="100000"/>
              <a:buFont typeface="Wingdings" pitchFamily="2" charset="2"/>
              <a:buNone/>
            </a:pPr>
            <a:r>
              <a:rPr lang="en-US" altLang="zh-CN" sz="1600" b="1" dirty="0">
                <a:solidFill>
                  <a:srgbClr val="A50021"/>
                </a:solidFill>
              </a:rPr>
              <a:t>Principles of overall system planning for wind power</a:t>
            </a:r>
            <a:endParaRPr lang="zh-CN" altLang="en-US" sz="1600" b="1" dirty="0">
              <a:solidFill>
                <a:srgbClr val="A50021"/>
              </a:solidFill>
            </a:endParaRPr>
          </a:p>
          <a:p>
            <a:pPr eaLnBrk="0" hangingPunct="0">
              <a:lnSpc>
                <a:spcPct val="150000"/>
              </a:lnSpc>
              <a:buClr>
                <a:srgbClr val="000000"/>
              </a:buClr>
              <a:buSzPct val="100000"/>
              <a:buFont typeface="Wingdings" pitchFamily="2" charset="2"/>
              <a:buNone/>
            </a:pPr>
            <a:r>
              <a:rPr lang="zh-CN" altLang="en-US" sz="1600" b="1" dirty="0">
                <a:solidFill>
                  <a:srgbClr val="CC3399"/>
                </a:solidFill>
                <a:ea typeface="Arial Unicode MS" charset="-122"/>
                <a:sym typeface="Arial" charset="0"/>
              </a:rPr>
              <a:t>Safety:</a:t>
            </a:r>
            <a:r>
              <a:rPr lang="zh-CN" altLang="en-US" sz="1600" b="1" dirty="0">
                <a:ea typeface="Arial Unicode MS" charset="-122"/>
                <a:sym typeface="Arial" charset="0"/>
              </a:rPr>
              <a:t>satisfy</a:t>
            </a:r>
            <a:r>
              <a:rPr lang="en-US" altLang="zh-CN" sz="1600" b="1" dirty="0" err="1">
                <a:ea typeface="Arial Unicode MS" charset="-122"/>
                <a:sym typeface="Arial" charset="0"/>
              </a:rPr>
              <a:t>ing</a:t>
            </a:r>
            <a:r>
              <a:rPr lang="en-US" altLang="zh-CN" sz="1600" b="1" dirty="0">
                <a:ea typeface="Arial Unicode MS" charset="-122"/>
                <a:sym typeface="Arial" charset="0"/>
              </a:rPr>
              <a:t> the system‘</a:t>
            </a:r>
            <a:r>
              <a:rPr lang="zh-CN" altLang="en-US" sz="1600" b="1" dirty="0">
                <a:ea typeface="Arial Unicode MS" charset="-122"/>
                <a:sym typeface="Arial" charset="0"/>
              </a:rPr>
              <a:t>s max load </a:t>
            </a:r>
            <a:r>
              <a:rPr lang="en-US" altLang="zh-CN" sz="1600" b="1" dirty="0">
                <a:ea typeface="Arial Unicode MS" charset="-122"/>
                <a:sym typeface="Arial" charset="0"/>
              </a:rPr>
              <a:t>(</a:t>
            </a:r>
            <a:r>
              <a:rPr lang="zh-CN" altLang="en-US" sz="1600" b="1" dirty="0">
                <a:ea typeface="Arial Unicode MS" charset="-122"/>
                <a:sym typeface="Arial" charset="0"/>
              </a:rPr>
              <a:t>electricity balance</a:t>
            </a:r>
            <a:r>
              <a:rPr lang="en-US" altLang="zh-CN" sz="1600" b="1" dirty="0">
                <a:ea typeface="Arial Unicode MS" charset="-122"/>
                <a:sym typeface="Arial" charset="0"/>
              </a:rPr>
              <a:t>) </a:t>
            </a:r>
            <a:r>
              <a:rPr lang="zh-CN" altLang="en-US" sz="1600" b="1" dirty="0">
                <a:ea typeface="Arial Unicode MS" charset="-122"/>
                <a:sym typeface="Arial" charset="0"/>
              </a:rPr>
              <a:t>; the min</a:t>
            </a:r>
            <a:r>
              <a:rPr lang="en-US" altLang="zh-CN" sz="1600" b="1" dirty="0">
                <a:ea typeface="Arial Unicode MS" charset="-122"/>
                <a:sym typeface="Arial" charset="0"/>
              </a:rPr>
              <a:t> load (</a:t>
            </a:r>
            <a:r>
              <a:rPr lang="zh-CN" altLang="en-US" sz="1600" b="1" dirty="0">
                <a:ea typeface="Arial Unicode MS" charset="-122"/>
                <a:sym typeface="Arial" charset="0"/>
              </a:rPr>
              <a:t>peak </a:t>
            </a:r>
            <a:r>
              <a:rPr lang="en-US" altLang="zh-CN" sz="1600" b="1" dirty="0" err="1">
                <a:ea typeface="Arial Unicode MS" charset="-122"/>
                <a:sym typeface="Arial" charset="0"/>
              </a:rPr>
              <a:t>ragulation</a:t>
            </a:r>
            <a:r>
              <a:rPr lang="en-US" altLang="zh-CN" sz="1600" b="1" dirty="0">
                <a:ea typeface="Arial Unicode MS" charset="-122"/>
                <a:sym typeface="Arial" charset="0"/>
              </a:rPr>
              <a:t> balance) </a:t>
            </a:r>
            <a:r>
              <a:rPr lang="zh-CN" altLang="en-US" sz="1600" b="1" dirty="0">
                <a:ea typeface="Arial Unicode MS" charset="-122"/>
                <a:sym typeface="Arial" charset="0"/>
              </a:rPr>
              <a:t>; hourly eolectricity balance </a:t>
            </a:r>
            <a:r>
              <a:rPr lang="en-US" altLang="zh-CN" sz="1600" b="1" dirty="0">
                <a:ea typeface="Arial Unicode MS" charset="-122"/>
                <a:sym typeface="Arial" charset="0"/>
              </a:rPr>
              <a:t>(</a:t>
            </a:r>
            <a:r>
              <a:rPr lang="zh-CN" altLang="en-US" sz="1600" b="1" dirty="0">
                <a:ea typeface="Arial Unicode MS" charset="-122"/>
                <a:sym typeface="Arial" charset="0"/>
              </a:rPr>
              <a:t>load tracing</a:t>
            </a:r>
            <a:r>
              <a:rPr lang="en-US" altLang="zh-CN" sz="1600" b="1" dirty="0">
                <a:ea typeface="Arial Unicode MS" charset="-122"/>
                <a:sym typeface="Arial" charset="0"/>
              </a:rPr>
              <a:t>) </a:t>
            </a:r>
            <a:endParaRPr lang="zh-CN" altLang="en-US" sz="1600" b="1" dirty="0">
              <a:ea typeface="Arial Unicode MS" charset="-122"/>
              <a:sym typeface="Arial" charset="0"/>
            </a:endParaRPr>
          </a:p>
          <a:p>
            <a:pPr eaLnBrk="0" hangingPunct="0">
              <a:lnSpc>
                <a:spcPct val="150000"/>
              </a:lnSpc>
              <a:buClr>
                <a:srgbClr val="000000"/>
              </a:buClr>
              <a:buSzPct val="100000"/>
              <a:buFont typeface="Wingdings" pitchFamily="2" charset="2"/>
              <a:buNone/>
            </a:pPr>
            <a:r>
              <a:rPr lang="zh-CN" altLang="en-US" sz="1600" b="1" dirty="0">
                <a:solidFill>
                  <a:srgbClr val="CC3399"/>
                </a:solidFill>
                <a:ea typeface="Arial Unicode MS" charset="-122"/>
              </a:rPr>
              <a:t>Cleaniliness:</a:t>
            </a:r>
            <a:r>
              <a:rPr lang="zh-CN" altLang="en-US" sz="1600" b="1" dirty="0">
                <a:ea typeface="Arial Unicode MS" charset="-122"/>
              </a:rPr>
              <a:t>fulfill</a:t>
            </a:r>
            <a:r>
              <a:rPr lang="en-US" altLang="zh-CN" sz="1600" b="1" dirty="0" err="1">
                <a:ea typeface="Arial Unicode MS" charset="-122"/>
              </a:rPr>
              <a:t>ing</a:t>
            </a:r>
            <a:r>
              <a:rPr lang="en-US" altLang="zh-CN" sz="1600" b="1" dirty="0">
                <a:ea typeface="Arial Unicode MS" charset="-122"/>
              </a:rPr>
              <a:t> the objective of the total amount of national </a:t>
            </a:r>
            <a:r>
              <a:rPr lang="en-US" altLang="en-US" sz="1600" b="1" dirty="0">
                <a:ea typeface="Arial Unicode MS" charset="-122"/>
              </a:rPr>
              <a:t>wind power and other clean energy development</a:t>
            </a:r>
            <a:r>
              <a:rPr lang="en-US" altLang="zh-CN" sz="1600" b="1" dirty="0">
                <a:ea typeface="Arial Unicode MS" charset="-122"/>
              </a:rPr>
              <a:t> and expanding the scale of wind power development</a:t>
            </a:r>
            <a:endParaRPr lang="zh-CN" altLang="en-US" sz="1600" b="1" dirty="0">
              <a:ea typeface="Arial Unicode MS" charset="-122"/>
            </a:endParaRPr>
          </a:p>
          <a:p>
            <a:pPr eaLnBrk="0" hangingPunct="0">
              <a:lnSpc>
                <a:spcPct val="150000"/>
              </a:lnSpc>
              <a:buClr>
                <a:srgbClr val="000000"/>
              </a:buClr>
              <a:buSzPct val="100000"/>
              <a:buFont typeface="Wingdings" pitchFamily="2" charset="2"/>
              <a:buNone/>
            </a:pPr>
            <a:r>
              <a:rPr lang="zh-CN" altLang="en-US" sz="1600" b="1" dirty="0">
                <a:solidFill>
                  <a:srgbClr val="CC3399"/>
                </a:solidFill>
                <a:ea typeface="Arial Unicode MS" charset="-122"/>
              </a:rPr>
              <a:t>Econom</a:t>
            </a:r>
            <a:r>
              <a:rPr lang="en-US" altLang="zh-CN" sz="1600" b="1" dirty="0" err="1">
                <a:solidFill>
                  <a:srgbClr val="CC3399"/>
                </a:solidFill>
                <a:ea typeface="Arial Unicode MS" charset="-122"/>
              </a:rPr>
              <a:t>ics:</a:t>
            </a:r>
            <a:r>
              <a:rPr lang="en-US" altLang="zh-CN" sz="1600" b="1" dirty="0" err="1">
                <a:ea typeface="Arial Unicode MS" charset="-122"/>
              </a:rPr>
              <a:t>reasonablly</a:t>
            </a:r>
            <a:r>
              <a:rPr lang="en-US" altLang="zh-CN" sz="1600" b="1" dirty="0">
                <a:ea typeface="Arial Unicode MS" charset="-122"/>
              </a:rPr>
              <a:t> planning other power and trans-province power grid, and minimizing</a:t>
            </a:r>
          </a:p>
          <a:p>
            <a:pPr eaLnBrk="0" hangingPunct="0">
              <a:lnSpc>
                <a:spcPct val="150000"/>
              </a:lnSpc>
              <a:buClr>
                <a:srgbClr val="000000"/>
              </a:buClr>
              <a:buSzPct val="100000"/>
              <a:buFont typeface="Wingdings" pitchFamily="2" charset="2"/>
              <a:buNone/>
            </a:pPr>
            <a:r>
              <a:rPr lang="en-US" altLang="zh-CN" sz="1600" b="1" dirty="0">
                <a:ea typeface="Arial Unicode MS" charset="-122"/>
              </a:rPr>
              <a:t>the total costs like system investment, operation and external cost, etc.</a:t>
            </a:r>
          </a:p>
          <a:p>
            <a:pPr eaLnBrk="0" hangingPunct="0">
              <a:lnSpc>
                <a:spcPct val="150000"/>
              </a:lnSpc>
              <a:buClr>
                <a:srgbClr val="000000"/>
              </a:buClr>
              <a:buSzPct val="100000"/>
              <a:buFont typeface="Wingdings" pitchFamily="2" charset="2"/>
              <a:buNone/>
            </a:pPr>
            <a:r>
              <a:rPr lang="zh-CN" altLang="en-US" sz="1600" b="1" dirty="0">
                <a:solidFill>
                  <a:srgbClr val="CC3399"/>
                </a:solidFill>
                <a:ea typeface="Arial Unicode MS" charset="-122"/>
              </a:rPr>
              <a:t>High efficiency:</a:t>
            </a:r>
            <a:r>
              <a:rPr lang="zh-CN" altLang="en-US" sz="1600" b="1" dirty="0">
                <a:ea typeface="Arial Unicode MS" charset="-122"/>
              </a:rPr>
              <a:t>optimiz</a:t>
            </a:r>
            <a:r>
              <a:rPr lang="en-US" altLang="zh-CN" sz="1600" b="1" dirty="0" err="1">
                <a:ea typeface="Arial Unicode MS" charset="-122"/>
              </a:rPr>
              <a:t>ing</a:t>
            </a:r>
            <a:r>
              <a:rPr lang="en-US" altLang="zh-CN" sz="1600" b="1" dirty="0">
                <a:ea typeface="Arial Unicode MS" charset="-122"/>
              </a:rPr>
              <a:t> the system operation, improving the system'</a:t>
            </a:r>
            <a:r>
              <a:rPr lang="zh-CN" altLang="en-US" sz="1600" b="1" dirty="0">
                <a:ea typeface="Arial Unicode MS" charset="-122"/>
              </a:rPr>
              <a:t>s intelligent level, lower</a:t>
            </a:r>
            <a:r>
              <a:rPr lang="en-US" altLang="zh-CN" sz="1600" b="1" dirty="0" err="1">
                <a:ea typeface="Arial Unicode MS" charset="-122"/>
              </a:rPr>
              <a:t>ing</a:t>
            </a:r>
            <a:r>
              <a:rPr lang="en-US" altLang="zh-CN" sz="1600" b="1" dirty="0">
                <a:ea typeface="Arial Unicode MS" charset="-122"/>
              </a:rPr>
              <a:t> the running cost and decreasing the consumption of fossil energy</a:t>
            </a:r>
          </a:p>
        </p:txBody>
      </p:sp>
      <p:sp>
        <p:nvSpPr>
          <p:cNvPr id="25603" name="Text Box 6"/>
          <p:cNvSpPr txBox="1">
            <a:spLocks noChangeArrowheads="1"/>
          </p:cNvSpPr>
          <p:nvPr/>
        </p:nvSpPr>
        <p:spPr bwMode="auto">
          <a:xfrm>
            <a:off x="4016896" y="333375"/>
            <a:ext cx="5889104" cy="707886"/>
          </a:xfrm>
          <a:prstGeom prst="rect">
            <a:avLst/>
          </a:prstGeom>
          <a:noFill/>
          <a:ln w="9525">
            <a:noFill/>
            <a:miter lim="800000"/>
            <a:headEnd/>
            <a:tailEnd/>
          </a:ln>
        </p:spPr>
        <p:txBody>
          <a:bodyPr wrap="square">
            <a:spAutoFit/>
          </a:bodyPr>
          <a:lstStyle/>
          <a:p>
            <a:pPr>
              <a:buClr>
                <a:srgbClr val="000000"/>
              </a:buClr>
              <a:buSzPct val="100000"/>
            </a:pPr>
            <a:r>
              <a:rPr lang="zh-CN" altLang="en-US" sz="2000" b="1" dirty="0">
                <a:solidFill>
                  <a:srgbClr val="A50021"/>
                </a:solidFill>
                <a:latin typeface="+mj-lt"/>
                <a:cs typeface="Times New Roman" pitchFamily="18" charset="0"/>
              </a:rPr>
              <a:t> </a:t>
            </a:r>
            <a:r>
              <a:rPr lang="en-US" altLang="zh-CN" sz="2000" b="1" dirty="0">
                <a:solidFill>
                  <a:srgbClr val="A50021"/>
                </a:solidFill>
                <a:latin typeface="+mj-lt"/>
                <a:cs typeface="Times New Roman" pitchFamily="18" charset="0"/>
              </a:rPr>
              <a:t>(</a:t>
            </a:r>
            <a:r>
              <a:rPr lang="zh-CN" altLang="en-US" sz="2000" b="1" dirty="0">
                <a:solidFill>
                  <a:srgbClr val="A50021"/>
                </a:solidFill>
                <a:latin typeface="+mj-lt"/>
                <a:cs typeface="Times New Roman" pitchFamily="18" charset="0"/>
              </a:rPr>
              <a:t>2</a:t>
            </a:r>
            <a:r>
              <a:rPr lang="en-US" altLang="zh-CN" sz="2000" b="1" dirty="0">
                <a:solidFill>
                  <a:srgbClr val="A50021"/>
                </a:solidFill>
                <a:latin typeface="+mj-lt"/>
                <a:cs typeface="Times New Roman" pitchFamily="18" charset="0"/>
              </a:rPr>
              <a:t>) Overall</a:t>
            </a:r>
            <a:r>
              <a:rPr lang="zh-CN" altLang="en-US" sz="2000" b="1" dirty="0">
                <a:solidFill>
                  <a:srgbClr val="A50021"/>
                </a:solidFill>
                <a:latin typeface="+mj-lt"/>
                <a:cs typeface="Times New Roman" pitchFamily="18" charset="0"/>
              </a:rPr>
              <a:t> system optimazation </a:t>
            </a:r>
            <a:r>
              <a:rPr lang="en-US" altLang="zh-CN" sz="2000" b="1" dirty="0">
                <a:solidFill>
                  <a:srgbClr val="A50021"/>
                </a:solidFill>
                <a:latin typeface="+mj-lt"/>
                <a:cs typeface="Times New Roman" pitchFamily="18" charset="0"/>
              </a:rPr>
              <a:t>for wind power and other clean energy development</a:t>
            </a:r>
          </a:p>
        </p:txBody>
      </p:sp>
      <p:sp>
        <p:nvSpPr>
          <p:cNvPr id="25604"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55E1E843-94AD-422D-9F07-6956885F1947}" type="slidenum">
              <a:rPr lang="en-US" sz="1600">
                <a:solidFill>
                  <a:schemeClr val="bg2"/>
                </a:solidFill>
                <a:latin typeface="+mj-lt"/>
              </a:rPr>
              <a:pPr algn="r">
                <a:buClr>
                  <a:srgbClr val="000000"/>
                </a:buClr>
                <a:buSzPct val="100000"/>
                <a:defRPr/>
              </a:pPr>
              <a:t>22</a:t>
            </a:fld>
            <a:endParaRPr lang="en-US" sz="1600">
              <a:solidFill>
                <a:schemeClr val="bg2"/>
              </a:solidFill>
              <a:latin typeface="+mj-lt"/>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4868863" y="-201613"/>
            <a:ext cx="169862" cy="406401"/>
          </a:xfrm>
          <a:prstGeom prst="rect">
            <a:avLst/>
          </a:prstGeom>
          <a:noFill/>
          <a:ln w="9525">
            <a:noFill/>
            <a:miter lim="800000"/>
            <a:headEnd/>
            <a:tailEnd/>
          </a:ln>
          <a:effectLst>
            <a:prstShdw prst="shdw17" dist="17961" dir="2700000">
              <a:srgbClr val="708688"/>
            </a:prstShdw>
          </a:effectLst>
        </p:spPr>
        <p:txBody>
          <a:bodyPr wrap="none" lIns="83969" tIns="41985" rIns="83969" bIns="41985" anchor="ctr">
            <a:spAutoFit/>
          </a:bodyPr>
          <a:lstStyle/>
          <a:p>
            <a:pPr>
              <a:buClr>
                <a:srgbClr val="000000"/>
              </a:buClr>
              <a:buSzPct val="100000"/>
              <a:defRPr/>
            </a:pPr>
            <a:endParaRPr lang="zh-CN" altLang="en-US">
              <a:latin typeface="+mj-lt"/>
              <a:ea typeface="宋体" pitchFamily="2" charset="-122"/>
            </a:endParaRPr>
          </a:p>
        </p:txBody>
      </p:sp>
      <p:sp>
        <p:nvSpPr>
          <p:cNvPr id="26627" name="灯片编号占位符 3"/>
          <p:cNvSpPr txBox="1">
            <a:spLocks noGrp="1" noChangeArrowheads="1"/>
          </p:cNvSpPr>
          <p:nvPr/>
        </p:nvSpPr>
        <p:spPr bwMode="auto">
          <a:xfrm>
            <a:off x="7807325" y="5780088"/>
            <a:ext cx="1976438" cy="431800"/>
          </a:xfrm>
          <a:prstGeom prst="rect">
            <a:avLst/>
          </a:prstGeom>
          <a:noFill/>
          <a:ln w="9525">
            <a:noFill/>
            <a:miter lim="800000"/>
            <a:headEnd/>
            <a:tailEnd/>
          </a:ln>
        </p:spPr>
        <p:txBody>
          <a:bodyPr lIns="83969" tIns="41985" rIns="83969" bIns="41985"/>
          <a:lstStyle/>
          <a:p>
            <a:pPr algn="r">
              <a:buClr>
                <a:srgbClr val="000000"/>
              </a:buClr>
              <a:buSzPct val="100000"/>
              <a:defRPr/>
            </a:pPr>
            <a:fld id="{2764B341-E066-46ED-AA57-C35C31F346B6}" type="slidenum">
              <a:rPr lang="en-US" sz="1300">
                <a:latin typeface="+mj-lt"/>
                <a:ea typeface="宋体" pitchFamily="2" charset="-122"/>
              </a:rPr>
              <a:pPr algn="r">
                <a:buClr>
                  <a:srgbClr val="000000"/>
                </a:buClr>
                <a:buSzPct val="100000"/>
                <a:defRPr/>
              </a:pPr>
              <a:t>23</a:t>
            </a:fld>
            <a:endParaRPr lang="en-US" sz="1300">
              <a:latin typeface="+mj-lt"/>
              <a:ea typeface="宋体" pitchFamily="2" charset="-122"/>
            </a:endParaRPr>
          </a:p>
        </p:txBody>
      </p:sp>
      <p:sp>
        <p:nvSpPr>
          <p:cNvPr id="26628" name="Rectangle 7"/>
          <p:cNvSpPr>
            <a:spLocks noChangeArrowheads="1"/>
          </p:cNvSpPr>
          <p:nvPr/>
        </p:nvSpPr>
        <p:spPr bwMode="auto">
          <a:xfrm>
            <a:off x="6337300" y="2203450"/>
            <a:ext cx="3344863" cy="4233863"/>
          </a:xfrm>
          <a:prstGeom prst="rect">
            <a:avLst/>
          </a:prstGeom>
          <a:solidFill>
            <a:schemeClr val="bg1">
              <a:alpha val="70000"/>
            </a:schemeClr>
          </a:solidFill>
          <a:ln w="22225" cmpd="sng">
            <a:solidFill>
              <a:srgbClr val="1E4649"/>
            </a:solidFill>
            <a:miter lim="800000"/>
            <a:headEnd/>
            <a:tailEnd/>
          </a:ln>
        </p:spPr>
        <p:txBody>
          <a:bodyPr lIns="83965" tIns="41983" rIns="83965" bIns="41983">
            <a:spAutoFit/>
          </a:bodyPr>
          <a:lstStyle/>
          <a:p>
            <a:pPr eaLnBrk="0" hangingPunct="0">
              <a:lnSpc>
                <a:spcPct val="133000"/>
              </a:lnSpc>
              <a:buClr>
                <a:srgbClr val="009900"/>
              </a:buClr>
              <a:buSzPct val="100000"/>
              <a:buFont typeface="Arial" charset="0"/>
              <a:buChar char="→"/>
            </a:pPr>
            <a:r>
              <a:rPr lang="en-US" altLang="zh-CN" sz="1200" b="1" dirty="0">
                <a:solidFill>
                  <a:srgbClr val="C00000"/>
                </a:solidFill>
                <a:effectLst>
                  <a:outerShdw blurRad="38100" dist="38100" dir="2700000" algn="tl">
                    <a:srgbClr val="C0C0C0"/>
                  </a:outerShdw>
                </a:effectLst>
                <a:ea typeface="微软雅黑" pitchFamily="34" charset="-122"/>
              </a:rPr>
              <a:t>Scenario construction</a:t>
            </a:r>
            <a:r>
              <a:rPr lang="en-US" altLang="zh-CN" sz="1200" b="1" dirty="0">
                <a:effectLst>
                  <a:outerShdw blurRad="38100" dist="38100" dir="2700000" algn="tl">
                    <a:srgbClr val="C0C0C0"/>
                  </a:outerShdw>
                </a:effectLst>
                <a:ea typeface="微软雅黑" pitchFamily="34" charset="-122"/>
              </a:rPr>
              <a:t>: </a:t>
            </a:r>
            <a:r>
              <a:rPr lang="zh-CN" altLang="en-US" sz="1200" b="1" dirty="0" smtClean="0">
                <a:effectLst>
                  <a:outerShdw blurRad="38100" dist="38100" dir="2700000" algn="tl">
                    <a:srgbClr val="C0C0C0"/>
                  </a:outerShdw>
                </a:effectLst>
                <a:ea typeface="微软雅黑" pitchFamily="34" charset="-122"/>
              </a:rPr>
              <a:t>consider</a:t>
            </a:r>
            <a:r>
              <a:rPr lang="en-US" altLang="zh-CN" sz="1200" b="1" dirty="0" err="1" smtClean="0">
                <a:effectLst>
                  <a:outerShdw blurRad="38100" dist="38100" dir="2700000" algn="tl">
                    <a:srgbClr val="C0C0C0"/>
                  </a:outerShdw>
                </a:effectLst>
                <a:ea typeface="微软雅黑" pitchFamily="34" charset="-122"/>
              </a:rPr>
              <a:t>ing</a:t>
            </a:r>
            <a:r>
              <a:rPr lang="en-US" altLang="zh-CN" sz="1200" b="1" dirty="0" smtClean="0">
                <a:effectLst>
                  <a:outerShdw blurRad="38100" dist="38100" dir="2700000" algn="tl">
                    <a:srgbClr val="C0C0C0"/>
                  </a:outerShdw>
                </a:effectLst>
                <a:ea typeface="微软雅黑" pitchFamily="34" charset="-122"/>
              </a:rPr>
              <a:t> national </a:t>
            </a:r>
            <a:r>
              <a:rPr lang="en-US" altLang="zh-CN" sz="1200" b="1" dirty="0">
                <a:effectLst>
                  <a:outerShdw blurRad="38100" dist="38100" dir="2700000" algn="tl">
                    <a:srgbClr val="C0C0C0"/>
                  </a:outerShdw>
                </a:effectLst>
                <a:ea typeface="微软雅黑" pitchFamily="34" charset="-122"/>
              </a:rPr>
              <a:t>energy strategy; coordinating supply and demand balance of coal, gas and electricity; forming electric power development scenario by combining power planning</a:t>
            </a:r>
          </a:p>
          <a:p>
            <a:pPr eaLnBrk="0" hangingPunct="0">
              <a:lnSpc>
                <a:spcPct val="133000"/>
              </a:lnSpc>
              <a:buClr>
                <a:srgbClr val="009900"/>
              </a:buClr>
              <a:buSzPct val="100000"/>
              <a:buFont typeface="Arial" charset="0"/>
              <a:buChar char="→"/>
            </a:pPr>
            <a:r>
              <a:rPr lang="en-US" altLang="zh-CN" sz="1200" b="1" dirty="0">
                <a:solidFill>
                  <a:srgbClr val="C00000"/>
                </a:solidFill>
                <a:effectLst>
                  <a:outerShdw blurRad="38100" dist="38100" dir="2700000" algn="tl">
                    <a:srgbClr val="C0C0C0"/>
                  </a:outerShdw>
                </a:effectLst>
                <a:ea typeface="微软雅黑" pitchFamily="34" charset="-122"/>
              </a:rPr>
              <a:t>S</a:t>
            </a:r>
            <a:r>
              <a:rPr lang="zh-CN" altLang="en-US" sz="1200" b="1" dirty="0">
                <a:solidFill>
                  <a:srgbClr val="C00000"/>
                </a:solidFill>
                <a:effectLst>
                  <a:outerShdw blurRad="38100" dist="38100" dir="2700000" algn="tl">
                    <a:srgbClr val="C0C0C0"/>
                  </a:outerShdw>
                </a:effectLst>
                <a:ea typeface="微软雅黑" pitchFamily="34" charset="-122"/>
              </a:rPr>
              <a:t>cenario analysis</a:t>
            </a:r>
            <a:r>
              <a:rPr lang="zh-CN" altLang="en-US" sz="1200" b="1" dirty="0">
                <a:effectLst>
                  <a:outerShdw blurRad="38100" dist="38100" dir="2700000" algn="tl">
                    <a:srgbClr val="C0C0C0"/>
                  </a:outerShdw>
                </a:effectLst>
                <a:ea typeface="微软雅黑" pitchFamily="34" charset="-122"/>
              </a:rPr>
              <a:t>: analyze the electricity and layout ,running method and develop</a:t>
            </a:r>
            <a:r>
              <a:rPr lang="en-US" altLang="zh-CN" sz="1200" b="1" dirty="0" err="1">
                <a:effectLst>
                  <a:outerShdw blurRad="38100" dist="38100" dir="2700000" algn="tl">
                    <a:srgbClr val="C0C0C0"/>
                  </a:outerShdw>
                </a:effectLst>
                <a:ea typeface="微软雅黑" pitchFamily="34" charset="-122"/>
              </a:rPr>
              <a:t>ment</a:t>
            </a:r>
            <a:r>
              <a:rPr lang="en-US" altLang="zh-CN" sz="1200" b="1" dirty="0">
                <a:effectLst>
                  <a:outerShdw blurRad="38100" dist="38100" dir="2700000" algn="tl">
                    <a:srgbClr val="C0C0C0"/>
                  </a:outerShdw>
                </a:effectLst>
                <a:ea typeface="微软雅黑" pitchFamily="34" charset="-122"/>
              </a:rPr>
              <a:t> and consumption situation of  clean energy power under different development scenarios</a:t>
            </a:r>
          </a:p>
          <a:p>
            <a:pPr eaLnBrk="0" hangingPunct="0">
              <a:lnSpc>
                <a:spcPct val="133000"/>
              </a:lnSpc>
              <a:buClr>
                <a:srgbClr val="009900"/>
              </a:buClr>
              <a:buSzPct val="100000"/>
              <a:buFont typeface="Arial" charset="0"/>
              <a:buChar char="→"/>
            </a:pPr>
            <a:r>
              <a:rPr lang="en-US" altLang="zh-CN" sz="1200" b="1" dirty="0">
                <a:solidFill>
                  <a:srgbClr val="FF0000"/>
                </a:solidFill>
                <a:effectLst>
                  <a:outerShdw blurRad="38100" dist="38100" dir="2700000" algn="tl">
                    <a:srgbClr val="C0C0C0"/>
                  </a:outerShdw>
                </a:effectLst>
                <a:ea typeface="微软雅黑" pitchFamily="34" charset="-122"/>
              </a:rPr>
              <a:t>Benefit evaluation</a:t>
            </a:r>
            <a:r>
              <a:rPr lang="zh-CN" altLang="en-US" sz="1200" b="1" dirty="0">
                <a:effectLst>
                  <a:outerShdw blurRad="38100" dist="38100" dir="2700000" algn="tl">
                    <a:srgbClr val="C0C0C0"/>
                  </a:outerShdw>
                </a:effectLst>
                <a:ea typeface="微软雅黑" pitchFamily="34" charset="-122"/>
              </a:rPr>
              <a:t>: evaluate quality of all develop</a:t>
            </a:r>
            <a:r>
              <a:rPr lang="en-US" altLang="zh-CN" sz="1200" b="1" dirty="0" err="1">
                <a:effectLst>
                  <a:outerShdw blurRad="38100" dist="38100" dir="2700000" algn="tl">
                    <a:srgbClr val="C0C0C0"/>
                  </a:outerShdw>
                </a:effectLst>
                <a:ea typeface="微软雅黑" pitchFamily="34" charset="-122"/>
              </a:rPr>
              <a:t>ment</a:t>
            </a:r>
            <a:r>
              <a:rPr lang="en-US" altLang="zh-CN" sz="1200" b="1" dirty="0">
                <a:effectLst>
                  <a:outerShdw blurRad="38100" dist="38100" dir="2700000" algn="tl">
                    <a:srgbClr val="C0C0C0"/>
                  </a:outerShdw>
                </a:effectLst>
                <a:ea typeface="微软雅黑" pitchFamily="34" charset="-122"/>
              </a:rPr>
              <a:t> scenario to provide the basis of the route of fulfilling the objective of clean energy and suggestion for formulating the energy strategy and related industry planning</a:t>
            </a:r>
          </a:p>
        </p:txBody>
      </p:sp>
      <p:pic>
        <p:nvPicPr>
          <p:cNvPr id="45060" name="Picture 12"/>
          <p:cNvPicPr>
            <a:picLocks noChangeAspect="1" noChangeArrowheads="1"/>
          </p:cNvPicPr>
          <p:nvPr/>
        </p:nvPicPr>
        <p:blipFill>
          <a:blip r:embed="rId2" cstate="print"/>
          <a:srcRect/>
          <a:stretch>
            <a:fillRect/>
          </a:stretch>
        </p:blipFill>
        <p:spPr bwMode="auto">
          <a:xfrm>
            <a:off x="320675" y="2066925"/>
            <a:ext cx="5680075" cy="4291013"/>
          </a:xfrm>
          <a:prstGeom prst="rect">
            <a:avLst/>
          </a:prstGeom>
          <a:solidFill>
            <a:schemeClr val="bg1"/>
          </a:solidFill>
          <a:ln w="9525">
            <a:noFill/>
            <a:miter lim="800000"/>
            <a:headEnd/>
            <a:tailEnd/>
          </a:ln>
        </p:spPr>
      </p:pic>
      <p:sp>
        <p:nvSpPr>
          <p:cNvPr id="26630" name="TextBox 15"/>
          <p:cNvSpPr txBox="1">
            <a:spLocks noChangeArrowheads="1"/>
          </p:cNvSpPr>
          <p:nvPr/>
        </p:nvSpPr>
        <p:spPr bwMode="auto">
          <a:xfrm>
            <a:off x="272480" y="6421438"/>
            <a:ext cx="5972745" cy="269456"/>
          </a:xfrm>
          <a:prstGeom prst="rect">
            <a:avLst/>
          </a:prstGeom>
          <a:noFill/>
          <a:ln w="9525">
            <a:noFill/>
            <a:miter lim="800000"/>
            <a:headEnd/>
            <a:tailEnd/>
          </a:ln>
        </p:spPr>
        <p:txBody>
          <a:bodyPr wrap="square" lIns="83969" tIns="41985" rIns="83969" bIns="41985">
            <a:spAutoFit/>
          </a:bodyPr>
          <a:lstStyle/>
          <a:p>
            <a:pPr algn="just">
              <a:buClr>
                <a:srgbClr val="000000"/>
              </a:buClr>
              <a:buSzPct val="100000"/>
            </a:pPr>
            <a:r>
              <a:rPr lang="zh-CN" altLang="en-US" sz="1200" b="1" dirty="0">
                <a:ea typeface="Arial Unicode MS" charset="-122"/>
              </a:rPr>
              <a:t>Overall design thinking of clean energy, </a:t>
            </a:r>
            <a:r>
              <a:rPr lang="en-US" altLang="zh-CN" sz="1200" b="1" dirty="0">
                <a:ea typeface="Arial Unicode MS" charset="-122"/>
              </a:rPr>
              <a:t>conventional energy and power system</a:t>
            </a:r>
          </a:p>
        </p:txBody>
      </p:sp>
      <p:sp>
        <p:nvSpPr>
          <p:cNvPr id="26631" name="矩形 2"/>
          <p:cNvSpPr>
            <a:spLocks noChangeArrowheads="1"/>
          </p:cNvSpPr>
          <p:nvPr/>
        </p:nvSpPr>
        <p:spPr bwMode="auto">
          <a:xfrm>
            <a:off x="2504728" y="1412776"/>
            <a:ext cx="5553123" cy="400110"/>
          </a:xfrm>
          <a:prstGeom prst="rect">
            <a:avLst/>
          </a:prstGeom>
          <a:noFill/>
          <a:ln w="9525">
            <a:noFill/>
            <a:miter lim="800000"/>
            <a:headEnd/>
            <a:tailEnd/>
          </a:ln>
        </p:spPr>
        <p:txBody>
          <a:bodyPr wrap="none">
            <a:spAutoFit/>
          </a:bodyPr>
          <a:lstStyle/>
          <a:p>
            <a:pPr>
              <a:buClr>
                <a:srgbClr val="000000"/>
              </a:buClr>
              <a:buSzPct val="100000"/>
              <a:defRPr/>
            </a:pPr>
            <a:r>
              <a:rPr lang="zh-CN" altLang="en-US" sz="2000" b="1" dirty="0">
                <a:solidFill>
                  <a:srgbClr val="A50021"/>
                </a:solidFill>
                <a:latin typeface="+mj-lt"/>
                <a:ea typeface="Arial Unicode MS" pitchFamily="34" charset="-122"/>
                <a:cs typeface="Arial Unicode MS" pitchFamily="34" charset="-122"/>
              </a:rPr>
              <a:t>Overall design of clean energy development</a:t>
            </a:r>
          </a:p>
        </p:txBody>
      </p:sp>
      <p:sp>
        <p:nvSpPr>
          <p:cNvPr id="26632"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0C4BB14D-C51C-44A4-80CC-F5DED1E32D22}" type="slidenum">
              <a:rPr lang="en-US" sz="1600">
                <a:solidFill>
                  <a:schemeClr val="bg2"/>
                </a:solidFill>
                <a:latin typeface="+mj-lt"/>
              </a:rPr>
              <a:pPr algn="r">
                <a:buClr>
                  <a:srgbClr val="000000"/>
                </a:buClr>
                <a:buSzPct val="100000"/>
                <a:defRPr/>
              </a:pPr>
              <a:t>23</a:t>
            </a:fld>
            <a:endParaRPr lang="en-US" sz="1600">
              <a:solidFill>
                <a:schemeClr val="bg2"/>
              </a:solidFill>
              <a:latin typeface="+mj-lt"/>
            </a:endParaRPr>
          </a:p>
        </p:txBody>
      </p:sp>
      <p:sp>
        <p:nvSpPr>
          <p:cNvPr id="9" name="Text Box 6"/>
          <p:cNvSpPr txBox="1">
            <a:spLocks noChangeArrowheads="1"/>
          </p:cNvSpPr>
          <p:nvPr/>
        </p:nvSpPr>
        <p:spPr bwMode="auto">
          <a:xfrm>
            <a:off x="416496" y="2636912"/>
            <a:ext cx="792088" cy="288032"/>
          </a:xfrm>
          <a:prstGeom prst="rect">
            <a:avLst/>
          </a:prstGeom>
          <a:blipFill>
            <a:blip r:embed="rId3"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600" b="1" dirty="0" smtClean="0"/>
              <a:t>Energy strategy and relevant industry planning</a:t>
            </a:r>
            <a:endParaRPr lang="en-US" altLang="zh-CN" sz="600" b="1" dirty="0"/>
          </a:p>
        </p:txBody>
      </p:sp>
      <p:sp>
        <p:nvSpPr>
          <p:cNvPr id="10" name="Text Box 6"/>
          <p:cNvSpPr txBox="1">
            <a:spLocks noChangeArrowheads="1"/>
          </p:cNvSpPr>
          <p:nvPr/>
        </p:nvSpPr>
        <p:spPr bwMode="auto">
          <a:xfrm>
            <a:off x="416496" y="2996952"/>
            <a:ext cx="792088" cy="648072"/>
          </a:xfrm>
          <a:prstGeom prst="rect">
            <a:avLst/>
          </a:prstGeom>
          <a:blipFill>
            <a:blip r:embed="rId4" cstate="print"/>
            <a:stretch>
              <a:fillRect/>
            </a:stretch>
          </a:blipFill>
          <a:ln w="9525">
            <a:noFill/>
            <a:miter lim="800000"/>
            <a:headEnd/>
            <a:tailEnd/>
          </a:ln>
          <a:effectLst/>
        </p:spPr>
        <p:txBody>
          <a:bodyPr lIns="36000" tIns="0" rIns="0" bIns="0" anchor="t">
            <a:noAutofit/>
          </a:bodyPr>
          <a:lstStyle/>
          <a:p>
            <a:pPr algn="ctr">
              <a:spcBef>
                <a:spcPts val="0"/>
              </a:spcBef>
            </a:pPr>
            <a:r>
              <a:rPr lang="en-US" altLang="zh-CN" sz="500" b="1" dirty="0" smtClean="0"/>
              <a:t>Energy development goals</a:t>
            </a:r>
          </a:p>
          <a:p>
            <a:pPr algn="ctr">
              <a:spcBef>
                <a:spcPts val="0"/>
              </a:spcBef>
            </a:pPr>
            <a:r>
              <a:rPr lang="en-US" altLang="zh-CN" sz="500" b="1" dirty="0" smtClean="0"/>
              <a:t>Coal and transportation industry planning</a:t>
            </a:r>
          </a:p>
          <a:p>
            <a:pPr algn="ctr">
              <a:spcBef>
                <a:spcPts val="0"/>
              </a:spcBef>
            </a:pPr>
            <a:r>
              <a:rPr lang="en-US" altLang="zh-CN" sz="500" b="1" dirty="0" smtClean="0"/>
              <a:t>Oil &amp; gas industry planning</a:t>
            </a:r>
          </a:p>
          <a:p>
            <a:pPr algn="ctr">
              <a:spcBef>
                <a:spcPts val="0"/>
              </a:spcBef>
            </a:pPr>
            <a:r>
              <a:rPr lang="en-US" altLang="zh-CN" sz="500" b="1" dirty="0" smtClean="0"/>
              <a:t>Renewable energy development planning</a:t>
            </a:r>
            <a:endParaRPr lang="en-US" altLang="zh-CN" sz="500" b="1" dirty="0"/>
          </a:p>
        </p:txBody>
      </p:sp>
      <p:sp>
        <p:nvSpPr>
          <p:cNvPr id="11" name="Text Box 6"/>
          <p:cNvSpPr txBox="1">
            <a:spLocks noChangeArrowheads="1"/>
          </p:cNvSpPr>
          <p:nvPr/>
        </p:nvSpPr>
        <p:spPr bwMode="auto">
          <a:xfrm>
            <a:off x="1784648" y="2852936"/>
            <a:ext cx="252000" cy="792088"/>
          </a:xfrm>
          <a:prstGeom prst="rect">
            <a:avLst/>
          </a:prstGeom>
          <a:blipFill>
            <a:blip r:embed="rId4" cstate="print"/>
            <a:stretch>
              <a:fillRect/>
            </a:stretch>
          </a:blipFill>
          <a:ln w="9525">
            <a:noFill/>
            <a:miter lim="800000"/>
            <a:headEnd/>
            <a:tailEnd/>
          </a:ln>
          <a:effectLst/>
        </p:spPr>
        <p:txBody>
          <a:bodyPr vert="vert270" lIns="36000" tIns="0" rIns="0" bIns="0" anchor="t">
            <a:noAutofit/>
          </a:bodyPr>
          <a:lstStyle/>
          <a:p>
            <a:pPr algn="ctr">
              <a:spcBef>
                <a:spcPts val="0"/>
              </a:spcBef>
            </a:pPr>
            <a:r>
              <a:rPr lang="en-US" altLang="zh-CN" sz="500" b="1" dirty="0" smtClean="0"/>
              <a:t>Electric power development boundary conditions</a:t>
            </a:r>
            <a:endParaRPr lang="en-US" altLang="zh-CN" sz="500" b="1" dirty="0"/>
          </a:p>
        </p:txBody>
      </p:sp>
      <p:sp>
        <p:nvSpPr>
          <p:cNvPr id="12" name="Text Box 6"/>
          <p:cNvSpPr txBox="1">
            <a:spLocks noChangeArrowheads="1"/>
          </p:cNvSpPr>
          <p:nvPr/>
        </p:nvSpPr>
        <p:spPr bwMode="auto">
          <a:xfrm>
            <a:off x="648000" y="4221088"/>
            <a:ext cx="288032" cy="1008112"/>
          </a:xfrm>
          <a:prstGeom prst="rect">
            <a:avLst/>
          </a:prstGeom>
          <a:blipFill>
            <a:blip r:embed="rId4" cstate="print"/>
            <a:stretch>
              <a:fillRect/>
            </a:stretch>
          </a:blipFill>
          <a:ln w="9525">
            <a:noFill/>
            <a:miter lim="800000"/>
            <a:headEnd/>
            <a:tailEnd/>
          </a:ln>
          <a:effectLst/>
        </p:spPr>
        <p:txBody>
          <a:bodyPr vert="vert270" lIns="36000" tIns="0" rIns="0" bIns="0" anchor="t">
            <a:noAutofit/>
          </a:bodyPr>
          <a:lstStyle/>
          <a:p>
            <a:pPr algn="ctr">
              <a:spcBef>
                <a:spcPts val="0"/>
              </a:spcBef>
            </a:pPr>
            <a:r>
              <a:rPr lang="en-US" altLang="zh-CN" sz="500" b="1" dirty="0" smtClean="0"/>
              <a:t>Development quality and benefits evaluation conclusion</a:t>
            </a:r>
            <a:endParaRPr lang="en-US" altLang="zh-CN" sz="500" b="1" dirty="0"/>
          </a:p>
        </p:txBody>
      </p:sp>
      <p:sp>
        <p:nvSpPr>
          <p:cNvPr id="13" name="Text Box 6"/>
          <p:cNvSpPr txBox="1">
            <a:spLocks noChangeArrowheads="1"/>
          </p:cNvSpPr>
          <p:nvPr/>
        </p:nvSpPr>
        <p:spPr bwMode="auto">
          <a:xfrm>
            <a:off x="3296816" y="2348880"/>
            <a:ext cx="792088" cy="144016"/>
          </a:xfrm>
          <a:prstGeom prst="rect">
            <a:avLst/>
          </a:prstGeom>
          <a:blipFill>
            <a:blip r:embed="rId5"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500" b="1" dirty="0" smtClean="0"/>
              <a:t>Electric power development scenario construction</a:t>
            </a:r>
            <a:endParaRPr lang="en-US" altLang="zh-CN" sz="500" b="1" dirty="0"/>
          </a:p>
        </p:txBody>
      </p:sp>
      <p:sp>
        <p:nvSpPr>
          <p:cNvPr id="14" name="Text Box 6"/>
          <p:cNvSpPr txBox="1">
            <a:spLocks noChangeArrowheads="1"/>
          </p:cNvSpPr>
          <p:nvPr/>
        </p:nvSpPr>
        <p:spPr bwMode="auto">
          <a:xfrm>
            <a:off x="2988000" y="2880000"/>
            <a:ext cx="360040" cy="792088"/>
          </a:xfrm>
          <a:prstGeom prst="rect">
            <a:avLst/>
          </a:prstGeom>
          <a:blipFill>
            <a:blip r:embed="rId5" cstate="print"/>
            <a:stretch>
              <a:fillRect/>
            </a:stretch>
          </a:blipFill>
          <a:ln w="9525">
            <a:noFill/>
            <a:miter lim="800000"/>
            <a:headEnd/>
            <a:tailEnd/>
          </a:ln>
          <a:effectLst/>
        </p:spPr>
        <p:txBody>
          <a:bodyPr vert="vert270" lIns="36000" tIns="0" rIns="0" bIns="0" anchor="ctr">
            <a:noAutofit/>
          </a:bodyPr>
          <a:lstStyle/>
          <a:p>
            <a:pPr algn="ctr">
              <a:spcBef>
                <a:spcPts val="0"/>
              </a:spcBef>
            </a:pPr>
            <a:r>
              <a:rPr lang="en-US" altLang="zh-CN" sz="500" b="1" dirty="0" smtClean="0"/>
              <a:t>Model for overall optimization and planning of power system</a:t>
            </a:r>
            <a:endParaRPr lang="en-US" altLang="zh-CN" sz="500" b="1" dirty="0"/>
          </a:p>
        </p:txBody>
      </p:sp>
      <p:sp>
        <p:nvSpPr>
          <p:cNvPr id="15" name="Text Box 6"/>
          <p:cNvSpPr txBox="1">
            <a:spLocks noChangeArrowheads="1"/>
          </p:cNvSpPr>
          <p:nvPr/>
        </p:nvSpPr>
        <p:spPr bwMode="auto">
          <a:xfrm>
            <a:off x="3296816" y="4581128"/>
            <a:ext cx="720080" cy="144016"/>
          </a:xfrm>
          <a:prstGeom prst="rect">
            <a:avLst/>
          </a:prstGeom>
          <a:blipFill>
            <a:blip r:embed="rId5"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700" b="1" dirty="0" smtClean="0"/>
              <a:t>Development evaluation</a:t>
            </a:r>
            <a:endParaRPr lang="en-US" altLang="zh-CN" sz="700" b="1" dirty="0"/>
          </a:p>
        </p:txBody>
      </p:sp>
      <p:sp>
        <p:nvSpPr>
          <p:cNvPr id="16" name="Text Box 6"/>
          <p:cNvSpPr txBox="1">
            <a:spLocks noChangeArrowheads="1"/>
          </p:cNvSpPr>
          <p:nvPr/>
        </p:nvSpPr>
        <p:spPr bwMode="auto">
          <a:xfrm>
            <a:off x="3708080" y="5085184"/>
            <a:ext cx="164800" cy="792088"/>
          </a:xfrm>
          <a:prstGeom prst="rect">
            <a:avLst/>
          </a:prstGeom>
          <a:blipFill>
            <a:blip r:embed="rId5" cstate="print"/>
            <a:stretch>
              <a:fillRect/>
            </a:stretch>
          </a:blipFill>
          <a:ln w="9525">
            <a:noFill/>
            <a:miter lim="800000"/>
            <a:headEnd/>
            <a:tailEnd/>
          </a:ln>
          <a:effectLst/>
        </p:spPr>
        <p:txBody>
          <a:bodyPr vert="vert270" lIns="36000" tIns="0" rIns="0" bIns="0" anchor="ctr">
            <a:noAutofit/>
          </a:bodyPr>
          <a:lstStyle/>
          <a:p>
            <a:pPr algn="ctr">
              <a:spcBef>
                <a:spcPts val="0"/>
              </a:spcBef>
            </a:pPr>
            <a:r>
              <a:rPr lang="en-US" altLang="zh-CN" sz="700" b="1" dirty="0" smtClean="0"/>
              <a:t>Evaluation system</a:t>
            </a:r>
            <a:endParaRPr lang="en-US" altLang="zh-CN" sz="700" b="1" dirty="0"/>
          </a:p>
        </p:txBody>
      </p:sp>
      <p:sp>
        <p:nvSpPr>
          <p:cNvPr id="17" name="Text Box 6"/>
          <p:cNvSpPr txBox="1">
            <a:spLocks noChangeArrowheads="1"/>
          </p:cNvSpPr>
          <p:nvPr/>
        </p:nvSpPr>
        <p:spPr bwMode="auto">
          <a:xfrm>
            <a:off x="3080792" y="5076000"/>
            <a:ext cx="360040" cy="360040"/>
          </a:xfrm>
          <a:prstGeom prst="rect">
            <a:avLst/>
          </a:prstGeom>
          <a:blipFill>
            <a:blip r:embed="rId5"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700" b="1" dirty="0" smtClean="0"/>
              <a:t>CGE Model</a:t>
            </a:r>
            <a:endParaRPr lang="en-US" altLang="zh-CN" sz="700" b="1" dirty="0"/>
          </a:p>
        </p:txBody>
      </p:sp>
      <p:sp>
        <p:nvSpPr>
          <p:cNvPr id="18" name="Text Box 6"/>
          <p:cNvSpPr txBox="1">
            <a:spLocks noChangeArrowheads="1"/>
          </p:cNvSpPr>
          <p:nvPr/>
        </p:nvSpPr>
        <p:spPr bwMode="auto">
          <a:xfrm>
            <a:off x="3080792" y="5580000"/>
            <a:ext cx="360040" cy="360040"/>
          </a:xfrm>
          <a:prstGeom prst="rect">
            <a:avLst/>
          </a:prstGeom>
          <a:blipFill>
            <a:blip r:embed="rId5"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700" b="1" dirty="0" smtClean="0"/>
              <a:t>IO Model</a:t>
            </a:r>
            <a:endParaRPr lang="en-US" altLang="zh-CN" sz="700" b="1" dirty="0"/>
          </a:p>
        </p:txBody>
      </p:sp>
      <p:sp>
        <p:nvSpPr>
          <p:cNvPr id="19" name="Text Box 6"/>
          <p:cNvSpPr txBox="1">
            <a:spLocks noChangeArrowheads="1"/>
          </p:cNvSpPr>
          <p:nvPr/>
        </p:nvSpPr>
        <p:spPr bwMode="auto">
          <a:xfrm>
            <a:off x="5169024" y="2780928"/>
            <a:ext cx="792088" cy="864096"/>
          </a:xfrm>
          <a:prstGeom prst="rect">
            <a:avLst/>
          </a:prstGeom>
          <a:blipFill>
            <a:blip r:embed="rId6"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900" b="1" dirty="0" smtClean="0"/>
              <a:t>Overall development scenario of the energy power</a:t>
            </a:r>
            <a:endParaRPr lang="en-US" altLang="zh-CN" sz="900" b="1" dirty="0"/>
          </a:p>
        </p:txBody>
      </p:sp>
      <p:sp>
        <p:nvSpPr>
          <p:cNvPr id="20" name="Text Box 6"/>
          <p:cNvSpPr txBox="1">
            <a:spLocks noChangeArrowheads="1"/>
          </p:cNvSpPr>
          <p:nvPr/>
        </p:nvSpPr>
        <p:spPr bwMode="auto">
          <a:xfrm>
            <a:off x="3656856" y="2780928"/>
            <a:ext cx="720080" cy="144016"/>
          </a:xfrm>
          <a:prstGeom prst="rect">
            <a:avLst/>
          </a:prstGeom>
          <a:blipFill>
            <a:blip r:embed="rId7"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500" b="1" dirty="0" smtClean="0"/>
              <a:t>Optimization of multi-regional power</a:t>
            </a:r>
            <a:endParaRPr lang="en-US" altLang="zh-CN" sz="500" b="1" dirty="0"/>
          </a:p>
        </p:txBody>
      </p:sp>
      <p:sp>
        <p:nvSpPr>
          <p:cNvPr id="21" name="Text Box 6"/>
          <p:cNvSpPr txBox="1">
            <a:spLocks noChangeArrowheads="1"/>
          </p:cNvSpPr>
          <p:nvPr/>
        </p:nvSpPr>
        <p:spPr bwMode="auto">
          <a:xfrm>
            <a:off x="3656856" y="3140968"/>
            <a:ext cx="720080" cy="216024"/>
          </a:xfrm>
          <a:prstGeom prst="rect">
            <a:avLst/>
          </a:prstGeom>
          <a:blipFill>
            <a:blip r:embed="rId7"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500" b="1" dirty="0" smtClean="0"/>
              <a:t>Production stimulation of power system</a:t>
            </a:r>
            <a:endParaRPr lang="en-US" altLang="zh-CN" sz="500" b="1" dirty="0"/>
          </a:p>
        </p:txBody>
      </p:sp>
      <p:sp>
        <p:nvSpPr>
          <p:cNvPr id="22" name="Text Box 6"/>
          <p:cNvSpPr txBox="1">
            <a:spLocks noChangeArrowheads="1"/>
          </p:cNvSpPr>
          <p:nvPr/>
        </p:nvSpPr>
        <p:spPr bwMode="auto">
          <a:xfrm>
            <a:off x="3656856" y="3501008"/>
            <a:ext cx="720080" cy="216024"/>
          </a:xfrm>
          <a:prstGeom prst="rect">
            <a:avLst/>
          </a:prstGeom>
          <a:blipFill>
            <a:blip r:embed="rId7"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500" b="1" dirty="0" smtClean="0"/>
              <a:t>Analysis/Verification of system frequency adjustment</a:t>
            </a:r>
            <a:endParaRPr lang="en-US" altLang="zh-CN" sz="500" b="1" dirty="0"/>
          </a:p>
        </p:txBody>
      </p:sp>
      <p:sp>
        <p:nvSpPr>
          <p:cNvPr id="23" name="Text Box 6"/>
          <p:cNvSpPr txBox="1">
            <a:spLocks noChangeArrowheads="1"/>
          </p:cNvSpPr>
          <p:nvPr/>
        </p:nvSpPr>
        <p:spPr bwMode="auto">
          <a:xfrm>
            <a:off x="3872880" y="5013176"/>
            <a:ext cx="360040" cy="144016"/>
          </a:xfrm>
          <a:prstGeom prst="rect">
            <a:avLst/>
          </a:prstGeom>
          <a:blipFill>
            <a:blip r:embed="rId7"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500" b="1" dirty="0" smtClean="0"/>
              <a:t>Overall cost</a:t>
            </a:r>
            <a:endParaRPr lang="en-US" altLang="zh-CN" sz="500" b="1" dirty="0"/>
          </a:p>
        </p:txBody>
      </p:sp>
      <p:sp>
        <p:nvSpPr>
          <p:cNvPr id="24" name="Text Box 6"/>
          <p:cNvSpPr txBox="1">
            <a:spLocks noChangeArrowheads="1"/>
          </p:cNvSpPr>
          <p:nvPr/>
        </p:nvSpPr>
        <p:spPr bwMode="auto">
          <a:xfrm>
            <a:off x="3872880" y="5301208"/>
            <a:ext cx="360040" cy="135632"/>
          </a:xfrm>
          <a:prstGeom prst="rect">
            <a:avLst/>
          </a:prstGeom>
          <a:blipFill>
            <a:blip r:embed="rId7"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500" b="1" dirty="0" smtClean="0"/>
              <a:t>Economic benefits</a:t>
            </a:r>
            <a:endParaRPr lang="en-US" altLang="zh-CN" sz="500" b="1" dirty="0"/>
          </a:p>
        </p:txBody>
      </p:sp>
      <p:sp>
        <p:nvSpPr>
          <p:cNvPr id="25" name="Text Box 6"/>
          <p:cNvSpPr txBox="1">
            <a:spLocks noChangeArrowheads="1"/>
          </p:cNvSpPr>
          <p:nvPr/>
        </p:nvSpPr>
        <p:spPr bwMode="auto">
          <a:xfrm>
            <a:off x="3872880" y="5517232"/>
            <a:ext cx="360040" cy="135632"/>
          </a:xfrm>
          <a:prstGeom prst="rect">
            <a:avLst/>
          </a:prstGeom>
          <a:blipFill>
            <a:blip r:embed="rId7"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500" b="1" dirty="0" smtClean="0"/>
              <a:t>Social benefits</a:t>
            </a:r>
            <a:endParaRPr lang="en-US" altLang="zh-CN" sz="500" b="1" dirty="0"/>
          </a:p>
        </p:txBody>
      </p:sp>
      <p:sp>
        <p:nvSpPr>
          <p:cNvPr id="26" name="Text Box 6"/>
          <p:cNvSpPr txBox="1">
            <a:spLocks noChangeArrowheads="1"/>
          </p:cNvSpPr>
          <p:nvPr/>
        </p:nvSpPr>
        <p:spPr bwMode="auto">
          <a:xfrm>
            <a:off x="3872880" y="5805264"/>
            <a:ext cx="360040" cy="216024"/>
          </a:xfrm>
          <a:prstGeom prst="rect">
            <a:avLst/>
          </a:prstGeom>
          <a:blipFill>
            <a:blip r:embed="rId7"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300" b="1" dirty="0" smtClean="0"/>
              <a:t>Environmental benefits</a:t>
            </a:r>
            <a:endParaRPr lang="en-US" altLang="zh-CN" sz="300" b="1" dirty="0"/>
          </a:p>
        </p:txBody>
      </p:sp>
      <p:sp>
        <p:nvSpPr>
          <p:cNvPr id="27" name="Text Box 6"/>
          <p:cNvSpPr txBox="1">
            <a:spLocks noChangeArrowheads="1"/>
          </p:cNvSpPr>
          <p:nvPr/>
        </p:nvSpPr>
        <p:spPr bwMode="auto">
          <a:xfrm>
            <a:off x="272480" y="3933056"/>
            <a:ext cx="468000" cy="216024"/>
          </a:xfrm>
          <a:prstGeom prst="rect">
            <a:avLst/>
          </a:prstGeom>
          <a:solidFill>
            <a:schemeClr val="bg1"/>
          </a:solidFill>
          <a:ln w="9525">
            <a:noFill/>
            <a:miter lim="800000"/>
            <a:headEnd/>
            <a:tailEnd/>
          </a:ln>
          <a:effectLst/>
        </p:spPr>
        <p:txBody>
          <a:bodyPr lIns="36000" tIns="0" rIns="0" bIns="0" anchor="ctr">
            <a:noAutofit/>
          </a:bodyPr>
          <a:lstStyle/>
          <a:p>
            <a:pPr algn="ctr">
              <a:spcBef>
                <a:spcPts val="0"/>
              </a:spcBef>
            </a:pPr>
            <a:r>
              <a:rPr lang="en-US" altLang="zh-CN" sz="500" b="1" dirty="0" smtClean="0"/>
              <a:t>Revision suggestions</a:t>
            </a:r>
            <a:endParaRPr lang="en-US" altLang="zh-CN" sz="5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Box 13"/>
          <p:cNvSpPr txBox="1">
            <a:spLocks noChangeArrowheads="1"/>
          </p:cNvSpPr>
          <p:nvPr/>
        </p:nvSpPr>
        <p:spPr bwMode="auto">
          <a:xfrm>
            <a:off x="416496" y="1349375"/>
            <a:ext cx="8424935" cy="700343"/>
          </a:xfrm>
          <a:prstGeom prst="rect">
            <a:avLst/>
          </a:prstGeom>
          <a:noFill/>
          <a:ln w="9525">
            <a:noFill/>
            <a:miter lim="800000"/>
            <a:headEnd/>
            <a:tailEnd/>
          </a:ln>
        </p:spPr>
        <p:txBody>
          <a:bodyPr wrap="square" lIns="83969" tIns="41985" rIns="83969" bIns="41985">
            <a:spAutoFit/>
          </a:bodyPr>
          <a:lstStyle/>
          <a:p>
            <a:pPr algn="ctr">
              <a:buClr>
                <a:srgbClr val="000000"/>
              </a:buClr>
              <a:buSzPct val="100000"/>
            </a:pPr>
            <a:r>
              <a:rPr lang="en-US" altLang="zh-CN" sz="2000" b="1" dirty="0" smtClean="0">
                <a:solidFill>
                  <a:srgbClr val="C00000"/>
                </a:solidFill>
                <a:latin typeface="+mj-lt"/>
                <a:ea typeface="Arial Unicode MS" charset="-122"/>
              </a:rPr>
              <a:t>Build a coordinating </a:t>
            </a:r>
            <a:r>
              <a:rPr lang="en-US" altLang="zh-CN" sz="2000" b="1" dirty="0">
                <a:solidFill>
                  <a:srgbClr val="C00000"/>
                </a:solidFill>
                <a:latin typeface="+mj-lt"/>
                <a:ea typeface="Arial Unicode MS" charset="-122"/>
              </a:rPr>
              <a:t>development model </a:t>
            </a:r>
            <a:r>
              <a:rPr lang="en-US" altLang="zh-CN" sz="2000" b="1" dirty="0" smtClean="0">
                <a:solidFill>
                  <a:srgbClr val="C00000"/>
                </a:solidFill>
                <a:latin typeface="+mj-lt"/>
                <a:ea typeface="Arial Unicode MS" charset="-122"/>
              </a:rPr>
              <a:t>for </a:t>
            </a:r>
            <a:r>
              <a:rPr lang="en-US" altLang="zh-CN" sz="2000" b="1" dirty="0" smtClean="0">
                <a:solidFill>
                  <a:srgbClr val="C00000"/>
                </a:solidFill>
                <a:latin typeface="+mj-lt"/>
                <a:ea typeface="Arial Unicode MS" charset="-122"/>
              </a:rPr>
              <a:t>energy resource and power generation </a:t>
            </a:r>
            <a:r>
              <a:rPr lang="en-US" altLang="zh-CN" sz="2000" b="1" dirty="0" smtClean="0">
                <a:solidFill>
                  <a:srgbClr val="C00000"/>
                </a:solidFill>
                <a:latin typeface="+mj-lt"/>
                <a:ea typeface="Arial Unicode MS" charset="-122"/>
              </a:rPr>
              <a:t>to adapt </a:t>
            </a:r>
            <a:r>
              <a:rPr lang="en-US" altLang="zh-CN" sz="2000" b="1" dirty="0">
                <a:solidFill>
                  <a:srgbClr val="C00000"/>
                </a:solidFill>
                <a:latin typeface="+mj-lt"/>
                <a:ea typeface="Arial Unicode MS" charset="-122"/>
              </a:rPr>
              <a:t>to </a:t>
            </a:r>
            <a:r>
              <a:rPr lang="en-US" altLang="zh-CN" sz="2000" b="1" dirty="0" smtClean="0">
                <a:solidFill>
                  <a:srgbClr val="C00000"/>
                </a:solidFill>
                <a:latin typeface="+mj-lt"/>
                <a:ea typeface="Arial Unicode MS" charset="-122"/>
              </a:rPr>
              <a:t>the energy mix and adjust the target </a:t>
            </a:r>
            <a:endParaRPr lang="en-US" altLang="zh-CN" sz="2000" b="1" dirty="0">
              <a:solidFill>
                <a:srgbClr val="C00000"/>
              </a:solidFill>
              <a:latin typeface="+mj-lt"/>
              <a:ea typeface="Arial Unicode MS" charset="-122"/>
            </a:endParaRPr>
          </a:p>
        </p:txBody>
      </p:sp>
      <p:sp>
        <p:nvSpPr>
          <p:cNvPr id="27652" name="Rectangle 7"/>
          <p:cNvSpPr>
            <a:spLocks noChangeArrowheads="1"/>
          </p:cNvSpPr>
          <p:nvPr/>
        </p:nvSpPr>
        <p:spPr bwMode="auto">
          <a:xfrm>
            <a:off x="5961063" y="2118414"/>
            <a:ext cx="3609975" cy="4505227"/>
          </a:xfrm>
          <a:prstGeom prst="rect">
            <a:avLst/>
          </a:prstGeom>
          <a:solidFill>
            <a:srgbClr val="FFFFFF">
              <a:alpha val="70000"/>
            </a:srgbClr>
          </a:solidFill>
          <a:ln w="22225" cmpd="sng">
            <a:solidFill>
              <a:srgbClr val="1E4649"/>
            </a:solidFill>
            <a:miter lim="800000"/>
            <a:headEnd/>
            <a:tailEnd/>
          </a:ln>
        </p:spPr>
        <p:txBody>
          <a:bodyPr lIns="83965" tIns="41983" rIns="83965" bIns="41983">
            <a:spAutoFit/>
          </a:bodyPr>
          <a:lstStyle/>
          <a:p>
            <a:pPr eaLnBrk="0" hangingPunct="0">
              <a:lnSpc>
                <a:spcPct val="133000"/>
              </a:lnSpc>
              <a:buClr>
                <a:srgbClr val="009900"/>
              </a:buClr>
              <a:buSzPct val="100000"/>
              <a:buFont typeface="Arial" charset="0"/>
              <a:buChar char="→"/>
            </a:pPr>
            <a:r>
              <a:rPr lang="zh-CN" altLang="en-US" sz="1200" b="1" dirty="0">
                <a:solidFill>
                  <a:srgbClr val="FF0000"/>
                </a:solidFill>
                <a:effectLst>
                  <a:outerShdw blurRad="38100" dist="38100" dir="2700000" algn="tl">
                    <a:srgbClr val="C0C0C0"/>
                  </a:outerShdw>
                </a:effectLst>
                <a:ea typeface="微软雅黑" pitchFamily="34" charset="-122"/>
              </a:rPr>
              <a:t>O</a:t>
            </a:r>
            <a:r>
              <a:rPr lang="en-US" altLang="zh-CN" sz="1200" b="1" dirty="0" err="1">
                <a:solidFill>
                  <a:srgbClr val="FF0000"/>
                </a:solidFill>
                <a:effectLst>
                  <a:outerShdw blurRad="38100" dist="38100" dir="2700000" algn="tl">
                    <a:srgbClr val="C0C0C0"/>
                  </a:outerShdw>
                </a:effectLst>
                <a:ea typeface="微软雅黑" pitchFamily="34" charset="-122"/>
              </a:rPr>
              <a:t>ptimization</a:t>
            </a:r>
            <a:r>
              <a:rPr lang="zh-CN" altLang="en-US" sz="1200" b="1" dirty="0">
                <a:solidFill>
                  <a:srgbClr val="FF0000"/>
                </a:solidFill>
                <a:effectLst>
                  <a:outerShdw blurRad="38100" dist="38100" dir="2700000" algn="tl">
                    <a:srgbClr val="C0C0C0"/>
                  </a:outerShdw>
                </a:effectLst>
                <a:ea typeface="微软雅黑" pitchFamily="34" charset="-122"/>
              </a:rPr>
              <a:t> of multi-regional </a:t>
            </a:r>
            <a:r>
              <a:rPr lang="en-US" altLang="zh-CN" sz="1200" b="1" dirty="0" smtClean="0">
                <a:solidFill>
                  <a:srgbClr val="FF0000"/>
                </a:solidFill>
                <a:effectLst>
                  <a:outerShdw blurRad="38100" dist="38100" dir="2700000" algn="tl">
                    <a:srgbClr val="C0C0C0"/>
                  </a:outerShdw>
                </a:effectLst>
                <a:ea typeface="微软雅黑" pitchFamily="34" charset="-122"/>
              </a:rPr>
              <a:t>energy resource</a:t>
            </a:r>
            <a:r>
              <a:rPr lang="zh-CN" altLang="en-US" sz="1200" b="1" dirty="0" smtClean="0">
                <a:solidFill>
                  <a:srgbClr val="000000"/>
                </a:solidFill>
                <a:effectLst>
                  <a:outerShdw blurRad="38100" dist="38100" dir="2700000" algn="tl">
                    <a:srgbClr val="C0C0C0"/>
                  </a:outerShdw>
                </a:effectLst>
                <a:ea typeface="微软雅黑" pitchFamily="34" charset="-122"/>
              </a:rPr>
              <a:t>: optimiz</a:t>
            </a:r>
            <a:r>
              <a:rPr lang="en-US" altLang="zh-CN" sz="1200" b="1" dirty="0" smtClean="0">
                <a:solidFill>
                  <a:srgbClr val="000000"/>
                </a:solidFill>
                <a:effectLst>
                  <a:outerShdw blurRad="38100" dist="38100" dir="2700000" algn="tl">
                    <a:srgbClr val="C0C0C0"/>
                  </a:outerShdw>
                </a:effectLst>
                <a:ea typeface="微软雅黑" pitchFamily="34" charset="-122"/>
              </a:rPr>
              <a:t>e</a:t>
            </a:r>
            <a:r>
              <a:rPr lang="en-US" altLang="zh-CN" sz="1200" b="1" dirty="0" smtClean="0">
                <a:solidFill>
                  <a:srgbClr val="000000"/>
                </a:solidFill>
                <a:effectLst>
                  <a:outerShdw blurRad="38100" dist="38100" dir="2700000" algn="tl">
                    <a:srgbClr val="C0C0C0"/>
                  </a:outerShdw>
                </a:effectLst>
                <a:ea typeface="微软雅黑" pitchFamily="34" charset="-122"/>
              </a:rPr>
              <a:t> </a:t>
            </a:r>
            <a:r>
              <a:rPr lang="en-US" altLang="zh-CN" sz="1200" b="1" dirty="0">
                <a:solidFill>
                  <a:srgbClr val="000000"/>
                </a:solidFill>
                <a:effectLst>
                  <a:outerShdw blurRad="38100" dist="38100" dir="2700000" algn="tl">
                    <a:srgbClr val="C0C0C0"/>
                  </a:outerShdw>
                </a:effectLst>
                <a:ea typeface="微软雅黑" pitchFamily="34" charset="-122"/>
              </a:rPr>
              <a:t>the scale and  layout of all kinds of power development as the input condition of renewable energy consumption plan computing</a:t>
            </a:r>
          </a:p>
          <a:p>
            <a:pPr eaLnBrk="0" hangingPunct="0">
              <a:lnSpc>
                <a:spcPct val="133000"/>
              </a:lnSpc>
              <a:buClr>
                <a:srgbClr val="009900"/>
              </a:buClr>
              <a:buSzPct val="100000"/>
              <a:buFont typeface="Arial" charset="0"/>
              <a:buChar char="→"/>
            </a:pPr>
            <a:r>
              <a:rPr lang="en-US" altLang="zh-CN" sz="1200" b="1" dirty="0" smtClean="0">
                <a:solidFill>
                  <a:srgbClr val="FF0000"/>
                </a:solidFill>
                <a:effectLst>
                  <a:outerShdw blurRad="38100" dist="38100" dir="2700000" algn="tl">
                    <a:srgbClr val="C0C0C0"/>
                  </a:outerShdw>
                </a:effectLst>
                <a:ea typeface="微软雅黑" pitchFamily="34" charset="-122"/>
              </a:rPr>
              <a:t>Power system output</a:t>
            </a:r>
            <a:r>
              <a:rPr lang="en-US" altLang="zh-CN" sz="1200" b="1" dirty="0" smtClean="0">
                <a:solidFill>
                  <a:srgbClr val="FF0000"/>
                </a:solidFill>
                <a:effectLst>
                  <a:outerShdw blurRad="38100" dist="38100" dir="2700000" algn="tl">
                    <a:srgbClr val="C0C0C0"/>
                  </a:outerShdw>
                </a:effectLst>
                <a:ea typeface="微软雅黑" pitchFamily="34" charset="-122"/>
              </a:rPr>
              <a:t> stimulation </a:t>
            </a:r>
            <a:r>
              <a:rPr lang="en-US" altLang="zh-CN" sz="1200" b="1" dirty="0" smtClean="0">
                <a:solidFill>
                  <a:srgbClr val="000000"/>
                </a:solidFill>
                <a:effectLst>
                  <a:outerShdw blurRad="38100" dist="38100" dir="2700000" algn="tl">
                    <a:srgbClr val="C0C0C0"/>
                  </a:outerShdw>
                </a:effectLst>
                <a:ea typeface="微软雅黑" pitchFamily="34" charset="-122"/>
              </a:rPr>
              <a:t>: optimize </a:t>
            </a:r>
            <a:r>
              <a:rPr lang="en-US" altLang="zh-CN" sz="1200" b="1" dirty="0">
                <a:solidFill>
                  <a:srgbClr val="000000"/>
                </a:solidFill>
                <a:effectLst>
                  <a:outerShdw blurRad="38100" dist="38100" dir="2700000" algn="tl">
                    <a:srgbClr val="C0C0C0"/>
                  </a:outerShdw>
                </a:effectLst>
                <a:ea typeface="微软雅黑" pitchFamily="34" charset="-122"/>
              </a:rPr>
              <a:t>the </a:t>
            </a:r>
            <a:r>
              <a:rPr lang="en-US" altLang="zh-CN" sz="1200" b="1" dirty="0" smtClean="0">
                <a:solidFill>
                  <a:srgbClr val="000000"/>
                </a:solidFill>
                <a:effectLst>
                  <a:outerShdw blurRad="38100" dist="38100" dir="2700000" algn="tl">
                    <a:srgbClr val="C0C0C0"/>
                  </a:outerShdw>
                </a:effectLst>
                <a:ea typeface="微软雅黑" pitchFamily="34" charset="-122"/>
              </a:rPr>
              <a:t>operational model </a:t>
            </a:r>
            <a:r>
              <a:rPr lang="en-US" altLang="zh-CN" sz="1200" b="1" dirty="0" smtClean="0">
                <a:solidFill>
                  <a:srgbClr val="000000"/>
                </a:solidFill>
                <a:effectLst>
                  <a:outerShdw blurRad="38100" dist="38100" dir="2700000" algn="tl">
                    <a:srgbClr val="C0C0C0"/>
                  </a:outerShdw>
                </a:effectLst>
                <a:ea typeface="微软雅黑" pitchFamily="34" charset="-122"/>
              </a:rPr>
              <a:t>of the </a:t>
            </a:r>
            <a:r>
              <a:rPr lang="en-US" altLang="zh-CN" sz="1200" b="1" dirty="0" smtClean="0">
                <a:solidFill>
                  <a:srgbClr val="000000"/>
                </a:solidFill>
                <a:effectLst>
                  <a:outerShdw blurRad="38100" dist="38100" dir="2700000" algn="tl">
                    <a:srgbClr val="C0C0C0"/>
                  </a:outerShdw>
                </a:effectLst>
                <a:ea typeface="微软雅黑" pitchFamily="34" charset="-122"/>
              </a:rPr>
              <a:t>power system </a:t>
            </a:r>
            <a:r>
              <a:rPr lang="en-US" altLang="zh-CN" sz="1200" b="1" dirty="0" smtClean="0">
                <a:solidFill>
                  <a:srgbClr val="000000"/>
                </a:solidFill>
                <a:effectLst>
                  <a:outerShdw blurRad="38100" dist="38100" dir="2700000" algn="tl">
                    <a:srgbClr val="C0C0C0"/>
                  </a:outerShdw>
                </a:effectLst>
                <a:ea typeface="微软雅黑" pitchFamily="34" charset="-122"/>
              </a:rPr>
              <a:t>accommodating renewable power </a:t>
            </a:r>
            <a:r>
              <a:rPr lang="en-US" altLang="zh-CN" sz="1200" b="1" dirty="0" smtClean="0">
                <a:solidFill>
                  <a:srgbClr val="000000"/>
                </a:solidFill>
                <a:effectLst>
                  <a:outerShdw blurRad="38100" dist="38100" dir="2700000" algn="tl">
                    <a:srgbClr val="C0C0C0"/>
                  </a:outerShdw>
                </a:effectLst>
                <a:ea typeface="微软雅黑" pitchFamily="34" charset="-122"/>
              </a:rPr>
              <a:t>generation</a:t>
            </a:r>
            <a:r>
              <a:rPr lang="en-US" altLang="zh-CN" sz="1200" b="1" dirty="0">
                <a:solidFill>
                  <a:srgbClr val="000000"/>
                </a:solidFill>
                <a:effectLst>
                  <a:outerShdw blurRad="38100" dist="38100" dir="2700000" algn="tl">
                    <a:srgbClr val="C0C0C0"/>
                  </a:outerShdw>
                </a:effectLst>
                <a:ea typeface="微软雅黑" pitchFamily="34" charset="-122"/>
              </a:rPr>
              <a:t>, </a:t>
            </a:r>
            <a:r>
              <a:rPr lang="en-US" altLang="zh-CN" sz="1200" b="1" dirty="0" smtClean="0">
                <a:solidFill>
                  <a:srgbClr val="000000"/>
                </a:solidFill>
                <a:effectLst>
                  <a:outerShdw blurRad="38100" dist="38100" dir="2700000" algn="tl">
                    <a:srgbClr val="C0C0C0"/>
                  </a:outerShdw>
                </a:effectLst>
                <a:ea typeface="微软雅黑" pitchFamily="34" charset="-122"/>
              </a:rPr>
              <a:t>the </a:t>
            </a:r>
            <a:r>
              <a:rPr lang="en-US" altLang="zh-CN" sz="1200" b="1" dirty="0" smtClean="0">
                <a:solidFill>
                  <a:srgbClr val="000000"/>
                </a:solidFill>
                <a:effectLst>
                  <a:outerShdw blurRad="38100" dist="38100" dir="2700000" algn="tl">
                    <a:srgbClr val="C0C0C0"/>
                  </a:outerShdw>
                </a:effectLst>
                <a:ea typeface="微软雅黑" pitchFamily="34" charset="-122"/>
              </a:rPr>
              <a:t>consumption </a:t>
            </a:r>
            <a:r>
              <a:rPr lang="en-US" altLang="zh-CN" sz="1200" b="1" dirty="0">
                <a:solidFill>
                  <a:srgbClr val="000000"/>
                </a:solidFill>
                <a:effectLst>
                  <a:outerShdw blurRad="38100" dist="38100" dir="2700000" algn="tl">
                    <a:srgbClr val="C0C0C0"/>
                  </a:outerShdw>
                </a:effectLst>
                <a:ea typeface="微软雅黑" pitchFamily="34" charset="-122"/>
              </a:rPr>
              <a:t>method of wind power and  other renewable energies and </a:t>
            </a:r>
            <a:r>
              <a:rPr lang="en-US" altLang="zh-CN" sz="1200" b="1" dirty="0" smtClean="0">
                <a:solidFill>
                  <a:srgbClr val="000000"/>
                </a:solidFill>
                <a:effectLst>
                  <a:outerShdw blurRad="38100" dist="38100" dir="2700000" algn="tl">
                    <a:srgbClr val="C0C0C0"/>
                  </a:outerShdw>
                </a:effectLst>
                <a:ea typeface="微软雅黑" pitchFamily="34" charset="-122"/>
              </a:rPr>
              <a:t>hydro </a:t>
            </a:r>
            <a:r>
              <a:rPr lang="en-US" altLang="zh-CN" sz="1200" b="1" dirty="0">
                <a:solidFill>
                  <a:srgbClr val="000000"/>
                </a:solidFill>
                <a:effectLst>
                  <a:outerShdw blurRad="38100" dist="38100" dir="2700000" algn="tl">
                    <a:srgbClr val="C0C0C0"/>
                  </a:outerShdw>
                </a:effectLst>
                <a:ea typeface="微软雅黑" pitchFamily="34" charset="-122"/>
              </a:rPr>
              <a:t>and wind </a:t>
            </a:r>
            <a:r>
              <a:rPr lang="en-US" altLang="zh-CN" sz="1200" b="1" dirty="0" smtClean="0">
                <a:solidFill>
                  <a:srgbClr val="000000"/>
                </a:solidFill>
                <a:effectLst>
                  <a:outerShdw blurRad="38100" dist="38100" dir="2700000" algn="tl">
                    <a:srgbClr val="C0C0C0"/>
                  </a:outerShdw>
                </a:effectLst>
                <a:ea typeface="微软雅黑" pitchFamily="34" charset="-122"/>
              </a:rPr>
              <a:t>curtailment level.</a:t>
            </a:r>
            <a:endParaRPr lang="en-US" altLang="zh-CN" sz="1200" b="1" dirty="0">
              <a:solidFill>
                <a:srgbClr val="000000"/>
              </a:solidFill>
              <a:effectLst>
                <a:outerShdw blurRad="38100" dist="38100" dir="2700000" algn="tl">
                  <a:srgbClr val="C0C0C0"/>
                </a:outerShdw>
              </a:effectLst>
              <a:ea typeface="微软雅黑" pitchFamily="34" charset="-122"/>
            </a:endParaRPr>
          </a:p>
          <a:p>
            <a:pPr eaLnBrk="0" hangingPunct="0">
              <a:lnSpc>
                <a:spcPct val="133000"/>
              </a:lnSpc>
              <a:buClr>
                <a:srgbClr val="009900"/>
              </a:buClr>
              <a:buSzPct val="100000"/>
              <a:buFont typeface="Arial" charset="0"/>
              <a:buChar char="→"/>
            </a:pPr>
            <a:r>
              <a:rPr lang="zh-CN" altLang="en-US" sz="1200" b="1" dirty="0">
                <a:solidFill>
                  <a:srgbClr val="FF0000"/>
                </a:solidFill>
                <a:effectLst>
                  <a:outerShdw blurRad="38100" dist="38100" dir="2700000" algn="tl">
                    <a:srgbClr val="C0C0C0"/>
                  </a:outerShdw>
                </a:effectLst>
                <a:ea typeface="微软雅黑" pitchFamily="34" charset="-122"/>
              </a:rPr>
              <a:t>Analysis/Verification of system </a:t>
            </a:r>
            <a:r>
              <a:rPr lang="en-US" altLang="zh-CN" sz="1200" b="1" dirty="0">
                <a:solidFill>
                  <a:srgbClr val="FF0000"/>
                </a:solidFill>
                <a:effectLst>
                  <a:outerShdw blurRad="38100" dist="38100" dir="2700000" algn="tl">
                    <a:srgbClr val="C0C0C0"/>
                  </a:outerShdw>
                </a:effectLst>
                <a:ea typeface="微软雅黑" pitchFamily="34" charset="-122"/>
              </a:rPr>
              <a:t>frequency adjustment</a:t>
            </a:r>
            <a:r>
              <a:rPr lang="zh-CN" altLang="en-US" sz="1200" b="1" dirty="0">
                <a:solidFill>
                  <a:srgbClr val="000000"/>
                </a:solidFill>
                <a:effectLst>
                  <a:outerShdw blurRad="38100" dist="38100" dir="2700000" algn="tl">
                    <a:srgbClr val="C0C0C0"/>
                  </a:outerShdw>
                </a:effectLst>
                <a:ea typeface="微软雅黑" pitchFamily="34" charset="-122"/>
              </a:rPr>
              <a:t>: </a:t>
            </a:r>
            <a:r>
              <a:rPr lang="en-US" altLang="zh-CN" sz="1200" b="1" dirty="0" smtClean="0">
                <a:solidFill>
                  <a:srgbClr val="000000"/>
                </a:solidFill>
                <a:effectLst>
                  <a:outerShdw blurRad="38100" dist="38100" dir="2700000" algn="tl">
                    <a:srgbClr val="C0C0C0"/>
                  </a:outerShdw>
                </a:effectLst>
                <a:ea typeface="微软雅黑" pitchFamily="34" charset="-122"/>
              </a:rPr>
              <a:t>identify </a:t>
            </a:r>
            <a:r>
              <a:rPr lang="en-US" altLang="zh-CN" sz="1200" b="1" dirty="0">
                <a:solidFill>
                  <a:srgbClr val="000000"/>
                </a:solidFill>
                <a:effectLst>
                  <a:outerShdw blurRad="38100" dist="38100" dir="2700000" algn="tl">
                    <a:srgbClr val="C0C0C0"/>
                  </a:outerShdw>
                </a:effectLst>
                <a:ea typeface="微软雅黑" pitchFamily="34" charset="-122"/>
              </a:rPr>
              <a:t>the impact of the development and consumption</a:t>
            </a:r>
            <a:r>
              <a:rPr lang="zh-CN" altLang="en-US" sz="1200" b="1" dirty="0">
                <a:solidFill>
                  <a:srgbClr val="000000"/>
                </a:solidFill>
                <a:effectLst>
                  <a:outerShdw blurRad="38100" dist="38100" dir="2700000" algn="tl">
                    <a:srgbClr val="C0C0C0"/>
                  </a:outerShdw>
                </a:effectLst>
                <a:ea typeface="微软雅黑" pitchFamily="34" charset="-122"/>
              </a:rPr>
              <a:t> plan </a:t>
            </a:r>
            <a:r>
              <a:rPr lang="en-US" altLang="zh-CN" sz="1200" b="1" dirty="0">
                <a:solidFill>
                  <a:srgbClr val="000000"/>
                </a:solidFill>
                <a:effectLst>
                  <a:outerShdw blurRad="38100" dist="38100" dir="2700000" algn="tl">
                    <a:srgbClr val="C0C0C0"/>
                  </a:outerShdw>
                </a:effectLst>
                <a:ea typeface="微软雅黑" pitchFamily="34" charset="-122"/>
              </a:rPr>
              <a:t>for wind power and other intermittent power on </a:t>
            </a:r>
            <a:r>
              <a:rPr lang="en-US" altLang="zh-CN" sz="1200" b="1" dirty="0" smtClean="0">
                <a:solidFill>
                  <a:srgbClr val="000000"/>
                </a:solidFill>
                <a:effectLst>
                  <a:outerShdw blurRad="38100" dist="38100" dir="2700000" algn="tl">
                    <a:srgbClr val="C0C0C0"/>
                  </a:outerShdw>
                </a:effectLst>
                <a:ea typeface="微软雅黑" pitchFamily="34" charset="-122"/>
              </a:rPr>
              <a:t>the stability </a:t>
            </a:r>
            <a:r>
              <a:rPr lang="en-US" altLang="zh-CN" sz="1200" b="1" dirty="0">
                <a:solidFill>
                  <a:srgbClr val="000000"/>
                </a:solidFill>
                <a:effectLst>
                  <a:outerShdw blurRad="38100" dist="38100" dir="2700000" algn="tl">
                    <a:srgbClr val="C0C0C0"/>
                  </a:outerShdw>
                </a:effectLst>
                <a:ea typeface="微软雅黑" pitchFamily="34" charset="-122"/>
              </a:rPr>
              <a:t>of system </a:t>
            </a:r>
            <a:r>
              <a:rPr lang="en-US" altLang="en-US" sz="1200" b="1" dirty="0">
                <a:solidFill>
                  <a:srgbClr val="000000"/>
                </a:solidFill>
                <a:effectLst>
                  <a:outerShdw blurRad="38100" dist="38100" dir="2700000" algn="tl">
                    <a:srgbClr val="C0C0C0"/>
                  </a:outerShdw>
                </a:effectLst>
                <a:ea typeface="微软雅黑" pitchFamily="34" charset="-122"/>
              </a:rPr>
              <a:t>frequency</a:t>
            </a:r>
            <a:r>
              <a:rPr lang="zh-CN" altLang="en-US" sz="1200" b="1" dirty="0">
                <a:solidFill>
                  <a:srgbClr val="000000"/>
                </a:solidFill>
                <a:effectLst>
                  <a:outerShdw blurRad="38100" dist="38100" dir="2700000" algn="tl">
                    <a:srgbClr val="C0C0C0"/>
                  </a:outerShdw>
                </a:effectLst>
                <a:ea typeface="微软雅黑" pitchFamily="34" charset="-122"/>
              </a:rPr>
              <a:t>and </a:t>
            </a:r>
            <a:r>
              <a:rPr lang="zh-CN" altLang="en-US" sz="1200" b="1" dirty="0" smtClean="0">
                <a:solidFill>
                  <a:srgbClr val="000000"/>
                </a:solidFill>
                <a:effectLst>
                  <a:outerShdw blurRad="38100" dist="38100" dir="2700000" algn="tl">
                    <a:srgbClr val="C0C0C0"/>
                  </a:outerShdw>
                </a:effectLst>
                <a:ea typeface="微软雅黑" pitchFamily="34" charset="-122"/>
              </a:rPr>
              <a:t>adjust </a:t>
            </a:r>
            <a:r>
              <a:rPr lang="en-US" altLang="zh-CN" sz="1200" b="1" dirty="0" smtClean="0">
                <a:solidFill>
                  <a:srgbClr val="000000"/>
                </a:solidFill>
                <a:effectLst>
                  <a:outerShdw blurRad="38100" dist="38100" dir="2700000" algn="tl">
                    <a:srgbClr val="C0C0C0"/>
                  </a:outerShdw>
                </a:effectLst>
                <a:ea typeface="微软雅黑" pitchFamily="34" charset="-122"/>
              </a:rPr>
              <a:t>the </a:t>
            </a:r>
            <a:r>
              <a:rPr lang="en-US" altLang="zh-CN" sz="1200" b="1" dirty="0">
                <a:solidFill>
                  <a:srgbClr val="000000"/>
                </a:solidFill>
                <a:effectLst>
                  <a:outerShdw blurRad="38100" dist="38100" dir="2700000" algn="tl">
                    <a:srgbClr val="C0C0C0"/>
                  </a:outerShdw>
                </a:effectLst>
                <a:ea typeface="微软雅黑" pitchFamily="34" charset="-122"/>
              </a:rPr>
              <a:t>consumption plan for wind power and </a:t>
            </a:r>
            <a:r>
              <a:rPr lang="en-US" altLang="zh-CN" sz="1200" b="1" dirty="0" smtClean="0">
                <a:solidFill>
                  <a:srgbClr val="000000"/>
                </a:solidFill>
                <a:effectLst>
                  <a:outerShdw blurRad="38100" dist="38100" dir="2700000" algn="tl">
                    <a:srgbClr val="C0C0C0"/>
                  </a:outerShdw>
                </a:effectLst>
                <a:ea typeface="微软雅黑" pitchFamily="34" charset="-122"/>
              </a:rPr>
              <a:t>wind curtailment level.</a:t>
            </a:r>
            <a:endParaRPr lang="en-US" altLang="zh-CN" sz="1200" b="1" dirty="0">
              <a:solidFill>
                <a:srgbClr val="000000"/>
              </a:solidFill>
              <a:effectLst>
                <a:outerShdw blurRad="38100" dist="38100" dir="2700000" algn="tl">
                  <a:srgbClr val="C0C0C0"/>
                </a:outerShdw>
              </a:effectLst>
              <a:ea typeface="微软雅黑" pitchFamily="34" charset="-122"/>
            </a:endParaRPr>
          </a:p>
        </p:txBody>
      </p:sp>
      <p:sp>
        <p:nvSpPr>
          <p:cNvPr id="47109"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pPr>
            <a:fld id="{54C5F29A-42A9-4D35-B538-316126794230}" type="slidenum">
              <a:rPr lang="en-US" altLang="zh-CN" sz="1600">
                <a:solidFill>
                  <a:schemeClr val="bg2"/>
                </a:solidFill>
              </a:rPr>
              <a:pPr algn="r">
                <a:buClr>
                  <a:srgbClr val="000000"/>
                </a:buClr>
                <a:buSzPct val="100000"/>
              </a:pPr>
              <a:t>24</a:t>
            </a:fld>
            <a:endParaRPr lang="en-US" altLang="zh-CN" sz="1600">
              <a:solidFill>
                <a:schemeClr val="bg2"/>
              </a:solidFill>
            </a:endParaRPr>
          </a:p>
        </p:txBody>
      </p:sp>
      <p:graphicFrame>
        <p:nvGraphicFramePr>
          <p:cNvPr id="47112" name="对象 5"/>
          <p:cNvGraphicFramePr>
            <a:graphicFrameLocks noChangeAspect="1"/>
          </p:cNvGraphicFramePr>
          <p:nvPr/>
        </p:nvGraphicFramePr>
        <p:xfrm>
          <a:off x="776288" y="2060575"/>
          <a:ext cx="4621212" cy="4483100"/>
        </p:xfrm>
        <a:graphic>
          <a:graphicData uri="http://schemas.openxmlformats.org/presentationml/2006/ole">
            <p:oleObj spid="_x0000_s47112" r:id="rId3" imgW="5978652" imgH="5926455" progId="">
              <p:embed/>
            </p:oleObj>
          </a:graphicData>
        </a:graphic>
      </p:graphicFrame>
      <p:sp>
        <p:nvSpPr>
          <p:cNvPr id="6" name="Text Box 6"/>
          <p:cNvSpPr txBox="1">
            <a:spLocks noChangeArrowheads="1"/>
          </p:cNvSpPr>
          <p:nvPr/>
        </p:nvSpPr>
        <p:spPr bwMode="auto">
          <a:xfrm>
            <a:off x="848544" y="2132856"/>
            <a:ext cx="2232248" cy="216024"/>
          </a:xfrm>
          <a:prstGeom prst="rect">
            <a:avLst/>
          </a:prstGeom>
          <a:blipFill>
            <a:blip r:embed="rId4" cstate="print"/>
            <a:stretch>
              <a:fillRect/>
            </a:stretch>
          </a:blipFill>
          <a:ln w="9525">
            <a:noFill/>
            <a:miter lim="800000"/>
            <a:headEnd/>
            <a:tailEnd/>
          </a:ln>
          <a:effectLst/>
        </p:spPr>
        <p:txBody>
          <a:bodyPr lIns="36000" tIns="0" rIns="0" bIns="0" anchor="t">
            <a:noAutofit/>
          </a:bodyPr>
          <a:lstStyle/>
          <a:p>
            <a:pPr algn="ctr">
              <a:spcBef>
                <a:spcPts val="0"/>
              </a:spcBef>
            </a:pPr>
            <a:r>
              <a:rPr lang="en-US" altLang="zh-CN" sz="900" b="1" dirty="0" smtClean="0"/>
              <a:t>I. Optimization of multi-regional power</a:t>
            </a:r>
            <a:endParaRPr lang="en-US" altLang="zh-CN" sz="900" b="1" dirty="0"/>
          </a:p>
        </p:txBody>
      </p:sp>
      <p:sp>
        <p:nvSpPr>
          <p:cNvPr id="7" name="Text Box 6"/>
          <p:cNvSpPr txBox="1">
            <a:spLocks noChangeArrowheads="1"/>
          </p:cNvSpPr>
          <p:nvPr/>
        </p:nvSpPr>
        <p:spPr bwMode="auto">
          <a:xfrm>
            <a:off x="3800872" y="6093296"/>
            <a:ext cx="1368152" cy="216024"/>
          </a:xfrm>
          <a:prstGeom prst="rect">
            <a:avLst/>
          </a:prstGeom>
          <a:blipFill>
            <a:blip r:embed="rId5" cstate="print"/>
            <a:stretch>
              <a:fillRect/>
            </a:stretch>
          </a:blipFill>
          <a:ln w="9525">
            <a:noFill/>
            <a:miter lim="800000"/>
            <a:headEnd/>
            <a:tailEnd/>
          </a:ln>
          <a:effectLst/>
        </p:spPr>
        <p:txBody>
          <a:bodyPr lIns="36000" tIns="0" rIns="0" bIns="0" anchor="ctr">
            <a:noAutofit/>
          </a:bodyPr>
          <a:lstStyle/>
          <a:p>
            <a:pPr algn="ctr">
              <a:spcBef>
                <a:spcPts val="0"/>
              </a:spcBef>
            </a:pPr>
            <a:r>
              <a:rPr lang="en-US" altLang="zh-CN" sz="1100" b="1" dirty="0" smtClean="0"/>
              <a:t>Plan for output power planning scenario</a:t>
            </a:r>
            <a:endParaRPr lang="en-US" altLang="zh-CN" sz="1100" b="1" dirty="0"/>
          </a:p>
        </p:txBody>
      </p:sp>
      <p:sp>
        <p:nvSpPr>
          <p:cNvPr id="8" name="Text Box 6"/>
          <p:cNvSpPr txBox="1">
            <a:spLocks noChangeArrowheads="1"/>
          </p:cNvSpPr>
          <p:nvPr/>
        </p:nvSpPr>
        <p:spPr bwMode="auto">
          <a:xfrm>
            <a:off x="828000" y="2492896"/>
            <a:ext cx="2304000" cy="648072"/>
          </a:xfrm>
          <a:prstGeom prst="rect">
            <a:avLst/>
          </a:prstGeom>
          <a:blipFill>
            <a:blip r:embed="rId6" cstate="print"/>
            <a:stretch>
              <a:fillRect/>
            </a:stretch>
          </a:blipFill>
          <a:ln w="9525">
            <a:noFill/>
            <a:miter lim="800000"/>
            <a:headEnd/>
            <a:tailEnd/>
          </a:ln>
          <a:effectLst/>
        </p:spPr>
        <p:txBody>
          <a:bodyPr lIns="36000" tIns="0" rIns="0" bIns="0" anchor="t">
            <a:noAutofit/>
          </a:bodyPr>
          <a:lstStyle/>
          <a:p>
            <a:pPr>
              <a:spcBef>
                <a:spcPts val="0"/>
              </a:spcBef>
              <a:spcAft>
                <a:spcPts val="100"/>
              </a:spcAft>
            </a:pPr>
            <a:r>
              <a:rPr lang="en-US" altLang="zh-CN" sz="600" b="1" dirty="0" smtClean="0"/>
              <a:t>1. </a:t>
            </a:r>
            <a:r>
              <a:rPr lang="en-US" altLang="zh-CN" sz="600" b="1" dirty="0" smtClean="0"/>
              <a:t>Identify the </a:t>
            </a:r>
            <a:r>
              <a:rPr lang="en-US" altLang="zh-CN" sz="600" b="1" dirty="0" smtClean="0"/>
              <a:t>scale and layout for non-fossil energy power development</a:t>
            </a:r>
          </a:p>
          <a:p>
            <a:pPr>
              <a:spcBef>
                <a:spcPts val="0"/>
              </a:spcBef>
              <a:spcAft>
                <a:spcPts val="100"/>
              </a:spcAft>
            </a:pPr>
            <a:r>
              <a:rPr lang="en-US" altLang="zh-CN" sz="600" b="1" dirty="0" smtClean="0"/>
              <a:t>2. </a:t>
            </a:r>
            <a:r>
              <a:rPr lang="en-US" altLang="zh-CN" sz="600" b="1" dirty="0" smtClean="0"/>
              <a:t>Optimize the </a:t>
            </a:r>
            <a:r>
              <a:rPr lang="en-US" altLang="zh-CN" sz="600" b="1" dirty="0" smtClean="0"/>
              <a:t>scale and layout for power and power flow in various regions</a:t>
            </a:r>
          </a:p>
          <a:p>
            <a:pPr>
              <a:spcBef>
                <a:spcPts val="0"/>
              </a:spcBef>
              <a:spcAft>
                <a:spcPts val="100"/>
              </a:spcAft>
            </a:pPr>
            <a:r>
              <a:rPr lang="en-US" altLang="zh-CN" sz="600" b="1" dirty="0" smtClean="0"/>
              <a:t>3. </a:t>
            </a:r>
            <a:r>
              <a:rPr lang="en-US" altLang="zh-CN" sz="600" b="1" dirty="0" smtClean="0"/>
              <a:t>Identify the </a:t>
            </a:r>
            <a:r>
              <a:rPr lang="en-US" altLang="zh-CN" sz="600" b="1" dirty="0" smtClean="0"/>
              <a:t>total costs and composition of power system</a:t>
            </a:r>
          </a:p>
          <a:p>
            <a:pPr>
              <a:spcBef>
                <a:spcPts val="0"/>
              </a:spcBef>
              <a:spcAft>
                <a:spcPts val="100"/>
              </a:spcAft>
            </a:pPr>
            <a:r>
              <a:rPr lang="en-US" altLang="zh-CN" sz="600" b="1" dirty="0" smtClean="0"/>
              <a:t>4. Emission scale and layout of environmental pollutants and CO2</a:t>
            </a:r>
            <a:endParaRPr lang="en-US" altLang="zh-CN" sz="600" b="1" dirty="0"/>
          </a:p>
        </p:txBody>
      </p:sp>
      <p:sp>
        <p:nvSpPr>
          <p:cNvPr id="9" name="Text Box 6"/>
          <p:cNvSpPr txBox="1">
            <a:spLocks noChangeArrowheads="1"/>
          </p:cNvSpPr>
          <p:nvPr/>
        </p:nvSpPr>
        <p:spPr bwMode="auto">
          <a:xfrm>
            <a:off x="848544" y="3573016"/>
            <a:ext cx="2232248" cy="216024"/>
          </a:xfrm>
          <a:prstGeom prst="rect">
            <a:avLst/>
          </a:prstGeom>
          <a:blipFill>
            <a:blip r:embed="rId4" cstate="print"/>
            <a:stretch>
              <a:fillRect/>
            </a:stretch>
          </a:blipFill>
          <a:ln w="9525">
            <a:noFill/>
            <a:miter lim="800000"/>
            <a:headEnd/>
            <a:tailEnd/>
          </a:ln>
          <a:effectLst/>
        </p:spPr>
        <p:txBody>
          <a:bodyPr lIns="36000" tIns="0" rIns="0" bIns="0" anchor="t">
            <a:noAutofit/>
          </a:bodyPr>
          <a:lstStyle/>
          <a:p>
            <a:pPr algn="ctr">
              <a:spcBef>
                <a:spcPts val="0"/>
              </a:spcBef>
            </a:pPr>
            <a:r>
              <a:rPr lang="en-US" altLang="zh-CN" sz="900" b="1" dirty="0" smtClean="0"/>
              <a:t>II. Production stimulation of power system</a:t>
            </a:r>
            <a:endParaRPr lang="en-US" altLang="zh-CN" sz="900" b="1" dirty="0"/>
          </a:p>
        </p:txBody>
      </p:sp>
      <p:sp>
        <p:nvSpPr>
          <p:cNvPr id="10" name="Text Box 6"/>
          <p:cNvSpPr txBox="1">
            <a:spLocks noChangeArrowheads="1"/>
          </p:cNvSpPr>
          <p:nvPr/>
        </p:nvSpPr>
        <p:spPr bwMode="auto">
          <a:xfrm>
            <a:off x="848544" y="5013176"/>
            <a:ext cx="2232248" cy="216024"/>
          </a:xfrm>
          <a:prstGeom prst="rect">
            <a:avLst/>
          </a:prstGeom>
          <a:blipFill>
            <a:blip r:embed="rId4" cstate="print"/>
            <a:stretch>
              <a:fillRect/>
            </a:stretch>
          </a:blipFill>
          <a:ln w="9525">
            <a:noFill/>
            <a:miter lim="800000"/>
            <a:headEnd/>
            <a:tailEnd/>
          </a:ln>
          <a:effectLst/>
        </p:spPr>
        <p:txBody>
          <a:bodyPr lIns="36000" tIns="0" rIns="0" bIns="0" anchor="t">
            <a:noAutofit/>
          </a:bodyPr>
          <a:lstStyle/>
          <a:p>
            <a:pPr algn="ctr">
              <a:spcBef>
                <a:spcPts val="0"/>
              </a:spcBef>
            </a:pPr>
            <a:r>
              <a:rPr lang="en-US" altLang="zh-CN" sz="900" b="1" dirty="0" smtClean="0"/>
              <a:t>III. Analysis/Verification of system frequency adjustment</a:t>
            </a:r>
            <a:endParaRPr lang="en-US" altLang="zh-CN" sz="900" b="1" dirty="0"/>
          </a:p>
        </p:txBody>
      </p:sp>
      <p:sp>
        <p:nvSpPr>
          <p:cNvPr id="11" name="Text Box 6"/>
          <p:cNvSpPr txBox="1">
            <a:spLocks noChangeArrowheads="1"/>
          </p:cNvSpPr>
          <p:nvPr/>
        </p:nvSpPr>
        <p:spPr bwMode="auto">
          <a:xfrm>
            <a:off x="812800" y="3933056"/>
            <a:ext cx="2340000" cy="648072"/>
          </a:xfrm>
          <a:prstGeom prst="rect">
            <a:avLst/>
          </a:prstGeom>
          <a:blipFill>
            <a:blip r:embed="rId6" cstate="print"/>
            <a:stretch>
              <a:fillRect/>
            </a:stretch>
          </a:blipFill>
          <a:ln w="9525">
            <a:noFill/>
            <a:miter lim="800000"/>
            <a:headEnd/>
            <a:tailEnd/>
          </a:ln>
          <a:effectLst/>
        </p:spPr>
        <p:txBody>
          <a:bodyPr lIns="36000" tIns="0" rIns="0" bIns="0" anchor="t">
            <a:noAutofit/>
          </a:bodyPr>
          <a:lstStyle/>
          <a:p>
            <a:pPr>
              <a:spcBef>
                <a:spcPts val="0"/>
              </a:spcBef>
              <a:spcAft>
                <a:spcPts val="100"/>
              </a:spcAft>
            </a:pPr>
            <a:r>
              <a:rPr lang="en-US" altLang="zh-CN" sz="600" b="1" dirty="0" smtClean="0"/>
              <a:t>1. </a:t>
            </a:r>
            <a:r>
              <a:rPr lang="en-US" altLang="zh-CN" sz="600" b="1" dirty="0" smtClean="0"/>
              <a:t>Identify </a:t>
            </a:r>
            <a:r>
              <a:rPr lang="en-US" altLang="zh-CN" sz="600" b="1" dirty="0" smtClean="0"/>
              <a:t>the operating curve of various power including wind power</a:t>
            </a:r>
          </a:p>
          <a:p>
            <a:pPr>
              <a:spcBef>
                <a:spcPts val="0"/>
              </a:spcBef>
              <a:spcAft>
                <a:spcPts val="100"/>
              </a:spcAft>
            </a:pPr>
            <a:r>
              <a:rPr lang="en-US" altLang="zh-CN" sz="600" b="1" dirty="0" smtClean="0"/>
              <a:t>2. </a:t>
            </a:r>
            <a:r>
              <a:rPr lang="en-US" altLang="zh-CN" sz="600" b="1" dirty="0" smtClean="0"/>
              <a:t>Identify </a:t>
            </a:r>
            <a:r>
              <a:rPr lang="en-US" altLang="zh-CN" sz="600" b="1" dirty="0" smtClean="0"/>
              <a:t>the operating curve of trans-provincial connection line</a:t>
            </a:r>
          </a:p>
          <a:p>
            <a:pPr>
              <a:spcBef>
                <a:spcPts val="0"/>
              </a:spcBef>
              <a:spcAft>
                <a:spcPts val="100"/>
              </a:spcAft>
            </a:pPr>
            <a:r>
              <a:rPr lang="en-US" altLang="zh-CN" sz="600" b="1" dirty="0" smtClean="0"/>
              <a:t>3. </a:t>
            </a:r>
            <a:r>
              <a:rPr lang="en-US" altLang="zh-CN" sz="600" b="1" dirty="0" smtClean="0"/>
              <a:t>Identify </a:t>
            </a:r>
            <a:r>
              <a:rPr lang="en-US" altLang="zh-CN" sz="600" b="1" dirty="0" smtClean="0"/>
              <a:t>wind and solar curtailment and fuel consumption CO2</a:t>
            </a:r>
            <a:endParaRPr lang="en-US" altLang="zh-CN" sz="600" b="1" dirty="0"/>
          </a:p>
        </p:txBody>
      </p:sp>
      <p:sp>
        <p:nvSpPr>
          <p:cNvPr id="12" name="Text Box 6"/>
          <p:cNvSpPr txBox="1">
            <a:spLocks noChangeArrowheads="1"/>
          </p:cNvSpPr>
          <p:nvPr/>
        </p:nvSpPr>
        <p:spPr bwMode="auto">
          <a:xfrm>
            <a:off x="812800" y="5445224"/>
            <a:ext cx="2340000" cy="504056"/>
          </a:xfrm>
          <a:prstGeom prst="rect">
            <a:avLst/>
          </a:prstGeom>
          <a:blipFill>
            <a:blip r:embed="rId6" cstate="print"/>
            <a:stretch>
              <a:fillRect/>
            </a:stretch>
          </a:blipFill>
          <a:ln w="9525">
            <a:noFill/>
            <a:miter lim="800000"/>
            <a:headEnd/>
            <a:tailEnd/>
          </a:ln>
          <a:effectLst/>
        </p:spPr>
        <p:txBody>
          <a:bodyPr lIns="36000" tIns="0" rIns="0" bIns="0" anchor="t">
            <a:noAutofit/>
          </a:bodyPr>
          <a:lstStyle/>
          <a:p>
            <a:pPr>
              <a:spcBef>
                <a:spcPts val="0"/>
              </a:spcBef>
              <a:spcAft>
                <a:spcPts val="100"/>
              </a:spcAft>
            </a:pPr>
            <a:r>
              <a:rPr lang="en-US" altLang="zh-CN" sz="600" b="1" dirty="0" smtClean="0"/>
              <a:t>1. </a:t>
            </a:r>
            <a:r>
              <a:rPr lang="en-US" altLang="zh-CN" sz="600" b="1" dirty="0" smtClean="0"/>
              <a:t>The overall situation </a:t>
            </a:r>
            <a:r>
              <a:rPr lang="en-US" altLang="zh-CN" sz="600" b="1" dirty="0" smtClean="0"/>
              <a:t>of system frequency adjustment capacity and evaluation</a:t>
            </a:r>
          </a:p>
          <a:p>
            <a:pPr>
              <a:spcBef>
                <a:spcPts val="0"/>
              </a:spcBef>
              <a:spcAft>
                <a:spcPts val="100"/>
              </a:spcAft>
            </a:pPr>
            <a:r>
              <a:rPr lang="en-US" altLang="zh-CN" sz="600" b="1" dirty="0" smtClean="0"/>
              <a:t>2. </a:t>
            </a:r>
            <a:r>
              <a:rPr lang="en-US" altLang="zh-CN" sz="600" b="1" dirty="0" smtClean="0"/>
              <a:t>Adjust </a:t>
            </a:r>
            <a:r>
              <a:rPr lang="en-US" altLang="zh-CN" sz="600" b="1" dirty="0" smtClean="0"/>
              <a:t>wind power consumption plan and </a:t>
            </a:r>
            <a:r>
              <a:rPr lang="en-US" altLang="zh-CN" sz="600" b="1" dirty="0" smtClean="0"/>
              <a:t>wind </a:t>
            </a:r>
            <a:r>
              <a:rPr lang="en-US" altLang="zh-CN" sz="600" b="1" dirty="0" smtClean="0"/>
              <a:t>and solar curtailment </a:t>
            </a:r>
            <a:r>
              <a:rPr lang="en-US" altLang="zh-CN" sz="600" b="1" dirty="0" smtClean="0"/>
              <a:t>level</a:t>
            </a:r>
            <a:endParaRPr lang="en-US" altLang="zh-CN" sz="600" b="1" dirty="0"/>
          </a:p>
        </p:txBody>
      </p:sp>
      <p:sp>
        <p:nvSpPr>
          <p:cNvPr id="13" name="Text Box 6"/>
          <p:cNvSpPr txBox="1">
            <a:spLocks noChangeArrowheads="1"/>
          </p:cNvSpPr>
          <p:nvPr/>
        </p:nvSpPr>
        <p:spPr bwMode="auto">
          <a:xfrm>
            <a:off x="3872880" y="4725144"/>
            <a:ext cx="1224136" cy="648072"/>
          </a:xfrm>
          <a:prstGeom prst="flowChartDecision">
            <a:avLst/>
          </a:prstGeom>
          <a:blipFill>
            <a:blip r:embed="rId6" cstate="print"/>
            <a:stretch>
              <a:fillRect/>
            </a:stretch>
          </a:blipFill>
          <a:ln w="9525">
            <a:noFill/>
            <a:miter lim="800000"/>
            <a:headEnd/>
            <a:tailEnd/>
          </a:ln>
          <a:effectLst/>
        </p:spPr>
        <p:txBody>
          <a:bodyPr lIns="36000" tIns="0" rIns="0" bIns="0" anchor="t">
            <a:noAutofit/>
          </a:bodyPr>
          <a:lstStyle/>
          <a:p>
            <a:pPr algn="ctr">
              <a:spcBef>
                <a:spcPts val="0"/>
              </a:spcBef>
              <a:spcAft>
                <a:spcPts val="0"/>
              </a:spcAft>
            </a:pPr>
            <a:r>
              <a:rPr lang="en-US" altLang="zh-CN" sz="400" b="1" dirty="0" smtClean="0"/>
              <a:t>Whether there exist acceptable limits in wind and solar curtailment levels in various regions</a:t>
            </a:r>
            <a:endParaRPr lang="en-US" altLang="zh-CN" sz="400" b="1" dirty="0"/>
          </a:p>
        </p:txBody>
      </p:sp>
      <p:sp>
        <p:nvSpPr>
          <p:cNvPr id="14" name="Text Box 6"/>
          <p:cNvSpPr txBox="1">
            <a:spLocks noChangeArrowheads="1"/>
          </p:cNvSpPr>
          <p:nvPr/>
        </p:nvSpPr>
        <p:spPr bwMode="auto">
          <a:xfrm>
            <a:off x="3168000" y="2492896"/>
            <a:ext cx="1656184" cy="216024"/>
          </a:xfrm>
          <a:prstGeom prst="rect">
            <a:avLst/>
          </a:prstGeom>
          <a:solidFill>
            <a:schemeClr val="bg1"/>
          </a:solidFill>
          <a:ln w="9525">
            <a:noFill/>
            <a:miter lim="800000"/>
            <a:headEnd/>
            <a:tailEnd/>
          </a:ln>
          <a:effectLst/>
        </p:spPr>
        <p:txBody>
          <a:bodyPr lIns="36000" tIns="0" rIns="0" bIns="0" anchor="ctr">
            <a:noAutofit/>
          </a:bodyPr>
          <a:lstStyle/>
          <a:p>
            <a:pPr algn="ctr">
              <a:spcBef>
                <a:spcPts val="0"/>
              </a:spcBef>
            </a:pPr>
            <a:r>
              <a:rPr lang="en-US" altLang="zh-CN" sz="500" b="1" dirty="0" smtClean="0"/>
              <a:t>Adjusting wind power consumption plan and electricity level of wind and solar curtailment </a:t>
            </a:r>
            <a:endParaRPr lang="en-US" altLang="zh-CN" sz="500" b="1" dirty="0"/>
          </a:p>
        </p:txBody>
      </p:sp>
      <p:sp>
        <p:nvSpPr>
          <p:cNvPr id="15" name="Text Box 6"/>
          <p:cNvSpPr txBox="1">
            <a:spLocks noChangeArrowheads="1"/>
          </p:cNvSpPr>
          <p:nvPr/>
        </p:nvSpPr>
        <p:spPr bwMode="auto">
          <a:xfrm>
            <a:off x="4520952" y="4437112"/>
            <a:ext cx="216024" cy="216024"/>
          </a:xfrm>
          <a:prstGeom prst="rect">
            <a:avLst/>
          </a:prstGeom>
          <a:solidFill>
            <a:schemeClr val="bg1"/>
          </a:solidFill>
          <a:ln w="9525">
            <a:noFill/>
            <a:miter lim="800000"/>
            <a:headEnd/>
            <a:tailEnd/>
          </a:ln>
          <a:effectLst/>
        </p:spPr>
        <p:txBody>
          <a:bodyPr lIns="36000" tIns="0" rIns="0" bIns="0" anchor="ctr">
            <a:noAutofit/>
          </a:bodyPr>
          <a:lstStyle/>
          <a:p>
            <a:pPr>
              <a:spcBef>
                <a:spcPts val="0"/>
              </a:spcBef>
            </a:pPr>
            <a:r>
              <a:rPr lang="en-US" altLang="zh-CN" sz="900" b="1" dirty="0" smtClean="0"/>
              <a:t>No</a:t>
            </a:r>
            <a:endParaRPr lang="en-US" altLang="zh-CN" sz="900" b="1" dirty="0"/>
          </a:p>
        </p:txBody>
      </p:sp>
      <p:sp>
        <p:nvSpPr>
          <p:cNvPr id="16" name="Text Box 6"/>
          <p:cNvSpPr txBox="1">
            <a:spLocks noChangeArrowheads="1"/>
          </p:cNvSpPr>
          <p:nvPr/>
        </p:nvSpPr>
        <p:spPr bwMode="auto">
          <a:xfrm>
            <a:off x="4520952" y="5661248"/>
            <a:ext cx="288032" cy="216024"/>
          </a:xfrm>
          <a:prstGeom prst="rect">
            <a:avLst/>
          </a:prstGeom>
          <a:solidFill>
            <a:schemeClr val="bg1"/>
          </a:solidFill>
          <a:ln w="9525">
            <a:noFill/>
            <a:miter lim="800000"/>
            <a:headEnd/>
            <a:tailEnd/>
          </a:ln>
          <a:effectLst/>
        </p:spPr>
        <p:txBody>
          <a:bodyPr lIns="36000" tIns="0" rIns="0" bIns="0" anchor="ctr">
            <a:noAutofit/>
          </a:bodyPr>
          <a:lstStyle/>
          <a:p>
            <a:pPr>
              <a:spcBef>
                <a:spcPts val="0"/>
              </a:spcBef>
            </a:pPr>
            <a:r>
              <a:rPr lang="en-US" altLang="zh-CN" sz="900" b="1" dirty="0" smtClean="0"/>
              <a:t>Yes</a:t>
            </a:r>
            <a:endParaRPr lang="en-US" altLang="zh-CN" sz="9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7" name="Group 2"/>
          <p:cNvGrpSpPr>
            <a:grpSpLocks/>
          </p:cNvGrpSpPr>
          <p:nvPr/>
        </p:nvGrpSpPr>
        <p:grpSpPr bwMode="auto">
          <a:xfrm>
            <a:off x="633413" y="188913"/>
            <a:ext cx="8750300" cy="6648450"/>
            <a:chOff x="0" y="0"/>
            <a:chExt cx="5512" cy="4188"/>
          </a:xfrm>
        </p:grpSpPr>
        <p:sp>
          <p:nvSpPr>
            <p:cNvPr id="28675" name="AutoShape 3"/>
            <p:cNvSpPr>
              <a:spLocks noChangeAspect="1" noChangeArrowheads="1" noTextEdit="1"/>
            </p:cNvSpPr>
            <p:nvPr/>
          </p:nvSpPr>
          <p:spPr bwMode="auto">
            <a:xfrm>
              <a:off x="0" y="0"/>
              <a:ext cx="5512" cy="4188"/>
            </a:xfrm>
            <a:prstGeom prst="rect">
              <a:avLst/>
            </a:prstGeom>
            <a:noFill/>
            <a:ln w="9525">
              <a:noFill/>
              <a:miter lim="800000"/>
              <a:headEnd/>
              <a:tailEnd/>
            </a:ln>
          </p:spPr>
          <p:txBody>
            <a:bodyPr/>
            <a:lstStyle/>
            <a:p>
              <a:pPr>
                <a:buClr>
                  <a:srgbClr val="000000"/>
                </a:buClr>
                <a:buSzPct val="100000"/>
                <a:defRPr/>
              </a:pPr>
              <a:endParaRPr lang="zh-CN" altLang="en-US">
                <a:latin typeface="+mj-lt"/>
              </a:endParaRPr>
            </a:p>
          </p:txBody>
        </p:sp>
        <p:sp>
          <p:nvSpPr>
            <p:cNvPr id="28676" name="Rectangle 4"/>
            <p:cNvSpPr>
              <a:spLocks noChangeArrowheads="1"/>
            </p:cNvSpPr>
            <p:nvPr/>
          </p:nvSpPr>
          <p:spPr bwMode="auto">
            <a:xfrm>
              <a:off x="5041" y="3483"/>
              <a:ext cx="433" cy="676"/>
            </a:xfrm>
            <a:prstGeom prst="rect">
              <a:avLst/>
            </a:prstGeom>
            <a:noFill/>
            <a:ln w="7938" cap="rnd" cmpd="sng">
              <a:solidFill>
                <a:srgbClr val="000000"/>
              </a:solidFill>
              <a:miter lim="800000"/>
              <a:headEnd/>
              <a:tailEnd/>
            </a:ln>
          </p:spPr>
          <p:txBody>
            <a:bodyPr/>
            <a:lstStyle/>
            <a:p>
              <a:pPr>
                <a:buClr>
                  <a:srgbClr val="000000"/>
                </a:buClr>
                <a:buSzPct val="100000"/>
                <a:defRPr/>
              </a:pPr>
              <a:endParaRPr lang="zh-CN" altLang="en-US" sz="1800" b="1">
                <a:solidFill>
                  <a:schemeClr val="accent2"/>
                </a:solidFill>
                <a:latin typeface="+mj-lt"/>
                <a:ea typeface="宋体" pitchFamily="2" charset="-122"/>
              </a:endParaRPr>
            </a:p>
          </p:txBody>
        </p:sp>
        <p:sp>
          <p:nvSpPr>
            <p:cNvPr id="28677" name="Freeform 5"/>
            <p:cNvSpPr>
              <a:spLocks/>
            </p:cNvSpPr>
            <p:nvPr/>
          </p:nvSpPr>
          <p:spPr bwMode="auto">
            <a:xfrm>
              <a:off x="5041" y="3483"/>
              <a:ext cx="335" cy="123"/>
            </a:xfrm>
            <a:custGeom>
              <a:avLst/>
              <a:gdLst>
                <a:gd name="T0" fmla="*/ 0 w 335"/>
                <a:gd name="T1" fmla="*/ 0 h 123"/>
                <a:gd name="T2" fmla="*/ 335 w 335"/>
                <a:gd name="T3" fmla="*/ 123 h 123"/>
              </a:gdLst>
              <a:ahLst/>
              <a:cxnLst>
                <a:cxn ang="0">
                  <a:pos x="330" y="5"/>
                </a:cxn>
                <a:cxn ang="0">
                  <a:pos x="318" y="16"/>
                </a:cxn>
                <a:cxn ang="0">
                  <a:pos x="304" y="24"/>
                </a:cxn>
                <a:cxn ang="0">
                  <a:pos x="297" y="35"/>
                </a:cxn>
                <a:cxn ang="0">
                  <a:pos x="291" y="42"/>
                </a:cxn>
                <a:cxn ang="0">
                  <a:pos x="284" y="46"/>
                </a:cxn>
                <a:cxn ang="0">
                  <a:pos x="270" y="54"/>
                </a:cxn>
                <a:cxn ang="0">
                  <a:pos x="265" y="54"/>
                </a:cxn>
                <a:cxn ang="0">
                  <a:pos x="245" y="54"/>
                </a:cxn>
                <a:cxn ang="0">
                  <a:pos x="240" y="48"/>
                </a:cxn>
                <a:cxn ang="0">
                  <a:pos x="229" y="55"/>
                </a:cxn>
                <a:cxn ang="0">
                  <a:pos x="218" y="63"/>
                </a:cxn>
                <a:cxn ang="0">
                  <a:pos x="209" y="70"/>
                </a:cxn>
                <a:cxn ang="0">
                  <a:pos x="198" y="70"/>
                </a:cxn>
                <a:cxn ang="0">
                  <a:pos x="190" y="76"/>
                </a:cxn>
                <a:cxn ang="0">
                  <a:pos x="180" y="75"/>
                </a:cxn>
                <a:cxn ang="0">
                  <a:pos x="170" y="78"/>
                </a:cxn>
                <a:cxn ang="0">
                  <a:pos x="159" y="76"/>
                </a:cxn>
                <a:cxn ang="0">
                  <a:pos x="152" y="83"/>
                </a:cxn>
                <a:cxn ang="0">
                  <a:pos x="133" y="87"/>
                </a:cxn>
                <a:cxn ang="0">
                  <a:pos x="123" y="89"/>
                </a:cxn>
                <a:cxn ang="0">
                  <a:pos x="118" y="100"/>
                </a:cxn>
                <a:cxn ang="0">
                  <a:pos x="112" y="100"/>
                </a:cxn>
                <a:cxn ang="0">
                  <a:pos x="119" y="115"/>
                </a:cxn>
                <a:cxn ang="0">
                  <a:pos x="111" y="121"/>
                </a:cxn>
                <a:cxn ang="0">
                  <a:pos x="103" y="119"/>
                </a:cxn>
                <a:cxn ang="0">
                  <a:pos x="99" y="104"/>
                </a:cxn>
                <a:cxn ang="0">
                  <a:pos x="99" y="92"/>
                </a:cxn>
                <a:cxn ang="0">
                  <a:pos x="99" y="82"/>
                </a:cxn>
                <a:cxn ang="0">
                  <a:pos x="92" y="82"/>
                </a:cxn>
                <a:cxn ang="0">
                  <a:pos x="79" y="85"/>
                </a:cxn>
                <a:cxn ang="0">
                  <a:pos x="71" y="82"/>
                </a:cxn>
                <a:cxn ang="0">
                  <a:pos x="61" y="85"/>
                </a:cxn>
                <a:cxn ang="0">
                  <a:pos x="48" y="83"/>
                </a:cxn>
                <a:cxn ang="0">
                  <a:pos x="41" y="81"/>
                </a:cxn>
                <a:cxn ang="0">
                  <a:pos x="32" y="76"/>
                </a:cxn>
                <a:cxn ang="0">
                  <a:pos x="17" y="67"/>
                </a:cxn>
                <a:cxn ang="0">
                  <a:pos x="12" y="47"/>
                </a:cxn>
                <a:cxn ang="0">
                  <a:pos x="17" y="39"/>
                </a:cxn>
                <a:cxn ang="0">
                  <a:pos x="6" y="37"/>
                </a:cxn>
                <a:cxn ang="0">
                  <a:pos x="0" y="0"/>
                </a:cxn>
              </a:cxnLst>
              <a:rect l="T0" t="T1" r="T2" b="T3"/>
              <a:pathLst>
                <a:path w="335" h="123">
                  <a:moveTo>
                    <a:pt x="335" y="0"/>
                  </a:moveTo>
                  <a:lnTo>
                    <a:pt x="330" y="5"/>
                  </a:lnTo>
                  <a:lnTo>
                    <a:pt x="323" y="18"/>
                  </a:lnTo>
                  <a:lnTo>
                    <a:pt x="318" y="16"/>
                  </a:lnTo>
                  <a:lnTo>
                    <a:pt x="309" y="26"/>
                  </a:lnTo>
                  <a:lnTo>
                    <a:pt x="304" y="24"/>
                  </a:lnTo>
                  <a:lnTo>
                    <a:pt x="302" y="27"/>
                  </a:lnTo>
                  <a:lnTo>
                    <a:pt x="297" y="35"/>
                  </a:lnTo>
                  <a:lnTo>
                    <a:pt x="293" y="37"/>
                  </a:lnTo>
                  <a:lnTo>
                    <a:pt x="291" y="42"/>
                  </a:lnTo>
                  <a:lnTo>
                    <a:pt x="285" y="44"/>
                  </a:lnTo>
                  <a:lnTo>
                    <a:pt x="284" y="46"/>
                  </a:lnTo>
                  <a:lnTo>
                    <a:pt x="278" y="46"/>
                  </a:lnTo>
                  <a:lnTo>
                    <a:pt x="270" y="54"/>
                  </a:lnTo>
                  <a:lnTo>
                    <a:pt x="268" y="50"/>
                  </a:lnTo>
                  <a:lnTo>
                    <a:pt x="265" y="54"/>
                  </a:lnTo>
                  <a:lnTo>
                    <a:pt x="257" y="50"/>
                  </a:lnTo>
                  <a:lnTo>
                    <a:pt x="245" y="54"/>
                  </a:lnTo>
                  <a:lnTo>
                    <a:pt x="242" y="54"/>
                  </a:lnTo>
                  <a:lnTo>
                    <a:pt x="240" y="48"/>
                  </a:lnTo>
                  <a:lnTo>
                    <a:pt x="237" y="55"/>
                  </a:lnTo>
                  <a:lnTo>
                    <a:pt x="229" y="55"/>
                  </a:lnTo>
                  <a:lnTo>
                    <a:pt x="225" y="70"/>
                  </a:lnTo>
                  <a:lnTo>
                    <a:pt x="218" y="63"/>
                  </a:lnTo>
                  <a:lnTo>
                    <a:pt x="214" y="63"/>
                  </a:lnTo>
                  <a:lnTo>
                    <a:pt x="209" y="70"/>
                  </a:lnTo>
                  <a:lnTo>
                    <a:pt x="203" y="67"/>
                  </a:lnTo>
                  <a:lnTo>
                    <a:pt x="198" y="70"/>
                  </a:lnTo>
                  <a:lnTo>
                    <a:pt x="194" y="67"/>
                  </a:lnTo>
                  <a:lnTo>
                    <a:pt x="190" y="76"/>
                  </a:lnTo>
                  <a:lnTo>
                    <a:pt x="190" y="74"/>
                  </a:lnTo>
                  <a:lnTo>
                    <a:pt x="180" y="75"/>
                  </a:lnTo>
                  <a:lnTo>
                    <a:pt x="174" y="70"/>
                  </a:lnTo>
                  <a:lnTo>
                    <a:pt x="170" y="78"/>
                  </a:lnTo>
                  <a:lnTo>
                    <a:pt x="165" y="74"/>
                  </a:lnTo>
                  <a:lnTo>
                    <a:pt x="159" y="76"/>
                  </a:lnTo>
                  <a:lnTo>
                    <a:pt x="154" y="76"/>
                  </a:lnTo>
                  <a:lnTo>
                    <a:pt x="152" y="83"/>
                  </a:lnTo>
                  <a:lnTo>
                    <a:pt x="142" y="85"/>
                  </a:lnTo>
                  <a:lnTo>
                    <a:pt x="133" y="87"/>
                  </a:lnTo>
                  <a:lnTo>
                    <a:pt x="130" y="89"/>
                  </a:lnTo>
                  <a:lnTo>
                    <a:pt x="123" y="89"/>
                  </a:lnTo>
                  <a:lnTo>
                    <a:pt x="121" y="94"/>
                  </a:lnTo>
                  <a:lnTo>
                    <a:pt x="118" y="100"/>
                  </a:lnTo>
                  <a:lnTo>
                    <a:pt x="116" y="98"/>
                  </a:lnTo>
                  <a:lnTo>
                    <a:pt x="112" y="100"/>
                  </a:lnTo>
                  <a:lnTo>
                    <a:pt x="117" y="108"/>
                  </a:lnTo>
                  <a:lnTo>
                    <a:pt x="119" y="115"/>
                  </a:lnTo>
                  <a:lnTo>
                    <a:pt x="118" y="117"/>
                  </a:lnTo>
                  <a:lnTo>
                    <a:pt x="111" y="121"/>
                  </a:lnTo>
                  <a:lnTo>
                    <a:pt x="106" y="123"/>
                  </a:lnTo>
                  <a:lnTo>
                    <a:pt x="103" y="119"/>
                  </a:lnTo>
                  <a:lnTo>
                    <a:pt x="103" y="115"/>
                  </a:lnTo>
                  <a:lnTo>
                    <a:pt x="99" y="104"/>
                  </a:lnTo>
                  <a:lnTo>
                    <a:pt x="99" y="100"/>
                  </a:lnTo>
                  <a:lnTo>
                    <a:pt x="99" y="92"/>
                  </a:lnTo>
                  <a:lnTo>
                    <a:pt x="101" y="87"/>
                  </a:lnTo>
                  <a:lnTo>
                    <a:pt x="99" y="82"/>
                  </a:lnTo>
                  <a:lnTo>
                    <a:pt x="96" y="77"/>
                  </a:lnTo>
                  <a:lnTo>
                    <a:pt x="92" y="82"/>
                  </a:lnTo>
                  <a:lnTo>
                    <a:pt x="86" y="83"/>
                  </a:lnTo>
                  <a:lnTo>
                    <a:pt x="79" y="85"/>
                  </a:lnTo>
                  <a:lnTo>
                    <a:pt x="76" y="76"/>
                  </a:lnTo>
                  <a:lnTo>
                    <a:pt x="71" y="82"/>
                  </a:lnTo>
                  <a:lnTo>
                    <a:pt x="68" y="74"/>
                  </a:lnTo>
                  <a:lnTo>
                    <a:pt x="61" y="85"/>
                  </a:lnTo>
                  <a:lnTo>
                    <a:pt x="59" y="81"/>
                  </a:lnTo>
                  <a:lnTo>
                    <a:pt x="48" y="83"/>
                  </a:lnTo>
                  <a:lnTo>
                    <a:pt x="46" y="78"/>
                  </a:lnTo>
                  <a:lnTo>
                    <a:pt x="41" y="81"/>
                  </a:lnTo>
                  <a:lnTo>
                    <a:pt x="40" y="76"/>
                  </a:lnTo>
                  <a:lnTo>
                    <a:pt x="32" y="76"/>
                  </a:lnTo>
                  <a:lnTo>
                    <a:pt x="24" y="70"/>
                  </a:lnTo>
                  <a:lnTo>
                    <a:pt x="17" y="67"/>
                  </a:lnTo>
                  <a:lnTo>
                    <a:pt x="14" y="55"/>
                  </a:lnTo>
                  <a:lnTo>
                    <a:pt x="12" y="47"/>
                  </a:lnTo>
                  <a:lnTo>
                    <a:pt x="12" y="44"/>
                  </a:lnTo>
                  <a:lnTo>
                    <a:pt x="17" y="39"/>
                  </a:lnTo>
                  <a:lnTo>
                    <a:pt x="14" y="35"/>
                  </a:lnTo>
                  <a:lnTo>
                    <a:pt x="6" y="37"/>
                  </a:lnTo>
                  <a:lnTo>
                    <a:pt x="0" y="35"/>
                  </a:lnTo>
                  <a:lnTo>
                    <a:pt x="0" y="0"/>
                  </a:lnTo>
                  <a:lnTo>
                    <a:pt x="335"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78" name="Freeform 6"/>
            <p:cNvSpPr>
              <a:spLocks/>
            </p:cNvSpPr>
            <p:nvPr/>
          </p:nvSpPr>
          <p:spPr bwMode="auto">
            <a:xfrm>
              <a:off x="5428" y="3481"/>
              <a:ext cx="46" cy="77"/>
            </a:xfrm>
            <a:custGeom>
              <a:avLst/>
              <a:gdLst>
                <a:gd name="T0" fmla="*/ 0 w 46"/>
                <a:gd name="T1" fmla="*/ 0 h 77"/>
                <a:gd name="T2" fmla="*/ 46 w 46"/>
                <a:gd name="T3" fmla="*/ 77 h 77"/>
              </a:gdLst>
              <a:ahLst/>
              <a:cxnLst>
                <a:cxn ang="0">
                  <a:pos x="46" y="2"/>
                </a:cxn>
                <a:cxn ang="0">
                  <a:pos x="41" y="10"/>
                </a:cxn>
                <a:cxn ang="0">
                  <a:pos x="41" y="14"/>
                </a:cxn>
                <a:cxn ang="0">
                  <a:pos x="41" y="27"/>
                </a:cxn>
                <a:cxn ang="0">
                  <a:pos x="41" y="36"/>
                </a:cxn>
                <a:cxn ang="0">
                  <a:pos x="30" y="49"/>
                </a:cxn>
                <a:cxn ang="0">
                  <a:pos x="28" y="54"/>
                </a:cxn>
                <a:cxn ang="0">
                  <a:pos x="22" y="66"/>
                </a:cxn>
                <a:cxn ang="0">
                  <a:pos x="20" y="77"/>
                </a:cxn>
                <a:cxn ang="0">
                  <a:pos x="15" y="73"/>
                </a:cxn>
                <a:cxn ang="0">
                  <a:pos x="14" y="67"/>
                </a:cxn>
                <a:cxn ang="0">
                  <a:pos x="8" y="62"/>
                </a:cxn>
                <a:cxn ang="0">
                  <a:pos x="7" y="56"/>
                </a:cxn>
                <a:cxn ang="0">
                  <a:pos x="2" y="52"/>
                </a:cxn>
                <a:cxn ang="0">
                  <a:pos x="3" y="45"/>
                </a:cxn>
                <a:cxn ang="0">
                  <a:pos x="0" y="39"/>
                </a:cxn>
                <a:cxn ang="0">
                  <a:pos x="0" y="34"/>
                </a:cxn>
                <a:cxn ang="0">
                  <a:pos x="2" y="25"/>
                </a:cxn>
                <a:cxn ang="0">
                  <a:pos x="7" y="17"/>
                </a:cxn>
                <a:cxn ang="0">
                  <a:pos x="14" y="0"/>
                </a:cxn>
                <a:cxn ang="0">
                  <a:pos x="46" y="2"/>
                </a:cxn>
              </a:cxnLst>
              <a:rect l="T0" t="T1" r="T2" b="T3"/>
              <a:pathLst>
                <a:path w="46" h="77">
                  <a:moveTo>
                    <a:pt x="46" y="2"/>
                  </a:moveTo>
                  <a:lnTo>
                    <a:pt x="41" y="10"/>
                  </a:lnTo>
                  <a:lnTo>
                    <a:pt x="41" y="14"/>
                  </a:lnTo>
                  <a:lnTo>
                    <a:pt x="41" y="27"/>
                  </a:lnTo>
                  <a:lnTo>
                    <a:pt x="41" y="36"/>
                  </a:lnTo>
                  <a:lnTo>
                    <a:pt x="30" y="49"/>
                  </a:lnTo>
                  <a:lnTo>
                    <a:pt x="28" y="54"/>
                  </a:lnTo>
                  <a:lnTo>
                    <a:pt x="22" y="66"/>
                  </a:lnTo>
                  <a:lnTo>
                    <a:pt x="20" y="77"/>
                  </a:lnTo>
                  <a:lnTo>
                    <a:pt x="15" y="73"/>
                  </a:lnTo>
                  <a:lnTo>
                    <a:pt x="14" y="67"/>
                  </a:lnTo>
                  <a:lnTo>
                    <a:pt x="8" y="62"/>
                  </a:lnTo>
                  <a:lnTo>
                    <a:pt x="7" y="56"/>
                  </a:lnTo>
                  <a:lnTo>
                    <a:pt x="2" y="52"/>
                  </a:lnTo>
                  <a:lnTo>
                    <a:pt x="3" y="45"/>
                  </a:lnTo>
                  <a:lnTo>
                    <a:pt x="0" y="39"/>
                  </a:lnTo>
                  <a:lnTo>
                    <a:pt x="0" y="34"/>
                  </a:lnTo>
                  <a:lnTo>
                    <a:pt x="2" y="25"/>
                  </a:lnTo>
                  <a:lnTo>
                    <a:pt x="7" y="17"/>
                  </a:lnTo>
                  <a:lnTo>
                    <a:pt x="14" y="0"/>
                  </a:lnTo>
                  <a:lnTo>
                    <a:pt x="46" y="2"/>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79" name="Freeform 7"/>
            <p:cNvSpPr>
              <a:spLocks/>
            </p:cNvSpPr>
            <p:nvPr/>
          </p:nvSpPr>
          <p:spPr bwMode="auto">
            <a:xfrm>
              <a:off x="5042" y="3564"/>
              <a:ext cx="39" cy="32"/>
            </a:xfrm>
            <a:custGeom>
              <a:avLst/>
              <a:gdLst>
                <a:gd name="T0" fmla="*/ 0 w 39"/>
                <a:gd name="T1" fmla="*/ 0 h 32"/>
                <a:gd name="T2" fmla="*/ 39 w 39"/>
                <a:gd name="T3" fmla="*/ 32 h 32"/>
              </a:gdLst>
              <a:ahLst/>
              <a:cxnLst>
                <a:cxn ang="0">
                  <a:pos x="39" y="0"/>
                </a:cxn>
                <a:cxn ang="0">
                  <a:pos x="30" y="2"/>
                </a:cxn>
                <a:cxn ang="0">
                  <a:pos x="27" y="6"/>
                </a:cxn>
                <a:cxn ang="0">
                  <a:pos x="27" y="11"/>
                </a:cxn>
                <a:cxn ang="0">
                  <a:pos x="23" y="13"/>
                </a:cxn>
                <a:cxn ang="0">
                  <a:pos x="16" y="13"/>
                </a:cxn>
                <a:cxn ang="0">
                  <a:pos x="9" y="21"/>
                </a:cxn>
                <a:cxn ang="0">
                  <a:pos x="8" y="26"/>
                </a:cxn>
                <a:cxn ang="0">
                  <a:pos x="6" y="25"/>
                </a:cxn>
                <a:cxn ang="0">
                  <a:pos x="5" y="31"/>
                </a:cxn>
                <a:cxn ang="0">
                  <a:pos x="0" y="32"/>
                </a:cxn>
              </a:cxnLst>
              <a:rect l="T0" t="T1" r="T2" b="T3"/>
              <a:pathLst>
                <a:path w="39" h="32">
                  <a:moveTo>
                    <a:pt x="39" y="0"/>
                  </a:moveTo>
                  <a:lnTo>
                    <a:pt x="30" y="2"/>
                  </a:lnTo>
                  <a:lnTo>
                    <a:pt x="27" y="6"/>
                  </a:lnTo>
                  <a:lnTo>
                    <a:pt x="27" y="11"/>
                  </a:lnTo>
                  <a:lnTo>
                    <a:pt x="23" y="13"/>
                  </a:lnTo>
                  <a:lnTo>
                    <a:pt x="16" y="13"/>
                  </a:lnTo>
                  <a:lnTo>
                    <a:pt x="9" y="21"/>
                  </a:lnTo>
                  <a:lnTo>
                    <a:pt x="8" y="26"/>
                  </a:lnTo>
                  <a:lnTo>
                    <a:pt x="6" y="25"/>
                  </a:lnTo>
                  <a:lnTo>
                    <a:pt x="5" y="31"/>
                  </a:lnTo>
                  <a:lnTo>
                    <a:pt x="0" y="32"/>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80" name="Freeform 8"/>
            <p:cNvSpPr>
              <a:spLocks/>
            </p:cNvSpPr>
            <p:nvPr/>
          </p:nvSpPr>
          <p:spPr bwMode="auto">
            <a:xfrm>
              <a:off x="5103" y="3608"/>
              <a:ext cx="70" cy="58"/>
            </a:xfrm>
            <a:custGeom>
              <a:avLst/>
              <a:gdLst>
                <a:gd name="T0" fmla="*/ 0 w 70"/>
                <a:gd name="T1" fmla="*/ 0 h 58"/>
                <a:gd name="T2" fmla="*/ 70 w 70"/>
                <a:gd name="T3" fmla="*/ 58 h 58"/>
              </a:gdLst>
              <a:ahLst/>
              <a:cxnLst>
                <a:cxn ang="0">
                  <a:pos x="63" y="0"/>
                </a:cxn>
                <a:cxn ang="0">
                  <a:pos x="69" y="6"/>
                </a:cxn>
                <a:cxn ang="0">
                  <a:pos x="68" y="12"/>
                </a:cxn>
                <a:cxn ang="0">
                  <a:pos x="70" y="18"/>
                </a:cxn>
                <a:cxn ang="0">
                  <a:pos x="67" y="20"/>
                </a:cxn>
                <a:cxn ang="0">
                  <a:pos x="63" y="20"/>
                </a:cxn>
                <a:cxn ang="0">
                  <a:pos x="57" y="27"/>
                </a:cxn>
                <a:cxn ang="0">
                  <a:pos x="55" y="40"/>
                </a:cxn>
                <a:cxn ang="0">
                  <a:pos x="52" y="43"/>
                </a:cxn>
                <a:cxn ang="0">
                  <a:pos x="48" y="43"/>
                </a:cxn>
                <a:cxn ang="0">
                  <a:pos x="42" y="52"/>
                </a:cxn>
                <a:cxn ang="0">
                  <a:pos x="39" y="52"/>
                </a:cxn>
                <a:cxn ang="0">
                  <a:pos x="37" y="50"/>
                </a:cxn>
                <a:cxn ang="0">
                  <a:pos x="35" y="55"/>
                </a:cxn>
                <a:cxn ang="0">
                  <a:pos x="31" y="58"/>
                </a:cxn>
                <a:cxn ang="0">
                  <a:pos x="26" y="58"/>
                </a:cxn>
                <a:cxn ang="0">
                  <a:pos x="24" y="56"/>
                </a:cxn>
                <a:cxn ang="0">
                  <a:pos x="18" y="56"/>
                </a:cxn>
                <a:cxn ang="0">
                  <a:pos x="16" y="58"/>
                </a:cxn>
                <a:cxn ang="0">
                  <a:pos x="15" y="55"/>
                </a:cxn>
                <a:cxn ang="0">
                  <a:pos x="12" y="53"/>
                </a:cxn>
                <a:cxn ang="0">
                  <a:pos x="6" y="53"/>
                </a:cxn>
                <a:cxn ang="0">
                  <a:pos x="6" y="49"/>
                </a:cxn>
                <a:cxn ang="0">
                  <a:pos x="4" y="48"/>
                </a:cxn>
                <a:cxn ang="0">
                  <a:pos x="0" y="45"/>
                </a:cxn>
                <a:cxn ang="0">
                  <a:pos x="0" y="24"/>
                </a:cxn>
                <a:cxn ang="0">
                  <a:pos x="5" y="18"/>
                </a:cxn>
                <a:cxn ang="0">
                  <a:pos x="13" y="14"/>
                </a:cxn>
                <a:cxn ang="0">
                  <a:pos x="18" y="14"/>
                </a:cxn>
                <a:cxn ang="0">
                  <a:pos x="22" y="12"/>
                </a:cxn>
                <a:cxn ang="0">
                  <a:pos x="17" y="10"/>
                </a:cxn>
                <a:cxn ang="0">
                  <a:pos x="19" y="6"/>
                </a:cxn>
                <a:cxn ang="0">
                  <a:pos x="24" y="6"/>
                </a:cxn>
                <a:cxn ang="0">
                  <a:pos x="30" y="5"/>
                </a:cxn>
                <a:cxn ang="0">
                  <a:pos x="33" y="4"/>
                </a:cxn>
                <a:cxn ang="0">
                  <a:pos x="35" y="6"/>
                </a:cxn>
                <a:cxn ang="0">
                  <a:pos x="42" y="6"/>
                </a:cxn>
                <a:cxn ang="0">
                  <a:pos x="44" y="5"/>
                </a:cxn>
                <a:cxn ang="0">
                  <a:pos x="53" y="3"/>
                </a:cxn>
                <a:cxn ang="0">
                  <a:pos x="61" y="8"/>
                </a:cxn>
                <a:cxn ang="0">
                  <a:pos x="63" y="0"/>
                </a:cxn>
              </a:cxnLst>
              <a:rect l="T0" t="T1" r="T2" b="T3"/>
              <a:pathLst>
                <a:path w="70" h="58">
                  <a:moveTo>
                    <a:pt x="63" y="0"/>
                  </a:moveTo>
                  <a:lnTo>
                    <a:pt x="69" y="6"/>
                  </a:lnTo>
                  <a:lnTo>
                    <a:pt x="68" y="12"/>
                  </a:lnTo>
                  <a:lnTo>
                    <a:pt x="70" y="18"/>
                  </a:lnTo>
                  <a:lnTo>
                    <a:pt x="67" y="20"/>
                  </a:lnTo>
                  <a:lnTo>
                    <a:pt x="63" y="20"/>
                  </a:lnTo>
                  <a:lnTo>
                    <a:pt x="57" y="27"/>
                  </a:lnTo>
                  <a:lnTo>
                    <a:pt x="55" y="40"/>
                  </a:lnTo>
                  <a:lnTo>
                    <a:pt x="52" y="43"/>
                  </a:lnTo>
                  <a:lnTo>
                    <a:pt x="48" y="43"/>
                  </a:lnTo>
                  <a:lnTo>
                    <a:pt x="42" y="52"/>
                  </a:lnTo>
                  <a:lnTo>
                    <a:pt x="39" y="52"/>
                  </a:lnTo>
                  <a:lnTo>
                    <a:pt x="37" y="50"/>
                  </a:lnTo>
                  <a:lnTo>
                    <a:pt x="35" y="55"/>
                  </a:lnTo>
                  <a:lnTo>
                    <a:pt x="31" y="58"/>
                  </a:lnTo>
                  <a:lnTo>
                    <a:pt x="26" y="58"/>
                  </a:lnTo>
                  <a:lnTo>
                    <a:pt x="24" y="56"/>
                  </a:lnTo>
                  <a:lnTo>
                    <a:pt x="18" y="56"/>
                  </a:lnTo>
                  <a:lnTo>
                    <a:pt x="16" y="58"/>
                  </a:lnTo>
                  <a:lnTo>
                    <a:pt x="15" y="55"/>
                  </a:lnTo>
                  <a:lnTo>
                    <a:pt x="12" y="53"/>
                  </a:lnTo>
                  <a:lnTo>
                    <a:pt x="6" y="53"/>
                  </a:lnTo>
                  <a:lnTo>
                    <a:pt x="6" y="49"/>
                  </a:lnTo>
                  <a:lnTo>
                    <a:pt x="4" y="48"/>
                  </a:lnTo>
                  <a:lnTo>
                    <a:pt x="0" y="45"/>
                  </a:lnTo>
                  <a:lnTo>
                    <a:pt x="0" y="24"/>
                  </a:lnTo>
                  <a:lnTo>
                    <a:pt x="5" y="18"/>
                  </a:lnTo>
                  <a:lnTo>
                    <a:pt x="13" y="14"/>
                  </a:lnTo>
                  <a:lnTo>
                    <a:pt x="18" y="14"/>
                  </a:lnTo>
                  <a:lnTo>
                    <a:pt x="22" y="12"/>
                  </a:lnTo>
                  <a:lnTo>
                    <a:pt x="17" y="10"/>
                  </a:lnTo>
                  <a:lnTo>
                    <a:pt x="19" y="6"/>
                  </a:lnTo>
                  <a:lnTo>
                    <a:pt x="24" y="6"/>
                  </a:lnTo>
                  <a:lnTo>
                    <a:pt x="30" y="5"/>
                  </a:lnTo>
                  <a:lnTo>
                    <a:pt x="33" y="4"/>
                  </a:lnTo>
                  <a:lnTo>
                    <a:pt x="35" y="6"/>
                  </a:lnTo>
                  <a:lnTo>
                    <a:pt x="42" y="6"/>
                  </a:lnTo>
                  <a:lnTo>
                    <a:pt x="44" y="5"/>
                  </a:lnTo>
                  <a:lnTo>
                    <a:pt x="53" y="3"/>
                  </a:lnTo>
                  <a:lnTo>
                    <a:pt x="61" y="8"/>
                  </a:lnTo>
                  <a:lnTo>
                    <a:pt x="63"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81" name="Freeform 9"/>
            <p:cNvSpPr>
              <a:spLocks/>
            </p:cNvSpPr>
            <p:nvPr/>
          </p:nvSpPr>
          <p:spPr bwMode="auto">
            <a:xfrm>
              <a:off x="5042" y="3681"/>
              <a:ext cx="77" cy="215"/>
            </a:xfrm>
            <a:custGeom>
              <a:avLst/>
              <a:gdLst>
                <a:gd name="T0" fmla="*/ 0 w 77"/>
                <a:gd name="T1" fmla="*/ 0 h 215"/>
                <a:gd name="T2" fmla="*/ 77 w 77"/>
                <a:gd name="T3" fmla="*/ 215 h 215"/>
              </a:gdLst>
              <a:ahLst/>
              <a:cxnLst>
                <a:cxn ang="0">
                  <a:pos x="0" y="0"/>
                </a:cxn>
                <a:cxn ang="0">
                  <a:pos x="7" y="2"/>
                </a:cxn>
                <a:cxn ang="0">
                  <a:pos x="14" y="9"/>
                </a:cxn>
                <a:cxn ang="0">
                  <a:pos x="13" y="13"/>
                </a:cxn>
                <a:cxn ang="0">
                  <a:pos x="23" y="22"/>
                </a:cxn>
                <a:cxn ang="0">
                  <a:pos x="32" y="37"/>
                </a:cxn>
                <a:cxn ang="0">
                  <a:pos x="39" y="38"/>
                </a:cxn>
                <a:cxn ang="0">
                  <a:pos x="42" y="43"/>
                </a:cxn>
                <a:cxn ang="0">
                  <a:pos x="49" y="43"/>
                </a:cxn>
                <a:cxn ang="0">
                  <a:pos x="50" y="52"/>
                </a:cxn>
                <a:cxn ang="0">
                  <a:pos x="54" y="60"/>
                </a:cxn>
                <a:cxn ang="0">
                  <a:pos x="63" y="63"/>
                </a:cxn>
                <a:cxn ang="0">
                  <a:pos x="65" y="67"/>
                </a:cxn>
                <a:cxn ang="0">
                  <a:pos x="67" y="82"/>
                </a:cxn>
                <a:cxn ang="0">
                  <a:pos x="70" y="93"/>
                </a:cxn>
                <a:cxn ang="0">
                  <a:pos x="71" y="106"/>
                </a:cxn>
                <a:cxn ang="0">
                  <a:pos x="74" y="110"/>
                </a:cxn>
                <a:cxn ang="0">
                  <a:pos x="75" y="116"/>
                </a:cxn>
                <a:cxn ang="0">
                  <a:pos x="72" y="125"/>
                </a:cxn>
                <a:cxn ang="0">
                  <a:pos x="74" y="129"/>
                </a:cxn>
                <a:cxn ang="0">
                  <a:pos x="72" y="132"/>
                </a:cxn>
                <a:cxn ang="0">
                  <a:pos x="75" y="134"/>
                </a:cxn>
                <a:cxn ang="0">
                  <a:pos x="75" y="138"/>
                </a:cxn>
                <a:cxn ang="0">
                  <a:pos x="77" y="149"/>
                </a:cxn>
                <a:cxn ang="0">
                  <a:pos x="74" y="151"/>
                </a:cxn>
                <a:cxn ang="0">
                  <a:pos x="75" y="156"/>
                </a:cxn>
                <a:cxn ang="0">
                  <a:pos x="70" y="160"/>
                </a:cxn>
                <a:cxn ang="0">
                  <a:pos x="68" y="174"/>
                </a:cxn>
                <a:cxn ang="0">
                  <a:pos x="65" y="186"/>
                </a:cxn>
                <a:cxn ang="0">
                  <a:pos x="56" y="192"/>
                </a:cxn>
                <a:cxn ang="0">
                  <a:pos x="43" y="196"/>
                </a:cxn>
                <a:cxn ang="0">
                  <a:pos x="38" y="202"/>
                </a:cxn>
                <a:cxn ang="0">
                  <a:pos x="36" y="200"/>
                </a:cxn>
                <a:cxn ang="0">
                  <a:pos x="27" y="209"/>
                </a:cxn>
                <a:cxn ang="0">
                  <a:pos x="16" y="211"/>
                </a:cxn>
                <a:cxn ang="0">
                  <a:pos x="2" y="215"/>
                </a:cxn>
              </a:cxnLst>
              <a:rect l="T0" t="T1" r="T2" b="T3"/>
              <a:pathLst>
                <a:path w="77" h="215">
                  <a:moveTo>
                    <a:pt x="0" y="0"/>
                  </a:moveTo>
                  <a:lnTo>
                    <a:pt x="7" y="2"/>
                  </a:lnTo>
                  <a:lnTo>
                    <a:pt x="14" y="9"/>
                  </a:lnTo>
                  <a:lnTo>
                    <a:pt x="13" y="13"/>
                  </a:lnTo>
                  <a:lnTo>
                    <a:pt x="23" y="22"/>
                  </a:lnTo>
                  <a:lnTo>
                    <a:pt x="32" y="37"/>
                  </a:lnTo>
                  <a:lnTo>
                    <a:pt x="39" y="38"/>
                  </a:lnTo>
                  <a:lnTo>
                    <a:pt x="42" y="43"/>
                  </a:lnTo>
                  <a:lnTo>
                    <a:pt x="49" y="43"/>
                  </a:lnTo>
                  <a:lnTo>
                    <a:pt x="50" y="52"/>
                  </a:lnTo>
                  <a:lnTo>
                    <a:pt x="54" y="60"/>
                  </a:lnTo>
                  <a:lnTo>
                    <a:pt x="63" y="63"/>
                  </a:lnTo>
                  <a:lnTo>
                    <a:pt x="65" y="67"/>
                  </a:lnTo>
                  <a:lnTo>
                    <a:pt x="67" y="82"/>
                  </a:lnTo>
                  <a:lnTo>
                    <a:pt x="70" y="93"/>
                  </a:lnTo>
                  <a:lnTo>
                    <a:pt x="71" y="106"/>
                  </a:lnTo>
                  <a:lnTo>
                    <a:pt x="74" y="110"/>
                  </a:lnTo>
                  <a:lnTo>
                    <a:pt x="75" y="116"/>
                  </a:lnTo>
                  <a:lnTo>
                    <a:pt x="72" y="125"/>
                  </a:lnTo>
                  <a:lnTo>
                    <a:pt x="74" y="129"/>
                  </a:lnTo>
                  <a:lnTo>
                    <a:pt x="72" y="132"/>
                  </a:lnTo>
                  <a:lnTo>
                    <a:pt x="75" y="134"/>
                  </a:lnTo>
                  <a:lnTo>
                    <a:pt x="75" y="138"/>
                  </a:lnTo>
                  <a:lnTo>
                    <a:pt x="77" y="149"/>
                  </a:lnTo>
                  <a:lnTo>
                    <a:pt x="74" y="151"/>
                  </a:lnTo>
                  <a:lnTo>
                    <a:pt x="75" y="156"/>
                  </a:lnTo>
                  <a:lnTo>
                    <a:pt x="70" y="160"/>
                  </a:lnTo>
                  <a:lnTo>
                    <a:pt x="68" y="174"/>
                  </a:lnTo>
                  <a:lnTo>
                    <a:pt x="65" y="186"/>
                  </a:lnTo>
                  <a:lnTo>
                    <a:pt x="56" y="192"/>
                  </a:lnTo>
                  <a:lnTo>
                    <a:pt x="43" y="196"/>
                  </a:lnTo>
                  <a:lnTo>
                    <a:pt x="38" y="202"/>
                  </a:lnTo>
                  <a:lnTo>
                    <a:pt x="36" y="200"/>
                  </a:lnTo>
                  <a:lnTo>
                    <a:pt x="27" y="209"/>
                  </a:lnTo>
                  <a:lnTo>
                    <a:pt x="16" y="211"/>
                  </a:lnTo>
                  <a:lnTo>
                    <a:pt x="2" y="215"/>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82" name="Freeform 10"/>
            <p:cNvSpPr>
              <a:spLocks/>
            </p:cNvSpPr>
            <p:nvPr/>
          </p:nvSpPr>
          <p:spPr bwMode="auto">
            <a:xfrm>
              <a:off x="5418" y="3658"/>
              <a:ext cx="57" cy="150"/>
            </a:xfrm>
            <a:custGeom>
              <a:avLst/>
              <a:gdLst>
                <a:gd name="T0" fmla="*/ 0 w 57"/>
                <a:gd name="T1" fmla="*/ 0 h 150"/>
                <a:gd name="T2" fmla="*/ 57 w 57"/>
                <a:gd name="T3" fmla="*/ 150 h 150"/>
              </a:gdLst>
              <a:ahLst/>
              <a:cxnLst>
                <a:cxn ang="0">
                  <a:pos x="57" y="10"/>
                </a:cxn>
                <a:cxn ang="0">
                  <a:pos x="51" y="6"/>
                </a:cxn>
                <a:cxn ang="0">
                  <a:pos x="45" y="6"/>
                </a:cxn>
                <a:cxn ang="0">
                  <a:pos x="40" y="2"/>
                </a:cxn>
                <a:cxn ang="0">
                  <a:pos x="35" y="2"/>
                </a:cxn>
                <a:cxn ang="0">
                  <a:pos x="28" y="0"/>
                </a:cxn>
                <a:cxn ang="0">
                  <a:pos x="20" y="6"/>
                </a:cxn>
                <a:cxn ang="0">
                  <a:pos x="20" y="17"/>
                </a:cxn>
                <a:cxn ang="0">
                  <a:pos x="17" y="27"/>
                </a:cxn>
                <a:cxn ang="0">
                  <a:pos x="17" y="38"/>
                </a:cxn>
                <a:cxn ang="0">
                  <a:pos x="21" y="42"/>
                </a:cxn>
                <a:cxn ang="0">
                  <a:pos x="17" y="45"/>
                </a:cxn>
                <a:cxn ang="0">
                  <a:pos x="16" y="54"/>
                </a:cxn>
                <a:cxn ang="0">
                  <a:pos x="12" y="65"/>
                </a:cxn>
                <a:cxn ang="0">
                  <a:pos x="16" y="72"/>
                </a:cxn>
                <a:cxn ang="0">
                  <a:pos x="17" y="74"/>
                </a:cxn>
                <a:cxn ang="0">
                  <a:pos x="13" y="77"/>
                </a:cxn>
                <a:cxn ang="0">
                  <a:pos x="4" y="72"/>
                </a:cxn>
                <a:cxn ang="0">
                  <a:pos x="3" y="66"/>
                </a:cxn>
                <a:cxn ang="0">
                  <a:pos x="0" y="72"/>
                </a:cxn>
                <a:cxn ang="0">
                  <a:pos x="0" y="79"/>
                </a:cxn>
                <a:cxn ang="0">
                  <a:pos x="3" y="84"/>
                </a:cxn>
                <a:cxn ang="0">
                  <a:pos x="3" y="90"/>
                </a:cxn>
                <a:cxn ang="0">
                  <a:pos x="0" y="92"/>
                </a:cxn>
                <a:cxn ang="0">
                  <a:pos x="6" y="105"/>
                </a:cxn>
                <a:cxn ang="0">
                  <a:pos x="7" y="118"/>
                </a:cxn>
                <a:cxn ang="0">
                  <a:pos x="12" y="115"/>
                </a:cxn>
                <a:cxn ang="0">
                  <a:pos x="17" y="124"/>
                </a:cxn>
                <a:cxn ang="0">
                  <a:pos x="23" y="115"/>
                </a:cxn>
                <a:cxn ang="0">
                  <a:pos x="26" y="115"/>
                </a:cxn>
                <a:cxn ang="0">
                  <a:pos x="28" y="118"/>
                </a:cxn>
                <a:cxn ang="0">
                  <a:pos x="28" y="122"/>
                </a:cxn>
                <a:cxn ang="0">
                  <a:pos x="23" y="133"/>
                </a:cxn>
                <a:cxn ang="0">
                  <a:pos x="23" y="137"/>
                </a:cxn>
                <a:cxn ang="0">
                  <a:pos x="23" y="144"/>
                </a:cxn>
                <a:cxn ang="0">
                  <a:pos x="21" y="145"/>
                </a:cxn>
                <a:cxn ang="0">
                  <a:pos x="28" y="146"/>
                </a:cxn>
                <a:cxn ang="0">
                  <a:pos x="32" y="150"/>
                </a:cxn>
                <a:cxn ang="0">
                  <a:pos x="45" y="150"/>
                </a:cxn>
                <a:cxn ang="0">
                  <a:pos x="53" y="150"/>
                </a:cxn>
                <a:cxn ang="0">
                  <a:pos x="56" y="148"/>
                </a:cxn>
              </a:cxnLst>
              <a:rect l="T0" t="T1" r="T2" b="T3"/>
              <a:pathLst>
                <a:path w="57" h="150">
                  <a:moveTo>
                    <a:pt x="57" y="10"/>
                  </a:moveTo>
                  <a:lnTo>
                    <a:pt x="51" y="6"/>
                  </a:lnTo>
                  <a:lnTo>
                    <a:pt x="45" y="6"/>
                  </a:lnTo>
                  <a:lnTo>
                    <a:pt x="40" y="2"/>
                  </a:lnTo>
                  <a:lnTo>
                    <a:pt x="35" y="2"/>
                  </a:lnTo>
                  <a:lnTo>
                    <a:pt x="28" y="0"/>
                  </a:lnTo>
                  <a:lnTo>
                    <a:pt x="20" y="6"/>
                  </a:lnTo>
                  <a:lnTo>
                    <a:pt x="20" y="17"/>
                  </a:lnTo>
                  <a:lnTo>
                    <a:pt x="17" y="27"/>
                  </a:lnTo>
                  <a:lnTo>
                    <a:pt x="17" y="38"/>
                  </a:lnTo>
                  <a:lnTo>
                    <a:pt x="21" y="42"/>
                  </a:lnTo>
                  <a:lnTo>
                    <a:pt x="17" y="45"/>
                  </a:lnTo>
                  <a:lnTo>
                    <a:pt x="16" y="54"/>
                  </a:lnTo>
                  <a:lnTo>
                    <a:pt x="12" y="65"/>
                  </a:lnTo>
                  <a:lnTo>
                    <a:pt x="16" y="72"/>
                  </a:lnTo>
                  <a:lnTo>
                    <a:pt x="17" y="74"/>
                  </a:lnTo>
                  <a:lnTo>
                    <a:pt x="13" y="77"/>
                  </a:lnTo>
                  <a:lnTo>
                    <a:pt x="4" y="72"/>
                  </a:lnTo>
                  <a:lnTo>
                    <a:pt x="3" y="66"/>
                  </a:lnTo>
                  <a:lnTo>
                    <a:pt x="0" y="72"/>
                  </a:lnTo>
                  <a:lnTo>
                    <a:pt x="0" y="79"/>
                  </a:lnTo>
                  <a:lnTo>
                    <a:pt x="3" y="84"/>
                  </a:lnTo>
                  <a:lnTo>
                    <a:pt x="3" y="90"/>
                  </a:lnTo>
                  <a:lnTo>
                    <a:pt x="0" y="92"/>
                  </a:lnTo>
                  <a:lnTo>
                    <a:pt x="6" y="105"/>
                  </a:lnTo>
                  <a:lnTo>
                    <a:pt x="7" y="118"/>
                  </a:lnTo>
                  <a:lnTo>
                    <a:pt x="12" y="115"/>
                  </a:lnTo>
                  <a:lnTo>
                    <a:pt x="17" y="124"/>
                  </a:lnTo>
                  <a:lnTo>
                    <a:pt x="23" y="115"/>
                  </a:lnTo>
                  <a:lnTo>
                    <a:pt x="26" y="115"/>
                  </a:lnTo>
                  <a:lnTo>
                    <a:pt x="28" y="118"/>
                  </a:lnTo>
                  <a:lnTo>
                    <a:pt x="28" y="122"/>
                  </a:lnTo>
                  <a:lnTo>
                    <a:pt x="23" y="133"/>
                  </a:lnTo>
                  <a:lnTo>
                    <a:pt x="23" y="137"/>
                  </a:lnTo>
                  <a:lnTo>
                    <a:pt x="23" y="144"/>
                  </a:lnTo>
                  <a:lnTo>
                    <a:pt x="21" y="145"/>
                  </a:lnTo>
                  <a:lnTo>
                    <a:pt x="28" y="146"/>
                  </a:lnTo>
                  <a:lnTo>
                    <a:pt x="32" y="150"/>
                  </a:lnTo>
                  <a:lnTo>
                    <a:pt x="45" y="150"/>
                  </a:lnTo>
                  <a:lnTo>
                    <a:pt x="53" y="150"/>
                  </a:lnTo>
                  <a:lnTo>
                    <a:pt x="56" y="148"/>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83" name="Freeform 11"/>
            <p:cNvSpPr>
              <a:spLocks/>
            </p:cNvSpPr>
            <p:nvPr/>
          </p:nvSpPr>
          <p:spPr bwMode="auto">
            <a:xfrm>
              <a:off x="5432" y="3813"/>
              <a:ext cx="40" cy="41"/>
            </a:xfrm>
            <a:custGeom>
              <a:avLst/>
              <a:gdLst>
                <a:gd name="T0" fmla="*/ 0 w 40"/>
                <a:gd name="T1" fmla="*/ 0 h 41"/>
                <a:gd name="T2" fmla="*/ 40 w 40"/>
                <a:gd name="T3" fmla="*/ 41 h 41"/>
              </a:gdLst>
              <a:ahLst/>
              <a:cxnLst>
                <a:cxn ang="0">
                  <a:pos x="0" y="2"/>
                </a:cxn>
                <a:cxn ang="0">
                  <a:pos x="5" y="0"/>
                </a:cxn>
                <a:cxn ang="0">
                  <a:pos x="14" y="0"/>
                </a:cxn>
                <a:cxn ang="0">
                  <a:pos x="21" y="4"/>
                </a:cxn>
                <a:cxn ang="0">
                  <a:pos x="27" y="2"/>
                </a:cxn>
                <a:cxn ang="0">
                  <a:pos x="38" y="11"/>
                </a:cxn>
                <a:cxn ang="0">
                  <a:pos x="40" y="15"/>
                </a:cxn>
                <a:cxn ang="0">
                  <a:pos x="37" y="18"/>
                </a:cxn>
                <a:cxn ang="0">
                  <a:pos x="37" y="29"/>
                </a:cxn>
                <a:cxn ang="0">
                  <a:pos x="26" y="41"/>
                </a:cxn>
                <a:cxn ang="0">
                  <a:pos x="19" y="35"/>
                </a:cxn>
                <a:cxn ang="0">
                  <a:pos x="14" y="26"/>
                </a:cxn>
                <a:cxn ang="0">
                  <a:pos x="12" y="22"/>
                </a:cxn>
                <a:cxn ang="0">
                  <a:pos x="12" y="14"/>
                </a:cxn>
                <a:cxn ang="0">
                  <a:pos x="6" y="9"/>
                </a:cxn>
                <a:cxn ang="0">
                  <a:pos x="0" y="2"/>
                </a:cxn>
              </a:cxnLst>
              <a:rect l="T0" t="T1" r="T2" b="T3"/>
              <a:pathLst>
                <a:path w="40" h="41">
                  <a:moveTo>
                    <a:pt x="0" y="2"/>
                  </a:moveTo>
                  <a:lnTo>
                    <a:pt x="5" y="0"/>
                  </a:lnTo>
                  <a:lnTo>
                    <a:pt x="14" y="0"/>
                  </a:lnTo>
                  <a:lnTo>
                    <a:pt x="21" y="4"/>
                  </a:lnTo>
                  <a:lnTo>
                    <a:pt x="27" y="2"/>
                  </a:lnTo>
                  <a:lnTo>
                    <a:pt x="38" y="11"/>
                  </a:lnTo>
                  <a:lnTo>
                    <a:pt x="40" y="15"/>
                  </a:lnTo>
                  <a:lnTo>
                    <a:pt x="37" y="18"/>
                  </a:lnTo>
                  <a:lnTo>
                    <a:pt x="37" y="29"/>
                  </a:lnTo>
                  <a:lnTo>
                    <a:pt x="26" y="41"/>
                  </a:lnTo>
                  <a:lnTo>
                    <a:pt x="19" y="35"/>
                  </a:lnTo>
                  <a:lnTo>
                    <a:pt x="14" y="26"/>
                  </a:lnTo>
                  <a:lnTo>
                    <a:pt x="12" y="22"/>
                  </a:lnTo>
                  <a:lnTo>
                    <a:pt x="12" y="14"/>
                  </a:lnTo>
                  <a:lnTo>
                    <a:pt x="6" y="9"/>
                  </a:lnTo>
                  <a:lnTo>
                    <a:pt x="0" y="2"/>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84" name="Freeform 12"/>
            <p:cNvSpPr>
              <a:spLocks/>
            </p:cNvSpPr>
            <p:nvPr/>
          </p:nvSpPr>
          <p:spPr bwMode="auto">
            <a:xfrm>
              <a:off x="5418" y="3846"/>
              <a:ext cx="12" cy="21"/>
            </a:xfrm>
            <a:custGeom>
              <a:avLst/>
              <a:gdLst>
                <a:gd name="T0" fmla="*/ 0 w 12"/>
                <a:gd name="T1" fmla="*/ 0 h 21"/>
                <a:gd name="T2" fmla="*/ 12 w 12"/>
                <a:gd name="T3" fmla="*/ 21 h 21"/>
              </a:gdLst>
              <a:ahLst/>
              <a:cxnLst>
                <a:cxn ang="0">
                  <a:pos x="3" y="0"/>
                </a:cxn>
                <a:cxn ang="0">
                  <a:pos x="12" y="6"/>
                </a:cxn>
                <a:cxn ang="0">
                  <a:pos x="12" y="9"/>
                </a:cxn>
                <a:cxn ang="0">
                  <a:pos x="3" y="9"/>
                </a:cxn>
                <a:cxn ang="0">
                  <a:pos x="2" y="13"/>
                </a:cxn>
                <a:cxn ang="0">
                  <a:pos x="5" y="17"/>
                </a:cxn>
                <a:cxn ang="0">
                  <a:pos x="2" y="21"/>
                </a:cxn>
                <a:cxn ang="0">
                  <a:pos x="2" y="17"/>
                </a:cxn>
                <a:cxn ang="0">
                  <a:pos x="2" y="9"/>
                </a:cxn>
                <a:cxn ang="0">
                  <a:pos x="0" y="6"/>
                </a:cxn>
                <a:cxn ang="0">
                  <a:pos x="3" y="0"/>
                </a:cxn>
              </a:cxnLst>
              <a:rect l="T0" t="T1" r="T2" b="T3"/>
              <a:pathLst>
                <a:path w="12" h="21">
                  <a:moveTo>
                    <a:pt x="3" y="0"/>
                  </a:moveTo>
                  <a:lnTo>
                    <a:pt x="12" y="6"/>
                  </a:lnTo>
                  <a:lnTo>
                    <a:pt x="12" y="9"/>
                  </a:lnTo>
                  <a:lnTo>
                    <a:pt x="3" y="9"/>
                  </a:lnTo>
                  <a:lnTo>
                    <a:pt x="2" y="13"/>
                  </a:lnTo>
                  <a:lnTo>
                    <a:pt x="5" y="17"/>
                  </a:lnTo>
                  <a:lnTo>
                    <a:pt x="2" y="21"/>
                  </a:lnTo>
                  <a:lnTo>
                    <a:pt x="2" y="17"/>
                  </a:lnTo>
                  <a:lnTo>
                    <a:pt x="2" y="9"/>
                  </a:lnTo>
                  <a:lnTo>
                    <a:pt x="0" y="6"/>
                  </a:lnTo>
                  <a:lnTo>
                    <a:pt x="3"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85" name="Freeform 13"/>
            <p:cNvSpPr>
              <a:spLocks/>
            </p:cNvSpPr>
            <p:nvPr/>
          </p:nvSpPr>
          <p:spPr bwMode="auto">
            <a:xfrm>
              <a:off x="5337" y="3875"/>
              <a:ext cx="74" cy="87"/>
            </a:xfrm>
            <a:custGeom>
              <a:avLst/>
              <a:gdLst>
                <a:gd name="T0" fmla="*/ 0 w 74"/>
                <a:gd name="T1" fmla="*/ 0 h 87"/>
                <a:gd name="T2" fmla="*/ 74 w 74"/>
                <a:gd name="T3" fmla="*/ 87 h 87"/>
              </a:gdLst>
              <a:ahLst/>
              <a:cxnLst>
                <a:cxn ang="0">
                  <a:pos x="71" y="0"/>
                </a:cxn>
                <a:cxn ang="0">
                  <a:pos x="71" y="11"/>
                </a:cxn>
                <a:cxn ang="0">
                  <a:pos x="74" y="18"/>
                </a:cxn>
                <a:cxn ang="0">
                  <a:pos x="74" y="26"/>
                </a:cxn>
                <a:cxn ang="0">
                  <a:pos x="70" y="31"/>
                </a:cxn>
                <a:cxn ang="0">
                  <a:pos x="67" y="29"/>
                </a:cxn>
                <a:cxn ang="0">
                  <a:pos x="59" y="39"/>
                </a:cxn>
                <a:cxn ang="0">
                  <a:pos x="54" y="40"/>
                </a:cxn>
                <a:cxn ang="0">
                  <a:pos x="50" y="44"/>
                </a:cxn>
                <a:cxn ang="0">
                  <a:pos x="47" y="53"/>
                </a:cxn>
                <a:cxn ang="0">
                  <a:pos x="27" y="68"/>
                </a:cxn>
                <a:cxn ang="0">
                  <a:pos x="23" y="77"/>
                </a:cxn>
                <a:cxn ang="0">
                  <a:pos x="14" y="77"/>
                </a:cxn>
                <a:cxn ang="0">
                  <a:pos x="10" y="83"/>
                </a:cxn>
                <a:cxn ang="0">
                  <a:pos x="5" y="87"/>
                </a:cxn>
                <a:cxn ang="0">
                  <a:pos x="0" y="85"/>
                </a:cxn>
                <a:cxn ang="0">
                  <a:pos x="1" y="81"/>
                </a:cxn>
                <a:cxn ang="0">
                  <a:pos x="10" y="74"/>
                </a:cxn>
                <a:cxn ang="0">
                  <a:pos x="14" y="68"/>
                </a:cxn>
                <a:cxn ang="0">
                  <a:pos x="18" y="65"/>
                </a:cxn>
                <a:cxn ang="0">
                  <a:pos x="20" y="65"/>
                </a:cxn>
                <a:cxn ang="0">
                  <a:pos x="34" y="53"/>
                </a:cxn>
                <a:cxn ang="0">
                  <a:pos x="47" y="40"/>
                </a:cxn>
                <a:cxn ang="0">
                  <a:pos x="52" y="33"/>
                </a:cxn>
                <a:cxn ang="0">
                  <a:pos x="61" y="26"/>
                </a:cxn>
                <a:cxn ang="0">
                  <a:pos x="63" y="18"/>
                </a:cxn>
                <a:cxn ang="0">
                  <a:pos x="63" y="15"/>
                </a:cxn>
                <a:cxn ang="0">
                  <a:pos x="67" y="22"/>
                </a:cxn>
                <a:cxn ang="0">
                  <a:pos x="67" y="11"/>
                </a:cxn>
                <a:cxn ang="0">
                  <a:pos x="71" y="0"/>
                </a:cxn>
              </a:cxnLst>
              <a:rect l="T0" t="T1" r="T2" b="T3"/>
              <a:pathLst>
                <a:path w="74" h="87">
                  <a:moveTo>
                    <a:pt x="71" y="0"/>
                  </a:moveTo>
                  <a:lnTo>
                    <a:pt x="71" y="11"/>
                  </a:lnTo>
                  <a:lnTo>
                    <a:pt x="74" y="18"/>
                  </a:lnTo>
                  <a:lnTo>
                    <a:pt x="74" y="26"/>
                  </a:lnTo>
                  <a:lnTo>
                    <a:pt x="70" y="31"/>
                  </a:lnTo>
                  <a:lnTo>
                    <a:pt x="67" y="29"/>
                  </a:lnTo>
                  <a:lnTo>
                    <a:pt x="59" y="39"/>
                  </a:lnTo>
                  <a:lnTo>
                    <a:pt x="54" y="40"/>
                  </a:lnTo>
                  <a:lnTo>
                    <a:pt x="50" y="44"/>
                  </a:lnTo>
                  <a:lnTo>
                    <a:pt x="47" y="53"/>
                  </a:lnTo>
                  <a:lnTo>
                    <a:pt x="27" y="68"/>
                  </a:lnTo>
                  <a:lnTo>
                    <a:pt x="23" y="77"/>
                  </a:lnTo>
                  <a:lnTo>
                    <a:pt x="14" y="77"/>
                  </a:lnTo>
                  <a:lnTo>
                    <a:pt x="10" y="83"/>
                  </a:lnTo>
                  <a:lnTo>
                    <a:pt x="5" y="87"/>
                  </a:lnTo>
                  <a:lnTo>
                    <a:pt x="0" y="85"/>
                  </a:lnTo>
                  <a:lnTo>
                    <a:pt x="1" y="81"/>
                  </a:lnTo>
                  <a:lnTo>
                    <a:pt x="10" y="74"/>
                  </a:lnTo>
                  <a:lnTo>
                    <a:pt x="14" y="68"/>
                  </a:lnTo>
                  <a:lnTo>
                    <a:pt x="18" y="65"/>
                  </a:lnTo>
                  <a:lnTo>
                    <a:pt x="20" y="65"/>
                  </a:lnTo>
                  <a:lnTo>
                    <a:pt x="34" y="53"/>
                  </a:lnTo>
                  <a:lnTo>
                    <a:pt x="47" y="40"/>
                  </a:lnTo>
                  <a:lnTo>
                    <a:pt x="52" y="33"/>
                  </a:lnTo>
                  <a:lnTo>
                    <a:pt x="61" y="26"/>
                  </a:lnTo>
                  <a:lnTo>
                    <a:pt x="63" y="18"/>
                  </a:lnTo>
                  <a:lnTo>
                    <a:pt x="63" y="15"/>
                  </a:lnTo>
                  <a:lnTo>
                    <a:pt x="67" y="22"/>
                  </a:lnTo>
                  <a:lnTo>
                    <a:pt x="67" y="11"/>
                  </a:lnTo>
                  <a:lnTo>
                    <a:pt x="71"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86" name="Freeform 14"/>
            <p:cNvSpPr>
              <a:spLocks/>
            </p:cNvSpPr>
            <p:nvPr/>
          </p:nvSpPr>
          <p:spPr bwMode="auto">
            <a:xfrm>
              <a:off x="5101" y="4001"/>
              <a:ext cx="295" cy="155"/>
            </a:xfrm>
            <a:custGeom>
              <a:avLst/>
              <a:gdLst>
                <a:gd name="T0" fmla="*/ 0 w 295"/>
                <a:gd name="T1" fmla="*/ 0 h 155"/>
                <a:gd name="T2" fmla="*/ 295 w 295"/>
                <a:gd name="T3" fmla="*/ 155 h 155"/>
              </a:gdLst>
              <a:ahLst/>
              <a:cxnLst>
                <a:cxn ang="0">
                  <a:pos x="8" y="142"/>
                </a:cxn>
                <a:cxn ang="0">
                  <a:pos x="20" y="151"/>
                </a:cxn>
                <a:cxn ang="0">
                  <a:pos x="55" y="155"/>
                </a:cxn>
                <a:cxn ang="0">
                  <a:pos x="60" y="143"/>
                </a:cxn>
                <a:cxn ang="0">
                  <a:pos x="62" y="136"/>
                </a:cxn>
                <a:cxn ang="0">
                  <a:pos x="72" y="122"/>
                </a:cxn>
                <a:cxn ang="0">
                  <a:pos x="102" y="116"/>
                </a:cxn>
                <a:cxn ang="0">
                  <a:pos x="118" y="106"/>
                </a:cxn>
                <a:cxn ang="0">
                  <a:pos x="137" y="80"/>
                </a:cxn>
                <a:cxn ang="0">
                  <a:pos x="150" y="65"/>
                </a:cxn>
                <a:cxn ang="0">
                  <a:pos x="168" y="60"/>
                </a:cxn>
                <a:cxn ang="0">
                  <a:pos x="174" y="62"/>
                </a:cxn>
                <a:cxn ang="0">
                  <a:pos x="183" y="52"/>
                </a:cxn>
                <a:cxn ang="0">
                  <a:pos x="177" y="49"/>
                </a:cxn>
                <a:cxn ang="0">
                  <a:pos x="188" y="45"/>
                </a:cxn>
                <a:cxn ang="0">
                  <a:pos x="205" y="28"/>
                </a:cxn>
                <a:cxn ang="0">
                  <a:pos x="219" y="10"/>
                </a:cxn>
                <a:cxn ang="0">
                  <a:pos x="225" y="7"/>
                </a:cxn>
                <a:cxn ang="0">
                  <a:pos x="234" y="0"/>
                </a:cxn>
                <a:cxn ang="0">
                  <a:pos x="242" y="10"/>
                </a:cxn>
                <a:cxn ang="0">
                  <a:pos x="252" y="19"/>
                </a:cxn>
                <a:cxn ang="0">
                  <a:pos x="242" y="30"/>
                </a:cxn>
                <a:cxn ang="0">
                  <a:pos x="264" y="34"/>
                </a:cxn>
                <a:cxn ang="0">
                  <a:pos x="276" y="41"/>
                </a:cxn>
                <a:cxn ang="0">
                  <a:pos x="286" y="47"/>
                </a:cxn>
                <a:cxn ang="0">
                  <a:pos x="292" y="45"/>
                </a:cxn>
                <a:cxn ang="0">
                  <a:pos x="295" y="54"/>
                </a:cxn>
                <a:cxn ang="0">
                  <a:pos x="277" y="62"/>
                </a:cxn>
                <a:cxn ang="0">
                  <a:pos x="263" y="67"/>
                </a:cxn>
                <a:cxn ang="0">
                  <a:pos x="273" y="75"/>
                </a:cxn>
                <a:cxn ang="0">
                  <a:pos x="268" y="78"/>
                </a:cxn>
                <a:cxn ang="0">
                  <a:pos x="261" y="86"/>
                </a:cxn>
                <a:cxn ang="0">
                  <a:pos x="255" y="82"/>
                </a:cxn>
                <a:cxn ang="0">
                  <a:pos x="250" y="78"/>
                </a:cxn>
                <a:cxn ang="0">
                  <a:pos x="246" y="86"/>
                </a:cxn>
                <a:cxn ang="0">
                  <a:pos x="250" y="91"/>
                </a:cxn>
                <a:cxn ang="0">
                  <a:pos x="252" y="98"/>
                </a:cxn>
                <a:cxn ang="0">
                  <a:pos x="241" y="101"/>
                </a:cxn>
                <a:cxn ang="0">
                  <a:pos x="245" y="108"/>
                </a:cxn>
                <a:cxn ang="0">
                  <a:pos x="252" y="112"/>
                </a:cxn>
                <a:cxn ang="0">
                  <a:pos x="243" y="114"/>
                </a:cxn>
                <a:cxn ang="0">
                  <a:pos x="255" y="129"/>
                </a:cxn>
                <a:cxn ang="0">
                  <a:pos x="250" y="138"/>
                </a:cxn>
                <a:cxn ang="0">
                  <a:pos x="249" y="145"/>
                </a:cxn>
                <a:cxn ang="0">
                  <a:pos x="254" y="155"/>
                </a:cxn>
              </a:cxnLst>
              <a:rect l="T0" t="T1" r="T2" b="T3"/>
              <a:pathLst>
                <a:path w="295" h="155">
                  <a:moveTo>
                    <a:pt x="0" y="153"/>
                  </a:moveTo>
                  <a:lnTo>
                    <a:pt x="8" y="142"/>
                  </a:lnTo>
                  <a:lnTo>
                    <a:pt x="9" y="142"/>
                  </a:lnTo>
                  <a:lnTo>
                    <a:pt x="20" y="151"/>
                  </a:lnTo>
                  <a:lnTo>
                    <a:pt x="23" y="155"/>
                  </a:lnTo>
                  <a:lnTo>
                    <a:pt x="55" y="155"/>
                  </a:lnTo>
                  <a:lnTo>
                    <a:pt x="55" y="149"/>
                  </a:lnTo>
                  <a:lnTo>
                    <a:pt x="60" y="143"/>
                  </a:lnTo>
                  <a:lnTo>
                    <a:pt x="71" y="140"/>
                  </a:lnTo>
                  <a:lnTo>
                    <a:pt x="62" y="136"/>
                  </a:lnTo>
                  <a:lnTo>
                    <a:pt x="64" y="129"/>
                  </a:lnTo>
                  <a:lnTo>
                    <a:pt x="72" y="122"/>
                  </a:lnTo>
                  <a:lnTo>
                    <a:pt x="91" y="119"/>
                  </a:lnTo>
                  <a:lnTo>
                    <a:pt x="102" y="116"/>
                  </a:lnTo>
                  <a:lnTo>
                    <a:pt x="110" y="112"/>
                  </a:lnTo>
                  <a:lnTo>
                    <a:pt x="118" y="106"/>
                  </a:lnTo>
                  <a:lnTo>
                    <a:pt x="128" y="93"/>
                  </a:lnTo>
                  <a:lnTo>
                    <a:pt x="137" y="80"/>
                  </a:lnTo>
                  <a:lnTo>
                    <a:pt x="144" y="67"/>
                  </a:lnTo>
                  <a:lnTo>
                    <a:pt x="150" y="65"/>
                  </a:lnTo>
                  <a:lnTo>
                    <a:pt x="155" y="63"/>
                  </a:lnTo>
                  <a:lnTo>
                    <a:pt x="168" y="60"/>
                  </a:lnTo>
                  <a:lnTo>
                    <a:pt x="174" y="58"/>
                  </a:lnTo>
                  <a:lnTo>
                    <a:pt x="174" y="62"/>
                  </a:lnTo>
                  <a:lnTo>
                    <a:pt x="186" y="54"/>
                  </a:lnTo>
                  <a:lnTo>
                    <a:pt x="183" y="52"/>
                  </a:lnTo>
                  <a:lnTo>
                    <a:pt x="179" y="52"/>
                  </a:lnTo>
                  <a:lnTo>
                    <a:pt x="177" y="49"/>
                  </a:lnTo>
                  <a:lnTo>
                    <a:pt x="181" y="46"/>
                  </a:lnTo>
                  <a:lnTo>
                    <a:pt x="188" y="45"/>
                  </a:lnTo>
                  <a:lnTo>
                    <a:pt x="196" y="41"/>
                  </a:lnTo>
                  <a:lnTo>
                    <a:pt x="205" y="28"/>
                  </a:lnTo>
                  <a:lnTo>
                    <a:pt x="212" y="15"/>
                  </a:lnTo>
                  <a:lnTo>
                    <a:pt x="219" y="10"/>
                  </a:lnTo>
                  <a:lnTo>
                    <a:pt x="223" y="2"/>
                  </a:lnTo>
                  <a:lnTo>
                    <a:pt x="225" y="7"/>
                  </a:lnTo>
                  <a:lnTo>
                    <a:pt x="230" y="0"/>
                  </a:lnTo>
                  <a:lnTo>
                    <a:pt x="234" y="0"/>
                  </a:lnTo>
                  <a:lnTo>
                    <a:pt x="237" y="4"/>
                  </a:lnTo>
                  <a:lnTo>
                    <a:pt x="242" y="10"/>
                  </a:lnTo>
                  <a:lnTo>
                    <a:pt x="248" y="11"/>
                  </a:lnTo>
                  <a:lnTo>
                    <a:pt x="252" y="19"/>
                  </a:lnTo>
                  <a:lnTo>
                    <a:pt x="248" y="26"/>
                  </a:lnTo>
                  <a:lnTo>
                    <a:pt x="242" y="30"/>
                  </a:lnTo>
                  <a:lnTo>
                    <a:pt x="254" y="30"/>
                  </a:lnTo>
                  <a:lnTo>
                    <a:pt x="264" y="34"/>
                  </a:lnTo>
                  <a:lnTo>
                    <a:pt x="275" y="39"/>
                  </a:lnTo>
                  <a:lnTo>
                    <a:pt x="276" y="41"/>
                  </a:lnTo>
                  <a:lnTo>
                    <a:pt x="285" y="41"/>
                  </a:lnTo>
                  <a:lnTo>
                    <a:pt x="286" y="47"/>
                  </a:lnTo>
                  <a:lnTo>
                    <a:pt x="288" y="48"/>
                  </a:lnTo>
                  <a:lnTo>
                    <a:pt x="292" y="45"/>
                  </a:lnTo>
                  <a:lnTo>
                    <a:pt x="295" y="49"/>
                  </a:lnTo>
                  <a:lnTo>
                    <a:pt x="295" y="54"/>
                  </a:lnTo>
                  <a:lnTo>
                    <a:pt x="288" y="58"/>
                  </a:lnTo>
                  <a:lnTo>
                    <a:pt x="277" y="62"/>
                  </a:lnTo>
                  <a:lnTo>
                    <a:pt x="265" y="62"/>
                  </a:lnTo>
                  <a:lnTo>
                    <a:pt x="263" y="67"/>
                  </a:lnTo>
                  <a:lnTo>
                    <a:pt x="264" y="70"/>
                  </a:lnTo>
                  <a:lnTo>
                    <a:pt x="273" y="75"/>
                  </a:lnTo>
                  <a:lnTo>
                    <a:pt x="273" y="77"/>
                  </a:lnTo>
                  <a:lnTo>
                    <a:pt x="268" y="78"/>
                  </a:lnTo>
                  <a:lnTo>
                    <a:pt x="263" y="82"/>
                  </a:lnTo>
                  <a:lnTo>
                    <a:pt x="261" y="86"/>
                  </a:lnTo>
                  <a:lnTo>
                    <a:pt x="258" y="86"/>
                  </a:lnTo>
                  <a:lnTo>
                    <a:pt x="255" y="82"/>
                  </a:lnTo>
                  <a:lnTo>
                    <a:pt x="252" y="80"/>
                  </a:lnTo>
                  <a:lnTo>
                    <a:pt x="250" y="78"/>
                  </a:lnTo>
                  <a:lnTo>
                    <a:pt x="248" y="82"/>
                  </a:lnTo>
                  <a:lnTo>
                    <a:pt x="246" y="86"/>
                  </a:lnTo>
                  <a:lnTo>
                    <a:pt x="244" y="88"/>
                  </a:lnTo>
                  <a:lnTo>
                    <a:pt x="250" y="91"/>
                  </a:lnTo>
                  <a:lnTo>
                    <a:pt x="250" y="95"/>
                  </a:lnTo>
                  <a:lnTo>
                    <a:pt x="252" y="98"/>
                  </a:lnTo>
                  <a:lnTo>
                    <a:pt x="252" y="100"/>
                  </a:lnTo>
                  <a:lnTo>
                    <a:pt x="241" y="101"/>
                  </a:lnTo>
                  <a:lnTo>
                    <a:pt x="242" y="105"/>
                  </a:lnTo>
                  <a:lnTo>
                    <a:pt x="245" y="108"/>
                  </a:lnTo>
                  <a:lnTo>
                    <a:pt x="250" y="108"/>
                  </a:lnTo>
                  <a:lnTo>
                    <a:pt x="252" y="112"/>
                  </a:lnTo>
                  <a:lnTo>
                    <a:pt x="247" y="114"/>
                  </a:lnTo>
                  <a:lnTo>
                    <a:pt x="243" y="114"/>
                  </a:lnTo>
                  <a:lnTo>
                    <a:pt x="242" y="119"/>
                  </a:lnTo>
                  <a:lnTo>
                    <a:pt x="255" y="129"/>
                  </a:lnTo>
                  <a:lnTo>
                    <a:pt x="259" y="136"/>
                  </a:lnTo>
                  <a:lnTo>
                    <a:pt x="250" y="138"/>
                  </a:lnTo>
                  <a:lnTo>
                    <a:pt x="244" y="140"/>
                  </a:lnTo>
                  <a:lnTo>
                    <a:pt x="249" y="145"/>
                  </a:lnTo>
                  <a:lnTo>
                    <a:pt x="255" y="149"/>
                  </a:lnTo>
                  <a:lnTo>
                    <a:pt x="254" y="155"/>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87" name="Freeform 15"/>
            <p:cNvSpPr>
              <a:spLocks/>
            </p:cNvSpPr>
            <p:nvPr/>
          </p:nvSpPr>
          <p:spPr bwMode="auto">
            <a:xfrm>
              <a:off x="5122" y="3725"/>
              <a:ext cx="14" cy="34"/>
            </a:xfrm>
            <a:custGeom>
              <a:avLst/>
              <a:gdLst>
                <a:gd name="T0" fmla="*/ 0 w 14"/>
                <a:gd name="T1" fmla="*/ 0 h 34"/>
                <a:gd name="T2" fmla="*/ 14 w 14"/>
                <a:gd name="T3" fmla="*/ 34 h 34"/>
              </a:gdLst>
              <a:ahLst/>
              <a:cxnLst>
                <a:cxn ang="0">
                  <a:pos x="0" y="0"/>
                </a:cxn>
                <a:cxn ang="0">
                  <a:pos x="4" y="5"/>
                </a:cxn>
                <a:cxn ang="0">
                  <a:pos x="7" y="12"/>
                </a:cxn>
                <a:cxn ang="0">
                  <a:pos x="9" y="17"/>
                </a:cxn>
                <a:cxn ang="0">
                  <a:pos x="12" y="23"/>
                </a:cxn>
                <a:cxn ang="0">
                  <a:pos x="13" y="30"/>
                </a:cxn>
                <a:cxn ang="0">
                  <a:pos x="14" y="34"/>
                </a:cxn>
              </a:cxnLst>
              <a:rect l="T0" t="T1" r="T2" b="T3"/>
              <a:pathLst>
                <a:path w="14" h="34">
                  <a:moveTo>
                    <a:pt x="0" y="0"/>
                  </a:moveTo>
                  <a:lnTo>
                    <a:pt x="4" y="5"/>
                  </a:lnTo>
                  <a:lnTo>
                    <a:pt x="7" y="12"/>
                  </a:lnTo>
                  <a:lnTo>
                    <a:pt x="9" y="17"/>
                  </a:lnTo>
                  <a:lnTo>
                    <a:pt x="12" y="23"/>
                  </a:lnTo>
                  <a:lnTo>
                    <a:pt x="13" y="30"/>
                  </a:lnTo>
                  <a:lnTo>
                    <a:pt x="14" y="34"/>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88" name="Freeform 16"/>
            <p:cNvSpPr>
              <a:spLocks/>
            </p:cNvSpPr>
            <p:nvPr/>
          </p:nvSpPr>
          <p:spPr bwMode="auto">
            <a:xfrm>
              <a:off x="5138" y="3839"/>
              <a:ext cx="9" cy="38"/>
            </a:xfrm>
            <a:custGeom>
              <a:avLst/>
              <a:gdLst>
                <a:gd name="T0" fmla="*/ 0 w 9"/>
                <a:gd name="T1" fmla="*/ 0 h 38"/>
                <a:gd name="T2" fmla="*/ 9 w 9"/>
                <a:gd name="T3" fmla="*/ 38 h 38"/>
              </a:gdLst>
              <a:ahLst/>
              <a:cxnLst>
                <a:cxn ang="0">
                  <a:pos x="7" y="0"/>
                </a:cxn>
                <a:cxn ang="0">
                  <a:pos x="9" y="10"/>
                </a:cxn>
                <a:cxn ang="0">
                  <a:pos x="7" y="19"/>
                </a:cxn>
                <a:cxn ang="0">
                  <a:pos x="5" y="27"/>
                </a:cxn>
                <a:cxn ang="0">
                  <a:pos x="2" y="33"/>
                </a:cxn>
                <a:cxn ang="0">
                  <a:pos x="0" y="38"/>
                </a:cxn>
              </a:cxnLst>
              <a:rect l="T0" t="T1" r="T2" b="T3"/>
              <a:pathLst>
                <a:path w="9" h="38">
                  <a:moveTo>
                    <a:pt x="7" y="0"/>
                  </a:moveTo>
                  <a:lnTo>
                    <a:pt x="9" y="10"/>
                  </a:lnTo>
                  <a:lnTo>
                    <a:pt x="7" y="19"/>
                  </a:lnTo>
                  <a:lnTo>
                    <a:pt x="5" y="27"/>
                  </a:lnTo>
                  <a:lnTo>
                    <a:pt x="2" y="33"/>
                  </a:lnTo>
                  <a:lnTo>
                    <a:pt x="0" y="38"/>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89" name="Freeform 17"/>
            <p:cNvSpPr>
              <a:spLocks/>
            </p:cNvSpPr>
            <p:nvPr/>
          </p:nvSpPr>
          <p:spPr bwMode="auto">
            <a:xfrm>
              <a:off x="5074" y="3986"/>
              <a:ext cx="10" cy="39"/>
            </a:xfrm>
            <a:custGeom>
              <a:avLst/>
              <a:gdLst>
                <a:gd name="T0" fmla="*/ 0 w 10"/>
                <a:gd name="T1" fmla="*/ 0 h 39"/>
                <a:gd name="T2" fmla="*/ 10 w 10"/>
                <a:gd name="T3" fmla="*/ 39 h 39"/>
              </a:gdLst>
              <a:ahLst/>
              <a:cxnLst>
                <a:cxn ang="0">
                  <a:pos x="6" y="0"/>
                </a:cxn>
                <a:cxn ang="0">
                  <a:pos x="3" y="13"/>
                </a:cxn>
                <a:cxn ang="0">
                  <a:pos x="0" y="22"/>
                </a:cxn>
                <a:cxn ang="0">
                  <a:pos x="0" y="28"/>
                </a:cxn>
                <a:cxn ang="0">
                  <a:pos x="4" y="34"/>
                </a:cxn>
                <a:cxn ang="0">
                  <a:pos x="10" y="39"/>
                </a:cxn>
              </a:cxnLst>
              <a:rect l="T0" t="T1" r="T2" b="T3"/>
              <a:pathLst>
                <a:path w="10" h="39">
                  <a:moveTo>
                    <a:pt x="6" y="0"/>
                  </a:moveTo>
                  <a:lnTo>
                    <a:pt x="3" y="13"/>
                  </a:lnTo>
                  <a:lnTo>
                    <a:pt x="0" y="22"/>
                  </a:lnTo>
                  <a:lnTo>
                    <a:pt x="0" y="28"/>
                  </a:lnTo>
                  <a:lnTo>
                    <a:pt x="4" y="34"/>
                  </a:lnTo>
                  <a:lnTo>
                    <a:pt x="10" y="39"/>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90" name="Freeform 18"/>
            <p:cNvSpPr>
              <a:spLocks/>
            </p:cNvSpPr>
            <p:nvPr/>
          </p:nvSpPr>
          <p:spPr bwMode="auto">
            <a:xfrm>
              <a:off x="5068" y="4078"/>
              <a:ext cx="11" cy="15"/>
            </a:xfrm>
            <a:custGeom>
              <a:avLst/>
              <a:gdLst>
                <a:gd name="T0" fmla="*/ 0 w 11"/>
                <a:gd name="T1" fmla="*/ 0 h 15"/>
                <a:gd name="T2" fmla="*/ 11 w 11"/>
                <a:gd name="T3" fmla="*/ 15 h 15"/>
              </a:gdLst>
              <a:ahLst/>
              <a:cxnLst>
                <a:cxn ang="0">
                  <a:pos x="7" y="0"/>
                </a:cxn>
                <a:cxn ang="0">
                  <a:pos x="9" y="8"/>
                </a:cxn>
                <a:cxn ang="0">
                  <a:pos x="11" y="10"/>
                </a:cxn>
                <a:cxn ang="0">
                  <a:pos x="7" y="15"/>
                </a:cxn>
                <a:cxn ang="0">
                  <a:pos x="5" y="10"/>
                </a:cxn>
                <a:cxn ang="0">
                  <a:pos x="0" y="6"/>
                </a:cxn>
                <a:cxn ang="0">
                  <a:pos x="7" y="0"/>
                </a:cxn>
              </a:cxnLst>
              <a:rect l="T0" t="T1" r="T2" b="T3"/>
              <a:pathLst>
                <a:path w="11" h="15">
                  <a:moveTo>
                    <a:pt x="7" y="0"/>
                  </a:moveTo>
                  <a:lnTo>
                    <a:pt x="9" y="8"/>
                  </a:lnTo>
                  <a:lnTo>
                    <a:pt x="11" y="10"/>
                  </a:lnTo>
                  <a:lnTo>
                    <a:pt x="7" y="15"/>
                  </a:lnTo>
                  <a:lnTo>
                    <a:pt x="5" y="10"/>
                  </a:lnTo>
                  <a:lnTo>
                    <a:pt x="0" y="6"/>
                  </a:lnTo>
                  <a:lnTo>
                    <a:pt x="7"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91" name="Freeform 19"/>
            <p:cNvSpPr>
              <a:spLocks/>
            </p:cNvSpPr>
            <p:nvPr/>
          </p:nvSpPr>
          <p:spPr bwMode="auto">
            <a:xfrm>
              <a:off x="5064" y="4045"/>
              <a:ext cx="15" cy="10"/>
            </a:xfrm>
            <a:custGeom>
              <a:avLst/>
              <a:gdLst>
                <a:gd name="T0" fmla="*/ 0 w 15"/>
                <a:gd name="T1" fmla="*/ 0 h 10"/>
                <a:gd name="T2" fmla="*/ 15 w 15"/>
                <a:gd name="T3" fmla="*/ 10 h 10"/>
              </a:gdLst>
              <a:ahLst/>
              <a:cxnLst>
                <a:cxn ang="0">
                  <a:pos x="0" y="7"/>
                </a:cxn>
                <a:cxn ang="0">
                  <a:pos x="3" y="3"/>
                </a:cxn>
                <a:cxn ang="0">
                  <a:pos x="10" y="0"/>
                </a:cxn>
                <a:cxn ang="0">
                  <a:pos x="15" y="10"/>
                </a:cxn>
              </a:cxnLst>
              <a:rect l="T0" t="T1" r="T2" b="T3"/>
              <a:pathLst>
                <a:path w="15" h="10">
                  <a:moveTo>
                    <a:pt x="0" y="7"/>
                  </a:moveTo>
                  <a:lnTo>
                    <a:pt x="3" y="3"/>
                  </a:lnTo>
                  <a:lnTo>
                    <a:pt x="10" y="0"/>
                  </a:lnTo>
                  <a:lnTo>
                    <a:pt x="15"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92" name="Freeform 20"/>
            <p:cNvSpPr>
              <a:spLocks/>
            </p:cNvSpPr>
            <p:nvPr/>
          </p:nvSpPr>
          <p:spPr bwMode="auto">
            <a:xfrm>
              <a:off x="5115" y="4118"/>
              <a:ext cx="10" cy="21"/>
            </a:xfrm>
            <a:custGeom>
              <a:avLst/>
              <a:gdLst>
                <a:gd name="T0" fmla="*/ 0 w 10"/>
                <a:gd name="T1" fmla="*/ 0 h 21"/>
                <a:gd name="T2" fmla="*/ 10 w 10"/>
                <a:gd name="T3" fmla="*/ 21 h 21"/>
              </a:gdLst>
              <a:ahLst/>
              <a:cxnLst>
                <a:cxn ang="0">
                  <a:pos x="0" y="0"/>
                </a:cxn>
                <a:cxn ang="0">
                  <a:pos x="4" y="7"/>
                </a:cxn>
                <a:cxn ang="0">
                  <a:pos x="10" y="14"/>
                </a:cxn>
                <a:cxn ang="0">
                  <a:pos x="6" y="21"/>
                </a:cxn>
              </a:cxnLst>
              <a:rect l="T0" t="T1" r="T2" b="T3"/>
              <a:pathLst>
                <a:path w="10" h="21">
                  <a:moveTo>
                    <a:pt x="0" y="0"/>
                  </a:moveTo>
                  <a:lnTo>
                    <a:pt x="4" y="7"/>
                  </a:lnTo>
                  <a:lnTo>
                    <a:pt x="10" y="14"/>
                  </a:lnTo>
                  <a:lnTo>
                    <a:pt x="6" y="21"/>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93" name="Freeform 21"/>
            <p:cNvSpPr>
              <a:spLocks/>
            </p:cNvSpPr>
            <p:nvPr/>
          </p:nvSpPr>
          <p:spPr bwMode="auto">
            <a:xfrm>
              <a:off x="5399" y="3729"/>
              <a:ext cx="10" cy="41"/>
            </a:xfrm>
            <a:custGeom>
              <a:avLst/>
              <a:gdLst>
                <a:gd name="T0" fmla="*/ 0 w 10"/>
                <a:gd name="T1" fmla="*/ 0 h 41"/>
                <a:gd name="T2" fmla="*/ 10 w 10"/>
                <a:gd name="T3" fmla="*/ 41 h 41"/>
              </a:gdLst>
              <a:ahLst/>
              <a:cxnLst>
                <a:cxn ang="0">
                  <a:pos x="10" y="0"/>
                </a:cxn>
                <a:cxn ang="0">
                  <a:pos x="4" y="7"/>
                </a:cxn>
                <a:cxn ang="0">
                  <a:pos x="0" y="15"/>
                </a:cxn>
                <a:cxn ang="0">
                  <a:pos x="0" y="22"/>
                </a:cxn>
                <a:cxn ang="0">
                  <a:pos x="0" y="30"/>
                </a:cxn>
                <a:cxn ang="0">
                  <a:pos x="4" y="35"/>
                </a:cxn>
                <a:cxn ang="0">
                  <a:pos x="10" y="41"/>
                </a:cxn>
              </a:cxnLst>
              <a:rect l="T0" t="T1" r="T2" b="T3"/>
              <a:pathLst>
                <a:path w="10" h="41">
                  <a:moveTo>
                    <a:pt x="10" y="0"/>
                  </a:moveTo>
                  <a:lnTo>
                    <a:pt x="4" y="7"/>
                  </a:lnTo>
                  <a:lnTo>
                    <a:pt x="0" y="15"/>
                  </a:lnTo>
                  <a:lnTo>
                    <a:pt x="0" y="22"/>
                  </a:lnTo>
                  <a:lnTo>
                    <a:pt x="0" y="30"/>
                  </a:lnTo>
                  <a:lnTo>
                    <a:pt x="4" y="35"/>
                  </a:lnTo>
                  <a:lnTo>
                    <a:pt x="10" y="41"/>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94" name="Freeform 22"/>
            <p:cNvSpPr>
              <a:spLocks/>
            </p:cNvSpPr>
            <p:nvPr/>
          </p:nvSpPr>
          <p:spPr bwMode="auto">
            <a:xfrm>
              <a:off x="5381" y="3851"/>
              <a:ext cx="15" cy="43"/>
            </a:xfrm>
            <a:custGeom>
              <a:avLst/>
              <a:gdLst>
                <a:gd name="T0" fmla="*/ 0 w 15"/>
                <a:gd name="T1" fmla="*/ 0 h 43"/>
                <a:gd name="T2" fmla="*/ 15 w 15"/>
                <a:gd name="T3" fmla="*/ 43 h 43"/>
              </a:gdLst>
              <a:ahLst/>
              <a:cxnLst>
                <a:cxn ang="0">
                  <a:pos x="15" y="0"/>
                </a:cxn>
                <a:cxn ang="0">
                  <a:pos x="14" y="8"/>
                </a:cxn>
                <a:cxn ang="0">
                  <a:pos x="12" y="17"/>
                </a:cxn>
                <a:cxn ang="0">
                  <a:pos x="11" y="25"/>
                </a:cxn>
                <a:cxn ang="0">
                  <a:pos x="7" y="30"/>
                </a:cxn>
                <a:cxn ang="0">
                  <a:pos x="5" y="36"/>
                </a:cxn>
                <a:cxn ang="0">
                  <a:pos x="0" y="43"/>
                </a:cxn>
              </a:cxnLst>
              <a:rect l="T0" t="T1" r="T2" b="T3"/>
              <a:pathLst>
                <a:path w="15" h="43">
                  <a:moveTo>
                    <a:pt x="15" y="0"/>
                  </a:moveTo>
                  <a:lnTo>
                    <a:pt x="14" y="8"/>
                  </a:lnTo>
                  <a:lnTo>
                    <a:pt x="12" y="17"/>
                  </a:lnTo>
                  <a:lnTo>
                    <a:pt x="11" y="25"/>
                  </a:lnTo>
                  <a:lnTo>
                    <a:pt x="7" y="30"/>
                  </a:lnTo>
                  <a:lnTo>
                    <a:pt x="5" y="36"/>
                  </a:lnTo>
                  <a:lnTo>
                    <a:pt x="0" y="43"/>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95" name="Freeform 23"/>
            <p:cNvSpPr>
              <a:spLocks/>
            </p:cNvSpPr>
            <p:nvPr/>
          </p:nvSpPr>
          <p:spPr bwMode="auto">
            <a:xfrm>
              <a:off x="5290" y="3974"/>
              <a:ext cx="27" cy="33"/>
            </a:xfrm>
            <a:custGeom>
              <a:avLst/>
              <a:gdLst>
                <a:gd name="T0" fmla="*/ 0 w 27"/>
                <a:gd name="T1" fmla="*/ 0 h 33"/>
                <a:gd name="T2" fmla="*/ 27 w 27"/>
                <a:gd name="T3" fmla="*/ 33 h 33"/>
              </a:gdLst>
              <a:ahLst/>
              <a:cxnLst>
                <a:cxn ang="0">
                  <a:pos x="27" y="0"/>
                </a:cxn>
                <a:cxn ang="0">
                  <a:pos x="24" y="6"/>
                </a:cxn>
                <a:cxn ang="0">
                  <a:pos x="20" y="11"/>
                </a:cxn>
                <a:cxn ang="0">
                  <a:pos x="15" y="14"/>
                </a:cxn>
                <a:cxn ang="0">
                  <a:pos x="12" y="18"/>
                </a:cxn>
                <a:cxn ang="0">
                  <a:pos x="7" y="24"/>
                </a:cxn>
                <a:cxn ang="0">
                  <a:pos x="5" y="29"/>
                </a:cxn>
                <a:cxn ang="0">
                  <a:pos x="0" y="33"/>
                </a:cxn>
              </a:cxnLst>
              <a:rect l="T0" t="T1" r="T2" b="T3"/>
              <a:pathLst>
                <a:path w="27" h="33">
                  <a:moveTo>
                    <a:pt x="27" y="0"/>
                  </a:moveTo>
                  <a:lnTo>
                    <a:pt x="24" y="6"/>
                  </a:lnTo>
                  <a:lnTo>
                    <a:pt x="20" y="11"/>
                  </a:lnTo>
                  <a:lnTo>
                    <a:pt x="15" y="14"/>
                  </a:lnTo>
                  <a:lnTo>
                    <a:pt x="12" y="18"/>
                  </a:lnTo>
                  <a:lnTo>
                    <a:pt x="7" y="24"/>
                  </a:lnTo>
                  <a:lnTo>
                    <a:pt x="5" y="29"/>
                  </a:lnTo>
                  <a:lnTo>
                    <a:pt x="0" y="33"/>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96" name="Freeform 24"/>
            <p:cNvSpPr>
              <a:spLocks/>
            </p:cNvSpPr>
            <p:nvPr/>
          </p:nvSpPr>
          <p:spPr bwMode="auto">
            <a:xfrm>
              <a:off x="5182" y="4097"/>
              <a:ext cx="37" cy="12"/>
            </a:xfrm>
            <a:custGeom>
              <a:avLst/>
              <a:gdLst>
                <a:gd name="T0" fmla="*/ 0 w 37"/>
                <a:gd name="T1" fmla="*/ 0 h 12"/>
                <a:gd name="T2" fmla="*/ 37 w 37"/>
                <a:gd name="T3" fmla="*/ 12 h 12"/>
              </a:gdLst>
              <a:ahLst/>
              <a:cxnLst>
                <a:cxn ang="0">
                  <a:pos x="0" y="10"/>
                </a:cxn>
                <a:cxn ang="0">
                  <a:pos x="10" y="12"/>
                </a:cxn>
                <a:cxn ang="0">
                  <a:pos x="20" y="10"/>
                </a:cxn>
                <a:cxn ang="0">
                  <a:pos x="27" y="8"/>
                </a:cxn>
                <a:cxn ang="0">
                  <a:pos x="32" y="4"/>
                </a:cxn>
                <a:cxn ang="0">
                  <a:pos x="37" y="0"/>
                </a:cxn>
              </a:cxnLst>
              <a:rect l="T0" t="T1" r="T2" b="T3"/>
              <a:pathLst>
                <a:path w="37" h="12">
                  <a:moveTo>
                    <a:pt x="0" y="10"/>
                  </a:moveTo>
                  <a:lnTo>
                    <a:pt x="10" y="12"/>
                  </a:lnTo>
                  <a:lnTo>
                    <a:pt x="20" y="10"/>
                  </a:lnTo>
                  <a:lnTo>
                    <a:pt x="27" y="8"/>
                  </a:lnTo>
                  <a:lnTo>
                    <a:pt x="32" y="4"/>
                  </a:lnTo>
                  <a:lnTo>
                    <a:pt x="37"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97" name="Line 25"/>
            <p:cNvSpPr>
              <a:spLocks noChangeShapeType="1"/>
            </p:cNvSpPr>
            <p:nvPr/>
          </p:nvSpPr>
          <p:spPr bwMode="auto">
            <a:xfrm>
              <a:off x="5415" y="3873"/>
              <a:ext cx="9" cy="9"/>
            </a:xfrm>
            <a:prstGeom prst="line">
              <a:avLst/>
            </a:prstGeom>
            <a:noFill/>
            <a:ln w="7938" cap="rnd" cmpd="sng">
              <a:solidFill>
                <a:srgbClr val="000000"/>
              </a:solidFill>
              <a:round/>
              <a:headEnd/>
              <a:tailEnd/>
            </a:ln>
          </p:spPr>
          <p:txBody>
            <a:bodyPr/>
            <a:lstStyle/>
            <a:p>
              <a:pPr>
                <a:buClr>
                  <a:srgbClr val="000000"/>
                </a:buClr>
                <a:buSzPct val="100000"/>
                <a:defRPr/>
              </a:pPr>
              <a:endParaRPr lang="zh-CN" altLang="en-US">
                <a:latin typeface="+mj-lt"/>
              </a:endParaRPr>
            </a:p>
          </p:txBody>
        </p:sp>
        <p:sp>
          <p:nvSpPr>
            <p:cNvPr id="28698" name="Freeform 26"/>
            <p:cNvSpPr>
              <a:spLocks/>
            </p:cNvSpPr>
            <p:nvPr/>
          </p:nvSpPr>
          <p:spPr bwMode="auto">
            <a:xfrm>
              <a:off x="5129" y="3971"/>
              <a:ext cx="10" cy="10"/>
            </a:xfrm>
            <a:custGeom>
              <a:avLst/>
              <a:gdLst>
                <a:gd name="T0" fmla="*/ 0 w 10"/>
                <a:gd name="T1" fmla="*/ 0 h 10"/>
                <a:gd name="T2" fmla="*/ 10 w 10"/>
                <a:gd name="T3" fmla="*/ 10 h 10"/>
              </a:gdLst>
              <a:ahLst/>
              <a:cxnLst>
                <a:cxn ang="0">
                  <a:pos x="0" y="10"/>
                </a:cxn>
                <a:cxn ang="0">
                  <a:pos x="5" y="10"/>
                </a:cxn>
                <a:cxn ang="0">
                  <a:pos x="10" y="6"/>
                </a:cxn>
                <a:cxn ang="0">
                  <a:pos x="10" y="0"/>
                </a:cxn>
                <a:cxn ang="0">
                  <a:pos x="6" y="0"/>
                </a:cxn>
                <a:cxn ang="0">
                  <a:pos x="1" y="0"/>
                </a:cxn>
                <a:cxn ang="0">
                  <a:pos x="1" y="6"/>
                </a:cxn>
                <a:cxn ang="0">
                  <a:pos x="0" y="10"/>
                </a:cxn>
              </a:cxnLst>
              <a:rect l="T0" t="T1" r="T2" b="T3"/>
              <a:pathLst>
                <a:path w="10" h="10">
                  <a:moveTo>
                    <a:pt x="0" y="10"/>
                  </a:moveTo>
                  <a:lnTo>
                    <a:pt x="5" y="10"/>
                  </a:lnTo>
                  <a:lnTo>
                    <a:pt x="10" y="6"/>
                  </a:lnTo>
                  <a:lnTo>
                    <a:pt x="10" y="0"/>
                  </a:lnTo>
                  <a:lnTo>
                    <a:pt x="6" y="0"/>
                  </a:lnTo>
                  <a:lnTo>
                    <a:pt x="1" y="0"/>
                  </a:lnTo>
                  <a:lnTo>
                    <a:pt x="1" y="6"/>
                  </a:lnTo>
                  <a:lnTo>
                    <a:pt x="0"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699" name="Freeform 27"/>
            <p:cNvSpPr>
              <a:spLocks/>
            </p:cNvSpPr>
            <p:nvPr/>
          </p:nvSpPr>
          <p:spPr bwMode="auto">
            <a:xfrm>
              <a:off x="5182" y="3950"/>
              <a:ext cx="10" cy="10"/>
            </a:xfrm>
            <a:custGeom>
              <a:avLst/>
              <a:gdLst>
                <a:gd name="T0" fmla="*/ 0 w 10"/>
                <a:gd name="T1" fmla="*/ 0 h 10"/>
                <a:gd name="T2" fmla="*/ 10 w 10"/>
                <a:gd name="T3" fmla="*/ 10 h 10"/>
              </a:gdLst>
              <a:ahLst/>
              <a:cxnLst>
                <a:cxn ang="0">
                  <a:pos x="4" y="0"/>
                </a:cxn>
                <a:cxn ang="0">
                  <a:pos x="4" y="4"/>
                </a:cxn>
                <a:cxn ang="0">
                  <a:pos x="0" y="10"/>
                </a:cxn>
                <a:cxn ang="0">
                  <a:pos x="10" y="10"/>
                </a:cxn>
              </a:cxnLst>
              <a:rect l="T0" t="T1" r="T2" b="T3"/>
              <a:pathLst>
                <a:path w="10" h="10">
                  <a:moveTo>
                    <a:pt x="4" y="0"/>
                  </a:moveTo>
                  <a:lnTo>
                    <a:pt x="4" y="4"/>
                  </a:lnTo>
                  <a:lnTo>
                    <a:pt x="0" y="10"/>
                  </a:lnTo>
                  <a:lnTo>
                    <a:pt x="10"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00" name="Freeform 28"/>
            <p:cNvSpPr>
              <a:spLocks/>
            </p:cNvSpPr>
            <p:nvPr/>
          </p:nvSpPr>
          <p:spPr bwMode="auto">
            <a:xfrm>
              <a:off x="5176" y="3989"/>
              <a:ext cx="11" cy="10"/>
            </a:xfrm>
            <a:custGeom>
              <a:avLst/>
              <a:gdLst>
                <a:gd name="T0" fmla="*/ 0 w 11"/>
                <a:gd name="T1" fmla="*/ 0 h 10"/>
                <a:gd name="T2" fmla="*/ 11 w 11"/>
                <a:gd name="T3" fmla="*/ 10 h 10"/>
              </a:gdLst>
              <a:ahLst/>
              <a:cxnLst>
                <a:cxn ang="0">
                  <a:pos x="0" y="0"/>
                </a:cxn>
                <a:cxn ang="0">
                  <a:pos x="7" y="3"/>
                </a:cxn>
                <a:cxn ang="0">
                  <a:pos x="11" y="10"/>
                </a:cxn>
              </a:cxnLst>
              <a:rect l="T0" t="T1" r="T2" b="T3"/>
              <a:pathLst>
                <a:path w="11" h="10">
                  <a:moveTo>
                    <a:pt x="0" y="0"/>
                  </a:moveTo>
                  <a:lnTo>
                    <a:pt x="7" y="3"/>
                  </a:lnTo>
                  <a:lnTo>
                    <a:pt x="11"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01" name="Freeform 29"/>
            <p:cNvSpPr>
              <a:spLocks/>
            </p:cNvSpPr>
            <p:nvPr/>
          </p:nvSpPr>
          <p:spPr bwMode="auto">
            <a:xfrm>
              <a:off x="5191" y="4086"/>
              <a:ext cx="10" cy="11"/>
            </a:xfrm>
            <a:custGeom>
              <a:avLst/>
              <a:gdLst>
                <a:gd name="T0" fmla="*/ 0 w 10"/>
                <a:gd name="T1" fmla="*/ 0 h 11"/>
                <a:gd name="T2" fmla="*/ 10 w 10"/>
                <a:gd name="T3" fmla="*/ 11 h 11"/>
              </a:gdLst>
              <a:ahLst/>
              <a:cxnLst>
                <a:cxn ang="0">
                  <a:pos x="0" y="0"/>
                </a:cxn>
                <a:cxn ang="0">
                  <a:pos x="0" y="3"/>
                </a:cxn>
                <a:cxn ang="0">
                  <a:pos x="5" y="5"/>
                </a:cxn>
                <a:cxn ang="0">
                  <a:pos x="5" y="9"/>
                </a:cxn>
                <a:cxn ang="0">
                  <a:pos x="10" y="11"/>
                </a:cxn>
              </a:cxnLst>
              <a:rect l="T0" t="T1" r="T2" b="T3"/>
              <a:pathLst>
                <a:path w="10" h="11">
                  <a:moveTo>
                    <a:pt x="0" y="0"/>
                  </a:moveTo>
                  <a:lnTo>
                    <a:pt x="0" y="3"/>
                  </a:lnTo>
                  <a:lnTo>
                    <a:pt x="5" y="5"/>
                  </a:lnTo>
                  <a:lnTo>
                    <a:pt x="5" y="9"/>
                  </a:lnTo>
                  <a:lnTo>
                    <a:pt x="10" y="11"/>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02" name="Freeform 30"/>
            <p:cNvSpPr>
              <a:spLocks/>
            </p:cNvSpPr>
            <p:nvPr/>
          </p:nvSpPr>
          <p:spPr bwMode="auto">
            <a:xfrm>
              <a:off x="5239" y="3908"/>
              <a:ext cx="9" cy="10"/>
            </a:xfrm>
            <a:custGeom>
              <a:avLst/>
              <a:gdLst>
                <a:gd name="T0" fmla="*/ 0 w 9"/>
                <a:gd name="T1" fmla="*/ 0 h 10"/>
                <a:gd name="T2" fmla="*/ 9 w 9"/>
                <a:gd name="T3" fmla="*/ 10 h 10"/>
              </a:gdLst>
              <a:ahLst/>
              <a:cxnLst>
                <a:cxn ang="0">
                  <a:pos x="0" y="0"/>
                </a:cxn>
                <a:cxn ang="0">
                  <a:pos x="2" y="5"/>
                </a:cxn>
                <a:cxn ang="0">
                  <a:pos x="7" y="6"/>
                </a:cxn>
                <a:cxn ang="0">
                  <a:pos x="9" y="10"/>
                </a:cxn>
              </a:cxnLst>
              <a:rect l="T0" t="T1" r="T2" b="T3"/>
              <a:pathLst>
                <a:path w="9" h="10">
                  <a:moveTo>
                    <a:pt x="0" y="0"/>
                  </a:moveTo>
                  <a:lnTo>
                    <a:pt x="2" y="5"/>
                  </a:lnTo>
                  <a:lnTo>
                    <a:pt x="7" y="6"/>
                  </a:lnTo>
                  <a:lnTo>
                    <a:pt x="9"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03" name="Freeform 31"/>
            <p:cNvSpPr>
              <a:spLocks/>
            </p:cNvSpPr>
            <p:nvPr/>
          </p:nvSpPr>
          <p:spPr bwMode="auto">
            <a:xfrm>
              <a:off x="5258" y="3921"/>
              <a:ext cx="11" cy="10"/>
            </a:xfrm>
            <a:custGeom>
              <a:avLst/>
              <a:gdLst>
                <a:gd name="T0" fmla="*/ 0 w 11"/>
                <a:gd name="T1" fmla="*/ 0 h 10"/>
                <a:gd name="T2" fmla="*/ 11 w 11"/>
                <a:gd name="T3" fmla="*/ 10 h 10"/>
              </a:gdLst>
              <a:ahLst/>
              <a:cxnLst>
                <a:cxn ang="0">
                  <a:pos x="0" y="0"/>
                </a:cxn>
                <a:cxn ang="0">
                  <a:pos x="0" y="5"/>
                </a:cxn>
                <a:cxn ang="0">
                  <a:pos x="11" y="10"/>
                </a:cxn>
              </a:cxnLst>
              <a:rect l="T0" t="T1" r="T2" b="T3"/>
              <a:pathLst>
                <a:path w="11" h="10">
                  <a:moveTo>
                    <a:pt x="0" y="0"/>
                  </a:moveTo>
                  <a:lnTo>
                    <a:pt x="0" y="5"/>
                  </a:lnTo>
                  <a:lnTo>
                    <a:pt x="11"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04" name="Line 32"/>
            <p:cNvSpPr>
              <a:spLocks noChangeShapeType="1"/>
            </p:cNvSpPr>
            <p:nvPr/>
          </p:nvSpPr>
          <p:spPr bwMode="auto">
            <a:xfrm flipH="1">
              <a:off x="5274" y="3917"/>
              <a:ext cx="10" cy="1"/>
            </a:xfrm>
            <a:prstGeom prst="line">
              <a:avLst/>
            </a:prstGeom>
            <a:noFill/>
            <a:ln w="7938" cap="rnd" cmpd="sng">
              <a:solidFill>
                <a:srgbClr val="000000"/>
              </a:solidFill>
              <a:round/>
              <a:headEnd/>
              <a:tailEnd/>
            </a:ln>
          </p:spPr>
          <p:txBody>
            <a:bodyPr/>
            <a:lstStyle/>
            <a:p>
              <a:pPr>
                <a:buClr>
                  <a:srgbClr val="000000"/>
                </a:buClr>
                <a:buSzPct val="100000"/>
                <a:defRPr/>
              </a:pPr>
              <a:endParaRPr lang="zh-CN" altLang="en-US">
                <a:latin typeface="+mj-lt"/>
              </a:endParaRPr>
            </a:p>
          </p:txBody>
        </p:sp>
        <p:sp>
          <p:nvSpPr>
            <p:cNvPr id="28705" name="Freeform 33"/>
            <p:cNvSpPr>
              <a:spLocks/>
            </p:cNvSpPr>
            <p:nvPr/>
          </p:nvSpPr>
          <p:spPr bwMode="auto">
            <a:xfrm>
              <a:off x="5257" y="3886"/>
              <a:ext cx="20" cy="13"/>
            </a:xfrm>
            <a:custGeom>
              <a:avLst/>
              <a:gdLst>
                <a:gd name="T0" fmla="*/ 0 w 20"/>
                <a:gd name="T1" fmla="*/ 0 h 13"/>
                <a:gd name="T2" fmla="*/ 20 w 20"/>
                <a:gd name="T3" fmla="*/ 13 h 13"/>
              </a:gdLst>
              <a:ahLst/>
              <a:cxnLst>
                <a:cxn ang="0">
                  <a:pos x="0" y="0"/>
                </a:cxn>
                <a:cxn ang="0">
                  <a:pos x="3" y="3"/>
                </a:cxn>
                <a:cxn ang="0">
                  <a:pos x="6" y="5"/>
                </a:cxn>
                <a:cxn ang="0">
                  <a:pos x="9" y="9"/>
                </a:cxn>
                <a:cxn ang="0">
                  <a:pos x="12" y="9"/>
                </a:cxn>
                <a:cxn ang="0">
                  <a:pos x="15" y="13"/>
                </a:cxn>
                <a:cxn ang="0">
                  <a:pos x="15" y="10"/>
                </a:cxn>
                <a:cxn ang="0">
                  <a:pos x="17" y="6"/>
                </a:cxn>
                <a:cxn ang="0">
                  <a:pos x="20" y="6"/>
                </a:cxn>
              </a:cxnLst>
              <a:rect l="T0" t="T1" r="T2" b="T3"/>
              <a:pathLst>
                <a:path w="20" h="13">
                  <a:moveTo>
                    <a:pt x="0" y="0"/>
                  </a:moveTo>
                  <a:lnTo>
                    <a:pt x="3" y="3"/>
                  </a:lnTo>
                  <a:lnTo>
                    <a:pt x="6" y="5"/>
                  </a:lnTo>
                  <a:lnTo>
                    <a:pt x="9" y="9"/>
                  </a:lnTo>
                  <a:lnTo>
                    <a:pt x="12" y="9"/>
                  </a:lnTo>
                  <a:lnTo>
                    <a:pt x="15" y="13"/>
                  </a:lnTo>
                  <a:lnTo>
                    <a:pt x="15" y="10"/>
                  </a:lnTo>
                  <a:lnTo>
                    <a:pt x="17" y="6"/>
                  </a:lnTo>
                  <a:lnTo>
                    <a:pt x="20" y="6"/>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06" name="Freeform 34"/>
            <p:cNvSpPr>
              <a:spLocks/>
            </p:cNvSpPr>
            <p:nvPr/>
          </p:nvSpPr>
          <p:spPr bwMode="auto">
            <a:xfrm>
              <a:off x="5257" y="3876"/>
              <a:ext cx="10" cy="1"/>
            </a:xfrm>
            <a:custGeom>
              <a:avLst/>
              <a:gdLst>
                <a:gd name="T0" fmla="*/ 0 w 10"/>
                <a:gd name="T1" fmla="*/ 0 h 1"/>
                <a:gd name="T2" fmla="*/ 10 w 10"/>
                <a:gd name="T3" fmla="*/ 1 h 1"/>
              </a:gdLst>
              <a:ahLst/>
              <a:cxnLst>
                <a:cxn ang="0">
                  <a:pos x="0" y="0"/>
                </a:cxn>
                <a:cxn ang="0">
                  <a:pos x="3" y="0"/>
                </a:cxn>
                <a:cxn ang="0">
                  <a:pos x="7" y="0"/>
                </a:cxn>
                <a:cxn ang="0">
                  <a:pos x="10" y="0"/>
                </a:cxn>
              </a:cxnLst>
              <a:rect l="T0" t="T1" r="T2" b="T3"/>
              <a:pathLst>
                <a:path w="10" h="1">
                  <a:moveTo>
                    <a:pt x="0" y="0"/>
                  </a:moveTo>
                  <a:lnTo>
                    <a:pt x="3" y="0"/>
                  </a:lnTo>
                  <a:lnTo>
                    <a:pt x="7" y="0"/>
                  </a:lnTo>
                  <a:lnTo>
                    <a:pt x="10"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07" name="Freeform 35"/>
            <p:cNvSpPr>
              <a:spLocks/>
            </p:cNvSpPr>
            <p:nvPr/>
          </p:nvSpPr>
          <p:spPr bwMode="auto">
            <a:xfrm>
              <a:off x="5359" y="3759"/>
              <a:ext cx="9" cy="11"/>
            </a:xfrm>
            <a:custGeom>
              <a:avLst/>
              <a:gdLst>
                <a:gd name="T0" fmla="*/ 0 w 9"/>
                <a:gd name="T1" fmla="*/ 0 h 11"/>
                <a:gd name="T2" fmla="*/ 9 w 9"/>
                <a:gd name="T3" fmla="*/ 11 h 11"/>
              </a:gdLst>
              <a:ahLst/>
              <a:cxnLst>
                <a:cxn ang="0">
                  <a:pos x="9" y="0"/>
                </a:cxn>
                <a:cxn ang="0">
                  <a:pos x="9" y="3"/>
                </a:cxn>
                <a:cxn ang="0">
                  <a:pos x="9" y="7"/>
                </a:cxn>
                <a:cxn ang="0">
                  <a:pos x="1" y="7"/>
                </a:cxn>
                <a:cxn ang="0">
                  <a:pos x="0" y="11"/>
                </a:cxn>
              </a:cxnLst>
              <a:rect l="T0" t="T1" r="T2" b="T3"/>
              <a:pathLst>
                <a:path w="9" h="11">
                  <a:moveTo>
                    <a:pt x="9" y="0"/>
                  </a:moveTo>
                  <a:lnTo>
                    <a:pt x="9" y="3"/>
                  </a:lnTo>
                  <a:lnTo>
                    <a:pt x="9" y="7"/>
                  </a:lnTo>
                  <a:lnTo>
                    <a:pt x="1" y="7"/>
                  </a:lnTo>
                  <a:lnTo>
                    <a:pt x="0" y="11"/>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08" name="Freeform 36"/>
            <p:cNvSpPr>
              <a:spLocks/>
            </p:cNvSpPr>
            <p:nvPr/>
          </p:nvSpPr>
          <p:spPr bwMode="auto">
            <a:xfrm>
              <a:off x="5411" y="3648"/>
              <a:ext cx="20" cy="32"/>
            </a:xfrm>
            <a:custGeom>
              <a:avLst/>
              <a:gdLst>
                <a:gd name="T0" fmla="*/ 0 w 20"/>
                <a:gd name="T1" fmla="*/ 0 h 32"/>
                <a:gd name="T2" fmla="*/ 20 w 20"/>
                <a:gd name="T3" fmla="*/ 32 h 32"/>
              </a:gdLst>
              <a:ahLst/>
              <a:cxnLst>
                <a:cxn ang="0">
                  <a:pos x="20" y="0"/>
                </a:cxn>
                <a:cxn ang="0">
                  <a:pos x="14" y="7"/>
                </a:cxn>
                <a:cxn ang="0">
                  <a:pos x="9" y="14"/>
                </a:cxn>
                <a:cxn ang="0">
                  <a:pos x="5" y="20"/>
                </a:cxn>
                <a:cxn ang="0">
                  <a:pos x="3" y="27"/>
                </a:cxn>
                <a:cxn ang="0">
                  <a:pos x="0" y="32"/>
                </a:cxn>
              </a:cxnLst>
              <a:rect l="T0" t="T1" r="T2" b="T3"/>
              <a:pathLst>
                <a:path w="20" h="32">
                  <a:moveTo>
                    <a:pt x="20" y="0"/>
                  </a:moveTo>
                  <a:lnTo>
                    <a:pt x="14" y="7"/>
                  </a:lnTo>
                  <a:lnTo>
                    <a:pt x="9" y="14"/>
                  </a:lnTo>
                  <a:lnTo>
                    <a:pt x="5" y="20"/>
                  </a:lnTo>
                  <a:lnTo>
                    <a:pt x="3" y="27"/>
                  </a:lnTo>
                  <a:lnTo>
                    <a:pt x="0" y="32"/>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09" name="Freeform 37"/>
            <p:cNvSpPr>
              <a:spLocks/>
            </p:cNvSpPr>
            <p:nvPr/>
          </p:nvSpPr>
          <p:spPr bwMode="auto">
            <a:xfrm>
              <a:off x="5464" y="3582"/>
              <a:ext cx="10" cy="17"/>
            </a:xfrm>
            <a:custGeom>
              <a:avLst/>
              <a:gdLst>
                <a:gd name="T0" fmla="*/ 0 w 10"/>
                <a:gd name="T1" fmla="*/ 0 h 17"/>
                <a:gd name="T2" fmla="*/ 10 w 10"/>
                <a:gd name="T3" fmla="*/ 17 h 17"/>
              </a:gdLst>
              <a:ahLst/>
              <a:cxnLst>
                <a:cxn ang="0">
                  <a:pos x="10" y="0"/>
                </a:cxn>
                <a:cxn ang="0">
                  <a:pos x="6" y="7"/>
                </a:cxn>
                <a:cxn ang="0">
                  <a:pos x="0" y="17"/>
                </a:cxn>
              </a:cxnLst>
              <a:rect l="T0" t="T1" r="T2" b="T3"/>
              <a:pathLst>
                <a:path w="10" h="17">
                  <a:moveTo>
                    <a:pt x="10" y="0"/>
                  </a:moveTo>
                  <a:lnTo>
                    <a:pt x="6" y="7"/>
                  </a:lnTo>
                  <a:lnTo>
                    <a:pt x="0" y="17"/>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10" name="Freeform 38"/>
            <p:cNvSpPr>
              <a:spLocks/>
            </p:cNvSpPr>
            <p:nvPr/>
          </p:nvSpPr>
          <p:spPr bwMode="auto">
            <a:xfrm>
              <a:off x="5334" y="3592"/>
              <a:ext cx="10" cy="10"/>
            </a:xfrm>
            <a:custGeom>
              <a:avLst/>
              <a:gdLst>
                <a:gd name="T0" fmla="*/ 0 w 10"/>
                <a:gd name="T1" fmla="*/ 0 h 10"/>
                <a:gd name="T2" fmla="*/ 10 w 10"/>
                <a:gd name="T3" fmla="*/ 10 h 10"/>
              </a:gdLst>
              <a:ahLst/>
              <a:cxnLst>
                <a:cxn ang="0">
                  <a:pos x="3" y="0"/>
                </a:cxn>
                <a:cxn ang="0">
                  <a:pos x="6" y="0"/>
                </a:cxn>
                <a:cxn ang="0">
                  <a:pos x="10" y="1"/>
                </a:cxn>
                <a:cxn ang="0">
                  <a:pos x="10" y="4"/>
                </a:cxn>
                <a:cxn ang="0">
                  <a:pos x="10" y="7"/>
                </a:cxn>
                <a:cxn ang="0">
                  <a:pos x="10" y="10"/>
                </a:cxn>
                <a:cxn ang="0">
                  <a:pos x="7" y="10"/>
                </a:cxn>
                <a:cxn ang="0">
                  <a:pos x="3" y="9"/>
                </a:cxn>
                <a:cxn ang="0">
                  <a:pos x="0" y="8"/>
                </a:cxn>
                <a:cxn ang="0">
                  <a:pos x="2" y="7"/>
                </a:cxn>
                <a:cxn ang="0">
                  <a:pos x="5" y="4"/>
                </a:cxn>
              </a:cxnLst>
              <a:rect l="T0" t="T1" r="T2" b="T3"/>
              <a:pathLst>
                <a:path w="10" h="10">
                  <a:moveTo>
                    <a:pt x="3" y="0"/>
                  </a:moveTo>
                  <a:lnTo>
                    <a:pt x="6" y="0"/>
                  </a:lnTo>
                  <a:lnTo>
                    <a:pt x="10" y="1"/>
                  </a:lnTo>
                  <a:lnTo>
                    <a:pt x="10" y="4"/>
                  </a:lnTo>
                  <a:lnTo>
                    <a:pt x="10" y="7"/>
                  </a:lnTo>
                  <a:lnTo>
                    <a:pt x="10" y="10"/>
                  </a:lnTo>
                  <a:lnTo>
                    <a:pt x="7" y="10"/>
                  </a:lnTo>
                  <a:lnTo>
                    <a:pt x="3" y="9"/>
                  </a:lnTo>
                  <a:lnTo>
                    <a:pt x="0" y="8"/>
                  </a:lnTo>
                  <a:lnTo>
                    <a:pt x="2" y="7"/>
                  </a:lnTo>
                  <a:lnTo>
                    <a:pt x="5" y="4"/>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11" name="Freeform 39"/>
            <p:cNvSpPr>
              <a:spLocks/>
            </p:cNvSpPr>
            <p:nvPr/>
          </p:nvSpPr>
          <p:spPr bwMode="auto">
            <a:xfrm>
              <a:off x="5182" y="3716"/>
              <a:ext cx="12" cy="19"/>
            </a:xfrm>
            <a:custGeom>
              <a:avLst/>
              <a:gdLst>
                <a:gd name="T0" fmla="*/ 0 w 12"/>
                <a:gd name="T1" fmla="*/ 0 h 19"/>
                <a:gd name="T2" fmla="*/ 12 w 12"/>
                <a:gd name="T3" fmla="*/ 19 h 19"/>
              </a:gdLst>
              <a:ahLst/>
              <a:cxnLst>
                <a:cxn ang="0">
                  <a:pos x="6" y="0"/>
                </a:cxn>
                <a:cxn ang="0">
                  <a:pos x="4" y="4"/>
                </a:cxn>
                <a:cxn ang="0">
                  <a:pos x="1" y="6"/>
                </a:cxn>
                <a:cxn ang="0">
                  <a:pos x="0" y="9"/>
                </a:cxn>
                <a:cxn ang="0">
                  <a:pos x="4" y="9"/>
                </a:cxn>
                <a:cxn ang="0">
                  <a:pos x="8" y="9"/>
                </a:cxn>
                <a:cxn ang="0">
                  <a:pos x="8" y="13"/>
                </a:cxn>
                <a:cxn ang="0">
                  <a:pos x="8" y="17"/>
                </a:cxn>
                <a:cxn ang="0">
                  <a:pos x="12" y="19"/>
                </a:cxn>
              </a:cxnLst>
              <a:rect l="T0" t="T1" r="T2" b="T3"/>
              <a:pathLst>
                <a:path w="12" h="19">
                  <a:moveTo>
                    <a:pt x="6" y="0"/>
                  </a:moveTo>
                  <a:lnTo>
                    <a:pt x="4" y="4"/>
                  </a:lnTo>
                  <a:lnTo>
                    <a:pt x="1" y="6"/>
                  </a:lnTo>
                  <a:lnTo>
                    <a:pt x="0" y="9"/>
                  </a:lnTo>
                  <a:lnTo>
                    <a:pt x="4" y="9"/>
                  </a:lnTo>
                  <a:lnTo>
                    <a:pt x="8" y="9"/>
                  </a:lnTo>
                  <a:lnTo>
                    <a:pt x="8" y="13"/>
                  </a:lnTo>
                  <a:lnTo>
                    <a:pt x="8" y="17"/>
                  </a:lnTo>
                  <a:lnTo>
                    <a:pt x="12" y="19"/>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12" name="Line 40"/>
            <p:cNvSpPr>
              <a:spLocks noChangeShapeType="1"/>
            </p:cNvSpPr>
            <p:nvPr/>
          </p:nvSpPr>
          <p:spPr bwMode="auto">
            <a:xfrm flipH="1" flipV="1">
              <a:off x="5273" y="3729"/>
              <a:ext cx="10" cy="10"/>
            </a:xfrm>
            <a:prstGeom prst="line">
              <a:avLst/>
            </a:prstGeom>
            <a:noFill/>
            <a:ln w="7938" cap="rnd" cmpd="sng">
              <a:solidFill>
                <a:srgbClr val="000000"/>
              </a:solidFill>
              <a:round/>
              <a:headEnd/>
              <a:tailEnd/>
            </a:ln>
          </p:spPr>
          <p:txBody>
            <a:bodyPr/>
            <a:lstStyle/>
            <a:p>
              <a:pPr>
                <a:buClr>
                  <a:srgbClr val="000000"/>
                </a:buClr>
                <a:buSzPct val="100000"/>
                <a:defRPr/>
              </a:pPr>
              <a:endParaRPr lang="zh-CN" altLang="en-US">
                <a:latin typeface="+mj-lt"/>
              </a:endParaRPr>
            </a:p>
          </p:txBody>
        </p:sp>
        <p:sp>
          <p:nvSpPr>
            <p:cNvPr id="28713" name="Rectangle 41"/>
            <p:cNvSpPr>
              <a:spLocks noChangeArrowheads="1"/>
            </p:cNvSpPr>
            <p:nvPr/>
          </p:nvSpPr>
          <p:spPr bwMode="auto">
            <a:xfrm>
              <a:off x="5041" y="3483"/>
              <a:ext cx="433" cy="676"/>
            </a:xfrm>
            <a:prstGeom prst="rect">
              <a:avLst/>
            </a:prstGeom>
            <a:noFill/>
            <a:ln w="7938" cap="rnd" cmpd="sng">
              <a:solidFill>
                <a:srgbClr val="000000"/>
              </a:solidFill>
              <a:miter lim="800000"/>
              <a:headEnd/>
              <a:tailEnd/>
            </a:ln>
          </p:spPr>
          <p:txBody>
            <a:bodyPr/>
            <a:lstStyle/>
            <a:p>
              <a:pPr>
                <a:buClr>
                  <a:srgbClr val="000000"/>
                </a:buClr>
                <a:buSzPct val="100000"/>
                <a:defRPr/>
              </a:pPr>
              <a:endParaRPr lang="zh-CN" altLang="en-US" sz="1800" b="1">
                <a:solidFill>
                  <a:schemeClr val="accent2"/>
                </a:solidFill>
                <a:latin typeface="+mj-lt"/>
                <a:ea typeface="宋体" pitchFamily="2" charset="-122"/>
              </a:endParaRPr>
            </a:p>
          </p:txBody>
        </p:sp>
        <p:sp>
          <p:nvSpPr>
            <p:cNvPr id="28714" name="Freeform 42"/>
            <p:cNvSpPr>
              <a:spLocks/>
            </p:cNvSpPr>
            <p:nvPr/>
          </p:nvSpPr>
          <p:spPr bwMode="auto">
            <a:xfrm>
              <a:off x="5041" y="3483"/>
              <a:ext cx="335" cy="123"/>
            </a:xfrm>
            <a:custGeom>
              <a:avLst/>
              <a:gdLst>
                <a:gd name="T0" fmla="*/ 0 w 335"/>
                <a:gd name="T1" fmla="*/ 0 h 123"/>
                <a:gd name="T2" fmla="*/ 335 w 335"/>
                <a:gd name="T3" fmla="*/ 123 h 123"/>
              </a:gdLst>
              <a:ahLst/>
              <a:cxnLst>
                <a:cxn ang="0">
                  <a:pos x="330" y="5"/>
                </a:cxn>
                <a:cxn ang="0">
                  <a:pos x="318" y="16"/>
                </a:cxn>
                <a:cxn ang="0">
                  <a:pos x="304" y="24"/>
                </a:cxn>
                <a:cxn ang="0">
                  <a:pos x="297" y="35"/>
                </a:cxn>
                <a:cxn ang="0">
                  <a:pos x="291" y="42"/>
                </a:cxn>
                <a:cxn ang="0">
                  <a:pos x="284" y="46"/>
                </a:cxn>
                <a:cxn ang="0">
                  <a:pos x="270" y="54"/>
                </a:cxn>
                <a:cxn ang="0">
                  <a:pos x="265" y="54"/>
                </a:cxn>
                <a:cxn ang="0">
                  <a:pos x="245" y="54"/>
                </a:cxn>
                <a:cxn ang="0">
                  <a:pos x="240" y="48"/>
                </a:cxn>
                <a:cxn ang="0">
                  <a:pos x="229" y="55"/>
                </a:cxn>
                <a:cxn ang="0">
                  <a:pos x="218" y="63"/>
                </a:cxn>
                <a:cxn ang="0">
                  <a:pos x="209" y="70"/>
                </a:cxn>
                <a:cxn ang="0">
                  <a:pos x="198" y="70"/>
                </a:cxn>
                <a:cxn ang="0">
                  <a:pos x="190" y="76"/>
                </a:cxn>
                <a:cxn ang="0">
                  <a:pos x="180" y="75"/>
                </a:cxn>
                <a:cxn ang="0">
                  <a:pos x="170" y="78"/>
                </a:cxn>
                <a:cxn ang="0">
                  <a:pos x="159" y="76"/>
                </a:cxn>
                <a:cxn ang="0">
                  <a:pos x="152" y="83"/>
                </a:cxn>
                <a:cxn ang="0">
                  <a:pos x="133" y="87"/>
                </a:cxn>
                <a:cxn ang="0">
                  <a:pos x="123" y="89"/>
                </a:cxn>
                <a:cxn ang="0">
                  <a:pos x="118" y="100"/>
                </a:cxn>
                <a:cxn ang="0">
                  <a:pos x="112" y="100"/>
                </a:cxn>
                <a:cxn ang="0">
                  <a:pos x="119" y="115"/>
                </a:cxn>
                <a:cxn ang="0">
                  <a:pos x="111" y="121"/>
                </a:cxn>
                <a:cxn ang="0">
                  <a:pos x="103" y="119"/>
                </a:cxn>
                <a:cxn ang="0">
                  <a:pos x="99" y="104"/>
                </a:cxn>
                <a:cxn ang="0">
                  <a:pos x="99" y="92"/>
                </a:cxn>
                <a:cxn ang="0">
                  <a:pos x="99" y="82"/>
                </a:cxn>
                <a:cxn ang="0">
                  <a:pos x="92" y="82"/>
                </a:cxn>
                <a:cxn ang="0">
                  <a:pos x="79" y="85"/>
                </a:cxn>
                <a:cxn ang="0">
                  <a:pos x="71" y="82"/>
                </a:cxn>
                <a:cxn ang="0">
                  <a:pos x="61" y="85"/>
                </a:cxn>
                <a:cxn ang="0">
                  <a:pos x="48" y="83"/>
                </a:cxn>
                <a:cxn ang="0">
                  <a:pos x="41" y="81"/>
                </a:cxn>
                <a:cxn ang="0">
                  <a:pos x="32" y="76"/>
                </a:cxn>
                <a:cxn ang="0">
                  <a:pos x="17" y="67"/>
                </a:cxn>
                <a:cxn ang="0">
                  <a:pos x="12" y="47"/>
                </a:cxn>
                <a:cxn ang="0">
                  <a:pos x="17" y="39"/>
                </a:cxn>
                <a:cxn ang="0">
                  <a:pos x="6" y="37"/>
                </a:cxn>
                <a:cxn ang="0">
                  <a:pos x="0" y="0"/>
                </a:cxn>
              </a:cxnLst>
              <a:rect l="T0" t="T1" r="T2" b="T3"/>
              <a:pathLst>
                <a:path w="335" h="123">
                  <a:moveTo>
                    <a:pt x="335" y="0"/>
                  </a:moveTo>
                  <a:lnTo>
                    <a:pt x="330" y="5"/>
                  </a:lnTo>
                  <a:lnTo>
                    <a:pt x="323" y="18"/>
                  </a:lnTo>
                  <a:lnTo>
                    <a:pt x="318" y="16"/>
                  </a:lnTo>
                  <a:lnTo>
                    <a:pt x="309" y="26"/>
                  </a:lnTo>
                  <a:lnTo>
                    <a:pt x="304" y="24"/>
                  </a:lnTo>
                  <a:lnTo>
                    <a:pt x="302" y="27"/>
                  </a:lnTo>
                  <a:lnTo>
                    <a:pt x="297" y="35"/>
                  </a:lnTo>
                  <a:lnTo>
                    <a:pt x="293" y="37"/>
                  </a:lnTo>
                  <a:lnTo>
                    <a:pt x="291" y="42"/>
                  </a:lnTo>
                  <a:lnTo>
                    <a:pt x="285" y="44"/>
                  </a:lnTo>
                  <a:lnTo>
                    <a:pt x="284" y="46"/>
                  </a:lnTo>
                  <a:lnTo>
                    <a:pt x="278" y="46"/>
                  </a:lnTo>
                  <a:lnTo>
                    <a:pt x="270" y="54"/>
                  </a:lnTo>
                  <a:lnTo>
                    <a:pt x="268" y="50"/>
                  </a:lnTo>
                  <a:lnTo>
                    <a:pt x="265" y="54"/>
                  </a:lnTo>
                  <a:lnTo>
                    <a:pt x="257" y="50"/>
                  </a:lnTo>
                  <a:lnTo>
                    <a:pt x="245" y="54"/>
                  </a:lnTo>
                  <a:lnTo>
                    <a:pt x="242" y="54"/>
                  </a:lnTo>
                  <a:lnTo>
                    <a:pt x="240" y="48"/>
                  </a:lnTo>
                  <a:lnTo>
                    <a:pt x="237" y="55"/>
                  </a:lnTo>
                  <a:lnTo>
                    <a:pt x="229" y="55"/>
                  </a:lnTo>
                  <a:lnTo>
                    <a:pt x="225" y="70"/>
                  </a:lnTo>
                  <a:lnTo>
                    <a:pt x="218" y="63"/>
                  </a:lnTo>
                  <a:lnTo>
                    <a:pt x="214" y="63"/>
                  </a:lnTo>
                  <a:lnTo>
                    <a:pt x="209" y="70"/>
                  </a:lnTo>
                  <a:lnTo>
                    <a:pt x="203" y="67"/>
                  </a:lnTo>
                  <a:lnTo>
                    <a:pt x="198" y="70"/>
                  </a:lnTo>
                  <a:lnTo>
                    <a:pt x="194" y="67"/>
                  </a:lnTo>
                  <a:lnTo>
                    <a:pt x="190" y="76"/>
                  </a:lnTo>
                  <a:lnTo>
                    <a:pt x="190" y="74"/>
                  </a:lnTo>
                  <a:lnTo>
                    <a:pt x="180" y="75"/>
                  </a:lnTo>
                  <a:lnTo>
                    <a:pt x="174" y="70"/>
                  </a:lnTo>
                  <a:lnTo>
                    <a:pt x="170" y="78"/>
                  </a:lnTo>
                  <a:lnTo>
                    <a:pt x="165" y="74"/>
                  </a:lnTo>
                  <a:lnTo>
                    <a:pt x="159" y="76"/>
                  </a:lnTo>
                  <a:lnTo>
                    <a:pt x="154" y="76"/>
                  </a:lnTo>
                  <a:lnTo>
                    <a:pt x="152" y="83"/>
                  </a:lnTo>
                  <a:lnTo>
                    <a:pt x="142" y="85"/>
                  </a:lnTo>
                  <a:lnTo>
                    <a:pt x="133" y="87"/>
                  </a:lnTo>
                  <a:lnTo>
                    <a:pt x="130" y="89"/>
                  </a:lnTo>
                  <a:lnTo>
                    <a:pt x="123" y="89"/>
                  </a:lnTo>
                  <a:lnTo>
                    <a:pt x="121" y="94"/>
                  </a:lnTo>
                  <a:lnTo>
                    <a:pt x="118" y="100"/>
                  </a:lnTo>
                  <a:lnTo>
                    <a:pt x="116" y="98"/>
                  </a:lnTo>
                  <a:lnTo>
                    <a:pt x="112" y="100"/>
                  </a:lnTo>
                  <a:lnTo>
                    <a:pt x="117" y="108"/>
                  </a:lnTo>
                  <a:lnTo>
                    <a:pt x="119" y="115"/>
                  </a:lnTo>
                  <a:lnTo>
                    <a:pt x="118" y="117"/>
                  </a:lnTo>
                  <a:lnTo>
                    <a:pt x="111" y="121"/>
                  </a:lnTo>
                  <a:lnTo>
                    <a:pt x="106" y="123"/>
                  </a:lnTo>
                  <a:lnTo>
                    <a:pt x="103" y="119"/>
                  </a:lnTo>
                  <a:lnTo>
                    <a:pt x="103" y="115"/>
                  </a:lnTo>
                  <a:lnTo>
                    <a:pt x="99" y="104"/>
                  </a:lnTo>
                  <a:lnTo>
                    <a:pt x="99" y="100"/>
                  </a:lnTo>
                  <a:lnTo>
                    <a:pt x="99" y="92"/>
                  </a:lnTo>
                  <a:lnTo>
                    <a:pt x="101" y="87"/>
                  </a:lnTo>
                  <a:lnTo>
                    <a:pt x="99" y="82"/>
                  </a:lnTo>
                  <a:lnTo>
                    <a:pt x="96" y="77"/>
                  </a:lnTo>
                  <a:lnTo>
                    <a:pt x="92" y="82"/>
                  </a:lnTo>
                  <a:lnTo>
                    <a:pt x="86" y="83"/>
                  </a:lnTo>
                  <a:lnTo>
                    <a:pt x="79" y="85"/>
                  </a:lnTo>
                  <a:lnTo>
                    <a:pt x="76" y="76"/>
                  </a:lnTo>
                  <a:lnTo>
                    <a:pt x="71" y="82"/>
                  </a:lnTo>
                  <a:lnTo>
                    <a:pt x="68" y="74"/>
                  </a:lnTo>
                  <a:lnTo>
                    <a:pt x="61" y="85"/>
                  </a:lnTo>
                  <a:lnTo>
                    <a:pt x="59" y="81"/>
                  </a:lnTo>
                  <a:lnTo>
                    <a:pt x="48" y="83"/>
                  </a:lnTo>
                  <a:lnTo>
                    <a:pt x="46" y="78"/>
                  </a:lnTo>
                  <a:lnTo>
                    <a:pt x="41" y="81"/>
                  </a:lnTo>
                  <a:lnTo>
                    <a:pt x="40" y="76"/>
                  </a:lnTo>
                  <a:lnTo>
                    <a:pt x="32" y="76"/>
                  </a:lnTo>
                  <a:lnTo>
                    <a:pt x="24" y="70"/>
                  </a:lnTo>
                  <a:lnTo>
                    <a:pt x="17" y="67"/>
                  </a:lnTo>
                  <a:lnTo>
                    <a:pt x="14" y="55"/>
                  </a:lnTo>
                  <a:lnTo>
                    <a:pt x="12" y="47"/>
                  </a:lnTo>
                  <a:lnTo>
                    <a:pt x="12" y="44"/>
                  </a:lnTo>
                  <a:lnTo>
                    <a:pt x="17" y="39"/>
                  </a:lnTo>
                  <a:lnTo>
                    <a:pt x="14" y="35"/>
                  </a:lnTo>
                  <a:lnTo>
                    <a:pt x="6" y="37"/>
                  </a:lnTo>
                  <a:lnTo>
                    <a:pt x="0" y="35"/>
                  </a:lnTo>
                  <a:lnTo>
                    <a:pt x="0" y="0"/>
                  </a:lnTo>
                  <a:lnTo>
                    <a:pt x="335"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15" name="Freeform 43"/>
            <p:cNvSpPr>
              <a:spLocks/>
            </p:cNvSpPr>
            <p:nvPr/>
          </p:nvSpPr>
          <p:spPr bwMode="auto">
            <a:xfrm>
              <a:off x="5428" y="3481"/>
              <a:ext cx="46" cy="77"/>
            </a:xfrm>
            <a:custGeom>
              <a:avLst/>
              <a:gdLst>
                <a:gd name="T0" fmla="*/ 0 w 46"/>
                <a:gd name="T1" fmla="*/ 0 h 77"/>
                <a:gd name="T2" fmla="*/ 46 w 46"/>
                <a:gd name="T3" fmla="*/ 77 h 77"/>
              </a:gdLst>
              <a:ahLst/>
              <a:cxnLst>
                <a:cxn ang="0">
                  <a:pos x="46" y="2"/>
                </a:cxn>
                <a:cxn ang="0">
                  <a:pos x="41" y="10"/>
                </a:cxn>
                <a:cxn ang="0">
                  <a:pos x="41" y="14"/>
                </a:cxn>
                <a:cxn ang="0">
                  <a:pos x="41" y="27"/>
                </a:cxn>
                <a:cxn ang="0">
                  <a:pos x="41" y="36"/>
                </a:cxn>
                <a:cxn ang="0">
                  <a:pos x="30" y="49"/>
                </a:cxn>
                <a:cxn ang="0">
                  <a:pos x="28" y="54"/>
                </a:cxn>
                <a:cxn ang="0">
                  <a:pos x="22" y="66"/>
                </a:cxn>
                <a:cxn ang="0">
                  <a:pos x="20" y="77"/>
                </a:cxn>
                <a:cxn ang="0">
                  <a:pos x="15" y="73"/>
                </a:cxn>
                <a:cxn ang="0">
                  <a:pos x="14" y="67"/>
                </a:cxn>
                <a:cxn ang="0">
                  <a:pos x="8" y="62"/>
                </a:cxn>
                <a:cxn ang="0">
                  <a:pos x="7" y="56"/>
                </a:cxn>
                <a:cxn ang="0">
                  <a:pos x="2" y="52"/>
                </a:cxn>
                <a:cxn ang="0">
                  <a:pos x="3" y="45"/>
                </a:cxn>
                <a:cxn ang="0">
                  <a:pos x="0" y="39"/>
                </a:cxn>
                <a:cxn ang="0">
                  <a:pos x="0" y="34"/>
                </a:cxn>
                <a:cxn ang="0">
                  <a:pos x="2" y="25"/>
                </a:cxn>
                <a:cxn ang="0">
                  <a:pos x="7" y="17"/>
                </a:cxn>
                <a:cxn ang="0">
                  <a:pos x="14" y="0"/>
                </a:cxn>
                <a:cxn ang="0">
                  <a:pos x="46" y="2"/>
                </a:cxn>
              </a:cxnLst>
              <a:rect l="T0" t="T1" r="T2" b="T3"/>
              <a:pathLst>
                <a:path w="46" h="77">
                  <a:moveTo>
                    <a:pt x="46" y="2"/>
                  </a:moveTo>
                  <a:lnTo>
                    <a:pt x="41" y="10"/>
                  </a:lnTo>
                  <a:lnTo>
                    <a:pt x="41" y="14"/>
                  </a:lnTo>
                  <a:lnTo>
                    <a:pt x="41" y="27"/>
                  </a:lnTo>
                  <a:lnTo>
                    <a:pt x="41" y="36"/>
                  </a:lnTo>
                  <a:lnTo>
                    <a:pt x="30" y="49"/>
                  </a:lnTo>
                  <a:lnTo>
                    <a:pt x="28" y="54"/>
                  </a:lnTo>
                  <a:lnTo>
                    <a:pt x="22" y="66"/>
                  </a:lnTo>
                  <a:lnTo>
                    <a:pt x="20" y="77"/>
                  </a:lnTo>
                  <a:lnTo>
                    <a:pt x="15" y="73"/>
                  </a:lnTo>
                  <a:lnTo>
                    <a:pt x="14" y="67"/>
                  </a:lnTo>
                  <a:lnTo>
                    <a:pt x="8" y="62"/>
                  </a:lnTo>
                  <a:lnTo>
                    <a:pt x="7" y="56"/>
                  </a:lnTo>
                  <a:lnTo>
                    <a:pt x="2" y="52"/>
                  </a:lnTo>
                  <a:lnTo>
                    <a:pt x="3" y="45"/>
                  </a:lnTo>
                  <a:lnTo>
                    <a:pt x="0" y="39"/>
                  </a:lnTo>
                  <a:lnTo>
                    <a:pt x="0" y="34"/>
                  </a:lnTo>
                  <a:lnTo>
                    <a:pt x="2" y="25"/>
                  </a:lnTo>
                  <a:lnTo>
                    <a:pt x="7" y="17"/>
                  </a:lnTo>
                  <a:lnTo>
                    <a:pt x="14" y="0"/>
                  </a:lnTo>
                  <a:lnTo>
                    <a:pt x="46" y="2"/>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16" name="Freeform 44"/>
            <p:cNvSpPr>
              <a:spLocks/>
            </p:cNvSpPr>
            <p:nvPr/>
          </p:nvSpPr>
          <p:spPr bwMode="auto">
            <a:xfrm>
              <a:off x="5042" y="3564"/>
              <a:ext cx="39" cy="32"/>
            </a:xfrm>
            <a:custGeom>
              <a:avLst/>
              <a:gdLst>
                <a:gd name="T0" fmla="*/ 0 w 39"/>
                <a:gd name="T1" fmla="*/ 0 h 32"/>
                <a:gd name="T2" fmla="*/ 39 w 39"/>
                <a:gd name="T3" fmla="*/ 32 h 32"/>
              </a:gdLst>
              <a:ahLst/>
              <a:cxnLst>
                <a:cxn ang="0">
                  <a:pos x="39" y="0"/>
                </a:cxn>
                <a:cxn ang="0">
                  <a:pos x="30" y="2"/>
                </a:cxn>
                <a:cxn ang="0">
                  <a:pos x="27" y="6"/>
                </a:cxn>
                <a:cxn ang="0">
                  <a:pos x="27" y="11"/>
                </a:cxn>
                <a:cxn ang="0">
                  <a:pos x="23" y="13"/>
                </a:cxn>
                <a:cxn ang="0">
                  <a:pos x="16" y="13"/>
                </a:cxn>
                <a:cxn ang="0">
                  <a:pos x="9" y="21"/>
                </a:cxn>
                <a:cxn ang="0">
                  <a:pos x="8" y="26"/>
                </a:cxn>
                <a:cxn ang="0">
                  <a:pos x="6" y="25"/>
                </a:cxn>
                <a:cxn ang="0">
                  <a:pos x="5" y="31"/>
                </a:cxn>
                <a:cxn ang="0">
                  <a:pos x="0" y="32"/>
                </a:cxn>
              </a:cxnLst>
              <a:rect l="T0" t="T1" r="T2" b="T3"/>
              <a:pathLst>
                <a:path w="39" h="32">
                  <a:moveTo>
                    <a:pt x="39" y="0"/>
                  </a:moveTo>
                  <a:lnTo>
                    <a:pt x="30" y="2"/>
                  </a:lnTo>
                  <a:lnTo>
                    <a:pt x="27" y="6"/>
                  </a:lnTo>
                  <a:lnTo>
                    <a:pt x="27" y="11"/>
                  </a:lnTo>
                  <a:lnTo>
                    <a:pt x="23" y="13"/>
                  </a:lnTo>
                  <a:lnTo>
                    <a:pt x="16" y="13"/>
                  </a:lnTo>
                  <a:lnTo>
                    <a:pt x="9" y="21"/>
                  </a:lnTo>
                  <a:lnTo>
                    <a:pt x="8" y="26"/>
                  </a:lnTo>
                  <a:lnTo>
                    <a:pt x="6" y="25"/>
                  </a:lnTo>
                  <a:lnTo>
                    <a:pt x="5" y="31"/>
                  </a:lnTo>
                  <a:lnTo>
                    <a:pt x="0" y="32"/>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17" name="Freeform 45"/>
            <p:cNvSpPr>
              <a:spLocks/>
            </p:cNvSpPr>
            <p:nvPr/>
          </p:nvSpPr>
          <p:spPr bwMode="auto">
            <a:xfrm>
              <a:off x="5103" y="3608"/>
              <a:ext cx="70" cy="58"/>
            </a:xfrm>
            <a:custGeom>
              <a:avLst/>
              <a:gdLst>
                <a:gd name="T0" fmla="*/ 0 w 70"/>
                <a:gd name="T1" fmla="*/ 0 h 58"/>
                <a:gd name="T2" fmla="*/ 70 w 70"/>
                <a:gd name="T3" fmla="*/ 58 h 58"/>
              </a:gdLst>
              <a:ahLst/>
              <a:cxnLst>
                <a:cxn ang="0">
                  <a:pos x="63" y="0"/>
                </a:cxn>
                <a:cxn ang="0">
                  <a:pos x="69" y="6"/>
                </a:cxn>
                <a:cxn ang="0">
                  <a:pos x="68" y="12"/>
                </a:cxn>
                <a:cxn ang="0">
                  <a:pos x="70" y="18"/>
                </a:cxn>
                <a:cxn ang="0">
                  <a:pos x="67" y="20"/>
                </a:cxn>
                <a:cxn ang="0">
                  <a:pos x="63" y="20"/>
                </a:cxn>
                <a:cxn ang="0">
                  <a:pos x="57" y="27"/>
                </a:cxn>
                <a:cxn ang="0">
                  <a:pos x="55" y="40"/>
                </a:cxn>
                <a:cxn ang="0">
                  <a:pos x="52" y="43"/>
                </a:cxn>
                <a:cxn ang="0">
                  <a:pos x="48" y="43"/>
                </a:cxn>
                <a:cxn ang="0">
                  <a:pos x="42" y="52"/>
                </a:cxn>
                <a:cxn ang="0">
                  <a:pos x="39" y="52"/>
                </a:cxn>
                <a:cxn ang="0">
                  <a:pos x="37" y="50"/>
                </a:cxn>
                <a:cxn ang="0">
                  <a:pos x="35" y="55"/>
                </a:cxn>
                <a:cxn ang="0">
                  <a:pos x="31" y="58"/>
                </a:cxn>
                <a:cxn ang="0">
                  <a:pos x="26" y="58"/>
                </a:cxn>
                <a:cxn ang="0">
                  <a:pos x="24" y="56"/>
                </a:cxn>
                <a:cxn ang="0">
                  <a:pos x="18" y="56"/>
                </a:cxn>
                <a:cxn ang="0">
                  <a:pos x="16" y="58"/>
                </a:cxn>
                <a:cxn ang="0">
                  <a:pos x="15" y="55"/>
                </a:cxn>
                <a:cxn ang="0">
                  <a:pos x="12" y="53"/>
                </a:cxn>
                <a:cxn ang="0">
                  <a:pos x="6" y="53"/>
                </a:cxn>
                <a:cxn ang="0">
                  <a:pos x="6" y="49"/>
                </a:cxn>
                <a:cxn ang="0">
                  <a:pos x="4" y="48"/>
                </a:cxn>
                <a:cxn ang="0">
                  <a:pos x="0" y="45"/>
                </a:cxn>
                <a:cxn ang="0">
                  <a:pos x="0" y="24"/>
                </a:cxn>
                <a:cxn ang="0">
                  <a:pos x="5" y="18"/>
                </a:cxn>
                <a:cxn ang="0">
                  <a:pos x="13" y="14"/>
                </a:cxn>
                <a:cxn ang="0">
                  <a:pos x="18" y="14"/>
                </a:cxn>
                <a:cxn ang="0">
                  <a:pos x="22" y="12"/>
                </a:cxn>
                <a:cxn ang="0">
                  <a:pos x="17" y="10"/>
                </a:cxn>
                <a:cxn ang="0">
                  <a:pos x="19" y="6"/>
                </a:cxn>
                <a:cxn ang="0">
                  <a:pos x="24" y="6"/>
                </a:cxn>
                <a:cxn ang="0">
                  <a:pos x="30" y="5"/>
                </a:cxn>
                <a:cxn ang="0">
                  <a:pos x="33" y="4"/>
                </a:cxn>
                <a:cxn ang="0">
                  <a:pos x="35" y="6"/>
                </a:cxn>
                <a:cxn ang="0">
                  <a:pos x="42" y="6"/>
                </a:cxn>
                <a:cxn ang="0">
                  <a:pos x="44" y="5"/>
                </a:cxn>
                <a:cxn ang="0">
                  <a:pos x="53" y="3"/>
                </a:cxn>
                <a:cxn ang="0">
                  <a:pos x="61" y="8"/>
                </a:cxn>
                <a:cxn ang="0">
                  <a:pos x="63" y="0"/>
                </a:cxn>
              </a:cxnLst>
              <a:rect l="T0" t="T1" r="T2" b="T3"/>
              <a:pathLst>
                <a:path w="70" h="58">
                  <a:moveTo>
                    <a:pt x="63" y="0"/>
                  </a:moveTo>
                  <a:lnTo>
                    <a:pt x="69" y="6"/>
                  </a:lnTo>
                  <a:lnTo>
                    <a:pt x="68" y="12"/>
                  </a:lnTo>
                  <a:lnTo>
                    <a:pt x="70" y="18"/>
                  </a:lnTo>
                  <a:lnTo>
                    <a:pt x="67" y="20"/>
                  </a:lnTo>
                  <a:lnTo>
                    <a:pt x="63" y="20"/>
                  </a:lnTo>
                  <a:lnTo>
                    <a:pt x="57" y="27"/>
                  </a:lnTo>
                  <a:lnTo>
                    <a:pt x="55" y="40"/>
                  </a:lnTo>
                  <a:lnTo>
                    <a:pt x="52" y="43"/>
                  </a:lnTo>
                  <a:lnTo>
                    <a:pt x="48" y="43"/>
                  </a:lnTo>
                  <a:lnTo>
                    <a:pt x="42" y="52"/>
                  </a:lnTo>
                  <a:lnTo>
                    <a:pt x="39" y="52"/>
                  </a:lnTo>
                  <a:lnTo>
                    <a:pt x="37" y="50"/>
                  </a:lnTo>
                  <a:lnTo>
                    <a:pt x="35" y="55"/>
                  </a:lnTo>
                  <a:lnTo>
                    <a:pt x="31" y="58"/>
                  </a:lnTo>
                  <a:lnTo>
                    <a:pt x="26" y="58"/>
                  </a:lnTo>
                  <a:lnTo>
                    <a:pt x="24" y="56"/>
                  </a:lnTo>
                  <a:lnTo>
                    <a:pt x="18" y="56"/>
                  </a:lnTo>
                  <a:lnTo>
                    <a:pt x="16" y="58"/>
                  </a:lnTo>
                  <a:lnTo>
                    <a:pt x="15" y="55"/>
                  </a:lnTo>
                  <a:lnTo>
                    <a:pt x="12" y="53"/>
                  </a:lnTo>
                  <a:lnTo>
                    <a:pt x="6" y="53"/>
                  </a:lnTo>
                  <a:lnTo>
                    <a:pt x="6" y="49"/>
                  </a:lnTo>
                  <a:lnTo>
                    <a:pt x="4" y="48"/>
                  </a:lnTo>
                  <a:lnTo>
                    <a:pt x="0" y="45"/>
                  </a:lnTo>
                  <a:lnTo>
                    <a:pt x="0" y="24"/>
                  </a:lnTo>
                  <a:lnTo>
                    <a:pt x="5" y="18"/>
                  </a:lnTo>
                  <a:lnTo>
                    <a:pt x="13" y="14"/>
                  </a:lnTo>
                  <a:lnTo>
                    <a:pt x="18" y="14"/>
                  </a:lnTo>
                  <a:lnTo>
                    <a:pt x="22" y="12"/>
                  </a:lnTo>
                  <a:lnTo>
                    <a:pt x="17" y="10"/>
                  </a:lnTo>
                  <a:lnTo>
                    <a:pt x="19" y="6"/>
                  </a:lnTo>
                  <a:lnTo>
                    <a:pt x="24" y="6"/>
                  </a:lnTo>
                  <a:lnTo>
                    <a:pt x="30" y="5"/>
                  </a:lnTo>
                  <a:lnTo>
                    <a:pt x="33" y="4"/>
                  </a:lnTo>
                  <a:lnTo>
                    <a:pt x="35" y="6"/>
                  </a:lnTo>
                  <a:lnTo>
                    <a:pt x="42" y="6"/>
                  </a:lnTo>
                  <a:lnTo>
                    <a:pt x="44" y="5"/>
                  </a:lnTo>
                  <a:lnTo>
                    <a:pt x="53" y="3"/>
                  </a:lnTo>
                  <a:lnTo>
                    <a:pt x="61" y="8"/>
                  </a:lnTo>
                  <a:lnTo>
                    <a:pt x="63"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18" name="Freeform 46"/>
            <p:cNvSpPr>
              <a:spLocks/>
            </p:cNvSpPr>
            <p:nvPr/>
          </p:nvSpPr>
          <p:spPr bwMode="auto">
            <a:xfrm>
              <a:off x="5042" y="3681"/>
              <a:ext cx="77" cy="215"/>
            </a:xfrm>
            <a:custGeom>
              <a:avLst/>
              <a:gdLst>
                <a:gd name="T0" fmla="*/ 0 w 77"/>
                <a:gd name="T1" fmla="*/ 0 h 215"/>
                <a:gd name="T2" fmla="*/ 77 w 77"/>
                <a:gd name="T3" fmla="*/ 215 h 215"/>
              </a:gdLst>
              <a:ahLst/>
              <a:cxnLst>
                <a:cxn ang="0">
                  <a:pos x="0" y="0"/>
                </a:cxn>
                <a:cxn ang="0">
                  <a:pos x="7" y="2"/>
                </a:cxn>
                <a:cxn ang="0">
                  <a:pos x="14" y="9"/>
                </a:cxn>
                <a:cxn ang="0">
                  <a:pos x="13" y="13"/>
                </a:cxn>
                <a:cxn ang="0">
                  <a:pos x="23" y="22"/>
                </a:cxn>
                <a:cxn ang="0">
                  <a:pos x="32" y="37"/>
                </a:cxn>
                <a:cxn ang="0">
                  <a:pos x="39" y="38"/>
                </a:cxn>
                <a:cxn ang="0">
                  <a:pos x="42" y="43"/>
                </a:cxn>
                <a:cxn ang="0">
                  <a:pos x="49" y="43"/>
                </a:cxn>
                <a:cxn ang="0">
                  <a:pos x="50" y="52"/>
                </a:cxn>
                <a:cxn ang="0">
                  <a:pos x="54" y="60"/>
                </a:cxn>
                <a:cxn ang="0">
                  <a:pos x="63" y="63"/>
                </a:cxn>
                <a:cxn ang="0">
                  <a:pos x="65" y="67"/>
                </a:cxn>
                <a:cxn ang="0">
                  <a:pos x="67" y="82"/>
                </a:cxn>
                <a:cxn ang="0">
                  <a:pos x="70" y="93"/>
                </a:cxn>
                <a:cxn ang="0">
                  <a:pos x="71" y="106"/>
                </a:cxn>
                <a:cxn ang="0">
                  <a:pos x="74" y="110"/>
                </a:cxn>
                <a:cxn ang="0">
                  <a:pos x="75" y="116"/>
                </a:cxn>
                <a:cxn ang="0">
                  <a:pos x="72" y="125"/>
                </a:cxn>
                <a:cxn ang="0">
                  <a:pos x="74" y="129"/>
                </a:cxn>
                <a:cxn ang="0">
                  <a:pos x="72" y="132"/>
                </a:cxn>
                <a:cxn ang="0">
                  <a:pos x="75" y="134"/>
                </a:cxn>
                <a:cxn ang="0">
                  <a:pos x="75" y="138"/>
                </a:cxn>
                <a:cxn ang="0">
                  <a:pos x="77" y="149"/>
                </a:cxn>
                <a:cxn ang="0">
                  <a:pos x="74" y="151"/>
                </a:cxn>
                <a:cxn ang="0">
                  <a:pos x="75" y="156"/>
                </a:cxn>
                <a:cxn ang="0">
                  <a:pos x="70" y="160"/>
                </a:cxn>
                <a:cxn ang="0">
                  <a:pos x="68" y="174"/>
                </a:cxn>
                <a:cxn ang="0">
                  <a:pos x="65" y="186"/>
                </a:cxn>
                <a:cxn ang="0">
                  <a:pos x="56" y="192"/>
                </a:cxn>
                <a:cxn ang="0">
                  <a:pos x="43" y="196"/>
                </a:cxn>
                <a:cxn ang="0">
                  <a:pos x="38" y="202"/>
                </a:cxn>
                <a:cxn ang="0">
                  <a:pos x="36" y="200"/>
                </a:cxn>
                <a:cxn ang="0">
                  <a:pos x="27" y="209"/>
                </a:cxn>
                <a:cxn ang="0">
                  <a:pos x="16" y="211"/>
                </a:cxn>
                <a:cxn ang="0">
                  <a:pos x="2" y="215"/>
                </a:cxn>
              </a:cxnLst>
              <a:rect l="T0" t="T1" r="T2" b="T3"/>
              <a:pathLst>
                <a:path w="77" h="215">
                  <a:moveTo>
                    <a:pt x="0" y="0"/>
                  </a:moveTo>
                  <a:lnTo>
                    <a:pt x="7" y="2"/>
                  </a:lnTo>
                  <a:lnTo>
                    <a:pt x="14" y="9"/>
                  </a:lnTo>
                  <a:lnTo>
                    <a:pt x="13" y="13"/>
                  </a:lnTo>
                  <a:lnTo>
                    <a:pt x="23" y="22"/>
                  </a:lnTo>
                  <a:lnTo>
                    <a:pt x="32" y="37"/>
                  </a:lnTo>
                  <a:lnTo>
                    <a:pt x="39" y="38"/>
                  </a:lnTo>
                  <a:lnTo>
                    <a:pt x="42" y="43"/>
                  </a:lnTo>
                  <a:lnTo>
                    <a:pt x="49" y="43"/>
                  </a:lnTo>
                  <a:lnTo>
                    <a:pt x="50" y="52"/>
                  </a:lnTo>
                  <a:lnTo>
                    <a:pt x="54" y="60"/>
                  </a:lnTo>
                  <a:lnTo>
                    <a:pt x="63" y="63"/>
                  </a:lnTo>
                  <a:lnTo>
                    <a:pt x="65" y="67"/>
                  </a:lnTo>
                  <a:lnTo>
                    <a:pt x="67" y="82"/>
                  </a:lnTo>
                  <a:lnTo>
                    <a:pt x="70" y="93"/>
                  </a:lnTo>
                  <a:lnTo>
                    <a:pt x="71" y="106"/>
                  </a:lnTo>
                  <a:lnTo>
                    <a:pt x="74" y="110"/>
                  </a:lnTo>
                  <a:lnTo>
                    <a:pt x="75" y="116"/>
                  </a:lnTo>
                  <a:lnTo>
                    <a:pt x="72" y="125"/>
                  </a:lnTo>
                  <a:lnTo>
                    <a:pt x="74" y="129"/>
                  </a:lnTo>
                  <a:lnTo>
                    <a:pt x="72" y="132"/>
                  </a:lnTo>
                  <a:lnTo>
                    <a:pt x="75" y="134"/>
                  </a:lnTo>
                  <a:lnTo>
                    <a:pt x="75" y="138"/>
                  </a:lnTo>
                  <a:lnTo>
                    <a:pt x="77" y="149"/>
                  </a:lnTo>
                  <a:lnTo>
                    <a:pt x="74" y="151"/>
                  </a:lnTo>
                  <a:lnTo>
                    <a:pt x="75" y="156"/>
                  </a:lnTo>
                  <a:lnTo>
                    <a:pt x="70" y="160"/>
                  </a:lnTo>
                  <a:lnTo>
                    <a:pt x="68" y="174"/>
                  </a:lnTo>
                  <a:lnTo>
                    <a:pt x="65" y="186"/>
                  </a:lnTo>
                  <a:lnTo>
                    <a:pt x="56" y="192"/>
                  </a:lnTo>
                  <a:lnTo>
                    <a:pt x="43" y="196"/>
                  </a:lnTo>
                  <a:lnTo>
                    <a:pt x="38" y="202"/>
                  </a:lnTo>
                  <a:lnTo>
                    <a:pt x="36" y="200"/>
                  </a:lnTo>
                  <a:lnTo>
                    <a:pt x="27" y="209"/>
                  </a:lnTo>
                  <a:lnTo>
                    <a:pt x="16" y="211"/>
                  </a:lnTo>
                  <a:lnTo>
                    <a:pt x="2" y="215"/>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19" name="Freeform 47"/>
            <p:cNvSpPr>
              <a:spLocks/>
            </p:cNvSpPr>
            <p:nvPr/>
          </p:nvSpPr>
          <p:spPr bwMode="auto">
            <a:xfrm>
              <a:off x="5418" y="3658"/>
              <a:ext cx="57" cy="150"/>
            </a:xfrm>
            <a:custGeom>
              <a:avLst/>
              <a:gdLst>
                <a:gd name="T0" fmla="*/ 0 w 57"/>
                <a:gd name="T1" fmla="*/ 0 h 150"/>
                <a:gd name="T2" fmla="*/ 57 w 57"/>
                <a:gd name="T3" fmla="*/ 150 h 150"/>
              </a:gdLst>
              <a:ahLst/>
              <a:cxnLst>
                <a:cxn ang="0">
                  <a:pos x="57" y="10"/>
                </a:cxn>
                <a:cxn ang="0">
                  <a:pos x="51" y="6"/>
                </a:cxn>
                <a:cxn ang="0">
                  <a:pos x="45" y="6"/>
                </a:cxn>
                <a:cxn ang="0">
                  <a:pos x="40" y="2"/>
                </a:cxn>
                <a:cxn ang="0">
                  <a:pos x="35" y="2"/>
                </a:cxn>
                <a:cxn ang="0">
                  <a:pos x="28" y="0"/>
                </a:cxn>
                <a:cxn ang="0">
                  <a:pos x="20" y="6"/>
                </a:cxn>
                <a:cxn ang="0">
                  <a:pos x="20" y="17"/>
                </a:cxn>
                <a:cxn ang="0">
                  <a:pos x="17" y="27"/>
                </a:cxn>
                <a:cxn ang="0">
                  <a:pos x="17" y="38"/>
                </a:cxn>
                <a:cxn ang="0">
                  <a:pos x="21" y="42"/>
                </a:cxn>
                <a:cxn ang="0">
                  <a:pos x="17" y="45"/>
                </a:cxn>
                <a:cxn ang="0">
                  <a:pos x="16" y="54"/>
                </a:cxn>
                <a:cxn ang="0">
                  <a:pos x="12" y="65"/>
                </a:cxn>
                <a:cxn ang="0">
                  <a:pos x="16" y="72"/>
                </a:cxn>
                <a:cxn ang="0">
                  <a:pos x="17" y="74"/>
                </a:cxn>
                <a:cxn ang="0">
                  <a:pos x="13" y="77"/>
                </a:cxn>
                <a:cxn ang="0">
                  <a:pos x="4" y="72"/>
                </a:cxn>
                <a:cxn ang="0">
                  <a:pos x="3" y="66"/>
                </a:cxn>
                <a:cxn ang="0">
                  <a:pos x="0" y="72"/>
                </a:cxn>
                <a:cxn ang="0">
                  <a:pos x="0" y="79"/>
                </a:cxn>
                <a:cxn ang="0">
                  <a:pos x="3" y="84"/>
                </a:cxn>
                <a:cxn ang="0">
                  <a:pos x="3" y="90"/>
                </a:cxn>
                <a:cxn ang="0">
                  <a:pos x="0" y="92"/>
                </a:cxn>
                <a:cxn ang="0">
                  <a:pos x="6" y="105"/>
                </a:cxn>
                <a:cxn ang="0">
                  <a:pos x="7" y="118"/>
                </a:cxn>
                <a:cxn ang="0">
                  <a:pos x="12" y="115"/>
                </a:cxn>
                <a:cxn ang="0">
                  <a:pos x="17" y="124"/>
                </a:cxn>
                <a:cxn ang="0">
                  <a:pos x="23" y="115"/>
                </a:cxn>
                <a:cxn ang="0">
                  <a:pos x="26" y="115"/>
                </a:cxn>
                <a:cxn ang="0">
                  <a:pos x="28" y="118"/>
                </a:cxn>
                <a:cxn ang="0">
                  <a:pos x="28" y="122"/>
                </a:cxn>
                <a:cxn ang="0">
                  <a:pos x="23" y="133"/>
                </a:cxn>
                <a:cxn ang="0">
                  <a:pos x="23" y="137"/>
                </a:cxn>
                <a:cxn ang="0">
                  <a:pos x="23" y="144"/>
                </a:cxn>
                <a:cxn ang="0">
                  <a:pos x="21" y="145"/>
                </a:cxn>
                <a:cxn ang="0">
                  <a:pos x="28" y="146"/>
                </a:cxn>
                <a:cxn ang="0">
                  <a:pos x="32" y="150"/>
                </a:cxn>
                <a:cxn ang="0">
                  <a:pos x="45" y="150"/>
                </a:cxn>
                <a:cxn ang="0">
                  <a:pos x="53" y="150"/>
                </a:cxn>
                <a:cxn ang="0">
                  <a:pos x="56" y="148"/>
                </a:cxn>
              </a:cxnLst>
              <a:rect l="T0" t="T1" r="T2" b="T3"/>
              <a:pathLst>
                <a:path w="57" h="150">
                  <a:moveTo>
                    <a:pt x="57" y="10"/>
                  </a:moveTo>
                  <a:lnTo>
                    <a:pt x="51" y="6"/>
                  </a:lnTo>
                  <a:lnTo>
                    <a:pt x="45" y="6"/>
                  </a:lnTo>
                  <a:lnTo>
                    <a:pt x="40" y="2"/>
                  </a:lnTo>
                  <a:lnTo>
                    <a:pt x="35" y="2"/>
                  </a:lnTo>
                  <a:lnTo>
                    <a:pt x="28" y="0"/>
                  </a:lnTo>
                  <a:lnTo>
                    <a:pt x="20" y="6"/>
                  </a:lnTo>
                  <a:lnTo>
                    <a:pt x="20" y="17"/>
                  </a:lnTo>
                  <a:lnTo>
                    <a:pt x="17" y="27"/>
                  </a:lnTo>
                  <a:lnTo>
                    <a:pt x="17" y="38"/>
                  </a:lnTo>
                  <a:lnTo>
                    <a:pt x="21" y="42"/>
                  </a:lnTo>
                  <a:lnTo>
                    <a:pt x="17" y="45"/>
                  </a:lnTo>
                  <a:lnTo>
                    <a:pt x="16" y="54"/>
                  </a:lnTo>
                  <a:lnTo>
                    <a:pt x="12" y="65"/>
                  </a:lnTo>
                  <a:lnTo>
                    <a:pt x="16" y="72"/>
                  </a:lnTo>
                  <a:lnTo>
                    <a:pt x="17" y="74"/>
                  </a:lnTo>
                  <a:lnTo>
                    <a:pt x="13" y="77"/>
                  </a:lnTo>
                  <a:lnTo>
                    <a:pt x="4" y="72"/>
                  </a:lnTo>
                  <a:lnTo>
                    <a:pt x="3" y="66"/>
                  </a:lnTo>
                  <a:lnTo>
                    <a:pt x="0" y="72"/>
                  </a:lnTo>
                  <a:lnTo>
                    <a:pt x="0" y="79"/>
                  </a:lnTo>
                  <a:lnTo>
                    <a:pt x="3" y="84"/>
                  </a:lnTo>
                  <a:lnTo>
                    <a:pt x="3" y="90"/>
                  </a:lnTo>
                  <a:lnTo>
                    <a:pt x="0" y="92"/>
                  </a:lnTo>
                  <a:lnTo>
                    <a:pt x="6" y="105"/>
                  </a:lnTo>
                  <a:lnTo>
                    <a:pt x="7" y="118"/>
                  </a:lnTo>
                  <a:lnTo>
                    <a:pt x="12" y="115"/>
                  </a:lnTo>
                  <a:lnTo>
                    <a:pt x="17" y="124"/>
                  </a:lnTo>
                  <a:lnTo>
                    <a:pt x="23" y="115"/>
                  </a:lnTo>
                  <a:lnTo>
                    <a:pt x="26" y="115"/>
                  </a:lnTo>
                  <a:lnTo>
                    <a:pt x="28" y="118"/>
                  </a:lnTo>
                  <a:lnTo>
                    <a:pt x="28" y="122"/>
                  </a:lnTo>
                  <a:lnTo>
                    <a:pt x="23" y="133"/>
                  </a:lnTo>
                  <a:lnTo>
                    <a:pt x="23" y="137"/>
                  </a:lnTo>
                  <a:lnTo>
                    <a:pt x="23" y="144"/>
                  </a:lnTo>
                  <a:lnTo>
                    <a:pt x="21" y="145"/>
                  </a:lnTo>
                  <a:lnTo>
                    <a:pt x="28" y="146"/>
                  </a:lnTo>
                  <a:lnTo>
                    <a:pt x="32" y="150"/>
                  </a:lnTo>
                  <a:lnTo>
                    <a:pt x="45" y="150"/>
                  </a:lnTo>
                  <a:lnTo>
                    <a:pt x="53" y="150"/>
                  </a:lnTo>
                  <a:lnTo>
                    <a:pt x="56" y="148"/>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20" name="Freeform 48"/>
            <p:cNvSpPr>
              <a:spLocks/>
            </p:cNvSpPr>
            <p:nvPr/>
          </p:nvSpPr>
          <p:spPr bwMode="auto">
            <a:xfrm>
              <a:off x="5432" y="3813"/>
              <a:ext cx="40" cy="41"/>
            </a:xfrm>
            <a:custGeom>
              <a:avLst/>
              <a:gdLst>
                <a:gd name="T0" fmla="*/ 0 w 40"/>
                <a:gd name="T1" fmla="*/ 0 h 41"/>
                <a:gd name="T2" fmla="*/ 40 w 40"/>
                <a:gd name="T3" fmla="*/ 41 h 41"/>
              </a:gdLst>
              <a:ahLst/>
              <a:cxnLst>
                <a:cxn ang="0">
                  <a:pos x="0" y="2"/>
                </a:cxn>
                <a:cxn ang="0">
                  <a:pos x="5" y="0"/>
                </a:cxn>
                <a:cxn ang="0">
                  <a:pos x="14" y="0"/>
                </a:cxn>
                <a:cxn ang="0">
                  <a:pos x="21" y="4"/>
                </a:cxn>
                <a:cxn ang="0">
                  <a:pos x="27" y="2"/>
                </a:cxn>
                <a:cxn ang="0">
                  <a:pos x="38" y="11"/>
                </a:cxn>
                <a:cxn ang="0">
                  <a:pos x="40" y="15"/>
                </a:cxn>
                <a:cxn ang="0">
                  <a:pos x="37" y="18"/>
                </a:cxn>
                <a:cxn ang="0">
                  <a:pos x="37" y="29"/>
                </a:cxn>
                <a:cxn ang="0">
                  <a:pos x="26" y="41"/>
                </a:cxn>
                <a:cxn ang="0">
                  <a:pos x="19" y="35"/>
                </a:cxn>
                <a:cxn ang="0">
                  <a:pos x="14" y="26"/>
                </a:cxn>
                <a:cxn ang="0">
                  <a:pos x="12" y="22"/>
                </a:cxn>
                <a:cxn ang="0">
                  <a:pos x="12" y="14"/>
                </a:cxn>
                <a:cxn ang="0">
                  <a:pos x="6" y="9"/>
                </a:cxn>
                <a:cxn ang="0">
                  <a:pos x="0" y="2"/>
                </a:cxn>
              </a:cxnLst>
              <a:rect l="T0" t="T1" r="T2" b="T3"/>
              <a:pathLst>
                <a:path w="40" h="41">
                  <a:moveTo>
                    <a:pt x="0" y="2"/>
                  </a:moveTo>
                  <a:lnTo>
                    <a:pt x="5" y="0"/>
                  </a:lnTo>
                  <a:lnTo>
                    <a:pt x="14" y="0"/>
                  </a:lnTo>
                  <a:lnTo>
                    <a:pt x="21" y="4"/>
                  </a:lnTo>
                  <a:lnTo>
                    <a:pt x="27" y="2"/>
                  </a:lnTo>
                  <a:lnTo>
                    <a:pt x="38" y="11"/>
                  </a:lnTo>
                  <a:lnTo>
                    <a:pt x="40" y="15"/>
                  </a:lnTo>
                  <a:lnTo>
                    <a:pt x="37" y="18"/>
                  </a:lnTo>
                  <a:lnTo>
                    <a:pt x="37" y="29"/>
                  </a:lnTo>
                  <a:lnTo>
                    <a:pt x="26" y="41"/>
                  </a:lnTo>
                  <a:lnTo>
                    <a:pt x="19" y="35"/>
                  </a:lnTo>
                  <a:lnTo>
                    <a:pt x="14" y="26"/>
                  </a:lnTo>
                  <a:lnTo>
                    <a:pt x="12" y="22"/>
                  </a:lnTo>
                  <a:lnTo>
                    <a:pt x="12" y="14"/>
                  </a:lnTo>
                  <a:lnTo>
                    <a:pt x="6" y="9"/>
                  </a:lnTo>
                  <a:lnTo>
                    <a:pt x="0" y="2"/>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21" name="Freeform 49"/>
            <p:cNvSpPr>
              <a:spLocks/>
            </p:cNvSpPr>
            <p:nvPr/>
          </p:nvSpPr>
          <p:spPr bwMode="auto">
            <a:xfrm>
              <a:off x="5418" y="3846"/>
              <a:ext cx="12" cy="21"/>
            </a:xfrm>
            <a:custGeom>
              <a:avLst/>
              <a:gdLst>
                <a:gd name="T0" fmla="*/ 0 w 12"/>
                <a:gd name="T1" fmla="*/ 0 h 21"/>
                <a:gd name="T2" fmla="*/ 12 w 12"/>
                <a:gd name="T3" fmla="*/ 21 h 21"/>
              </a:gdLst>
              <a:ahLst/>
              <a:cxnLst>
                <a:cxn ang="0">
                  <a:pos x="3" y="0"/>
                </a:cxn>
                <a:cxn ang="0">
                  <a:pos x="12" y="6"/>
                </a:cxn>
                <a:cxn ang="0">
                  <a:pos x="12" y="9"/>
                </a:cxn>
                <a:cxn ang="0">
                  <a:pos x="3" y="9"/>
                </a:cxn>
                <a:cxn ang="0">
                  <a:pos x="2" y="13"/>
                </a:cxn>
                <a:cxn ang="0">
                  <a:pos x="5" y="17"/>
                </a:cxn>
                <a:cxn ang="0">
                  <a:pos x="2" y="21"/>
                </a:cxn>
                <a:cxn ang="0">
                  <a:pos x="2" y="17"/>
                </a:cxn>
                <a:cxn ang="0">
                  <a:pos x="2" y="9"/>
                </a:cxn>
                <a:cxn ang="0">
                  <a:pos x="0" y="6"/>
                </a:cxn>
                <a:cxn ang="0">
                  <a:pos x="3" y="0"/>
                </a:cxn>
              </a:cxnLst>
              <a:rect l="T0" t="T1" r="T2" b="T3"/>
              <a:pathLst>
                <a:path w="12" h="21">
                  <a:moveTo>
                    <a:pt x="3" y="0"/>
                  </a:moveTo>
                  <a:lnTo>
                    <a:pt x="12" y="6"/>
                  </a:lnTo>
                  <a:lnTo>
                    <a:pt x="12" y="9"/>
                  </a:lnTo>
                  <a:lnTo>
                    <a:pt x="3" y="9"/>
                  </a:lnTo>
                  <a:lnTo>
                    <a:pt x="2" y="13"/>
                  </a:lnTo>
                  <a:lnTo>
                    <a:pt x="5" y="17"/>
                  </a:lnTo>
                  <a:lnTo>
                    <a:pt x="2" y="21"/>
                  </a:lnTo>
                  <a:lnTo>
                    <a:pt x="2" y="17"/>
                  </a:lnTo>
                  <a:lnTo>
                    <a:pt x="2" y="9"/>
                  </a:lnTo>
                  <a:lnTo>
                    <a:pt x="0" y="6"/>
                  </a:lnTo>
                  <a:lnTo>
                    <a:pt x="3"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22" name="Freeform 50"/>
            <p:cNvSpPr>
              <a:spLocks/>
            </p:cNvSpPr>
            <p:nvPr/>
          </p:nvSpPr>
          <p:spPr bwMode="auto">
            <a:xfrm>
              <a:off x="5337" y="3875"/>
              <a:ext cx="74" cy="87"/>
            </a:xfrm>
            <a:custGeom>
              <a:avLst/>
              <a:gdLst>
                <a:gd name="T0" fmla="*/ 0 w 74"/>
                <a:gd name="T1" fmla="*/ 0 h 87"/>
                <a:gd name="T2" fmla="*/ 74 w 74"/>
                <a:gd name="T3" fmla="*/ 87 h 87"/>
              </a:gdLst>
              <a:ahLst/>
              <a:cxnLst>
                <a:cxn ang="0">
                  <a:pos x="71" y="0"/>
                </a:cxn>
                <a:cxn ang="0">
                  <a:pos x="71" y="11"/>
                </a:cxn>
                <a:cxn ang="0">
                  <a:pos x="74" y="18"/>
                </a:cxn>
                <a:cxn ang="0">
                  <a:pos x="74" y="26"/>
                </a:cxn>
                <a:cxn ang="0">
                  <a:pos x="70" y="31"/>
                </a:cxn>
                <a:cxn ang="0">
                  <a:pos x="67" y="29"/>
                </a:cxn>
                <a:cxn ang="0">
                  <a:pos x="59" y="39"/>
                </a:cxn>
                <a:cxn ang="0">
                  <a:pos x="54" y="40"/>
                </a:cxn>
                <a:cxn ang="0">
                  <a:pos x="50" y="44"/>
                </a:cxn>
                <a:cxn ang="0">
                  <a:pos x="47" y="53"/>
                </a:cxn>
                <a:cxn ang="0">
                  <a:pos x="27" y="68"/>
                </a:cxn>
                <a:cxn ang="0">
                  <a:pos x="23" y="77"/>
                </a:cxn>
                <a:cxn ang="0">
                  <a:pos x="14" y="77"/>
                </a:cxn>
                <a:cxn ang="0">
                  <a:pos x="10" y="83"/>
                </a:cxn>
                <a:cxn ang="0">
                  <a:pos x="5" y="87"/>
                </a:cxn>
                <a:cxn ang="0">
                  <a:pos x="0" y="85"/>
                </a:cxn>
                <a:cxn ang="0">
                  <a:pos x="1" y="81"/>
                </a:cxn>
                <a:cxn ang="0">
                  <a:pos x="10" y="74"/>
                </a:cxn>
                <a:cxn ang="0">
                  <a:pos x="14" y="68"/>
                </a:cxn>
                <a:cxn ang="0">
                  <a:pos x="18" y="65"/>
                </a:cxn>
                <a:cxn ang="0">
                  <a:pos x="20" y="65"/>
                </a:cxn>
                <a:cxn ang="0">
                  <a:pos x="34" y="53"/>
                </a:cxn>
                <a:cxn ang="0">
                  <a:pos x="47" y="40"/>
                </a:cxn>
                <a:cxn ang="0">
                  <a:pos x="52" y="33"/>
                </a:cxn>
                <a:cxn ang="0">
                  <a:pos x="61" y="26"/>
                </a:cxn>
                <a:cxn ang="0">
                  <a:pos x="63" y="18"/>
                </a:cxn>
                <a:cxn ang="0">
                  <a:pos x="63" y="15"/>
                </a:cxn>
                <a:cxn ang="0">
                  <a:pos x="67" y="22"/>
                </a:cxn>
                <a:cxn ang="0">
                  <a:pos x="67" y="11"/>
                </a:cxn>
                <a:cxn ang="0">
                  <a:pos x="71" y="0"/>
                </a:cxn>
              </a:cxnLst>
              <a:rect l="T0" t="T1" r="T2" b="T3"/>
              <a:pathLst>
                <a:path w="74" h="87">
                  <a:moveTo>
                    <a:pt x="71" y="0"/>
                  </a:moveTo>
                  <a:lnTo>
                    <a:pt x="71" y="11"/>
                  </a:lnTo>
                  <a:lnTo>
                    <a:pt x="74" y="18"/>
                  </a:lnTo>
                  <a:lnTo>
                    <a:pt x="74" y="26"/>
                  </a:lnTo>
                  <a:lnTo>
                    <a:pt x="70" y="31"/>
                  </a:lnTo>
                  <a:lnTo>
                    <a:pt x="67" y="29"/>
                  </a:lnTo>
                  <a:lnTo>
                    <a:pt x="59" y="39"/>
                  </a:lnTo>
                  <a:lnTo>
                    <a:pt x="54" y="40"/>
                  </a:lnTo>
                  <a:lnTo>
                    <a:pt x="50" y="44"/>
                  </a:lnTo>
                  <a:lnTo>
                    <a:pt x="47" y="53"/>
                  </a:lnTo>
                  <a:lnTo>
                    <a:pt x="27" y="68"/>
                  </a:lnTo>
                  <a:lnTo>
                    <a:pt x="23" y="77"/>
                  </a:lnTo>
                  <a:lnTo>
                    <a:pt x="14" y="77"/>
                  </a:lnTo>
                  <a:lnTo>
                    <a:pt x="10" y="83"/>
                  </a:lnTo>
                  <a:lnTo>
                    <a:pt x="5" y="87"/>
                  </a:lnTo>
                  <a:lnTo>
                    <a:pt x="0" y="85"/>
                  </a:lnTo>
                  <a:lnTo>
                    <a:pt x="1" y="81"/>
                  </a:lnTo>
                  <a:lnTo>
                    <a:pt x="10" y="74"/>
                  </a:lnTo>
                  <a:lnTo>
                    <a:pt x="14" y="68"/>
                  </a:lnTo>
                  <a:lnTo>
                    <a:pt x="18" y="65"/>
                  </a:lnTo>
                  <a:lnTo>
                    <a:pt x="20" y="65"/>
                  </a:lnTo>
                  <a:lnTo>
                    <a:pt x="34" y="53"/>
                  </a:lnTo>
                  <a:lnTo>
                    <a:pt x="47" y="40"/>
                  </a:lnTo>
                  <a:lnTo>
                    <a:pt x="52" y="33"/>
                  </a:lnTo>
                  <a:lnTo>
                    <a:pt x="61" y="26"/>
                  </a:lnTo>
                  <a:lnTo>
                    <a:pt x="63" y="18"/>
                  </a:lnTo>
                  <a:lnTo>
                    <a:pt x="63" y="15"/>
                  </a:lnTo>
                  <a:lnTo>
                    <a:pt x="67" y="22"/>
                  </a:lnTo>
                  <a:lnTo>
                    <a:pt x="67" y="11"/>
                  </a:lnTo>
                  <a:lnTo>
                    <a:pt x="71"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23" name="Freeform 51"/>
            <p:cNvSpPr>
              <a:spLocks/>
            </p:cNvSpPr>
            <p:nvPr/>
          </p:nvSpPr>
          <p:spPr bwMode="auto">
            <a:xfrm>
              <a:off x="5101" y="4001"/>
              <a:ext cx="295" cy="155"/>
            </a:xfrm>
            <a:custGeom>
              <a:avLst/>
              <a:gdLst>
                <a:gd name="T0" fmla="*/ 0 w 295"/>
                <a:gd name="T1" fmla="*/ 0 h 155"/>
                <a:gd name="T2" fmla="*/ 295 w 295"/>
                <a:gd name="T3" fmla="*/ 155 h 155"/>
              </a:gdLst>
              <a:ahLst/>
              <a:cxnLst>
                <a:cxn ang="0">
                  <a:pos x="8" y="142"/>
                </a:cxn>
                <a:cxn ang="0">
                  <a:pos x="20" y="151"/>
                </a:cxn>
                <a:cxn ang="0">
                  <a:pos x="55" y="155"/>
                </a:cxn>
                <a:cxn ang="0">
                  <a:pos x="60" y="143"/>
                </a:cxn>
                <a:cxn ang="0">
                  <a:pos x="62" y="136"/>
                </a:cxn>
                <a:cxn ang="0">
                  <a:pos x="72" y="122"/>
                </a:cxn>
                <a:cxn ang="0">
                  <a:pos x="102" y="116"/>
                </a:cxn>
                <a:cxn ang="0">
                  <a:pos x="118" y="106"/>
                </a:cxn>
                <a:cxn ang="0">
                  <a:pos x="137" y="80"/>
                </a:cxn>
                <a:cxn ang="0">
                  <a:pos x="150" y="65"/>
                </a:cxn>
                <a:cxn ang="0">
                  <a:pos x="168" y="60"/>
                </a:cxn>
                <a:cxn ang="0">
                  <a:pos x="174" y="62"/>
                </a:cxn>
                <a:cxn ang="0">
                  <a:pos x="183" y="52"/>
                </a:cxn>
                <a:cxn ang="0">
                  <a:pos x="177" y="49"/>
                </a:cxn>
                <a:cxn ang="0">
                  <a:pos x="188" y="45"/>
                </a:cxn>
                <a:cxn ang="0">
                  <a:pos x="205" y="28"/>
                </a:cxn>
                <a:cxn ang="0">
                  <a:pos x="219" y="10"/>
                </a:cxn>
                <a:cxn ang="0">
                  <a:pos x="225" y="7"/>
                </a:cxn>
                <a:cxn ang="0">
                  <a:pos x="234" y="0"/>
                </a:cxn>
                <a:cxn ang="0">
                  <a:pos x="242" y="10"/>
                </a:cxn>
                <a:cxn ang="0">
                  <a:pos x="252" y="19"/>
                </a:cxn>
                <a:cxn ang="0">
                  <a:pos x="242" y="30"/>
                </a:cxn>
                <a:cxn ang="0">
                  <a:pos x="264" y="34"/>
                </a:cxn>
                <a:cxn ang="0">
                  <a:pos x="276" y="41"/>
                </a:cxn>
                <a:cxn ang="0">
                  <a:pos x="286" y="47"/>
                </a:cxn>
                <a:cxn ang="0">
                  <a:pos x="292" y="45"/>
                </a:cxn>
                <a:cxn ang="0">
                  <a:pos x="295" y="54"/>
                </a:cxn>
                <a:cxn ang="0">
                  <a:pos x="277" y="62"/>
                </a:cxn>
                <a:cxn ang="0">
                  <a:pos x="263" y="67"/>
                </a:cxn>
                <a:cxn ang="0">
                  <a:pos x="273" y="75"/>
                </a:cxn>
                <a:cxn ang="0">
                  <a:pos x="268" y="78"/>
                </a:cxn>
                <a:cxn ang="0">
                  <a:pos x="261" y="86"/>
                </a:cxn>
                <a:cxn ang="0">
                  <a:pos x="255" y="82"/>
                </a:cxn>
                <a:cxn ang="0">
                  <a:pos x="250" y="78"/>
                </a:cxn>
                <a:cxn ang="0">
                  <a:pos x="246" y="86"/>
                </a:cxn>
                <a:cxn ang="0">
                  <a:pos x="250" y="91"/>
                </a:cxn>
                <a:cxn ang="0">
                  <a:pos x="252" y="98"/>
                </a:cxn>
                <a:cxn ang="0">
                  <a:pos x="241" y="101"/>
                </a:cxn>
                <a:cxn ang="0">
                  <a:pos x="245" y="108"/>
                </a:cxn>
                <a:cxn ang="0">
                  <a:pos x="252" y="112"/>
                </a:cxn>
                <a:cxn ang="0">
                  <a:pos x="243" y="114"/>
                </a:cxn>
                <a:cxn ang="0">
                  <a:pos x="255" y="129"/>
                </a:cxn>
                <a:cxn ang="0">
                  <a:pos x="250" y="138"/>
                </a:cxn>
                <a:cxn ang="0">
                  <a:pos x="249" y="145"/>
                </a:cxn>
                <a:cxn ang="0">
                  <a:pos x="254" y="155"/>
                </a:cxn>
              </a:cxnLst>
              <a:rect l="T0" t="T1" r="T2" b="T3"/>
              <a:pathLst>
                <a:path w="295" h="155">
                  <a:moveTo>
                    <a:pt x="0" y="153"/>
                  </a:moveTo>
                  <a:lnTo>
                    <a:pt x="8" y="142"/>
                  </a:lnTo>
                  <a:lnTo>
                    <a:pt x="9" y="142"/>
                  </a:lnTo>
                  <a:lnTo>
                    <a:pt x="20" y="151"/>
                  </a:lnTo>
                  <a:lnTo>
                    <a:pt x="23" y="155"/>
                  </a:lnTo>
                  <a:lnTo>
                    <a:pt x="55" y="155"/>
                  </a:lnTo>
                  <a:lnTo>
                    <a:pt x="55" y="149"/>
                  </a:lnTo>
                  <a:lnTo>
                    <a:pt x="60" y="143"/>
                  </a:lnTo>
                  <a:lnTo>
                    <a:pt x="71" y="140"/>
                  </a:lnTo>
                  <a:lnTo>
                    <a:pt x="62" y="136"/>
                  </a:lnTo>
                  <a:lnTo>
                    <a:pt x="64" y="129"/>
                  </a:lnTo>
                  <a:lnTo>
                    <a:pt x="72" y="122"/>
                  </a:lnTo>
                  <a:lnTo>
                    <a:pt x="91" y="119"/>
                  </a:lnTo>
                  <a:lnTo>
                    <a:pt x="102" y="116"/>
                  </a:lnTo>
                  <a:lnTo>
                    <a:pt x="110" y="112"/>
                  </a:lnTo>
                  <a:lnTo>
                    <a:pt x="118" y="106"/>
                  </a:lnTo>
                  <a:lnTo>
                    <a:pt x="128" y="93"/>
                  </a:lnTo>
                  <a:lnTo>
                    <a:pt x="137" y="80"/>
                  </a:lnTo>
                  <a:lnTo>
                    <a:pt x="144" y="67"/>
                  </a:lnTo>
                  <a:lnTo>
                    <a:pt x="150" y="65"/>
                  </a:lnTo>
                  <a:lnTo>
                    <a:pt x="155" y="63"/>
                  </a:lnTo>
                  <a:lnTo>
                    <a:pt x="168" y="60"/>
                  </a:lnTo>
                  <a:lnTo>
                    <a:pt x="174" y="58"/>
                  </a:lnTo>
                  <a:lnTo>
                    <a:pt x="174" y="62"/>
                  </a:lnTo>
                  <a:lnTo>
                    <a:pt x="186" y="54"/>
                  </a:lnTo>
                  <a:lnTo>
                    <a:pt x="183" y="52"/>
                  </a:lnTo>
                  <a:lnTo>
                    <a:pt x="179" y="52"/>
                  </a:lnTo>
                  <a:lnTo>
                    <a:pt x="177" y="49"/>
                  </a:lnTo>
                  <a:lnTo>
                    <a:pt x="181" y="46"/>
                  </a:lnTo>
                  <a:lnTo>
                    <a:pt x="188" y="45"/>
                  </a:lnTo>
                  <a:lnTo>
                    <a:pt x="196" y="41"/>
                  </a:lnTo>
                  <a:lnTo>
                    <a:pt x="205" y="28"/>
                  </a:lnTo>
                  <a:lnTo>
                    <a:pt x="212" y="15"/>
                  </a:lnTo>
                  <a:lnTo>
                    <a:pt x="219" y="10"/>
                  </a:lnTo>
                  <a:lnTo>
                    <a:pt x="223" y="2"/>
                  </a:lnTo>
                  <a:lnTo>
                    <a:pt x="225" y="7"/>
                  </a:lnTo>
                  <a:lnTo>
                    <a:pt x="230" y="0"/>
                  </a:lnTo>
                  <a:lnTo>
                    <a:pt x="234" y="0"/>
                  </a:lnTo>
                  <a:lnTo>
                    <a:pt x="237" y="4"/>
                  </a:lnTo>
                  <a:lnTo>
                    <a:pt x="242" y="10"/>
                  </a:lnTo>
                  <a:lnTo>
                    <a:pt x="248" y="11"/>
                  </a:lnTo>
                  <a:lnTo>
                    <a:pt x="252" y="19"/>
                  </a:lnTo>
                  <a:lnTo>
                    <a:pt x="248" y="26"/>
                  </a:lnTo>
                  <a:lnTo>
                    <a:pt x="242" y="30"/>
                  </a:lnTo>
                  <a:lnTo>
                    <a:pt x="254" y="30"/>
                  </a:lnTo>
                  <a:lnTo>
                    <a:pt x="264" y="34"/>
                  </a:lnTo>
                  <a:lnTo>
                    <a:pt x="275" y="39"/>
                  </a:lnTo>
                  <a:lnTo>
                    <a:pt x="276" y="41"/>
                  </a:lnTo>
                  <a:lnTo>
                    <a:pt x="285" y="41"/>
                  </a:lnTo>
                  <a:lnTo>
                    <a:pt x="286" y="47"/>
                  </a:lnTo>
                  <a:lnTo>
                    <a:pt x="288" y="48"/>
                  </a:lnTo>
                  <a:lnTo>
                    <a:pt x="292" y="45"/>
                  </a:lnTo>
                  <a:lnTo>
                    <a:pt x="295" y="49"/>
                  </a:lnTo>
                  <a:lnTo>
                    <a:pt x="295" y="54"/>
                  </a:lnTo>
                  <a:lnTo>
                    <a:pt x="288" y="58"/>
                  </a:lnTo>
                  <a:lnTo>
                    <a:pt x="277" y="62"/>
                  </a:lnTo>
                  <a:lnTo>
                    <a:pt x="265" y="62"/>
                  </a:lnTo>
                  <a:lnTo>
                    <a:pt x="263" y="67"/>
                  </a:lnTo>
                  <a:lnTo>
                    <a:pt x="264" y="70"/>
                  </a:lnTo>
                  <a:lnTo>
                    <a:pt x="273" y="75"/>
                  </a:lnTo>
                  <a:lnTo>
                    <a:pt x="273" y="77"/>
                  </a:lnTo>
                  <a:lnTo>
                    <a:pt x="268" y="78"/>
                  </a:lnTo>
                  <a:lnTo>
                    <a:pt x="263" y="82"/>
                  </a:lnTo>
                  <a:lnTo>
                    <a:pt x="261" y="86"/>
                  </a:lnTo>
                  <a:lnTo>
                    <a:pt x="258" y="86"/>
                  </a:lnTo>
                  <a:lnTo>
                    <a:pt x="255" y="82"/>
                  </a:lnTo>
                  <a:lnTo>
                    <a:pt x="252" y="80"/>
                  </a:lnTo>
                  <a:lnTo>
                    <a:pt x="250" y="78"/>
                  </a:lnTo>
                  <a:lnTo>
                    <a:pt x="248" y="82"/>
                  </a:lnTo>
                  <a:lnTo>
                    <a:pt x="246" y="86"/>
                  </a:lnTo>
                  <a:lnTo>
                    <a:pt x="244" y="88"/>
                  </a:lnTo>
                  <a:lnTo>
                    <a:pt x="250" y="91"/>
                  </a:lnTo>
                  <a:lnTo>
                    <a:pt x="250" y="95"/>
                  </a:lnTo>
                  <a:lnTo>
                    <a:pt x="252" y="98"/>
                  </a:lnTo>
                  <a:lnTo>
                    <a:pt x="252" y="100"/>
                  </a:lnTo>
                  <a:lnTo>
                    <a:pt x="241" y="101"/>
                  </a:lnTo>
                  <a:lnTo>
                    <a:pt x="242" y="105"/>
                  </a:lnTo>
                  <a:lnTo>
                    <a:pt x="245" y="108"/>
                  </a:lnTo>
                  <a:lnTo>
                    <a:pt x="250" y="108"/>
                  </a:lnTo>
                  <a:lnTo>
                    <a:pt x="252" y="112"/>
                  </a:lnTo>
                  <a:lnTo>
                    <a:pt x="247" y="114"/>
                  </a:lnTo>
                  <a:lnTo>
                    <a:pt x="243" y="114"/>
                  </a:lnTo>
                  <a:lnTo>
                    <a:pt x="242" y="119"/>
                  </a:lnTo>
                  <a:lnTo>
                    <a:pt x="255" y="129"/>
                  </a:lnTo>
                  <a:lnTo>
                    <a:pt x="259" y="136"/>
                  </a:lnTo>
                  <a:lnTo>
                    <a:pt x="250" y="138"/>
                  </a:lnTo>
                  <a:lnTo>
                    <a:pt x="244" y="140"/>
                  </a:lnTo>
                  <a:lnTo>
                    <a:pt x="249" y="145"/>
                  </a:lnTo>
                  <a:lnTo>
                    <a:pt x="255" y="149"/>
                  </a:lnTo>
                  <a:lnTo>
                    <a:pt x="254" y="155"/>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24" name="Freeform 52"/>
            <p:cNvSpPr>
              <a:spLocks/>
            </p:cNvSpPr>
            <p:nvPr/>
          </p:nvSpPr>
          <p:spPr bwMode="auto">
            <a:xfrm>
              <a:off x="5122" y="3725"/>
              <a:ext cx="14" cy="34"/>
            </a:xfrm>
            <a:custGeom>
              <a:avLst/>
              <a:gdLst>
                <a:gd name="T0" fmla="*/ 0 w 14"/>
                <a:gd name="T1" fmla="*/ 0 h 34"/>
                <a:gd name="T2" fmla="*/ 14 w 14"/>
                <a:gd name="T3" fmla="*/ 34 h 34"/>
              </a:gdLst>
              <a:ahLst/>
              <a:cxnLst>
                <a:cxn ang="0">
                  <a:pos x="0" y="0"/>
                </a:cxn>
                <a:cxn ang="0">
                  <a:pos x="4" y="5"/>
                </a:cxn>
                <a:cxn ang="0">
                  <a:pos x="7" y="12"/>
                </a:cxn>
                <a:cxn ang="0">
                  <a:pos x="9" y="17"/>
                </a:cxn>
                <a:cxn ang="0">
                  <a:pos x="12" y="23"/>
                </a:cxn>
                <a:cxn ang="0">
                  <a:pos x="13" y="30"/>
                </a:cxn>
                <a:cxn ang="0">
                  <a:pos x="14" y="34"/>
                </a:cxn>
              </a:cxnLst>
              <a:rect l="T0" t="T1" r="T2" b="T3"/>
              <a:pathLst>
                <a:path w="14" h="34">
                  <a:moveTo>
                    <a:pt x="0" y="0"/>
                  </a:moveTo>
                  <a:lnTo>
                    <a:pt x="4" y="5"/>
                  </a:lnTo>
                  <a:lnTo>
                    <a:pt x="7" y="12"/>
                  </a:lnTo>
                  <a:lnTo>
                    <a:pt x="9" y="17"/>
                  </a:lnTo>
                  <a:lnTo>
                    <a:pt x="12" y="23"/>
                  </a:lnTo>
                  <a:lnTo>
                    <a:pt x="13" y="30"/>
                  </a:lnTo>
                  <a:lnTo>
                    <a:pt x="14" y="34"/>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25" name="Freeform 53"/>
            <p:cNvSpPr>
              <a:spLocks/>
            </p:cNvSpPr>
            <p:nvPr/>
          </p:nvSpPr>
          <p:spPr bwMode="auto">
            <a:xfrm>
              <a:off x="5138" y="3839"/>
              <a:ext cx="9" cy="38"/>
            </a:xfrm>
            <a:custGeom>
              <a:avLst/>
              <a:gdLst>
                <a:gd name="T0" fmla="*/ 0 w 9"/>
                <a:gd name="T1" fmla="*/ 0 h 38"/>
                <a:gd name="T2" fmla="*/ 9 w 9"/>
                <a:gd name="T3" fmla="*/ 38 h 38"/>
              </a:gdLst>
              <a:ahLst/>
              <a:cxnLst>
                <a:cxn ang="0">
                  <a:pos x="7" y="0"/>
                </a:cxn>
                <a:cxn ang="0">
                  <a:pos x="9" y="10"/>
                </a:cxn>
                <a:cxn ang="0">
                  <a:pos x="7" y="19"/>
                </a:cxn>
                <a:cxn ang="0">
                  <a:pos x="5" y="27"/>
                </a:cxn>
                <a:cxn ang="0">
                  <a:pos x="2" y="33"/>
                </a:cxn>
                <a:cxn ang="0">
                  <a:pos x="0" y="38"/>
                </a:cxn>
              </a:cxnLst>
              <a:rect l="T0" t="T1" r="T2" b="T3"/>
              <a:pathLst>
                <a:path w="9" h="38">
                  <a:moveTo>
                    <a:pt x="7" y="0"/>
                  </a:moveTo>
                  <a:lnTo>
                    <a:pt x="9" y="10"/>
                  </a:lnTo>
                  <a:lnTo>
                    <a:pt x="7" y="19"/>
                  </a:lnTo>
                  <a:lnTo>
                    <a:pt x="5" y="27"/>
                  </a:lnTo>
                  <a:lnTo>
                    <a:pt x="2" y="33"/>
                  </a:lnTo>
                  <a:lnTo>
                    <a:pt x="0" y="38"/>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26" name="Freeform 54"/>
            <p:cNvSpPr>
              <a:spLocks/>
            </p:cNvSpPr>
            <p:nvPr/>
          </p:nvSpPr>
          <p:spPr bwMode="auto">
            <a:xfrm>
              <a:off x="5074" y="3986"/>
              <a:ext cx="10" cy="39"/>
            </a:xfrm>
            <a:custGeom>
              <a:avLst/>
              <a:gdLst>
                <a:gd name="T0" fmla="*/ 0 w 10"/>
                <a:gd name="T1" fmla="*/ 0 h 39"/>
                <a:gd name="T2" fmla="*/ 10 w 10"/>
                <a:gd name="T3" fmla="*/ 39 h 39"/>
              </a:gdLst>
              <a:ahLst/>
              <a:cxnLst>
                <a:cxn ang="0">
                  <a:pos x="6" y="0"/>
                </a:cxn>
                <a:cxn ang="0">
                  <a:pos x="3" y="13"/>
                </a:cxn>
                <a:cxn ang="0">
                  <a:pos x="0" y="22"/>
                </a:cxn>
                <a:cxn ang="0">
                  <a:pos x="0" y="28"/>
                </a:cxn>
                <a:cxn ang="0">
                  <a:pos x="4" y="34"/>
                </a:cxn>
                <a:cxn ang="0">
                  <a:pos x="10" y="39"/>
                </a:cxn>
              </a:cxnLst>
              <a:rect l="T0" t="T1" r="T2" b="T3"/>
              <a:pathLst>
                <a:path w="10" h="39">
                  <a:moveTo>
                    <a:pt x="6" y="0"/>
                  </a:moveTo>
                  <a:lnTo>
                    <a:pt x="3" y="13"/>
                  </a:lnTo>
                  <a:lnTo>
                    <a:pt x="0" y="22"/>
                  </a:lnTo>
                  <a:lnTo>
                    <a:pt x="0" y="28"/>
                  </a:lnTo>
                  <a:lnTo>
                    <a:pt x="4" y="34"/>
                  </a:lnTo>
                  <a:lnTo>
                    <a:pt x="10" y="39"/>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27" name="Freeform 55"/>
            <p:cNvSpPr>
              <a:spLocks/>
            </p:cNvSpPr>
            <p:nvPr/>
          </p:nvSpPr>
          <p:spPr bwMode="auto">
            <a:xfrm>
              <a:off x="5068" y="4078"/>
              <a:ext cx="11" cy="15"/>
            </a:xfrm>
            <a:custGeom>
              <a:avLst/>
              <a:gdLst>
                <a:gd name="T0" fmla="*/ 0 w 11"/>
                <a:gd name="T1" fmla="*/ 0 h 15"/>
                <a:gd name="T2" fmla="*/ 11 w 11"/>
                <a:gd name="T3" fmla="*/ 15 h 15"/>
              </a:gdLst>
              <a:ahLst/>
              <a:cxnLst>
                <a:cxn ang="0">
                  <a:pos x="7" y="0"/>
                </a:cxn>
                <a:cxn ang="0">
                  <a:pos x="9" y="8"/>
                </a:cxn>
                <a:cxn ang="0">
                  <a:pos x="11" y="10"/>
                </a:cxn>
                <a:cxn ang="0">
                  <a:pos x="7" y="15"/>
                </a:cxn>
                <a:cxn ang="0">
                  <a:pos x="5" y="10"/>
                </a:cxn>
                <a:cxn ang="0">
                  <a:pos x="0" y="6"/>
                </a:cxn>
                <a:cxn ang="0">
                  <a:pos x="7" y="0"/>
                </a:cxn>
              </a:cxnLst>
              <a:rect l="T0" t="T1" r="T2" b="T3"/>
              <a:pathLst>
                <a:path w="11" h="15">
                  <a:moveTo>
                    <a:pt x="7" y="0"/>
                  </a:moveTo>
                  <a:lnTo>
                    <a:pt x="9" y="8"/>
                  </a:lnTo>
                  <a:lnTo>
                    <a:pt x="11" y="10"/>
                  </a:lnTo>
                  <a:lnTo>
                    <a:pt x="7" y="15"/>
                  </a:lnTo>
                  <a:lnTo>
                    <a:pt x="5" y="10"/>
                  </a:lnTo>
                  <a:lnTo>
                    <a:pt x="0" y="6"/>
                  </a:lnTo>
                  <a:lnTo>
                    <a:pt x="7"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28" name="Freeform 56"/>
            <p:cNvSpPr>
              <a:spLocks/>
            </p:cNvSpPr>
            <p:nvPr/>
          </p:nvSpPr>
          <p:spPr bwMode="auto">
            <a:xfrm>
              <a:off x="5064" y="4045"/>
              <a:ext cx="15" cy="10"/>
            </a:xfrm>
            <a:custGeom>
              <a:avLst/>
              <a:gdLst>
                <a:gd name="T0" fmla="*/ 0 w 15"/>
                <a:gd name="T1" fmla="*/ 0 h 10"/>
                <a:gd name="T2" fmla="*/ 15 w 15"/>
                <a:gd name="T3" fmla="*/ 10 h 10"/>
              </a:gdLst>
              <a:ahLst/>
              <a:cxnLst>
                <a:cxn ang="0">
                  <a:pos x="0" y="7"/>
                </a:cxn>
                <a:cxn ang="0">
                  <a:pos x="3" y="3"/>
                </a:cxn>
                <a:cxn ang="0">
                  <a:pos x="10" y="0"/>
                </a:cxn>
                <a:cxn ang="0">
                  <a:pos x="15" y="10"/>
                </a:cxn>
              </a:cxnLst>
              <a:rect l="T0" t="T1" r="T2" b="T3"/>
              <a:pathLst>
                <a:path w="15" h="10">
                  <a:moveTo>
                    <a:pt x="0" y="7"/>
                  </a:moveTo>
                  <a:lnTo>
                    <a:pt x="3" y="3"/>
                  </a:lnTo>
                  <a:lnTo>
                    <a:pt x="10" y="0"/>
                  </a:lnTo>
                  <a:lnTo>
                    <a:pt x="15"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29" name="Freeform 57"/>
            <p:cNvSpPr>
              <a:spLocks/>
            </p:cNvSpPr>
            <p:nvPr/>
          </p:nvSpPr>
          <p:spPr bwMode="auto">
            <a:xfrm>
              <a:off x="5115" y="4118"/>
              <a:ext cx="10" cy="21"/>
            </a:xfrm>
            <a:custGeom>
              <a:avLst/>
              <a:gdLst>
                <a:gd name="T0" fmla="*/ 0 w 10"/>
                <a:gd name="T1" fmla="*/ 0 h 21"/>
                <a:gd name="T2" fmla="*/ 10 w 10"/>
                <a:gd name="T3" fmla="*/ 21 h 21"/>
              </a:gdLst>
              <a:ahLst/>
              <a:cxnLst>
                <a:cxn ang="0">
                  <a:pos x="0" y="0"/>
                </a:cxn>
                <a:cxn ang="0">
                  <a:pos x="4" y="7"/>
                </a:cxn>
                <a:cxn ang="0">
                  <a:pos x="10" y="14"/>
                </a:cxn>
                <a:cxn ang="0">
                  <a:pos x="6" y="21"/>
                </a:cxn>
              </a:cxnLst>
              <a:rect l="T0" t="T1" r="T2" b="T3"/>
              <a:pathLst>
                <a:path w="10" h="21">
                  <a:moveTo>
                    <a:pt x="0" y="0"/>
                  </a:moveTo>
                  <a:lnTo>
                    <a:pt x="4" y="7"/>
                  </a:lnTo>
                  <a:lnTo>
                    <a:pt x="10" y="14"/>
                  </a:lnTo>
                  <a:lnTo>
                    <a:pt x="6" y="21"/>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30" name="Freeform 58"/>
            <p:cNvSpPr>
              <a:spLocks/>
            </p:cNvSpPr>
            <p:nvPr/>
          </p:nvSpPr>
          <p:spPr bwMode="auto">
            <a:xfrm>
              <a:off x="5399" y="3729"/>
              <a:ext cx="10" cy="41"/>
            </a:xfrm>
            <a:custGeom>
              <a:avLst/>
              <a:gdLst>
                <a:gd name="T0" fmla="*/ 0 w 10"/>
                <a:gd name="T1" fmla="*/ 0 h 41"/>
                <a:gd name="T2" fmla="*/ 10 w 10"/>
                <a:gd name="T3" fmla="*/ 41 h 41"/>
              </a:gdLst>
              <a:ahLst/>
              <a:cxnLst>
                <a:cxn ang="0">
                  <a:pos x="10" y="0"/>
                </a:cxn>
                <a:cxn ang="0">
                  <a:pos x="4" y="7"/>
                </a:cxn>
                <a:cxn ang="0">
                  <a:pos x="0" y="15"/>
                </a:cxn>
                <a:cxn ang="0">
                  <a:pos x="0" y="22"/>
                </a:cxn>
                <a:cxn ang="0">
                  <a:pos x="0" y="30"/>
                </a:cxn>
                <a:cxn ang="0">
                  <a:pos x="4" y="35"/>
                </a:cxn>
                <a:cxn ang="0">
                  <a:pos x="10" y="41"/>
                </a:cxn>
              </a:cxnLst>
              <a:rect l="T0" t="T1" r="T2" b="T3"/>
              <a:pathLst>
                <a:path w="10" h="41">
                  <a:moveTo>
                    <a:pt x="10" y="0"/>
                  </a:moveTo>
                  <a:lnTo>
                    <a:pt x="4" y="7"/>
                  </a:lnTo>
                  <a:lnTo>
                    <a:pt x="0" y="15"/>
                  </a:lnTo>
                  <a:lnTo>
                    <a:pt x="0" y="22"/>
                  </a:lnTo>
                  <a:lnTo>
                    <a:pt x="0" y="30"/>
                  </a:lnTo>
                  <a:lnTo>
                    <a:pt x="4" y="35"/>
                  </a:lnTo>
                  <a:lnTo>
                    <a:pt x="10" y="41"/>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31" name="Freeform 59"/>
            <p:cNvSpPr>
              <a:spLocks/>
            </p:cNvSpPr>
            <p:nvPr/>
          </p:nvSpPr>
          <p:spPr bwMode="auto">
            <a:xfrm>
              <a:off x="5381" y="3851"/>
              <a:ext cx="15" cy="43"/>
            </a:xfrm>
            <a:custGeom>
              <a:avLst/>
              <a:gdLst>
                <a:gd name="T0" fmla="*/ 0 w 15"/>
                <a:gd name="T1" fmla="*/ 0 h 43"/>
                <a:gd name="T2" fmla="*/ 15 w 15"/>
                <a:gd name="T3" fmla="*/ 43 h 43"/>
              </a:gdLst>
              <a:ahLst/>
              <a:cxnLst>
                <a:cxn ang="0">
                  <a:pos x="15" y="0"/>
                </a:cxn>
                <a:cxn ang="0">
                  <a:pos x="14" y="8"/>
                </a:cxn>
                <a:cxn ang="0">
                  <a:pos x="12" y="17"/>
                </a:cxn>
                <a:cxn ang="0">
                  <a:pos x="11" y="25"/>
                </a:cxn>
                <a:cxn ang="0">
                  <a:pos x="7" y="30"/>
                </a:cxn>
                <a:cxn ang="0">
                  <a:pos x="5" y="36"/>
                </a:cxn>
                <a:cxn ang="0">
                  <a:pos x="0" y="43"/>
                </a:cxn>
              </a:cxnLst>
              <a:rect l="T0" t="T1" r="T2" b="T3"/>
              <a:pathLst>
                <a:path w="15" h="43">
                  <a:moveTo>
                    <a:pt x="15" y="0"/>
                  </a:moveTo>
                  <a:lnTo>
                    <a:pt x="14" y="8"/>
                  </a:lnTo>
                  <a:lnTo>
                    <a:pt x="12" y="17"/>
                  </a:lnTo>
                  <a:lnTo>
                    <a:pt x="11" y="25"/>
                  </a:lnTo>
                  <a:lnTo>
                    <a:pt x="7" y="30"/>
                  </a:lnTo>
                  <a:lnTo>
                    <a:pt x="5" y="36"/>
                  </a:lnTo>
                  <a:lnTo>
                    <a:pt x="0" y="43"/>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32" name="Freeform 60"/>
            <p:cNvSpPr>
              <a:spLocks/>
            </p:cNvSpPr>
            <p:nvPr/>
          </p:nvSpPr>
          <p:spPr bwMode="auto">
            <a:xfrm>
              <a:off x="5290" y="3974"/>
              <a:ext cx="27" cy="33"/>
            </a:xfrm>
            <a:custGeom>
              <a:avLst/>
              <a:gdLst>
                <a:gd name="T0" fmla="*/ 0 w 27"/>
                <a:gd name="T1" fmla="*/ 0 h 33"/>
                <a:gd name="T2" fmla="*/ 27 w 27"/>
                <a:gd name="T3" fmla="*/ 33 h 33"/>
              </a:gdLst>
              <a:ahLst/>
              <a:cxnLst>
                <a:cxn ang="0">
                  <a:pos x="27" y="0"/>
                </a:cxn>
                <a:cxn ang="0">
                  <a:pos x="24" y="6"/>
                </a:cxn>
                <a:cxn ang="0">
                  <a:pos x="20" y="11"/>
                </a:cxn>
                <a:cxn ang="0">
                  <a:pos x="15" y="14"/>
                </a:cxn>
                <a:cxn ang="0">
                  <a:pos x="12" y="18"/>
                </a:cxn>
                <a:cxn ang="0">
                  <a:pos x="7" y="24"/>
                </a:cxn>
                <a:cxn ang="0">
                  <a:pos x="5" y="29"/>
                </a:cxn>
                <a:cxn ang="0">
                  <a:pos x="0" y="33"/>
                </a:cxn>
              </a:cxnLst>
              <a:rect l="T0" t="T1" r="T2" b="T3"/>
              <a:pathLst>
                <a:path w="27" h="33">
                  <a:moveTo>
                    <a:pt x="27" y="0"/>
                  </a:moveTo>
                  <a:lnTo>
                    <a:pt x="24" y="6"/>
                  </a:lnTo>
                  <a:lnTo>
                    <a:pt x="20" y="11"/>
                  </a:lnTo>
                  <a:lnTo>
                    <a:pt x="15" y="14"/>
                  </a:lnTo>
                  <a:lnTo>
                    <a:pt x="12" y="18"/>
                  </a:lnTo>
                  <a:lnTo>
                    <a:pt x="7" y="24"/>
                  </a:lnTo>
                  <a:lnTo>
                    <a:pt x="5" y="29"/>
                  </a:lnTo>
                  <a:lnTo>
                    <a:pt x="0" y="33"/>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33" name="Freeform 61"/>
            <p:cNvSpPr>
              <a:spLocks/>
            </p:cNvSpPr>
            <p:nvPr/>
          </p:nvSpPr>
          <p:spPr bwMode="auto">
            <a:xfrm>
              <a:off x="5182" y="4097"/>
              <a:ext cx="37" cy="12"/>
            </a:xfrm>
            <a:custGeom>
              <a:avLst/>
              <a:gdLst>
                <a:gd name="T0" fmla="*/ 0 w 37"/>
                <a:gd name="T1" fmla="*/ 0 h 12"/>
                <a:gd name="T2" fmla="*/ 37 w 37"/>
                <a:gd name="T3" fmla="*/ 12 h 12"/>
              </a:gdLst>
              <a:ahLst/>
              <a:cxnLst>
                <a:cxn ang="0">
                  <a:pos x="0" y="10"/>
                </a:cxn>
                <a:cxn ang="0">
                  <a:pos x="10" y="12"/>
                </a:cxn>
                <a:cxn ang="0">
                  <a:pos x="20" y="10"/>
                </a:cxn>
                <a:cxn ang="0">
                  <a:pos x="27" y="8"/>
                </a:cxn>
                <a:cxn ang="0">
                  <a:pos x="32" y="4"/>
                </a:cxn>
                <a:cxn ang="0">
                  <a:pos x="37" y="0"/>
                </a:cxn>
              </a:cxnLst>
              <a:rect l="T0" t="T1" r="T2" b="T3"/>
              <a:pathLst>
                <a:path w="37" h="12">
                  <a:moveTo>
                    <a:pt x="0" y="10"/>
                  </a:moveTo>
                  <a:lnTo>
                    <a:pt x="10" y="12"/>
                  </a:lnTo>
                  <a:lnTo>
                    <a:pt x="20" y="10"/>
                  </a:lnTo>
                  <a:lnTo>
                    <a:pt x="27" y="8"/>
                  </a:lnTo>
                  <a:lnTo>
                    <a:pt x="32" y="4"/>
                  </a:lnTo>
                  <a:lnTo>
                    <a:pt x="37"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34" name="Line 62"/>
            <p:cNvSpPr>
              <a:spLocks noChangeShapeType="1"/>
            </p:cNvSpPr>
            <p:nvPr/>
          </p:nvSpPr>
          <p:spPr bwMode="auto">
            <a:xfrm>
              <a:off x="5415" y="3873"/>
              <a:ext cx="9" cy="9"/>
            </a:xfrm>
            <a:prstGeom prst="line">
              <a:avLst/>
            </a:prstGeom>
            <a:noFill/>
            <a:ln w="7938" cap="rnd" cmpd="sng">
              <a:solidFill>
                <a:srgbClr val="000000"/>
              </a:solidFill>
              <a:round/>
              <a:headEnd/>
              <a:tailEnd/>
            </a:ln>
          </p:spPr>
          <p:txBody>
            <a:bodyPr/>
            <a:lstStyle/>
            <a:p>
              <a:pPr>
                <a:buClr>
                  <a:srgbClr val="000000"/>
                </a:buClr>
                <a:buSzPct val="100000"/>
                <a:defRPr/>
              </a:pPr>
              <a:endParaRPr lang="zh-CN" altLang="en-US">
                <a:latin typeface="+mj-lt"/>
              </a:endParaRPr>
            </a:p>
          </p:txBody>
        </p:sp>
        <p:sp>
          <p:nvSpPr>
            <p:cNvPr id="28735" name="Freeform 63"/>
            <p:cNvSpPr>
              <a:spLocks/>
            </p:cNvSpPr>
            <p:nvPr/>
          </p:nvSpPr>
          <p:spPr bwMode="auto">
            <a:xfrm>
              <a:off x="5129" y="3971"/>
              <a:ext cx="10" cy="10"/>
            </a:xfrm>
            <a:custGeom>
              <a:avLst/>
              <a:gdLst>
                <a:gd name="T0" fmla="*/ 0 w 10"/>
                <a:gd name="T1" fmla="*/ 0 h 10"/>
                <a:gd name="T2" fmla="*/ 10 w 10"/>
                <a:gd name="T3" fmla="*/ 10 h 10"/>
              </a:gdLst>
              <a:ahLst/>
              <a:cxnLst>
                <a:cxn ang="0">
                  <a:pos x="0" y="10"/>
                </a:cxn>
                <a:cxn ang="0">
                  <a:pos x="5" y="10"/>
                </a:cxn>
                <a:cxn ang="0">
                  <a:pos x="10" y="6"/>
                </a:cxn>
                <a:cxn ang="0">
                  <a:pos x="10" y="0"/>
                </a:cxn>
                <a:cxn ang="0">
                  <a:pos x="6" y="0"/>
                </a:cxn>
                <a:cxn ang="0">
                  <a:pos x="1" y="0"/>
                </a:cxn>
                <a:cxn ang="0">
                  <a:pos x="1" y="6"/>
                </a:cxn>
                <a:cxn ang="0">
                  <a:pos x="0" y="10"/>
                </a:cxn>
              </a:cxnLst>
              <a:rect l="T0" t="T1" r="T2" b="T3"/>
              <a:pathLst>
                <a:path w="10" h="10">
                  <a:moveTo>
                    <a:pt x="0" y="10"/>
                  </a:moveTo>
                  <a:lnTo>
                    <a:pt x="5" y="10"/>
                  </a:lnTo>
                  <a:lnTo>
                    <a:pt x="10" y="6"/>
                  </a:lnTo>
                  <a:lnTo>
                    <a:pt x="10" y="0"/>
                  </a:lnTo>
                  <a:lnTo>
                    <a:pt x="6" y="0"/>
                  </a:lnTo>
                  <a:lnTo>
                    <a:pt x="1" y="0"/>
                  </a:lnTo>
                  <a:lnTo>
                    <a:pt x="1" y="6"/>
                  </a:lnTo>
                  <a:lnTo>
                    <a:pt x="0"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36" name="Freeform 64"/>
            <p:cNvSpPr>
              <a:spLocks/>
            </p:cNvSpPr>
            <p:nvPr/>
          </p:nvSpPr>
          <p:spPr bwMode="auto">
            <a:xfrm>
              <a:off x="5182" y="3950"/>
              <a:ext cx="10" cy="10"/>
            </a:xfrm>
            <a:custGeom>
              <a:avLst/>
              <a:gdLst>
                <a:gd name="T0" fmla="*/ 0 w 10"/>
                <a:gd name="T1" fmla="*/ 0 h 10"/>
                <a:gd name="T2" fmla="*/ 10 w 10"/>
                <a:gd name="T3" fmla="*/ 10 h 10"/>
              </a:gdLst>
              <a:ahLst/>
              <a:cxnLst>
                <a:cxn ang="0">
                  <a:pos x="4" y="0"/>
                </a:cxn>
                <a:cxn ang="0">
                  <a:pos x="4" y="4"/>
                </a:cxn>
                <a:cxn ang="0">
                  <a:pos x="0" y="10"/>
                </a:cxn>
                <a:cxn ang="0">
                  <a:pos x="10" y="10"/>
                </a:cxn>
              </a:cxnLst>
              <a:rect l="T0" t="T1" r="T2" b="T3"/>
              <a:pathLst>
                <a:path w="10" h="10">
                  <a:moveTo>
                    <a:pt x="4" y="0"/>
                  </a:moveTo>
                  <a:lnTo>
                    <a:pt x="4" y="4"/>
                  </a:lnTo>
                  <a:lnTo>
                    <a:pt x="0" y="10"/>
                  </a:lnTo>
                  <a:lnTo>
                    <a:pt x="10"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37" name="Freeform 65"/>
            <p:cNvSpPr>
              <a:spLocks/>
            </p:cNvSpPr>
            <p:nvPr/>
          </p:nvSpPr>
          <p:spPr bwMode="auto">
            <a:xfrm>
              <a:off x="5176" y="3989"/>
              <a:ext cx="11" cy="10"/>
            </a:xfrm>
            <a:custGeom>
              <a:avLst/>
              <a:gdLst>
                <a:gd name="T0" fmla="*/ 0 w 11"/>
                <a:gd name="T1" fmla="*/ 0 h 10"/>
                <a:gd name="T2" fmla="*/ 11 w 11"/>
                <a:gd name="T3" fmla="*/ 10 h 10"/>
              </a:gdLst>
              <a:ahLst/>
              <a:cxnLst>
                <a:cxn ang="0">
                  <a:pos x="0" y="0"/>
                </a:cxn>
                <a:cxn ang="0">
                  <a:pos x="7" y="3"/>
                </a:cxn>
                <a:cxn ang="0">
                  <a:pos x="11" y="10"/>
                </a:cxn>
              </a:cxnLst>
              <a:rect l="T0" t="T1" r="T2" b="T3"/>
              <a:pathLst>
                <a:path w="11" h="10">
                  <a:moveTo>
                    <a:pt x="0" y="0"/>
                  </a:moveTo>
                  <a:lnTo>
                    <a:pt x="7" y="3"/>
                  </a:lnTo>
                  <a:lnTo>
                    <a:pt x="11"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38" name="Freeform 66"/>
            <p:cNvSpPr>
              <a:spLocks/>
            </p:cNvSpPr>
            <p:nvPr/>
          </p:nvSpPr>
          <p:spPr bwMode="auto">
            <a:xfrm>
              <a:off x="5191" y="4086"/>
              <a:ext cx="10" cy="11"/>
            </a:xfrm>
            <a:custGeom>
              <a:avLst/>
              <a:gdLst>
                <a:gd name="T0" fmla="*/ 0 w 10"/>
                <a:gd name="T1" fmla="*/ 0 h 11"/>
                <a:gd name="T2" fmla="*/ 10 w 10"/>
                <a:gd name="T3" fmla="*/ 11 h 11"/>
              </a:gdLst>
              <a:ahLst/>
              <a:cxnLst>
                <a:cxn ang="0">
                  <a:pos x="0" y="0"/>
                </a:cxn>
                <a:cxn ang="0">
                  <a:pos x="0" y="3"/>
                </a:cxn>
                <a:cxn ang="0">
                  <a:pos x="5" y="5"/>
                </a:cxn>
                <a:cxn ang="0">
                  <a:pos x="5" y="9"/>
                </a:cxn>
                <a:cxn ang="0">
                  <a:pos x="10" y="11"/>
                </a:cxn>
              </a:cxnLst>
              <a:rect l="T0" t="T1" r="T2" b="T3"/>
              <a:pathLst>
                <a:path w="10" h="11">
                  <a:moveTo>
                    <a:pt x="0" y="0"/>
                  </a:moveTo>
                  <a:lnTo>
                    <a:pt x="0" y="3"/>
                  </a:lnTo>
                  <a:lnTo>
                    <a:pt x="5" y="5"/>
                  </a:lnTo>
                  <a:lnTo>
                    <a:pt x="5" y="9"/>
                  </a:lnTo>
                  <a:lnTo>
                    <a:pt x="10" y="11"/>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39" name="Freeform 67"/>
            <p:cNvSpPr>
              <a:spLocks/>
            </p:cNvSpPr>
            <p:nvPr/>
          </p:nvSpPr>
          <p:spPr bwMode="auto">
            <a:xfrm>
              <a:off x="5239" y="3908"/>
              <a:ext cx="9" cy="10"/>
            </a:xfrm>
            <a:custGeom>
              <a:avLst/>
              <a:gdLst>
                <a:gd name="T0" fmla="*/ 0 w 9"/>
                <a:gd name="T1" fmla="*/ 0 h 10"/>
                <a:gd name="T2" fmla="*/ 9 w 9"/>
                <a:gd name="T3" fmla="*/ 10 h 10"/>
              </a:gdLst>
              <a:ahLst/>
              <a:cxnLst>
                <a:cxn ang="0">
                  <a:pos x="0" y="0"/>
                </a:cxn>
                <a:cxn ang="0">
                  <a:pos x="2" y="5"/>
                </a:cxn>
                <a:cxn ang="0">
                  <a:pos x="7" y="6"/>
                </a:cxn>
                <a:cxn ang="0">
                  <a:pos x="9" y="10"/>
                </a:cxn>
              </a:cxnLst>
              <a:rect l="T0" t="T1" r="T2" b="T3"/>
              <a:pathLst>
                <a:path w="9" h="10">
                  <a:moveTo>
                    <a:pt x="0" y="0"/>
                  </a:moveTo>
                  <a:lnTo>
                    <a:pt x="2" y="5"/>
                  </a:lnTo>
                  <a:lnTo>
                    <a:pt x="7" y="6"/>
                  </a:lnTo>
                  <a:lnTo>
                    <a:pt x="9"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40" name="Freeform 68"/>
            <p:cNvSpPr>
              <a:spLocks/>
            </p:cNvSpPr>
            <p:nvPr/>
          </p:nvSpPr>
          <p:spPr bwMode="auto">
            <a:xfrm>
              <a:off x="5258" y="3921"/>
              <a:ext cx="11" cy="10"/>
            </a:xfrm>
            <a:custGeom>
              <a:avLst/>
              <a:gdLst>
                <a:gd name="T0" fmla="*/ 0 w 11"/>
                <a:gd name="T1" fmla="*/ 0 h 10"/>
                <a:gd name="T2" fmla="*/ 11 w 11"/>
                <a:gd name="T3" fmla="*/ 10 h 10"/>
              </a:gdLst>
              <a:ahLst/>
              <a:cxnLst>
                <a:cxn ang="0">
                  <a:pos x="0" y="0"/>
                </a:cxn>
                <a:cxn ang="0">
                  <a:pos x="0" y="5"/>
                </a:cxn>
                <a:cxn ang="0">
                  <a:pos x="11" y="10"/>
                </a:cxn>
              </a:cxnLst>
              <a:rect l="T0" t="T1" r="T2" b="T3"/>
              <a:pathLst>
                <a:path w="11" h="10">
                  <a:moveTo>
                    <a:pt x="0" y="0"/>
                  </a:moveTo>
                  <a:lnTo>
                    <a:pt x="0" y="5"/>
                  </a:lnTo>
                  <a:lnTo>
                    <a:pt x="11" y="1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41" name="Line 69"/>
            <p:cNvSpPr>
              <a:spLocks noChangeShapeType="1"/>
            </p:cNvSpPr>
            <p:nvPr/>
          </p:nvSpPr>
          <p:spPr bwMode="auto">
            <a:xfrm flipH="1">
              <a:off x="5274" y="3917"/>
              <a:ext cx="10" cy="1"/>
            </a:xfrm>
            <a:prstGeom prst="line">
              <a:avLst/>
            </a:prstGeom>
            <a:noFill/>
            <a:ln w="7938" cap="rnd" cmpd="sng">
              <a:solidFill>
                <a:srgbClr val="000000"/>
              </a:solidFill>
              <a:round/>
              <a:headEnd/>
              <a:tailEnd/>
            </a:ln>
          </p:spPr>
          <p:txBody>
            <a:bodyPr/>
            <a:lstStyle/>
            <a:p>
              <a:pPr>
                <a:buClr>
                  <a:srgbClr val="000000"/>
                </a:buClr>
                <a:buSzPct val="100000"/>
                <a:defRPr/>
              </a:pPr>
              <a:endParaRPr lang="zh-CN" altLang="en-US">
                <a:latin typeface="+mj-lt"/>
              </a:endParaRPr>
            </a:p>
          </p:txBody>
        </p:sp>
        <p:sp>
          <p:nvSpPr>
            <p:cNvPr id="28742" name="Freeform 70"/>
            <p:cNvSpPr>
              <a:spLocks/>
            </p:cNvSpPr>
            <p:nvPr/>
          </p:nvSpPr>
          <p:spPr bwMode="auto">
            <a:xfrm>
              <a:off x="5257" y="3886"/>
              <a:ext cx="20" cy="13"/>
            </a:xfrm>
            <a:custGeom>
              <a:avLst/>
              <a:gdLst>
                <a:gd name="T0" fmla="*/ 0 w 20"/>
                <a:gd name="T1" fmla="*/ 0 h 13"/>
                <a:gd name="T2" fmla="*/ 20 w 20"/>
                <a:gd name="T3" fmla="*/ 13 h 13"/>
              </a:gdLst>
              <a:ahLst/>
              <a:cxnLst>
                <a:cxn ang="0">
                  <a:pos x="0" y="0"/>
                </a:cxn>
                <a:cxn ang="0">
                  <a:pos x="3" y="3"/>
                </a:cxn>
                <a:cxn ang="0">
                  <a:pos x="6" y="5"/>
                </a:cxn>
                <a:cxn ang="0">
                  <a:pos x="9" y="9"/>
                </a:cxn>
                <a:cxn ang="0">
                  <a:pos x="12" y="9"/>
                </a:cxn>
                <a:cxn ang="0">
                  <a:pos x="15" y="13"/>
                </a:cxn>
                <a:cxn ang="0">
                  <a:pos x="15" y="10"/>
                </a:cxn>
                <a:cxn ang="0">
                  <a:pos x="17" y="6"/>
                </a:cxn>
                <a:cxn ang="0">
                  <a:pos x="20" y="6"/>
                </a:cxn>
              </a:cxnLst>
              <a:rect l="T0" t="T1" r="T2" b="T3"/>
              <a:pathLst>
                <a:path w="20" h="13">
                  <a:moveTo>
                    <a:pt x="0" y="0"/>
                  </a:moveTo>
                  <a:lnTo>
                    <a:pt x="3" y="3"/>
                  </a:lnTo>
                  <a:lnTo>
                    <a:pt x="6" y="5"/>
                  </a:lnTo>
                  <a:lnTo>
                    <a:pt x="9" y="9"/>
                  </a:lnTo>
                  <a:lnTo>
                    <a:pt x="12" y="9"/>
                  </a:lnTo>
                  <a:lnTo>
                    <a:pt x="15" y="13"/>
                  </a:lnTo>
                  <a:lnTo>
                    <a:pt x="15" y="10"/>
                  </a:lnTo>
                  <a:lnTo>
                    <a:pt x="17" y="6"/>
                  </a:lnTo>
                  <a:lnTo>
                    <a:pt x="20" y="6"/>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43" name="Freeform 71"/>
            <p:cNvSpPr>
              <a:spLocks/>
            </p:cNvSpPr>
            <p:nvPr/>
          </p:nvSpPr>
          <p:spPr bwMode="auto">
            <a:xfrm>
              <a:off x="5257" y="3876"/>
              <a:ext cx="10" cy="1"/>
            </a:xfrm>
            <a:custGeom>
              <a:avLst/>
              <a:gdLst>
                <a:gd name="T0" fmla="*/ 0 w 10"/>
                <a:gd name="T1" fmla="*/ 0 h 1"/>
                <a:gd name="T2" fmla="*/ 10 w 10"/>
                <a:gd name="T3" fmla="*/ 1 h 1"/>
              </a:gdLst>
              <a:ahLst/>
              <a:cxnLst>
                <a:cxn ang="0">
                  <a:pos x="0" y="0"/>
                </a:cxn>
                <a:cxn ang="0">
                  <a:pos x="3" y="0"/>
                </a:cxn>
                <a:cxn ang="0">
                  <a:pos x="7" y="0"/>
                </a:cxn>
                <a:cxn ang="0">
                  <a:pos x="10" y="0"/>
                </a:cxn>
              </a:cxnLst>
              <a:rect l="T0" t="T1" r="T2" b="T3"/>
              <a:pathLst>
                <a:path w="10" h="1">
                  <a:moveTo>
                    <a:pt x="0" y="0"/>
                  </a:moveTo>
                  <a:lnTo>
                    <a:pt x="3" y="0"/>
                  </a:lnTo>
                  <a:lnTo>
                    <a:pt x="7" y="0"/>
                  </a:lnTo>
                  <a:lnTo>
                    <a:pt x="10" y="0"/>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44" name="Freeform 72"/>
            <p:cNvSpPr>
              <a:spLocks/>
            </p:cNvSpPr>
            <p:nvPr/>
          </p:nvSpPr>
          <p:spPr bwMode="auto">
            <a:xfrm>
              <a:off x="5359" y="3759"/>
              <a:ext cx="9" cy="11"/>
            </a:xfrm>
            <a:custGeom>
              <a:avLst/>
              <a:gdLst>
                <a:gd name="T0" fmla="*/ 0 w 9"/>
                <a:gd name="T1" fmla="*/ 0 h 11"/>
                <a:gd name="T2" fmla="*/ 9 w 9"/>
                <a:gd name="T3" fmla="*/ 11 h 11"/>
              </a:gdLst>
              <a:ahLst/>
              <a:cxnLst>
                <a:cxn ang="0">
                  <a:pos x="9" y="0"/>
                </a:cxn>
                <a:cxn ang="0">
                  <a:pos x="9" y="3"/>
                </a:cxn>
                <a:cxn ang="0">
                  <a:pos x="9" y="7"/>
                </a:cxn>
                <a:cxn ang="0">
                  <a:pos x="1" y="7"/>
                </a:cxn>
                <a:cxn ang="0">
                  <a:pos x="0" y="11"/>
                </a:cxn>
              </a:cxnLst>
              <a:rect l="T0" t="T1" r="T2" b="T3"/>
              <a:pathLst>
                <a:path w="9" h="11">
                  <a:moveTo>
                    <a:pt x="9" y="0"/>
                  </a:moveTo>
                  <a:lnTo>
                    <a:pt x="9" y="3"/>
                  </a:lnTo>
                  <a:lnTo>
                    <a:pt x="9" y="7"/>
                  </a:lnTo>
                  <a:lnTo>
                    <a:pt x="1" y="7"/>
                  </a:lnTo>
                  <a:lnTo>
                    <a:pt x="0" y="11"/>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45" name="Freeform 73"/>
            <p:cNvSpPr>
              <a:spLocks/>
            </p:cNvSpPr>
            <p:nvPr/>
          </p:nvSpPr>
          <p:spPr bwMode="auto">
            <a:xfrm>
              <a:off x="5411" y="3648"/>
              <a:ext cx="20" cy="32"/>
            </a:xfrm>
            <a:custGeom>
              <a:avLst/>
              <a:gdLst>
                <a:gd name="T0" fmla="*/ 0 w 20"/>
                <a:gd name="T1" fmla="*/ 0 h 32"/>
                <a:gd name="T2" fmla="*/ 20 w 20"/>
                <a:gd name="T3" fmla="*/ 32 h 32"/>
              </a:gdLst>
              <a:ahLst/>
              <a:cxnLst>
                <a:cxn ang="0">
                  <a:pos x="20" y="0"/>
                </a:cxn>
                <a:cxn ang="0">
                  <a:pos x="14" y="7"/>
                </a:cxn>
                <a:cxn ang="0">
                  <a:pos x="9" y="14"/>
                </a:cxn>
                <a:cxn ang="0">
                  <a:pos x="5" y="20"/>
                </a:cxn>
                <a:cxn ang="0">
                  <a:pos x="3" y="27"/>
                </a:cxn>
                <a:cxn ang="0">
                  <a:pos x="0" y="32"/>
                </a:cxn>
              </a:cxnLst>
              <a:rect l="T0" t="T1" r="T2" b="T3"/>
              <a:pathLst>
                <a:path w="20" h="32">
                  <a:moveTo>
                    <a:pt x="20" y="0"/>
                  </a:moveTo>
                  <a:lnTo>
                    <a:pt x="14" y="7"/>
                  </a:lnTo>
                  <a:lnTo>
                    <a:pt x="9" y="14"/>
                  </a:lnTo>
                  <a:lnTo>
                    <a:pt x="5" y="20"/>
                  </a:lnTo>
                  <a:lnTo>
                    <a:pt x="3" y="27"/>
                  </a:lnTo>
                  <a:lnTo>
                    <a:pt x="0" y="32"/>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46" name="Freeform 74"/>
            <p:cNvSpPr>
              <a:spLocks/>
            </p:cNvSpPr>
            <p:nvPr/>
          </p:nvSpPr>
          <p:spPr bwMode="auto">
            <a:xfrm>
              <a:off x="5464" y="3582"/>
              <a:ext cx="10" cy="17"/>
            </a:xfrm>
            <a:custGeom>
              <a:avLst/>
              <a:gdLst>
                <a:gd name="T0" fmla="*/ 0 w 10"/>
                <a:gd name="T1" fmla="*/ 0 h 17"/>
                <a:gd name="T2" fmla="*/ 10 w 10"/>
                <a:gd name="T3" fmla="*/ 17 h 17"/>
              </a:gdLst>
              <a:ahLst/>
              <a:cxnLst>
                <a:cxn ang="0">
                  <a:pos x="10" y="0"/>
                </a:cxn>
                <a:cxn ang="0">
                  <a:pos x="6" y="7"/>
                </a:cxn>
                <a:cxn ang="0">
                  <a:pos x="0" y="17"/>
                </a:cxn>
              </a:cxnLst>
              <a:rect l="T0" t="T1" r="T2" b="T3"/>
              <a:pathLst>
                <a:path w="10" h="17">
                  <a:moveTo>
                    <a:pt x="10" y="0"/>
                  </a:moveTo>
                  <a:lnTo>
                    <a:pt x="6" y="7"/>
                  </a:lnTo>
                  <a:lnTo>
                    <a:pt x="0" y="17"/>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47" name="Freeform 75"/>
            <p:cNvSpPr>
              <a:spLocks/>
            </p:cNvSpPr>
            <p:nvPr/>
          </p:nvSpPr>
          <p:spPr bwMode="auto">
            <a:xfrm>
              <a:off x="5334" y="3592"/>
              <a:ext cx="10" cy="10"/>
            </a:xfrm>
            <a:custGeom>
              <a:avLst/>
              <a:gdLst>
                <a:gd name="T0" fmla="*/ 0 w 10"/>
                <a:gd name="T1" fmla="*/ 0 h 10"/>
                <a:gd name="T2" fmla="*/ 10 w 10"/>
                <a:gd name="T3" fmla="*/ 10 h 10"/>
              </a:gdLst>
              <a:ahLst/>
              <a:cxnLst>
                <a:cxn ang="0">
                  <a:pos x="3" y="0"/>
                </a:cxn>
                <a:cxn ang="0">
                  <a:pos x="6" y="0"/>
                </a:cxn>
                <a:cxn ang="0">
                  <a:pos x="10" y="1"/>
                </a:cxn>
                <a:cxn ang="0">
                  <a:pos x="10" y="4"/>
                </a:cxn>
                <a:cxn ang="0">
                  <a:pos x="10" y="7"/>
                </a:cxn>
                <a:cxn ang="0">
                  <a:pos x="10" y="10"/>
                </a:cxn>
                <a:cxn ang="0">
                  <a:pos x="7" y="10"/>
                </a:cxn>
                <a:cxn ang="0">
                  <a:pos x="3" y="9"/>
                </a:cxn>
                <a:cxn ang="0">
                  <a:pos x="0" y="8"/>
                </a:cxn>
                <a:cxn ang="0">
                  <a:pos x="2" y="7"/>
                </a:cxn>
                <a:cxn ang="0">
                  <a:pos x="5" y="4"/>
                </a:cxn>
              </a:cxnLst>
              <a:rect l="T0" t="T1" r="T2" b="T3"/>
              <a:pathLst>
                <a:path w="10" h="10">
                  <a:moveTo>
                    <a:pt x="3" y="0"/>
                  </a:moveTo>
                  <a:lnTo>
                    <a:pt x="6" y="0"/>
                  </a:lnTo>
                  <a:lnTo>
                    <a:pt x="10" y="1"/>
                  </a:lnTo>
                  <a:lnTo>
                    <a:pt x="10" y="4"/>
                  </a:lnTo>
                  <a:lnTo>
                    <a:pt x="10" y="7"/>
                  </a:lnTo>
                  <a:lnTo>
                    <a:pt x="10" y="10"/>
                  </a:lnTo>
                  <a:lnTo>
                    <a:pt x="7" y="10"/>
                  </a:lnTo>
                  <a:lnTo>
                    <a:pt x="3" y="9"/>
                  </a:lnTo>
                  <a:lnTo>
                    <a:pt x="0" y="8"/>
                  </a:lnTo>
                  <a:lnTo>
                    <a:pt x="2" y="7"/>
                  </a:lnTo>
                  <a:lnTo>
                    <a:pt x="5" y="4"/>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48" name="Freeform 76"/>
            <p:cNvSpPr>
              <a:spLocks/>
            </p:cNvSpPr>
            <p:nvPr/>
          </p:nvSpPr>
          <p:spPr bwMode="auto">
            <a:xfrm>
              <a:off x="5182" y="3716"/>
              <a:ext cx="12" cy="19"/>
            </a:xfrm>
            <a:custGeom>
              <a:avLst/>
              <a:gdLst>
                <a:gd name="T0" fmla="*/ 0 w 12"/>
                <a:gd name="T1" fmla="*/ 0 h 19"/>
                <a:gd name="T2" fmla="*/ 12 w 12"/>
                <a:gd name="T3" fmla="*/ 19 h 19"/>
              </a:gdLst>
              <a:ahLst/>
              <a:cxnLst>
                <a:cxn ang="0">
                  <a:pos x="6" y="0"/>
                </a:cxn>
                <a:cxn ang="0">
                  <a:pos x="4" y="4"/>
                </a:cxn>
                <a:cxn ang="0">
                  <a:pos x="1" y="6"/>
                </a:cxn>
                <a:cxn ang="0">
                  <a:pos x="0" y="9"/>
                </a:cxn>
                <a:cxn ang="0">
                  <a:pos x="4" y="9"/>
                </a:cxn>
                <a:cxn ang="0">
                  <a:pos x="8" y="9"/>
                </a:cxn>
                <a:cxn ang="0">
                  <a:pos x="8" y="13"/>
                </a:cxn>
                <a:cxn ang="0">
                  <a:pos x="8" y="17"/>
                </a:cxn>
                <a:cxn ang="0">
                  <a:pos x="12" y="19"/>
                </a:cxn>
              </a:cxnLst>
              <a:rect l="T0" t="T1" r="T2" b="T3"/>
              <a:pathLst>
                <a:path w="12" h="19">
                  <a:moveTo>
                    <a:pt x="6" y="0"/>
                  </a:moveTo>
                  <a:lnTo>
                    <a:pt x="4" y="4"/>
                  </a:lnTo>
                  <a:lnTo>
                    <a:pt x="1" y="6"/>
                  </a:lnTo>
                  <a:lnTo>
                    <a:pt x="0" y="9"/>
                  </a:lnTo>
                  <a:lnTo>
                    <a:pt x="4" y="9"/>
                  </a:lnTo>
                  <a:lnTo>
                    <a:pt x="8" y="9"/>
                  </a:lnTo>
                  <a:lnTo>
                    <a:pt x="8" y="13"/>
                  </a:lnTo>
                  <a:lnTo>
                    <a:pt x="8" y="17"/>
                  </a:lnTo>
                  <a:lnTo>
                    <a:pt x="12" y="19"/>
                  </a:lnTo>
                </a:path>
              </a:pathLst>
            </a:custGeom>
            <a:noFill/>
            <a:ln w="7938" cap="rnd"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749" name="Line 77"/>
            <p:cNvSpPr>
              <a:spLocks noChangeShapeType="1"/>
            </p:cNvSpPr>
            <p:nvPr/>
          </p:nvSpPr>
          <p:spPr bwMode="auto">
            <a:xfrm flipH="1" flipV="1">
              <a:off x="5273" y="3729"/>
              <a:ext cx="10" cy="10"/>
            </a:xfrm>
            <a:prstGeom prst="line">
              <a:avLst/>
            </a:prstGeom>
            <a:noFill/>
            <a:ln w="7938" cap="rnd" cmpd="sng">
              <a:solidFill>
                <a:srgbClr val="000000"/>
              </a:solidFill>
              <a:round/>
              <a:headEnd/>
              <a:tailEnd/>
            </a:ln>
          </p:spPr>
          <p:txBody>
            <a:bodyPr/>
            <a:lstStyle/>
            <a:p>
              <a:pPr>
                <a:buClr>
                  <a:srgbClr val="000000"/>
                </a:buClr>
                <a:buSzPct val="100000"/>
                <a:defRPr/>
              </a:pPr>
              <a:endParaRPr lang="zh-CN" altLang="en-US">
                <a:latin typeface="+mj-lt"/>
              </a:endParaRPr>
            </a:p>
          </p:txBody>
        </p:sp>
        <p:sp>
          <p:nvSpPr>
            <p:cNvPr id="28750" name="Freeform 78"/>
            <p:cNvSpPr>
              <a:spLocks/>
            </p:cNvSpPr>
            <p:nvPr/>
          </p:nvSpPr>
          <p:spPr bwMode="auto">
            <a:xfrm>
              <a:off x="3861" y="39"/>
              <a:ext cx="814" cy="1431"/>
            </a:xfrm>
            <a:custGeom>
              <a:avLst/>
              <a:gdLst>
                <a:gd name="T0" fmla="*/ 0 w 3917"/>
                <a:gd name="T1" fmla="*/ 0 h 7456"/>
                <a:gd name="T2" fmla="*/ 3917 w 3917"/>
                <a:gd name="T3" fmla="*/ 7456 h 7456"/>
              </a:gdLst>
              <a:ahLst/>
              <a:cxnLst>
                <a:cxn ang="0">
                  <a:pos x="1734" y="67"/>
                </a:cxn>
                <a:cxn ang="0">
                  <a:pos x="1484" y="333"/>
                </a:cxn>
                <a:cxn ang="0">
                  <a:pos x="1634" y="750"/>
                </a:cxn>
                <a:cxn ang="0">
                  <a:pos x="1562" y="1072"/>
                </a:cxn>
                <a:cxn ang="0">
                  <a:pos x="1400" y="1639"/>
                </a:cxn>
                <a:cxn ang="0">
                  <a:pos x="878" y="2556"/>
                </a:cxn>
                <a:cxn ang="0">
                  <a:pos x="267" y="2833"/>
                </a:cxn>
                <a:cxn ang="0">
                  <a:pos x="0" y="3722"/>
                </a:cxn>
                <a:cxn ang="0">
                  <a:pos x="845" y="3906"/>
                </a:cxn>
                <a:cxn ang="0">
                  <a:pos x="1750" y="3906"/>
                </a:cxn>
                <a:cxn ang="0">
                  <a:pos x="1912" y="4839"/>
                </a:cxn>
                <a:cxn ang="0">
                  <a:pos x="1662" y="5633"/>
                </a:cxn>
                <a:cxn ang="0">
                  <a:pos x="1350" y="5922"/>
                </a:cxn>
                <a:cxn ang="0">
                  <a:pos x="1306" y="6789"/>
                </a:cxn>
                <a:cxn ang="0">
                  <a:pos x="1706" y="7211"/>
                </a:cxn>
                <a:cxn ang="0">
                  <a:pos x="2234" y="6856"/>
                </a:cxn>
                <a:cxn ang="0">
                  <a:pos x="2695" y="6883"/>
                </a:cxn>
                <a:cxn ang="0">
                  <a:pos x="3150" y="6545"/>
                </a:cxn>
                <a:cxn ang="0">
                  <a:pos x="3678" y="6222"/>
                </a:cxn>
                <a:cxn ang="0">
                  <a:pos x="3617" y="5322"/>
                </a:cxn>
                <a:cxn ang="0">
                  <a:pos x="3217" y="5345"/>
                </a:cxn>
                <a:cxn ang="0">
                  <a:pos x="3078" y="4839"/>
                </a:cxn>
                <a:cxn ang="0">
                  <a:pos x="3195" y="4483"/>
                </a:cxn>
                <a:cxn ang="0">
                  <a:pos x="3306" y="4056"/>
                </a:cxn>
                <a:cxn ang="0">
                  <a:pos x="3317" y="3822"/>
                </a:cxn>
                <a:cxn ang="0">
                  <a:pos x="3117" y="3372"/>
                </a:cxn>
                <a:cxn ang="0">
                  <a:pos x="3350" y="3011"/>
                </a:cxn>
                <a:cxn ang="0">
                  <a:pos x="3695" y="2706"/>
                </a:cxn>
                <a:cxn ang="0">
                  <a:pos x="3800" y="2283"/>
                </a:cxn>
                <a:cxn ang="0">
                  <a:pos x="3862" y="1472"/>
                </a:cxn>
                <a:cxn ang="0">
                  <a:pos x="3578" y="889"/>
                </a:cxn>
                <a:cxn ang="0">
                  <a:pos x="3050" y="1100"/>
                </a:cxn>
                <a:cxn ang="0">
                  <a:pos x="2778" y="1089"/>
                </a:cxn>
                <a:cxn ang="0">
                  <a:pos x="2000" y="572"/>
                </a:cxn>
              </a:cxnLst>
              <a:rect l="T0" t="T1" r="T2" b="T3"/>
              <a:pathLst>
                <a:path w="3917" h="7456">
                  <a:moveTo>
                    <a:pt x="1995" y="67"/>
                  </a:moveTo>
                  <a:cubicBezTo>
                    <a:pt x="1873" y="83"/>
                    <a:pt x="1839" y="0"/>
                    <a:pt x="1734" y="67"/>
                  </a:cubicBezTo>
                  <a:cubicBezTo>
                    <a:pt x="1689" y="245"/>
                    <a:pt x="1706" y="161"/>
                    <a:pt x="1567" y="256"/>
                  </a:cubicBezTo>
                  <a:cubicBezTo>
                    <a:pt x="1562" y="300"/>
                    <a:pt x="1500" y="295"/>
                    <a:pt x="1484" y="333"/>
                  </a:cubicBezTo>
                  <a:cubicBezTo>
                    <a:pt x="1462" y="383"/>
                    <a:pt x="1434" y="600"/>
                    <a:pt x="1434" y="639"/>
                  </a:cubicBezTo>
                  <a:cubicBezTo>
                    <a:pt x="1434" y="806"/>
                    <a:pt x="1550" y="667"/>
                    <a:pt x="1634" y="750"/>
                  </a:cubicBezTo>
                  <a:cubicBezTo>
                    <a:pt x="1667" y="795"/>
                    <a:pt x="1689" y="895"/>
                    <a:pt x="1678" y="950"/>
                  </a:cubicBezTo>
                  <a:cubicBezTo>
                    <a:pt x="1667" y="1006"/>
                    <a:pt x="1595" y="1017"/>
                    <a:pt x="1562" y="1072"/>
                  </a:cubicBezTo>
                  <a:cubicBezTo>
                    <a:pt x="1545" y="1239"/>
                    <a:pt x="1612" y="1217"/>
                    <a:pt x="1484" y="1300"/>
                  </a:cubicBezTo>
                  <a:cubicBezTo>
                    <a:pt x="1478" y="1339"/>
                    <a:pt x="1439" y="1572"/>
                    <a:pt x="1400" y="1639"/>
                  </a:cubicBezTo>
                  <a:cubicBezTo>
                    <a:pt x="1367" y="1706"/>
                    <a:pt x="1395" y="2111"/>
                    <a:pt x="1334" y="2150"/>
                  </a:cubicBezTo>
                  <a:cubicBezTo>
                    <a:pt x="1162" y="2406"/>
                    <a:pt x="1045" y="2406"/>
                    <a:pt x="878" y="2556"/>
                  </a:cubicBezTo>
                  <a:cubicBezTo>
                    <a:pt x="789" y="2583"/>
                    <a:pt x="362" y="2539"/>
                    <a:pt x="312" y="2617"/>
                  </a:cubicBezTo>
                  <a:cubicBezTo>
                    <a:pt x="328" y="2817"/>
                    <a:pt x="295" y="2656"/>
                    <a:pt x="267" y="2833"/>
                  </a:cubicBezTo>
                  <a:cubicBezTo>
                    <a:pt x="245" y="2922"/>
                    <a:pt x="217" y="3128"/>
                    <a:pt x="167" y="3206"/>
                  </a:cubicBezTo>
                  <a:cubicBezTo>
                    <a:pt x="150" y="3356"/>
                    <a:pt x="84" y="3595"/>
                    <a:pt x="0" y="3722"/>
                  </a:cubicBezTo>
                  <a:cubicBezTo>
                    <a:pt x="45" y="3850"/>
                    <a:pt x="56" y="3845"/>
                    <a:pt x="167" y="3883"/>
                  </a:cubicBezTo>
                  <a:cubicBezTo>
                    <a:pt x="384" y="3872"/>
                    <a:pt x="645" y="3817"/>
                    <a:pt x="845" y="3906"/>
                  </a:cubicBezTo>
                  <a:cubicBezTo>
                    <a:pt x="895" y="3583"/>
                    <a:pt x="1128" y="3639"/>
                    <a:pt x="1367" y="3700"/>
                  </a:cubicBezTo>
                  <a:cubicBezTo>
                    <a:pt x="1617" y="3750"/>
                    <a:pt x="1634" y="3789"/>
                    <a:pt x="1750" y="3906"/>
                  </a:cubicBezTo>
                  <a:cubicBezTo>
                    <a:pt x="1856" y="4061"/>
                    <a:pt x="1828" y="4172"/>
                    <a:pt x="1850" y="4350"/>
                  </a:cubicBezTo>
                  <a:cubicBezTo>
                    <a:pt x="1873" y="4506"/>
                    <a:pt x="1895" y="4678"/>
                    <a:pt x="1912" y="4839"/>
                  </a:cubicBezTo>
                  <a:cubicBezTo>
                    <a:pt x="1900" y="5045"/>
                    <a:pt x="1939" y="5378"/>
                    <a:pt x="1706" y="5456"/>
                  </a:cubicBezTo>
                  <a:cubicBezTo>
                    <a:pt x="1689" y="5511"/>
                    <a:pt x="1689" y="5578"/>
                    <a:pt x="1662" y="5633"/>
                  </a:cubicBezTo>
                  <a:cubicBezTo>
                    <a:pt x="1623" y="5706"/>
                    <a:pt x="1484" y="5745"/>
                    <a:pt x="1417" y="5767"/>
                  </a:cubicBezTo>
                  <a:cubicBezTo>
                    <a:pt x="1334" y="5889"/>
                    <a:pt x="1400" y="5733"/>
                    <a:pt x="1350" y="5922"/>
                  </a:cubicBezTo>
                  <a:cubicBezTo>
                    <a:pt x="1339" y="5967"/>
                    <a:pt x="1250" y="6156"/>
                    <a:pt x="1250" y="6156"/>
                  </a:cubicBezTo>
                  <a:cubicBezTo>
                    <a:pt x="1245" y="6267"/>
                    <a:pt x="1256" y="6645"/>
                    <a:pt x="1306" y="6789"/>
                  </a:cubicBezTo>
                  <a:cubicBezTo>
                    <a:pt x="1328" y="6856"/>
                    <a:pt x="1439" y="6822"/>
                    <a:pt x="1506" y="6833"/>
                  </a:cubicBezTo>
                  <a:cubicBezTo>
                    <a:pt x="1506" y="6839"/>
                    <a:pt x="1678" y="7195"/>
                    <a:pt x="1706" y="7211"/>
                  </a:cubicBezTo>
                  <a:cubicBezTo>
                    <a:pt x="1823" y="7383"/>
                    <a:pt x="1962" y="7400"/>
                    <a:pt x="2128" y="7456"/>
                  </a:cubicBezTo>
                  <a:cubicBezTo>
                    <a:pt x="2578" y="7389"/>
                    <a:pt x="2212" y="7406"/>
                    <a:pt x="2234" y="6856"/>
                  </a:cubicBezTo>
                  <a:cubicBezTo>
                    <a:pt x="2300" y="6778"/>
                    <a:pt x="2428" y="7000"/>
                    <a:pt x="2534" y="7006"/>
                  </a:cubicBezTo>
                  <a:cubicBezTo>
                    <a:pt x="2645" y="6967"/>
                    <a:pt x="2684" y="6950"/>
                    <a:pt x="2695" y="6883"/>
                  </a:cubicBezTo>
                  <a:cubicBezTo>
                    <a:pt x="2739" y="6850"/>
                    <a:pt x="2828" y="6717"/>
                    <a:pt x="2884" y="6700"/>
                  </a:cubicBezTo>
                  <a:cubicBezTo>
                    <a:pt x="2962" y="6622"/>
                    <a:pt x="3056" y="6606"/>
                    <a:pt x="3150" y="6545"/>
                  </a:cubicBezTo>
                  <a:cubicBezTo>
                    <a:pt x="3239" y="6417"/>
                    <a:pt x="3262" y="6422"/>
                    <a:pt x="3417" y="6400"/>
                  </a:cubicBezTo>
                  <a:cubicBezTo>
                    <a:pt x="3600" y="6222"/>
                    <a:pt x="3262" y="6372"/>
                    <a:pt x="3678" y="6222"/>
                  </a:cubicBezTo>
                  <a:cubicBezTo>
                    <a:pt x="3750" y="6195"/>
                    <a:pt x="3900" y="6106"/>
                    <a:pt x="3917" y="6033"/>
                  </a:cubicBezTo>
                  <a:cubicBezTo>
                    <a:pt x="3828" y="5717"/>
                    <a:pt x="3889" y="5506"/>
                    <a:pt x="3617" y="5322"/>
                  </a:cubicBezTo>
                  <a:cubicBezTo>
                    <a:pt x="3500" y="5361"/>
                    <a:pt x="3612" y="5278"/>
                    <a:pt x="3500" y="5317"/>
                  </a:cubicBezTo>
                  <a:cubicBezTo>
                    <a:pt x="3434" y="5272"/>
                    <a:pt x="3284" y="5389"/>
                    <a:pt x="3217" y="5345"/>
                  </a:cubicBezTo>
                  <a:cubicBezTo>
                    <a:pt x="3167" y="5272"/>
                    <a:pt x="3162" y="5211"/>
                    <a:pt x="3112" y="5139"/>
                  </a:cubicBezTo>
                  <a:cubicBezTo>
                    <a:pt x="3106" y="5033"/>
                    <a:pt x="3089" y="4945"/>
                    <a:pt x="3078" y="4839"/>
                  </a:cubicBezTo>
                  <a:cubicBezTo>
                    <a:pt x="3067" y="4761"/>
                    <a:pt x="2917" y="4583"/>
                    <a:pt x="2917" y="4583"/>
                  </a:cubicBezTo>
                  <a:cubicBezTo>
                    <a:pt x="2945" y="4456"/>
                    <a:pt x="3067" y="4517"/>
                    <a:pt x="3195" y="4483"/>
                  </a:cubicBezTo>
                  <a:cubicBezTo>
                    <a:pt x="3217" y="4417"/>
                    <a:pt x="3278" y="4289"/>
                    <a:pt x="3300" y="4222"/>
                  </a:cubicBezTo>
                  <a:cubicBezTo>
                    <a:pt x="3317" y="4178"/>
                    <a:pt x="3306" y="4056"/>
                    <a:pt x="3306" y="4056"/>
                  </a:cubicBezTo>
                  <a:cubicBezTo>
                    <a:pt x="3306" y="4017"/>
                    <a:pt x="3400" y="3978"/>
                    <a:pt x="3400" y="3939"/>
                  </a:cubicBezTo>
                  <a:cubicBezTo>
                    <a:pt x="3400" y="3900"/>
                    <a:pt x="3356" y="3856"/>
                    <a:pt x="3317" y="3822"/>
                  </a:cubicBezTo>
                  <a:cubicBezTo>
                    <a:pt x="3267" y="3750"/>
                    <a:pt x="3178" y="3817"/>
                    <a:pt x="3150" y="3733"/>
                  </a:cubicBezTo>
                  <a:cubicBezTo>
                    <a:pt x="3034" y="3550"/>
                    <a:pt x="3000" y="3489"/>
                    <a:pt x="3117" y="3372"/>
                  </a:cubicBezTo>
                  <a:cubicBezTo>
                    <a:pt x="3134" y="3356"/>
                    <a:pt x="3189" y="3289"/>
                    <a:pt x="3200" y="3267"/>
                  </a:cubicBezTo>
                  <a:cubicBezTo>
                    <a:pt x="3256" y="3161"/>
                    <a:pt x="3250" y="3078"/>
                    <a:pt x="3350" y="3011"/>
                  </a:cubicBezTo>
                  <a:cubicBezTo>
                    <a:pt x="3406" y="2928"/>
                    <a:pt x="3484" y="2878"/>
                    <a:pt x="3567" y="2822"/>
                  </a:cubicBezTo>
                  <a:cubicBezTo>
                    <a:pt x="3617" y="2750"/>
                    <a:pt x="3667" y="2789"/>
                    <a:pt x="3695" y="2706"/>
                  </a:cubicBezTo>
                  <a:cubicBezTo>
                    <a:pt x="3700" y="2633"/>
                    <a:pt x="3706" y="2411"/>
                    <a:pt x="3728" y="2339"/>
                  </a:cubicBezTo>
                  <a:cubicBezTo>
                    <a:pt x="3739" y="2311"/>
                    <a:pt x="3784" y="2306"/>
                    <a:pt x="3800" y="2283"/>
                  </a:cubicBezTo>
                  <a:cubicBezTo>
                    <a:pt x="3823" y="2245"/>
                    <a:pt x="3834" y="2106"/>
                    <a:pt x="3834" y="2106"/>
                  </a:cubicBezTo>
                  <a:cubicBezTo>
                    <a:pt x="3645" y="1983"/>
                    <a:pt x="3834" y="1606"/>
                    <a:pt x="3862" y="1472"/>
                  </a:cubicBezTo>
                  <a:cubicBezTo>
                    <a:pt x="3834" y="1428"/>
                    <a:pt x="3912" y="1033"/>
                    <a:pt x="3884" y="989"/>
                  </a:cubicBezTo>
                  <a:cubicBezTo>
                    <a:pt x="3862" y="950"/>
                    <a:pt x="3634" y="872"/>
                    <a:pt x="3578" y="889"/>
                  </a:cubicBezTo>
                  <a:cubicBezTo>
                    <a:pt x="3539" y="950"/>
                    <a:pt x="3517" y="883"/>
                    <a:pt x="3450" y="906"/>
                  </a:cubicBezTo>
                  <a:cubicBezTo>
                    <a:pt x="3378" y="900"/>
                    <a:pt x="3317" y="1000"/>
                    <a:pt x="3050" y="1100"/>
                  </a:cubicBezTo>
                  <a:cubicBezTo>
                    <a:pt x="2945" y="1133"/>
                    <a:pt x="2939" y="1133"/>
                    <a:pt x="2895" y="1133"/>
                  </a:cubicBezTo>
                  <a:cubicBezTo>
                    <a:pt x="2850" y="1133"/>
                    <a:pt x="2828" y="1133"/>
                    <a:pt x="2778" y="1089"/>
                  </a:cubicBezTo>
                  <a:cubicBezTo>
                    <a:pt x="2717" y="995"/>
                    <a:pt x="2650" y="1006"/>
                    <a:pt x="2578" y="883"/>
                  </a:cubicBezTo>
                  <a:cubicBezTo>
                    <a:pt x="2484" y="606"/>
                    <a:pt x="2445" y="539"/>
                    <a:pt x="2000" y="572"/>
                  </a:cubicBezTo>
                  <a:cubicBezTo>
                    <a:pt x="1939" y="383"/>
                    <a:pt x="1923" y="467"/>
                    <a:pt x="1995" y="67"/>
                  </a:cubicBezTo>
                </a:path>
              </a:pathLst>
            </a:custGeom>
            <a:solidFill>
              <a:srgbClr val="CC99FF"/>
            </a:solidFill>
            <a:ln w="0" cmpd="sng">
              <a:solidFill>
                <a:srgbClr val="000000"/>
              </a:solidFill>
              <a:miter lim="800000"/>
              <a:headEnd/>
              <a:tailEnd/>
            </a:ln>
          </p:spPr>
          <p:txBody>
            <a:bodyPr/>
            <a:lstStyle/>
            <a:p>
              <a:pPr>
                <a:buClr>
                  <a:srgbClr val="000000"/>
                </a:buClr>
                <a:buSzPct val="100000"/>
                <a:defRPr/>
              </a:pPr>
              <a:endParaRPr lang="zh-CN" altLang="en-US">
                <a:latin typeface="+mj-lt"/>
              </a:endParaRPr>
            </a:p>
          </p:txBody>
        </p:sp>
        <p:grpSp>
          <p:nvGrpSpPr>
            <p:cNvPr id="60498" name="Group 79"/>
            <p:cNvGrpSpPr>
              <a:grpSpLocks/>
            </p:cNvGrpSpPr>
            <p:nvPr/>
          </p:nvGrpSpPr>
          <p:grpSpPr bwMode="auto">
            <a:xfrm>
              <a:off x="4262" y="0"/>
              <a:ext cx="1237" cy="1025"/>
              <a:chOff x="0" y="0"/>
              <a:chExt cx="1237" cy="1025"/>
            </a:xfrm>
          </p:grpSpPr>
          <p:sp>
            <p:nvSpPr>
              <p:cNvPr id="28752" name="Freeform 80"/>
              <p:cNvSpPr>
                <a:spLocks/>
              </p:cNvSpPr>
              <p:nvPr/>
            </p:nvSpPr>
            <p:spPr bwMode="auto">
              <a:xfrm>
                <a:off x="0" y="0"/>
                <a:ext cx="1237" cy="1025"/>
              </a:xfrm>
              <a:custGeom>
                <a:avLst/>
                <a:gdLst>
                  <a:gd name="T0" fmla="*/ 0 w 1237"/>
                  <a:gd name="T1" fmla="*/ 0 h 1025"/>
                  <a:gd name="T2" fmla="*/ 1237 w 1237"/>
                  <a:gd name="T3" fmla="*/ 1025 h 1025"/>
                </a:gdLst>
                <a:ahLst/>
                <a:cxnLst>
                  <a:cxn ang="0">
                    <a:pos x="202" y="22"/>
                  </a:cxn>
                  <a:cxn ang="0">
                    <a:pos x="344" y="46"/>
                  </a:cxn>
                  <a:cxn ang="0">
                    <a:pos x="369" y="81"/>
                  </a:cxn>
                  <a:cxn ang="0">
                    <a:pos x="407" y="114"/>
                  </a:cxn>
                  <a:cxn ang="0">
                    <a:pos x="432" y="160"/>
                  </a:cxn>
                  <a:cxn ang="0">
                    <a:pos x="472" y="196"/>
                  </a:cxn>
                  <a:cxn ang="0">
                    <a:pos x="498" y="252"/>
                  </a:cxn>
                  <a:cxn ang="0">
                    <a:pos x="535" y="287"/>
                  </a:cxn>
                  <a:cxn ang="0">
                    <a:pos x="560" y="357"/>
                  </a:cxn>
                  <a:cxn ang="0">
                    <a:pos x="752" y="379"/>
                  </a:cxn>
                  <a:cxn ang="0">
                    <a:pos x="805" y="415"/>
                  </a:cxn>
                  <a:cxn ang="0">
                    <a:pos x="868" y="438"/>
                  </a:cxn>
                  <a:cxn ang="0">
                    <a:pos x="892" y="506"/>
                  </a:cxn>
                  <a:cxn ang="0">
                    <a:pos x="957" y="531"/>
                  </a:cxn>
                  <a:cxn ang="0">
                    <a:pos x="1020" y="494"/>
                  </a:cxn>
                  <a:cxn ang="0">
                    <a:pos x="1059" y="472"/>
                  </a:cxn>
                  <a:cxn ang="0">
                    <a:pos x="1085" y="438"/>
                  </a:cxn>
                  <a:cxn ang="0">
                    <a:pos x="1134" y="415"/>
                  </a:cxn>
                  <a:cxn ang="0">
                    <a:pos x="1212" y="438"/>
                  </a:cxn>
                  <a:cxn ang="0">
                    <a:pos x="1225" y="472"/>
                  </a:cxn>
                  <a:cxn ang="0">
                    <a:pos x="1199" y="713"/>
                  </a:cxn>
                  <a:cxn ang="0">
                    <a:pos x="1099" y="802"/>
                  </a:cxn>
                  <a:cxn ang="0">
                    <a:pos x="1047" y="806"/>
                  </a:cxn>
                  <a:cxn ang="0">
                    <a:pos x="1047" y="887"/>
                  </a:cxn>
                  <a:cxn ang="0">
                    <a:pos x="1085" y="933"/>
                  </a:cxn>
                  <a:cxn ang="0">
                    <a:pos x="1047" y="991"/>
                  </a:cxn>
                  <a:cxn ang="0">
                    <a:pos x="931" y="991"/>
                  </a:cxn>
                  <a:cxn ang="0">
                    <a:pos x="905" y="1025"/>
                  </a:cxn>
                  <a:cxn ang="0">
                    <a:pos x="842" y="1003"/>
                  </a:cxn>
                  <a:cxn ang="0">
                    <a:pos x="816" y="957"/>
                  </a:cxn>
                  <a:cxn ang="0">
                    <a:pos x="777" y="957"/>
                  </a:cxn>
                  <a:cxn ang="0">
                    <a:pos x="752" y="980"/>
                  </a:cxn>
                  <a:cxn ang="0">
                    <a:pos x="703" y="957"/>
                  </a:cxn>
                  <a:cxn ang="0">
                    <a:pos x="675" y="921"/>
                  </a:cxn>
                  <a:cxn ang="0">
                    <a:pos x="611" y="898"/>
                  </a:cxn>
                  <a:cxn ang="0">
                    <a:pos x="460" y="910"/>
                  </a:cxn>
                  <a:cxn ang="0">
                    <a:pos x="395" y="887"/>
                  </a:cxn>
                  <a:cxn ang="0">
                    <a:pos x="357" y="829"/>
                  </a:cxn>
                  <a:cxn ang="0">
                    <a:pos x="305" y="806"/>
                  </a:cxn>
                  <a:cxn ang="0">
                    <a:pos x="267" y="761"/>
                  </a:cxn>
                  <a:cxn ang="0">
                    <a:pos x="229" y="725"/>
                  </a:cxn>
                  <a:cxn ang="0">
                    <a:pos x="255" y="668"/>
                  </a:cxn>
                  <a:cxn ang="0">
                    <a:pos x="293" y="635"/>
                  </a:cxn>
                  <a:cxn ang="0">
                    <a:pos x="331" y="586"/>
                  </a:cxn>
                  <a:cxn ang="0">
                    <a:pos x="383" y="494"/>
                  </a:cxn>
                  <a:cxn ang="0">
                    <a:pos x="383" y="345"/>
                  </a:cxn>
                  <a:cxn ang="0">
                    <a:pos x="383" y="230"/>
                  </a:cxn>
                  <a:cxn ang="0">
                    <a:pos x="318" y="219"/>
                  </a:cxn>
                  <a:cxn ang="0">
                    <a:pos x="242" y="241"/>
                  </a:cxn>
                  <a:cxn ang="0">
                    <a:pos x="190" y="252"/>
                  </a:cxn>
                  <a:cxn ang="0">
                    <a:pos x="140" y="230"/>
                  </a:cxn>
                  <a:cxn ang="0">
                    <a:pos x="115" y="160"/>
                  </a:cxn>
                  <a:cxn ang="0">
                    <a:pos x="0" y="138"/>
                  </a:cxn>
                  <a:cxn ang="0">
                    <a:pos x="24" y="33"/>
                  </a:cxn>
                  <a:cxn ang="0">
                    <a:pos x="140" y="11"/>
                  </a:cxn>
                </a:cxnLst>
                <a:rect l="T0" t="T1" r="T2" b="T3"/>
                <a:pathLst>
                  <a:path w="1237" h="1025">
                    <a:moveTo>
                      <a:pt x="140" y="0"/>
                    </a:moveTo>
                    <a:lnTo>
                      <a:pt x="177" y="0"/>
                    </a:lnTo>
                    <a:lnTo>
                      <a:pt x="177" y="11"/>
                    </a:lnTo>
                    <a:lnTo>
                      <a:pt x="202" y="11"/>
                    </a:lnTo>
                    <a:lnTo>
                      <a:pt x="202" y="22"/>
                    </a:lnTo>
                    <a:lnTo>
                      <a:pt x="305" y="22"/>
                    </a:lnTo>
                    <a:lnTo>
                      <a:pt x="305" y="33"/>
                    </a:lnTo>
                    <a:lnTo>
                      <a:pt x="331" y="33"/>
                    </a:lnTo>
                    <a:lnTo>
                      <a:pt x="331" y="46"/>
                    </a:lnTo>
                    <a:lnTo>
                      <a:pt x="344" y="46"/>
                    </a:lnTo>
                    <a:lnTo>
                      <a:pt x="344" y="56"/>
                    </a:lnTo>
                    <a:lnTo>
                      <a:pt x="357" y="56"/>
                    </a:lnTo>
                    <a:lnTo>
                      <a:pt x="357" y="68"/>
                    </a:lnTo>
                    <a:lnTo>
                      <a:pt x="369" y="68"/>
                    </a:lnTo>
                    <a:lnTo>
                      <a:pt x="369" y="81"/>
                    </a:lnTo>
                    <a:lnTo>
                      <a:pt x="383" y="81"/>
                    </a:lnTo>
                    <a:lnTo>
                      <a:pt x="383" y="92"/>
                    </a:lnTo>
                    <a:lnTo>
                      <a:pt x="395" y="92"/>
                    </a:lnTo>
                    <a:lnTo>
                      <a:pt x="395" y="114"/>
                    </a:lnTo>
                    <a:lnTo>
                      <a:pt x="407" y="114"/>
                    </a:lnTo>
                    <a:lnTo>
                      <a:pt x="407" y="126"/>
                    </a:lnTo>
                    <a:lnTo>
                      <a:pt x="420" y="126"/>
                    </a:lnTo>
                    <a:lnTo>
                      <a:pt x="420" y="149"/>
                    </a:lnTo>
                    <a:lnTo>
                      <a:pt x="432" y="149"/>
                    </a:lnTo>
                    <a:lnTo>
                      <a:pt x="432" y="160"/>
                    </a:lnTo>
                    <a:lnTo>
                      <a:pt x="446" y="160"/>
                    </a:lnTo>
                    <a:lnTo>
                      <a:pt x="446" y="184"/>
                    </a:lnTo>
                    <a:lnTo>
                      <a:pt x="460" y="184"/>
                    </a:lnTo>
                    <a:lnTo>
                      <a:pt x="460" y="196"/>
                    </a:lnTo>
                    <a:lnTo>
                      <a:pt x="472" y="196"/>
                    </a:lnTo>
                    <a:lnTo>
                      <a:pt x="472" y="219"/>
                    </a:lnTo>
                    <a:lnTo>
                      <a:pt x="485" y="219"/>
                    </a:lnTo>
                    <a:lnTo>
                      <a:pt x="485" y="241"/>
                    </a:lnTo>
                    <a:lnTo>
                      <a:pt x="498" y="241"/>
                    </a:lnTo>
                    <a:lnTo>
                      <a:pt x="498" y="252"/>
                    </a:lnTo>
                    <a:lnTo>
                      <a:pt x="509" y="252"/>
                    </a:lnTo>
                    <a:lnTo>
                      <a:pt x="509" y="264"/>
                    </a:lnTo>
                    <a:lnTo>
                      <a:pt x="522" y="264"/>
                    </a:lnTo>
                    <a:lnTo>
                      <a:pt x="522" y="287"/>
                    </a:lnTo>
                    <a:lnTo>
                      <a:pt x="535" y="287"/>
                    </a:lnTo>
                    <a:lnTo>
                      <a:pt x="535" y="300"/>
                    </a:lnTo>
                    <a:lnTo>
                      <a:pt x="547" y="300"/>
                    </a:lnTo>
                    <a:lnTo>
                      <a:pt x="547" y="323"/>
                    </a:lnTo>
                    <a:lnTo>
                      <a:pt x="560" y="323"/>
                    </a:lnTo>
                    <a:lnTo>
                      <a:pt x="560" y="357"/>
                    </a:lnTo>
                    <a:lnTo>
                      <a:pt x="574" y="357"/>
                    </a:lnTo>
                    <a:lnTo>
                      <a:pt x="574" y="368"/>
                    </a:lnTo>
                    <a:lnTo>
                      <a:pt x="587" y="368"/>
                    </a:lnTo>
                    <a:lnTo>
                      <a:pt x="587" y="379"/>
                    </a:lnTo>
                    <a:lnTo>
                      <a:pt x="752" y="379"/>
                    </a:lnTo>
                    <a:lnTo>
                      <a:pt x="752" y="391"/>
                    </a:lnTo>
                    <a:lnTo>
                      <a:pt x="777" y="391"/>
                    </a:lnTo>
                    <a:lnTo>
                      <a:pt x="777" y="403"/>
                    </a:lnTo>
                    <a:lnTo>
                      <a:pt x="805" y="403"/>
                    </a:lnTo>
                    <a:lnTo>
                      <a:pt x="805" y="415"/>
                    </a:lnTo>
                    <a:lnTo>
                      <a:pt x="829" y="415"/>
                    </a:lnTo>
                    <a:lnTo>
                      <a:pt x="829" y="426"/>
                    </a:lnTo>
                    <a:lnTo>
                      <a:pt x="854" y="426"/>
                    </a:lnTo>
                    <a:lnTo>
                      <a:pt x="854" y="438"/>
                    </a:lnTo>
                    <a:lnTo>
                      <a:pt x="868" y="438"/>
                    </a:lnTo>
                    <a:lnTo>
                      <a:pt x="868" y="450"/>
                    </a:lnTo>
                    <a:lnTo>
                      <a:pt x="880" y="450"/>
                    </a:lnTo>
                    <a:lnTo>
                      <a:pt x="880" y="483"/>
                    </a:lnTo>
                    <a:lnTo>
                      <a:pt x="892" y="483"/>
                    </a:lnTo>
                    <a:lnTo>
                      <a:pt x="892" y="506"/>
                    </a:lnTo>
                    <a:lnTo>
                      <a:pt x="905" y="506"/>
                    </a:lnTo>
                    <a:lnTo>
                      <a:pt x="905" y="519"/>
                    </a:lnTo>
                    <a:lnTo>
                      <a:pt x="916" y="519"/>
                    </a:lnTo>
                    <a:lnTo>
                      <a:pt x="916" y="531"/>
                    </a:lnTo>
                    <a:lnTo>
                      <a:pt x="957" y="531"/>
                    </a:lnTo>
                    <a:lnTo>
                      <a:pt x="957" y="519"/>
                    </a:lnTo>
                    <a:lnTo>
                      <a:pt x="994" y="519"/>
                    </a:lnTo>
                    <a:lnTo>
                      <a:pt x="994" y="506"/>
                    </a:lnTo>
                    <a:lnTo>
                      <a:pt x="1020" y="506"/>
                    </a:lnTo>
                    <a:lnTo>
                      <a:pt x="1020" y="494"/>
                    </a:lnTo>
                    <a:lnTo>
                      <a:pt x="1032" y="494"/>
                    </a:lnTo>
                    <a:lnTo>
                      <a:pt x="1032" y="483"/>
                    </a:lnTo>
                    <a:lnTo>
                      <a:pt x="1047" y="483"/>
                    </a:lnTo>
                    <a:lnTo>
                      <a:pt x="1047" y="472"/>
                    </a:lnTo>
                    <a:lnTo>
                      <a:pt x="1059" y="472"/>
                    </a:lnTo>
                    <a:lnTo>
                      <a:pt x="1059" y="460"/>
                    </a:lnTo>
                    <a:lnTo>
                      <a:pt x="1072" y="460"/>
                    </a:lnTo>
                    <a:lnTo>
                      <a:pt x="1072" y="450"/>
                    </a:lnTo>
                    <a:lnTo>
                      <a:pt x="1085" y="450"/>
                    </a:lnTo>
                    <a:lnTo>
                      <a:pt x="1085" y="438"/>
                    </a:lnTo>
                    <a:lnTo>
                      <a:pt x="1109" y="438"/>
                    </a:lnTo>
                    <a:lnTo>
                      <a:pt x="1109" y="426"/>
                    </a:lnTo>
                    <a:lnTo>
                      <a:pt x="1123" y="426"/>
                    </a:lnTo>
                    <a:lnTo>
                      <a:pt x="1123" y="415"/>
                    </a:lnTo>
                    <a:lnTo>
                      <a:pt x="1134" y="415"/>
                    </a:lnTo>
                    <a:lnTo>
                      <a:pt x="1134" y="403"/>
                    </a:lnTo>
                    <a:lnTo>
                      <a:pt x="1199" y="403"/>
                    </a:lnTo>
                    <a:lnTo>
                      <a:pt x="1199" y="415"/>
                    </a:lnTo>
                    <a:lnTo>
                      <a:pt x="1212" y="415"/>
                    </a:lnTo>
                    <a:lnTo>
                      <a:pt x="1212" y="438"/>
                    </a:lnTo>
                    <a:lnTo>
                      <a:pt x="1225" y="438"/>
                    </a:lnTo>
                    <a:lnTo>
                      <a:pt x="1225" y="460"/>
                    </a:lnTo>
                    <a:lnTo>
                      <a:pt x="1237" y="460"/>
                    </a:lnTo>
                    <a:lnTo>
                      <a:pt x="1237" y="472"/>
                    </a:lnTo>
                    <a:lnTo>
                      <a:pt x="1225" y="472"/>
                    </a:lnTo>
                    <a:lnTo>
                      <a:pt x="1225" y="483"/>
                    </a:lnTo>
                    <a:lnTo>
                      <a:pt x="1212" y="483"/>
                    </a:lnTo>
                    <a:lnTo>
                      <a:pt x="1212" y="668"/>
                    </a:lnTo>
                    <a:lnTo>
                      <a:pt x="1199" y="668"/>
                    </a:lnTo>
                    <a:lnTo>
                      <a:pt x="1199" y="713"/>
                    </a:lnTo>
                    <a:lnTo>
                      <a:pt x="1187" y="713"/>
                    </a:lnTo>
                    <a:lnTo>
                      <a:pt x="1187" y="772"/>
                    </a:lnTo>
                    <a:lnTo>
                      <a:pt x="1174" y="772"/>
                    </a:lnTo>
                    <a:lnTo>
                      <a:pt x="1171" y="801"/>
                    </a:lnTo>
                    <a:lnTo>
                      <a:pt x="1099" y="802"/>
                    </a:lnTo>
                    <a:lnTo>
                      <a:pt x="1085" y="784"/>
                    </a:lnTo>
                    <a:lnTo>
                      <a:pt x="1085" y="795"/>
                    </a:lnTo>
                    <a:lnTo>
                      <a:pt x="1059" y="795"/>
                    </a:lnTo>
                    <a:lnTo>
                      <a:pt x="1059" y="806"/>
                    </a:lnTo>
                    <a:lnTo>
                      <a:pt x="1047" y="806"/>
                    </a:lnTo>
                    <a:lnTo>
                      <a:pt x="1047" y="829"/>
                    </a:lnTo>
                    <a:lnTo>
                      <a:pt x="1032" y="829"/>
                    </a:lnTo>
                    <a:lnTo>
                      <a:pt x="1032" y="864"/>
                    </a:lnTo>
                    <a:lnTo>
                      <a:pt x="1047" y="864"/>
                    </a:lnTo>
                    <a:lnTo>
                      <a:pt x="1047" y="887"/>
                    </a:lnTo>
                    <a:lnTo>
                      <a:pt x="1059" y="887"/>
                    </a:lnTo>
                    <a:lnTo>
                      <a:pt x="1059" y="898"/>
                    </a:lnTo>
                    <a:lnTo>
                      <a:pt x="1072" y="898"/>
                    </a:lnTo>
                    <a:lnTo>
                      <a:pt x="1072" y="933"/>
                    </a:lnTo>
                    <a:lnTo>
                      <a:pt x="1085" y="933"/>
                    </a:lnTo>
                    <a:lnTo>
                      <a:pt x="1085" y="991"/>
                    </a:lnTo>
                    <a:lnTo>
                      <a:pt x="1059" y="991"/>
                    </a:lnTo>
                    <a:lnTo>
                      <a:pt x="1059" y="1003"/>
                    </a:lnTo>
                    <a:lnTo>
                      <a:pt x="1047" y="1003"/>
                    </a:lnTo>
                    <a:lnTo>
                      <a:pt x="1047" y="991"/>
                    </a:lnTo>
                    <a:lnTo>
                      <a:pt x="1020" y="991"/>
                    </a:lnTo>
                    <a:lnTo>
                      <a:pt x="1020" y="980"/>
                    </a:lnTo>
                    <a:lnTo>
                      <a:pt x="944" y="980"/>
                    </a:lnTo>
                    <a:lnTo>
                      <a:pt x="944" y="991"/>
                    </a:lnTo>
                    <a:lnTo>
                      <a:pt x="931" y="991"/>
                    </a:lnTo>
                    <a:lnTo>
                      <a:pt x="931" y="1003"/>
                    </a:lnTo>
                    <a:lnTo>
                      <a:pt x="916" y="1003"/>
                    </a:lnTo>
                    <a:lnTo>
                      <a:pt x="916" y="1014"/>
                    </a:lnTo>
                    <a:lnTo>
                      <a:pt x="905" y="1014"/>
                    </a:lnTo>
                    <a:lnTo>
                      <a:pt x="905" y="1025"/>
                    </a:lnTo>
                    <a:lnTo>
                      <a:pt x="868" y="1025"/>
                    </a:lnTo>
                    <a:lnTo>
                      <a:pt x="868" y="1014"/>
                    </a:lnTo>
                    <a:lnTo>
                      <a:pt x="854" y="1014"/>
                    </a:lnTo>
                    <a:lnTo>
                      <a:pt x="854" y="1003"/>
                    </a:lnTo>
                    <a:lnTo>
                      <a:pt x="842" y="1003"/>
                    </a:lnTo>
                    <a:lnTo>
                      <a:pt x="842" y="991"/>
                    </a:lnTo>
                    <a:lnTo>
                      <a:pt x="829" y="991"/>
                    </a:lnTo>
                    <a:lnTo>
                      <a:pt x="829" y="968"/>
                    </a:lnTo>
                    <a:lnTo>
                      <a:pt x="816" y="968"/>
                    </a:lnTo>
                    <a:lnTo>
                      <a:pt x="816" y="957"/>
                    </a:lnTo>
                    <a:lnTo>
                      <a:pt x="805" y="957"/>
                    </a:lnTo>
                    <a:lnTo>
                      <a:pt x="805" y="944"/>
                    </a:lnTo>
                    <a:lnTo>
                      <a:pt x="790" y="944"/>
                    </a:lnTo>
                    <a:lnTo>
                      <a:pt x="790" y="957"/>
                    </a:lnTo>
                    <a:lnTo>
                      <a:pt x="777" y="957"/>
                    </a:lnTo>
                    <a:lnTo>
                      <a:pt x="777" y="980"/>
                    </a:lnTo>
                    <a:lnTo>
                      <a:pt x="764" y="980"/>
                    </a:lnTo>
                    <a:lnTo>
                      <a:pt x="764" y="968"/>
                    </a:lnTo>
                    <a:lnTo>
                      <a:pt x="752" y="968"/>
                    </a:lnTo>
                    <a:lnTo>
                      <a:pt x="752" y="980"/>
                    </a:lnTo>
                    <a:lnTo>
                      <a:pt x="740" y="980"/>
                    </a:lnTo>
                    <a:lnTo>
                      <a:pt x="740" y="968"/>
                    </a:lnTo>
                    <a:lnTo>
                      <a:pt x="727" y="968"/>
                    </a:lnTo>
                    <a:lnTo>
                      <a:pt x="727" y="957"/>
                    </a:lnTo>
                    <a:lnTo>
                      <a:pt x="703" y="957"/>
                    </a:lnTo>
                    <a:lnTo>
                      <a:pt x="703" y="944"/>
                    </a:lnTo>
                    <a:lnTo>
                      <a:pt x="689" y="944"/>
                    </a:lnTo>
                    <a:lnTo>
                      <a:pt x="689" y="933"/>
                    </a:lnTo>
                    <a:lnTo>
                      <a:pt x="675" y="933"/>
                    </a:lnTo>
                    <a:lnTo>
                      <a:pt x="675" y="921"/>
                    </a:lnTo>
                    <a:lnTo>
                      <a:pt x="662" y="921"/>
                    </a:lnTo>
                    <a:lnTo>
                      <a:pt x="662" y="910"/>
                    </a:lnTo>
                    <a:lnTo>
                      <a:pt x="649" y="910"/>
                    </a:lnTo>
                    <a:lnTo>
                      <a:pt x="649" y="898"/>
                    </a:lnTo>
                    <a:lnTo>
                      <a:pt x="611" y="898"/>
                    </a:lnTo>
                    <a:lnTo>
                      <a:pt x="611" y="910"/>
                    </a:lnTo>
                    <a:lnTo>
                      <a:pt x="574" y="910"/>
                    </a:lnTo>
                    <a:lnTo>
                      <a:pt x="574" y="898"/>
                    </a:lnTo>
                    <a:lnTo>
                      <a:pt x="460" y="898"/>
                    </a:lnTo>
                    <a:lnTo>
                      <a:pt x="460" y="910"/>
                    </a:lnTo>
                    <a:lnTo>
                      <a:pt x="432" y="910"/>
                    </a:lnTo>
                    <a:lnTo>
                      <a:pt x="432" y="898"/>
                    </a:lnTo>
                    <a:lnTo>
                      <a:pt x="407" y="898"/>
                    </a:lnTo>
                    <a:lnTo>
                      <a:pt x="407" y="887"/>
                    </a:lnTo>
                    <a:lnTo>
                      <a:pt x="395" y="887"/>
                    </a:lnTo>
                    <a:lnTo>
                      <a:pt x="395" y="864"/>
                    </a:lnTo>
                    <a:lnTo>
                      <a:pt x="383" y="864"/>
                    </a:lnTo>
                    <a:lnTo>
                      <a:pt x="383" y="840"/>
                    </a:lnTo>
                    <a:lnTo>
                      <a:pt x="357" y="840"/>
                    </a:lnTo>
                    <a:lnTo>
                      <a:pt x="357" y="829"/>
                    </a:lnTo>
                    <a:lnTo>
                      <a:pt x="331" y="829"/>
                    </a:lnTo>
                    <a:lnTo>
                      <a:pt x="331" y="840"/>
                    </a:lnTo>
                    <a:lnTo>
                      <a:pt x="293" y="840"/>
                    </a:lnTo>
                    <a:lnTo>
                      <a:pt x="293" y="806"/>
                    </a:lnTo>
                    <a:lnTo>
                      <a:pt x="305" y="806"/>
                    </a:lnTo>
                    <a:lnTo>
                      <a:pt x="305" y="784"/>
                    </a:lnTo>
                    <a:lnTo>
                      <a:pt x="293" y="784"/>
                    </a:lnTo>
                    <a:lnTo>
                      <a:pt x="293" y="772"/>
                    </a:lnTo>
                    <a:lnTo>
                      <a:pt x="267" y="772"/>
                    </a:lnTo>
                    <a:lnTo>
                      <a:pt x="267" y="761"/>
                    </a:lnTo>
                    <a:lnTo>
                      <a:pt x="255" y="761"/>
                    </a:lnTo>
                    <a:lnTo>
                      <a:pt x="255" y="750"/>
                    </a:lnTo>
                    <a:lnTo>
                      <a:pt x="242" y="750"/>
                    </a:lnTo>
                    <a:lnTo>
                      <a:pt x="242" y="725"/>
                    </a:lnTo>
                    <a:lnTo>
                      <a:pt x="229" y="725"/>
                    </a:lnTo>
                    <a:lnTo>
                      <a:pt x="229" y="703"/>
                    </a:lnTo>
                    <a:lnTo>
                      <a:pt x="242" y="703"/>
                    </a:lnTo>
                    <a:lnTo>
                      <a:pt x="242" y="680"/>
                    </a:lnTo>
                    <a:lnTo>
                      <a:pt x="255" y="680"/>
                    </a:lnTo>
                    <a:lnTo>
                      <a:pt x="255" y="668"/>
                    </a:lnTo>
                    <a:lnTo>
                      <a:pt x="267" y="668"/>
                    </a:lnTo>
                    <a:lnTo>
                      <a:pt x="267" y="657"/>
                    </a:lnTo>
                    <a:lnTo>
                      <a:pt x="279" y="657"/>
                    </a:lnTo>
                    <a:lnTo>
                      <a:pt x="279" y="635"/>
                    </a:lnTo>
                    <a:lnTo>
                      <a:pt x="293" y="635"/>
                    </a:lnTo>
                    <a:lnTo>
                      <a:pt x="293" y="621"/>
                    </a:lnTo>
                    <a:lnTo>
                      <a:pt x="305" y="621"/>
                    </a:lnTo>
                    <a:lnTo>
                      <a:pt x="305" y="599"/>
                    </a:lnTo>
                    <a:lnTo>
                      <a:pt x="331" y="599"/>
                    </a:lnTo>
                    <a:lnTo>
                      <a:pt x="331" y="586"/>
                    </a:lnTo>
                    <a:lnTo>
                      <a:pt x="357" y="586"/>
                    </a:lnTo>
                    <a:lnTo>
                      <a:pt x="357" y="564"/>
                    </a:lnTo>
                    <a:lnTo>
                      <a:pt x="369" y="564"/>
                    </a:lnTo>
                    <a:lnTo>
                      <a:pt x="369" y="494"/>
                    </a:lnTo>
                    <a:lnTo>
                      <a:pt x="383" y="494"/>
                    </a:lnTo>
                    <a:lnTo>
                      <a:pt x="383" y="472"/>
                    </a:lnTo>
                    <a:lnTo>
                      <a:pt x="395" y="472"/>
                    </a:lnTo>
                    <a:lnTo>
                      <a:pt x="395" y="426"/>
                    </a:lnTo>
                    <a:lnTo>
                      <a:pt x="383" y="426"/>
                    </a:lnTo>
                    <a:lnTo>
                      <a:pt x="383" y="345"/>
                    </a:lnTo>
                    <a:lnTo>
                      <a:pt x="395" y="345"/>
                    </a:lnTo>
                    <a:lnTo>
                      <a:pt x="395" y="323"/>
                    </a:lnTo>
                    <a:lnTo>
                      <a:pt x="407" y="323"/>
                    </a:lnTo>
                    <a:lnTo>
                      <a:pt x="407" y="230"/>
                    </a:lnTo>
                    <a:lnTo>
                      <a:pt x="383" y="230"/>
                    </a:lnTo>
                    <a:lnTo>
                      <a:pt x="383" y="219"/>
                    </a:lnTo>
                    <a:lnTo>
                      <a:pt x="369" y="219"/>
                    </a:lnTo>
                    <a:lnTo>
                      <a:pt x="369" y="207"/>
                    </a:lnTo>
                    <a:lnTo>
                      <a:pt x="318" y="207"/>
                    </a:lnTo>
                    <a:lnTo>
                      <a:pt x="318" y="219"/>
                    </a:lnTo>
                    <a:lnTo>
                      <a:pt x="305" y="219"/>
                    </a:lnTo>
                    <a:lnTo>
                      <a:pt x="305" y="230"/>
                    </a:lnTo>
                    <a:lnTo>
                      <a:pt x="279" y="230"/>
                    </a:lnTo>
                    <a:lnTo>
                      <a:pt x="279" y="241"/>
                    </a:lnTo>
                    <a:lnTo>
                      <a:pt x="242" y="241"/>
                    </a:lnTo>
                    <a:lnTo>
                      <a:pt x="242" y="252"/>
                    </a:lnTo>
                    <a:lnTo>
                      <a:pt x="218" y="252"/>
                    </a:lnTo>
                    <a:lnTo>
                      <a:pt x="218" y="264"/>
                    </a:lnTo>
                    <a:lnTo>
                      <a:pt x="190" y="264"/>
                    </a:lnTo>
                    <a:lnTo>
                      <a:pt x="190" y="252"/>
                    </a:lnTo>
                    <a:lnTo>
                      <a:pt x="164" y="252"/>
                    </a:lnTo>
                    <a:lnTo>
                      <a:pt x="164" y="241"/>
                    </a:lnTo>
                    <a:lnTo>
                      <a:pt x="153" y="241"/>
                    </a:lnTo>
                    <a:lnTo>
                      <a:pt x="153" y="230"/>
                    </a:lnTo>
                    <a:lnTo>
                      <a:pt x="140" y="230"/>
                    </a:lnTo>
                    <a:lnTo>
                      <a:pt x="140" y="219"/>
                    </a:lnTo>
                    <a:lnTo>
                      <a:pt x="127" y="219"/>
                    </a:lnTo>
                    <a:lnTo>
                      <a:pt x="127" y="184"/>
                    </a:lnTo>
                    <a:lnTo>
                      <a:pt x="115" y="184"/>
                    </a:lnTo>
                    <a:lnTo>
                      <a:pt x="115" y="160"/>
                    </a:lnTo>
                    <a:lnTo>
                      <a:pt x="102" y="160"/>
                    </a:lnTo>
                    <a:lnTo>
                      <a:pt x="102" y="149"/>
                    </a:lnTo>
                    <a:lnTo>
                      <a:pt x="12" y="149"/>
                    </a:lnTo>
                    <a:lnTo>
                      <a:pt x="12" y="138"/>
                    </a:lnTo>
                    <a:lnTo>
                      <a:pt x="0" y="138"/>
                    </a:lnTo>
                    <a:lnTo>
                      <a:pt x="0" y="114"/>
                    </a:lnTo>
                    <a:lnTo>
                      <a:pt x="12" y="114"/>
                    </a:lnTo>
                    <a:lnTo>
                      <a:pt x="12" y="46"/>
                    </a:lnTo>
                    <a:lnTo>
                      <a:pt x="24" y="46"/>
                    </a:lnTo>
                    <a:lnTo>
                      <a:pt x="24" y="33"/>
                    </a:lnTo>
                    <a:lnTo>
                      <a:pt x="51" y="33"/>
                    </a:lnTo>
                    <a:lnTo>
                      <a:pt x="51" y="22"/>
                    </a:lnTo>
                    <a:lnTo>
                      <a:pt x="90" y="22"/>
                    </a:lnTo>
                    <a:lnTo>
                      <a:pt x="90" y="11"/>
                    </a:lnTo>
                    <a:lnTo>
                      <a:pt x="140" y="11"/>
                    </a:lnTo>
                    <a:lnTo>
                      <a:pt x="140" y="0"/>
                    </a:lnTo>
                    <a:close/>
                  </a:path>
                </a:pathLst>
              </a:custGeom>
              <a:solidFill>
                <a:srgbClr val="CC99FF"/>
              </a:solidFill>
              <a:ln w="9525">
                <a:noFill/>
                <a:round/>
                <a:headEnd/>
                <a:tailEnd/>
              </a:ln>
            </p:spPr>
            <p:txBody>
              <a:bodyPr/>
              <a:lstStyle/>
              <a:p>
                <a:pPr>
                  <a:buClr>
                    <a:srgbClr val="000000"/>
                  </a:buClr>
                  <a:buSzPct val="100000"/>
                  <a:defRPr/>
                </a:pPr>
                <a:endParaRPr lang="zh-CN" altLang="en-US">
                  <a:latin typeface="+mj-lt"/>
                </a:endParaRPr>
              </a:p>
            </p:txBody>
          </p:sp>
          <p:sp>
            <p:nvSpPr>
              <p:cNvPr id="28753" name="Freeform 81"/>
              <p:cNvSpPr>
                <a:spLocks/>
              </p:cNvSpPr>
              <p:nvPr/>
            </p:nvSpPr>
            <p:spPr bwMode="auto">
              <a:xfrm>
                <a:off x="0" y="0"/>
                <a:ext cx="1237" cy="1025"/>
              </a:xfrm>
              <a:custGeom>
                <a:avLst/>
                <a:gdLst>
                  <a:gd name="T0" fmla="*/ 0 w 1237"/>
                  <a:gd name="T1" fmla="*/ 0 h 1025"/>
                  <a:gd name="T2" fmla="*/ 1237 w 1237"/>
                  <a:gd name="T3" fmla="*/ 1025 h 1025"/>
                </a:gdLst>
                <a:ahLst/>
                <a:cxnLst>
                  <a:cxn ang="0">
                    <a:pos x="202" y="22"/>
                  </a:cxn>
                  <a:cxn ang="0">
                    <a:pos x="344" y="46"/>
                  </a:cxn>
                  <a:cxn ang="0">
                    <a:pos x="369" y="81"/>
                  </a:cxn>
                  <a:cxn ang="0">
                    <a:pos x="407" y="114"/>
                  </a:cxn>
                  <a:cxn ang="0">
                    <a:pos x="432" y="160"/>
                  </a:cxn>
                  <a:cxn ang="0">
                    <a:pos x="472" y="196"/>
                  </a:cxn>
                  <a:cxn ang="0">
                    <a:pos x="498" y="252"/>
                  </a:cxn>
                  <a:cxn ang="0">
                    <a:pos x="535" y="287"/>
                  </a:cxn>
                  <a:cxn ang="0">
                    <a:pos x="560" y="357"/>
                  </a:cxn>
                  <a:cxn ang="0">
                    <a:pos x="752" y="379"/>
                  </a:cxn>
                  <a:cxn ang="0">
                    <a:pos x="805" y="415"/>
                  </a:cxn>
                  <a:cxn ang="0">
                    <a:pos x="868" y="438"/>
                  </a:cxn>
                  <a:cxn ang="0">
                    <a:pos x="892" y="506"/>
                  </a:cxn>
                  <a:cxn ang="0">
                    <a:pos x="957" y="531"/>
                  </a:cxn>
                  <a:cxn ang="0">
                    <a:pos x="1020" y="494"/>
                  </a:cxn>
                  <a:cxn ang="0">
                    <a:pos x="1059" y="472"/>
                  </a:cxn>
                  <a:cxn ang="0">
                    <a:pos x="1085" y="438"/>
                  </a:cxn>
                  <a:cxn ang="0">
                    <a:pos x="1134" y="415"/>
                  </a:cxn>
                  <a:cxn ang="0">
                    <a:pos x="1212" y="438"/>
                  </a:cxn>
                  <a:cxn ang="0">
                    <a:pos x="1225" y="472"/>
                  </a:cxn>
                  <a:cxn ang="0">
                    <a:pos x="1199" y="713"/>
                  </a:cxn>
                  <a:cxn ang="0">
                    <a:pos x="1099" y="802"/>
                  </a:cxn>
                  <a:cxn ang="0">
                    <a:pos x="1047" y="806"/>
                  </a:cxn>
                  <a:cxn ang="0">
                    <a:pos x="1047" y="887"/>
                  </a:cxn>
                  <a:cxn ang="0">
                    <a:pos x="1085" y="933"/>
                  </a:cxn>
                  <a:cxn ang="0">
                    <a:pos x="1047" y="991"/>
                  </a:cxn>
                  <a:cxn ang="0">
                    <a:pos x="931" y="991"/>
                  </a:cxn>
                  <a:cxn ang="0">
                    <a:pos x="905" y="1025"/>
                  </a:cxn>
                  <a:cxn ang="0">
                    <a:pos x="842" y="1003"/>
                  </a:cxn>
                  <a:cxn ang="0">
                    <a:pos x="816" y="957"/>
                  </a:cxn>
                  <a:cxn ang="0">
                    <a:pos x="777" y="957"/>
                  </a:cxn>
                  <a:cxn ang="0">
                    <a:pos x="752" y="980"/>
                  </a:cxn>
                  <a:cxn ang="0">
                    <a:pos x="703" y="957"/>
                  </a:cxn>
                  <a:cxn ang="0">
                    <a:pos x="675" y="921"/>
                  </a:cxn>
                  <a:cxn ang="0">
                    <a:pos x="611" y="898"/>
                  </a:cxn>
                  <a:cxn ang="0">
                    <a:pos x="460" y="910"/>
                  </a:cxn>
                  <a:cxn ang="0">
                    <a:pos x="395" y="887"/>
                  </a:cxn>
                  <a:cxn ang="0">
                    <a:pos x="357" y="829"/>
                  </a:cxn>
                  <a:cxn ang="0">
                    <a:pos x="305" y="806"/>
                  </a:cxn>
                  <a:cxn ang="0">
                    <a:pos x="267" y="761"/>
                  </a:cxn>
                  <a:cxn ang="0">
                    <a:pos x="229" y="725"/>
                  </a:cxn>
                  <a:cxn ang="0">
                    <a:pos x="255" y="668"/>
                  </a:cxn>
                  <a:cxn ang="0">
                    <a:pos x="293" y="635"/>
                  </a:cxn>
                  <a:cxn ang="0">
                    <a:pos x="331" y="586"/>
                  </a:cxn>
                  <a:cxn ang="0">
                    <a:pos x="383" y="494"/>
                  </a:cxn>
                  <a:cxn ang="0">
                    <a:pos x="383" y="345"/>
                  </a:cxn>
                  <a:cxn ang="0">
                    <a:pos x="383" y="230"/>
                  </a:cxn>
                  <a:cxn ang="0">
                    <a:pos x="318" y="219"/>
                  </a:cxn>
                  <a:cxn ang="0">
                    <a:pos x="242" y="241"/>
                  </a:cxn>
                  <a:cxn ang="0">
                    <a:pos x="190" y="252"/>
                  </a:cxn>
                  <a:cxn ang="0">
                    <a:pos x="140" y="230"/>
                  </a:cxn>
                  <a:cxn ang="0">
                    <a:pos x="115" y="160"/>
                  </a:cxn>
                  <a:cxn ang="0">
                    <a:pos x="0" y="138"/>
                  </a:cxn>
                  <a:cxn ang="0">
                    <a:pos x="24" y="33"/>
                  </a:cxn>
                  <a:cxn ang="0">
                    <a:pos x="140" y="11"/>
                  </a:cxn>
                </a:cxnLst>
                <a:rect l="T0" t="T1" r="T2" b="T3"/>
                <a:pathLst>
                  <a:path w="1237" h="1025">
                    <a:moveTo>
                      <a:pt x="140" y="0"/>
                    </a:moveTo>
                    <a:lnTo>
                      <a:pt x="177" y="0"/>
                    </a:lnTo>
                    <a:lnTo>
                      <a:pt x="177" y="11"/>
                    </a:lnTo>
                    <a:lnTo>
                      <a:pt x="202" y="11"/>
                    </a:lnTo>
                    <a:lnTo>
                      <a:pt x="202" y="22"/>
                    </a:lnTo>
                    <a:lnTo>
                      <a:pt x="305" y="22"/>
                    </a:lnTo>
                    <a:lnTo>
                      <a:pt x="305" y="33"/>
                    </a:lnTo>
                    <a:lnTo>
                      <a:pt x="331" y="33"/>
                    </a:lnTo>
                    <a:lnTo>
                      <a:pt x="331" y="46"/>
                    </a:lnTo>
                    <a:lnTo>
                      <a:pt x="344" y="46"/>
                    </a:lnTo>
                    <a:lnTo>
                      <a:pt x="344" y="56"/>
                    </a:lnTo>
                    <a:lnTo>
                      <a:pt x="357" y="56"/>
                    </a:lnTo>
                    <a:lnTo>
                      <a:pt x="357" y="68"/>
                    </a:lnTo>
                    <a:lnTo>
                      <a:pt x="369" y="68"/>
                    </a:lnTo>
                    <a:lnTo>
                      <a:pt x="369" y="81"/>
                    </a:lnTo>
                    <a:lnTo>
                      <a:pt x="383" y="81"/>
                    </a:lnTo>
                    <a:lnTo>
                      <a:pt x="383" y="92"/>
                    </a:lnTo>
                    <a:lnTo>
                      <a:pt x="395" y="92"/>
                    </a:lnTo>
                    <a:lnTo>
                      <a:pt x="395" y="114"/>
                    </a:lnTo>
                    <a:lnTo>
                      <a:pt x="407" y="114"/>
                    </a:lnTo>
                    <a:lnTo>
                      <a:pt x="407" y="126"/>
                    </a:lnTo>
                    <a:lnTo>
                      <a:pt x="420" y="126"/>
                    </a:lnTo>
                    <a:lnTo>
                      <a:pt x="420" y="149"/>
                    </a:lnTo>
                    <a:lnTo>
                      <a:pt x="432" y="149"/>
                    </a:lnTo>
                    <a:lnTo>
                      <a:pt x="432" y="160"/>
                    </a:lnTo>
                    <a:lnTo>
                      <a:pt x="446" y="160"/>
                    </a:lnTo>
                    <a:lnTo>
                      <a:pt x="446" y="184"/>
                    </a:lnTo>
                    <a:lnTo>
                      <a:pt x="460" y="184"/>
                    </a:lnTo>
                    <a:lnTo>
                      <a:pt x="460" y="196"/>
                    </a:lnTo>
                    <a:lnTo>
                      <a:pt x="472" y="196"/>
                    </a:lnTo>
                    <a:lnTo>
                      <a:pt x="472" y="219"/>
                    </a:lnTo>
                    <a:lnTo>
                      <a:pt x="485" y="219"/>
                    </a:lnTo>
                    <a:lnTo>
                      <a:pt x="485" y="241"/>
                    </a:lnTo>
                    <a:lnTo>
                      <a:pt x="498" y="241"/>
                    </a:lnTo>
                    <a:lnTo>
                      <a:pt x="498" y="252"/>
                    </a:lnTo>
                    <a:lnTo>
                      <a:pt x="509" y="252"/>
                    </a:lnTo>
                    <a:lnTo>
                      <a:pt x="509" y="264"/>
                    </a:lnTo>
                    <a:lnTo>
                      <a:pt x="522" y="264"/>
                    </a:lnTo>
                    <a:lnTo>
                      <a:pt x="522" y="287"/>
                    </a:lnTo>
                    <a:lnTo>
                      <a:pt x="535" y="287"/>
                    </a:lnTo>
                    <a:lnTo>
                      <a:pt x="535" y="300"/>
                    </a:lnTo>
                    <a:lnTo>
                      <a:pt x="547" y="300"/>
                    </a:lnTo>
                    <a:lnTo>
                      <a:pt x="547" y="323"/>
                    </a:lnTo>
                    <a:lnTo>
                      <a:pt x="560" y="323"/>
                    </a:lnTo>
                    <a:lnTo>
                      <a:pt x="560" y="357"/>
                    </a:lnTo>
                    <a:lnTo>
                      <a:pt x="574" y="357"/>
                    </a:lnTo>
                    <a:lnTo>
                      <a:pt x="574" y="368"/>
                    </a:lnTo>
                    <a:lnTo>
                      <a:pt x="587" y="368"/>
                    </a:lnTo>
                    <a:lnTo>
                      <a:pt x="587" y="379"/>
                    </a:lnTo>
                    <a:lnTo>
                      <a:pt x="752" y="379"/>
                    </a:lnTo>
                    <a:lnTo>
                      <a:pt x="752" y="391"/>
                    </a:lnTo>
                    <a:lnTo>
                      <a:pt x="777" y="391"/>
                    </a:lnTo>
                    <a:lnTo>
                      <a:pt x="777" y="403"/>
                    </a:lnTo>
                    <a:lnTo>
                      <a:pt x="805" y="403"/>
                    </a:lnTo>
                    <a:lnTo>
                      <a:pt x="805" y="415"/>
                    </a:lnTo>
                    <a:lnTo>
                      <a:pt x="829" y="415"/>
                    </a:lnTo>
                    <a:lnTo>
                      <a:pt x="829" y="426"/>
                    </a:lnTo>
                    <a:lnTo>
                      <a:pt x="854" y="426"/>
                    </a:lnTo>
                    <a:lnTo>
                      <a:pt x="854" y="438"/>
                    </a:lnTo>
                    <a:lnTo>
                      <a:pt x="868" y="438"/>
                    </a:lnTo>
                    <a:lnTo>
                      <a:pt x="868" y="450"/>
                    </a:lnTo>
                    <a:lnTo>
                      <a:pt x="880" y="450"/>
                    </a:lnTo>
                    <a:lnTo>
                      <a:pt x="880" y="483"/>
                    </a:lnTo>
                    <a:lnTo>
                      <a:pt x="892" y="483"/>
                    </a:lnTo>
                    <a:lnTo>
                      <a:pt x="892" y="506"/>
                    </a:lnTo>
                    <a:lnTo>
                      <a:pt x="905" y="506"/>
                    </a:lnTo>
                    <a:lnTo>
                      <a:pt x="905" y="519"/>
                    </a:lnTo>
                    <a:lnTo>
                      <a:pt x="916" y="519"/>
                    </a:lnTo>
                    <a:lnTo>
                      <a:pt x="916" y="531"/>
                    </a:lnTo>
                    <a:lnTo>
                      <a:pt x="957" y="531"/>
                    </a:lnTo>
                    <a:lnTo>
                      <a:pt x="957" y="519"/>
                    </a:lnTo>
                    <a:lnTo>
                      <a:pt x="994" y="519"/>
                    </a:lnTo>
                    <a:lnTo>
                      <a:pt x="994" y="506"/>
                    </a:lnTo>
                    <a:lnTo>
                      <a:pt x="1020" y="506"/>
                    </a:lnTo>
                    <a:lnTo>
                      <a:pt x="1020" y="494"/>
                    </a:lnTo>
                    <a:lnTo>
                      <a:pt x="1032" y="494"/>
                    </a:lnTo>
                    <a:lnTo>
                      <a:pt x="1032" y="483"/>
                    </a:lnTo>
                    <a:lnTo>
                      <a:pt x="1047" y="483"/>
                    </a:lnTo>
                    <a:lnTo>
                      <a:pt x="1047" y="472"/>
                    </a:lnTo>
                    <a:lnTo>
                      <a:pt x="1059" y="472"/>
                    </a:lnTo>
                    <a:lnTo>
                      <a:pt x="1059" y="460"/>
                    </a:lnTo>
                    <a:lnTo>
                      <a:pt x="1072" y="460"/>
                    </a:lnTo>
                    <a:lnTo>
                      <a:pt x="1072" y="450"/>
                    </a:lnTo>
                    <a:lnTo>
                      <a:pt x="1085" y="450"/>
                    </a:lnTo>
                    <a:lnTo>
                      <a:pt x="1085" y="438"/>
                    </a:lnTo>
                    <a:lnTo>
                      <a:pt x="1109" y="438"/>
                    </a:lnTo>
                    <a:lnTo>
                      <a:pt x="1109" y="426"/>
                    </a:lnTo>
                    <a:lnTo>
                      <a:pt x="1123" y="426"/>
                    </a:lnTo>
                    <a:lnTo>
                      <a:pt x="1123" y="415"/>
                    </a:lnTo>
                    <a:lnTo>
                      <a:pt x="1134" y="415"/>
                    </a:lnTo>
                    <a:lnTo>
                      <a:pt x="1134" y="403"/>
                    </a:lnTo>
                    <a:lnTo>
                      <a:pt x="1199" y="403"/>
                    </a:lnTo>
                    <a:lnTo>
                      <a:pt x="1199" y="415"/>
                    </a:lnTo>
                    <a:lnTo>
                      <a:pt x="1212" y="415"/>
                    </a:lnTo>
                    <a:lnTo>
                      <a:pt x="1212" y="438"/>
                    </a:lnTo>
                    <a:lnTo>
                      <a:pt x="1225" y="438"/>
                    </a:lnTo>
                    <a:lnTo>
                      <a:pt x="1225" y="460"/>
                    </a:lnTo>
                    <a:lnTo>
                      <a:pt x="1237" y="460"/>
                    </a:lnTo>
                    <a:lnTo>
                      <a:pt x="1237" y="472"/>
                    </a:lnTo>
                    <a:lnTo>
                      <a:pt x="1225" y="472"/>
                    </a:lnTo>
                    <a:lnTo>
                      <a:pt x="1225" y="483"/>
                    </a:lnTo>
                    <a:lnTo>
                      <a:pt x="1212" y="483"/>
                    </a:lnTo>
                    <a:lnTo>
                      <a:pt x="1212" y="668"/>
                    </a:lnTo>
                    <a:lnTo>
                      <a:pt x="1199" y="668"/>
                    </a:lnTo>
                    <a:lnTo>
                      <a:pt x="1199" y="713"/>
                    </a:lnTo>
                    <a:lnTo>
                      <a:pt x="1187" y="713"/>
                    </a:lnTo>
                    <a:lnTo>
                      <a:pt x="1187" y="772"/>
                    </a:lnTo>
                    <a:lnTo>
                      <a:pt x="1174" y="772"/>
                    </a:lnTo>
                    <a:lnTo>
                      <a:pt x="1171" y="801"/>
                    </a:lnTo>
                    <a:lnTo>
                      <a:pt x="1099" y="802"/>
                    </a:lnTo>
                    <a:lnTo>
                      <a:pt x="1085" y="784"/>
                    </a:lnTo>
                    <a:lnTo>
                      <a:pt x="1085" y="795"/>
                    </a:lnTo>
                    <a:lnTo>
                      <a:pt x="1059" y="795"/>
                    </a:lnTo>
                    <a:lnTo>
                      <a:pt x="1059" y="806"/>
                    </a:lnTo>
                    <a:lnTo>
                      <a:pt x="1047" y="806"/>
                    </a:lnTo>
                    <a:lnTo>
                      <a:pt x="1047" y="829"/>
                    </a:lnTo>
                    <a:lnTo>
                      <a:pt x="1032" y="829"/>
                    </a:lnTo>
                    <a:lnTo>
                      <a:pt x="1032" y="864"/>
                    </a:lnTo>
                    <a:lnTo>
                      <a:pt x="1047" y="864"/>
                    </a:lnTo>
                    <a:lnTo>
                      <a:pt x="1047" y="887"/>
                    </a:lnTo>
                    <a:lnTo>
                      <a:pt x="1059" y="887"/>
                    </a:lnTo>
                    <a:lnTo>
                      <a:pt x="1059" y="898"/>
                    </a:lnTo>
                    <a:lnTo>
                      <a:pt x="1072" y="898"/>
                    </a:lnTo>
                    <a:lnTo>
                      <a:pt x="1072" y="933"/>
                    </a:lnTo>
                    <a:lnTo>
                      <a:pt x="1085" y="933"/>
                    </a:lnTo>
                    <a:lnTo>
                      <a:pt x="1085" y="991"/>
                    </a:lnTo>
                    <a:lnTo>
                      <a:pt x="1059" y="991"/>
                    </a:lnTo>
                    <a:lnTo>
                      <a:pt x="1059" y="1003"/>
                    </a:lnTo>
                    <a:lnTo>
                      <a:pt x="1047" y="1003"/>
                    </a:lnTo>
                    <a:lnTo>
                      <a:pt x="1047" y="991"/>
                    </a:lnTo>
                    <a:lnTo>
                      <a:pt x="1020" y="991"/>
                    </a:lnTo>
                    <a:lnTo>
                      <a:pt x="1020" y="980"/>
                    </a:lnTo>
                    <a:lnTo>
                      <a:pt x="944" y="980"/>
                    </a:lnTo>
                    <a:lnTo>
                      <a:pt x="944" y="991"/>
                    </a:lnTo>
                    <a:lnTo>
                      <a:pt x="931" y="991"/>
                    </a:lnTo>
                    <a:lnTo>
                      <a:pt x="931" y="1003"/>
                    </a:lnTo>
                    <a:lnTo>
                      <a:pt x="916" y="1003"/>
                    </a:lnTo>
                    <a:lnTo>
                      <a:pt x="916" y="1014"/>
                    </a:lnTo>
                    <a:lnTo>
                      <a:pt x="905" y="1014"/>
                    </a:lnTo>
                    <a:lnTo>
                      <a:pt x="905" y="1025"/>
                    </a:lnTo>
                    <a:lnTo>
                      <a:pt x="868" y="1025"/>
                    </a:lnTo>
                    <a:lnTo>
                      <a:pt x="868" y="1014"/>
                    </a:lnTo>
                    <a:lnTo>
                      <a:pt x="854" y="1014"/>
                    </a:lnTo>
                    <a:lnTo>
                      <a:pt x="854" y="1003"/>
                    </a:lnTo>
                    <a:lnTo>
                      <a:pt x="842" y="1003"/>
                    </a:lnTo>
                    <a:lnTo>
                      <a:pt x="842" y="991"/>
                    </a:lnTo>
                    <a:lnTo>
                      <a:pt x="829" y="991"/>
                    </a:lnTo>
                    <a:lnTo>
                      <a:pt x="829" y="968"/>
                    </a:lnTo>
                    <a:lnTo>
                      <a:pt x="816" y="968"/>
                    </a:lnTo>
                    <a:lnTo>
                      <a:pt x="816" y="957"/>
                    </a:lnTo>
                    <a:lnTo>
                      <a:pt x="805" y="957"/>
                    </a:lnTo>
                    <a:lnTo>
                      <a:pt x="805" y="944"/>
                    </a:lnTo>
                    <a:lnTo>
                      <a:pt x="790" y="944"/>
                    </a:lnTo>
                    <a:lnTo>
                      <a:pt x="790" y="957"/>
                    </a:lnTo>
                    <a:lnTo>
                      <a:pt x="777" y="957"/>
                    </a:lnTo>
                    <a:lnTo>
                      <a:pt x="777" y="980"/>
                    </a:lnTo>
                    <a:lnTo>
                      <a:pt x="764" y="980"/>
                    </a:lnTo>
                    <a:lnTo>
                      <a:pt x="764" y="968"/>
                    </a:lnTo>
                    <a:lnTo>
                      <a:pt x="752" y="968"/>
                    </a:lnTo>
                    <a:lnTo>
                      <a:pt x="752" y="980"/>
                    </a:lnTo>
                    <a:lnTo>
                      <a:pt x="740" y="980"/>
                    </a:lnTo>
                    <a:lnTo>
                      <a:pt x="740" y="968"/>
                    </a:lnTo>
                    <a:lnTo>
                      <a:pt x="727" y="968"/>
                    </a:lnTo>
                    <a:lnTo>
                      <a:pt x="727" y="957"/>
                    </a:lnTo>
                    <a:lnTo>
                      <a:pt x="703" y="957"/>
                    </a:lnTo>
                    <a:lnTo>
                      <a:pt x="703" y="944"/>
                    </a:lnTo>
                    <a:lnTo>
                      <a:pt x="689" y="944"/>
                    </a:lnTo>
                    <a:lnTo>
                      <a:pt x="689" y="933"/>
                    </a:lnTo>
                    <a:lnTo>
                      <a:pt x="675" y="933"/>
                    </a:lnTo>
                    <a:lnTo>
                      <a:pt x="675" y="921"/>
                    </a:lnTo>
                    <a:lnTo>
                      <a:pt x="662" y="921"/>
                    </a:lnTo>
                    <a:lnTo>
                      <a:pt x="662" y="910"/>
                    </a:lnTo>
                    <a:lnTo>
                      <a:pt x="649" y="910"/>
                    </a:lnTo>
                    <a:lnTo>
                      <a:pt x="649" y="898"/>
                    </a:lnTo>
                    <a:lnTo>
                      <a:pt x="611" y="898"/>
                    </a:lnTo>
                    <a:lnTo>
                      <a:pt x="611" y="910"/>
                    </a:lnTo>
                    <a:lnTo>
                      <a:pt x="574" y="910"/>
                    </a:lnTo>
                    <a:lnTo>
                      <a:pt x="574" y="898"/>
                    </a:lnTo>
                    <a:lnTo>
                      <a:pt x="460" y="898"/>
                    </a:lnTo>
                    <a:lnTo>
                      <a:pt x="460" y="910"/>
                    </a:lnTo>
                    <a:lnTo>
                      <a:pt x="432" y="910"/>
                    </a:lnTo>
                    <a:lnTo>
                      <a:pt x="432" y="898"/>
                    </a:lnTo>
                    <a:lnTo>
                      <a:pt x="407" y="898"/>
                    </a:lnTo>
                    <a:lnTo>
                      <a:pt x="407" y="887"/>
                    </a:lnTo>
                    <a:lnTo>
                      <a:pt x="395" y="887"/>
                    </a:lnTo>
                    <a:lnTo>
                      <a:pt x="395" y="864"/>
                    </a:lnTo>
                    <a:lnTo>
                      <a:pt x="383" y="864"/>
                    </a:lnTo>
                    <a:lnTo>
                      <a:pt x="383" y="840"/>
                    </a:lnTo>
                    <a:lnTo>
                      <a:pt x="357" y="840"/>
                    </a:lnTo>
                    <a:lnTo>
                      <a:pt x="357" y="829"/>
                    </a:lnTo>
                    <a:lnTo>
                      <a:pt x="331" y="829"/>
                    </a:lnTo>
                    <a:lnTo>
                      <a:pt x="331" y="840"/>
                    </a:lnTo>
                    <a:lnTo>
                      <a:pt x="293" y="840"/>
                    </a:lnTo>
                    <a:lnTo>
                      <a:pt x="293" y="806"/>
                    </a:lnTo>
                    <a:lnTo>
                      <a:pt x="305" y="806"/>
                    </a:lnTo>
                    <a:lnTo>
                      <a:pt x="305" y="784"/>
                    </a:lnTo>
                    <a:lnTo>
                      <a:pt x="293" y="784"/>
                    </a:lnTo>
                    <a:lnTo>
                      <a:pt x="293" y="772"/>
                    </a:lnTo>
                    <a:lnTo>
                      <a:pt x="267" y="772"/>
                    </a:lnTo>
                    <a:lnTo>
                      <a:pt x="267" y="761"/>
                    </a:lnTo>
                    <a:lnTo>
                      <a:pt x="255" y="761"/>
                    </a:lnTo>
                    <a:lnTo>
                      <a:pt x="255" y="750"/>
                    </a:lnTo>
                    <a:lnTo>
                      <a:pt x="242" y="750"/>
                    </a:lnTo>
                    <a:lnTo>
                      <a:pt x="242" y="725"/>
                    </a:lnTo>
                    <a:lnTo>
                      <a:pt x="229" y="725"/>
                    </a:lnTo>
                    <a:lnTo>
                      <a:pt x="229" y="703"/>
                    </a:lnTo>
                    <a:lnTo>
                      <a:pt x="242" y="703"/>
                    </a:lnTo>
                    <a:lnTo>
                      <a:pt x="242" y="680"/>
                    </a:lnTo>
                    <a:lnTo>
                      <a:pt x="255" y="680"/>
                    </a:lnTo>
                    <a:lnTo>
                      <a:pt x="255" y="668"/>
                    </a:lnTo>
                    <a:lnTo>
                      <a:pt x="267" y="668"/>
                    </a:lnTo>
                    <a:lnTo>
                      <a:pt x="267" y="657"/>
                    </a:lnTo>
                    <a:lnTo>
                      <a:pt x="279" y="657"/>
                    </a:lnTo>
                    <a:lnTo>
                      <a:pt x="279" y="635"/>
                    </a:lnTo>
                    <a:lnTo>
                      <a:pt x="293" y="635"/>
                    </a:lnTo>
                    <a:lnTo>
                      <a:pt x="293" y="621"/>
                    </a:lnTo>
                    <a:lnTo>
                      <a:pt x="305" y="621"/>
                    </a:lnTo>
                    <a:lnTo>
                      <a:pt x="305" y="599"/>
                    </a:lnTo>
                    <a:lnTo>
                      <a:pt x="331" y="599"/>
                    </a:lnTo>
                    <a:lnTo>
                      <a:pt x="331" y="586"/>
                    </a:lnTo>
                    <a:lnTo>
                      <a:pt x="357" y="586"/>
                    </a:lnTo>
                    <a:lnTo>
                      <a:pt x="357" y="564"/>
                    </a:lnTo>
                    <a:lnTo>
                      <a:pt x="369" y="564"/>
                    </a:lnTo>
                    <a:lnTo>
                      <a:pt x="369" y="494"/>
                    </a:lnTo>
                    <a:lnTo>
                      <a:pt x="383" y="494"/>
                    </a:lnTo>
                    <a:lnTo>
                      <a:pt x="383" y="472"/>
                    </a:lnTo>
                    <a:lnTo>
                      <a:pt x="395" y="472"/>
                    </a:lnTo>
                    <a:lnTo>
                      <a:pt x="395" y="426"/>
                    </a:lnTo>
                    <a:lnTo>
                      <a:pt x="383" y="426"/>
                    </a:lnTo>
                    <a:lnTo>
                      <a:pt x="383" y="345"/>
                    </a:lnTo>
                    <a:lnTo>
                      <a:pt x="395" y="345"/>
                    </a:lnTo>
                    <a:lnTo>
                      <a:pt x="395" y="323"/>
                    </a:lnTo>
                    <a:lnTo>
                      <a:pt x="407" y="323"/>
                    </a:lnTo>
                    <a:lnTo>
                      <a:pt x="407" y="230"/>
                    </a:lnTo>
                    <a:lnTo>
                      <a:pt x="383" y="230"/>
                    </a:lnTo>
                    <a:lnTo>
                      <a:pt x="383" y="219"/>
                    </a:lnTo>
                    <a:lnTo>
                      <a:pt x="369" y="219"/>
                    </a:lnTo>
                    <a:lnTo>
                      <a:pt x="369" y="207"/>
                    </a:lnTo>
                    <a:lnTo>
                      <a:pt x="318" y="207"/>
                    </a:lnTo>
                    <a:lnTo>
                      <a:pt x="318" y="219"/>
                    </a:lnTo>
                    <a:lnTo>
                      <a:pt x="305" y="219"/>
                    </a:lnTo>
                    <a:lnTo>
                      <a:pt x="305" y="230"/>
                    </a:lnTo>
                    <a:lnTo>
                      <a:pt x="279" y="230"/>
                    </a:lnTo>
                    <a:lnTo>
                      <a:pt x="279" y="241"/>
                    </a:lnTo>
                    <a:lnTo>
                      <a:pt x="242" y="241"/>
                    </a:lnTo>
                    <a:lnTo>
                      <a:pt x="242" y="252"/>
                    </a:lnTo>
                    <a:lnTo>
                      <a:pt x="218" y="252"/>
                    </a:lnTo>
                    <a:lnTo>
                      <a:pt x="218" y="264"/>
                    </a:lnTo>
                    <a:lnTo>
                      <a:pt x="190" y="264"/>
                    </a:lnTo>
                    <a:lnTo>
                      <a:pt x="190" y="252"/>
                    </a:lnTo>
                    <a:lnTo>
                      <a:pt x="164" y="252"/>
                    </a:lnTo>
                    <a:lnTo>
                      <a:pt x="164" y="241"/>
                    </a:lnTo>
                    <a:lnTo>
                      <a:pt x="153" y="241"/>
                    </a:lnTo>
                    <a:lnTo>
                      <a:pt x="153" y="230"/>
                    </a:lnTo>
                    <a:lnTo>
                      <a:pt x="140" y="230"/>
                    </a:lnTo>
                    <a:lnTo>
                      <a:pt x="140" y="219"/>
                    </a:lnTo>
                    <a:lnTo>
                      <a:pt x="127" y="219"/>
                    </a:lnTo>
                    <a:lnTo>
                      <a:pt x="127" y="184"/>
                    </a:lnTo>
                    <a:lnTo>
                      <a:pt x="115" y="184"/>
                    </a:lnTo>
                    <a:lnTo>
                      <a:pt x="115" y="160"/>
                    </a:lnTo>
                    <a:lnTo>
                      <a:pt x="102" y="160"/>
                    </a:lnTo>
                    <a:lnTo>
                      <a:pt x="102" y="149"/>
                    </a:lnTo>
                    <a:lnTo>
                      <a:pt x="12" y="149"/>
                    </a:lnTo>
                    <a:lnTo>
                      <a:pt x="12" y="138"/>
                    </a:lnTo>
                    <a:lnTo>
                      <a:pt x="0" y="138"/>
                    </a:lnTo>
                    <a:lnTo>
                      <a:pt x="0" y="114"/>
                    </a:lnTo>
                    <a:lnTo>
                      <a:pt x="12" y="114"/>
                    </a:lnTo>
                    <a:lnTo>
                      <a:pt x="12" y="46"/>
                    </a:lnTo>
                    <a:lnTo>
                      <a:pt x="24" y="46"/>
                    </a:lnTo>
                    <a:lnTo>
                      <a:pt x="24" y="33"/>
                    </a:lnTo>
                    <a:lnTo>
                      <a:pt x="51" y="33"/>
                    </a:lnTo>
                    <a:lnTo>
                      <a:pt x="51" y="22"/>
                    </a:lnTo>
                    <a:lnTo>
                      <a:pt x="90" y="22"/>
                    </a:lnTo>
                    <a:lnTo>
                      <a:pt x="90" y="11"/>
                    </a:lnTo>
                    <a:lnTo>
                      <a:pt x="140" y="11"/>
                    </a:lnTo>
                    <a:lnTo>
                      <a:pt x="140" y="0"/>
                    </a:lnTo>
                    <a:close/>
                  </a:path>
                </a:pathLst>
              </a:custGeom>
              <a:noFill/>
              <a:ln w="7938" cap="rnd" cmpd="sng">
                <a:solidFill>
                  <a:srgbClr val="CC99FF"/>
                </a:solidFill>
                <a:miter lim="800000"/>
                <a:headEnd/>
                <a:tailEnd/>
              </a:ln>
            </p:spPr>
            <p:txBody>
              <a:bodyPr/>
              <a:lstStyle/>
              <a:p>
                <a:pPr>
                  <a:buClr>
                    <a:srgbClr val="000000"/>
                  </a:buClr>
                  <a:buSzPct val="100000"/>
                  <a:defRPr/>
                </a:pPr>
                <a:endParaRPr lang="zh-CN" altLang="en-US">
                  <a:latin typeface="+mj-lt"/>
                </a:endParaRPr>
              </a:p>
            </p:txBody>
          </p:sp>
        </p:grpSp>
        <p:grpSp>
          <p:nvGrpSpPr>
            <p:cNvPr id="60499" name="Group 82"/>
            <p:cNvGrpSpPr>
              <a:grpSpLocks/>
            </p:cNvGrpSpPr>
            <p:nvPr/>
          </p:nvGrpSpPr>
          <p:grpSpPr bwMode="auto">
            <a:xfrm>
              <a:off x="4694" y="2528"/>
              <a:ext cx="93" cy="93"/>
              <a:chOff x="0" y="0"/>
              <a:chExt cx="93" cy="93"/>
            </a:xfrm>
          </p:grpSpPr>
          <p:sp>
            <p:nvSpPr>
              <p:cNvPr id="28755" name="Freeform 83"/>
              <p:cNvSpPr>
                <a:spLocks/>
              </p:cNvSpPr>
              <p:nvPr/>
            </p:nvSpPr>
            <p:spPr bwMode="auto">
              <a:xfrm>
                <a:off x="0" y="0"/>
                <a:ext cx="93" cy="93"/>
              </a:xfrm>
              <a:custGeom>
                <a:avLst/>
                <a:gdLst>
                  <a:gd name="T0" fmla="*/ 0 w 93"/>
                  <a:gd name="T1" fmla="*/ 0 h 93"/>
                  <a:gd name="T2" fmla="*/ 93 w 93"/>
                  <a:gd name="T3" fmla="*/ 93 h 93"/>
                </a:gdLst>
                <a:ahLst/>
                <a:cxnLst>
                  <a:cxn ang="0">
                    <a:pos x="27" y="0"/>
                  </a:cxn>
                  <a:cxn ang="0">
                    <a:pos x="52" y="12"/>
                  </a:cxn>
                  <a:cxn ang="0">
                    <a:pos x="67" y="24"/>
                  </a:cxn>
                  <a:cxn ang="0">
                    <a:pos x="80" y="24"/>
                  </a:cxn>
                  <a:cxn ang="0">
                    <a:pos x="92" y="42"/>
                  </a:cxn>
                  <a:cxn ang="0">
                    <a:pos x="93" y="62"/>
                  </a:cxn>
                  <a:cxn ang="0">
                    <a:pos x="80" y="73"/>
                  </a:cxn>
                  <a:cxn ang="0">
                    <a:pos x="67" y="73"/>
                  </a:cxn>
                  <a:cxn ang="0">
                    <a:pos x="67" y="84"/>
                  </a:cxn>
                  <a:cxn ang="0">
                    <a:pos x="44" y="84"/>
                  </a:cxn>
                  <a:cxn ang="0">
                    <a:pos x="35" y="93"/>
                  </a:cxn>
                  <a:cxn ang="0">
                    <a:pos x="16" y="72"/>
                  </a:cxn>
                  <a:cxn ang="0">
                    <a:pos x="0" y="56"/>
                  </a:cxn>
                  <a:cxn ang="0">
                    <a:pos x="7" y="37"/>
                  </a:cxn>
                  <a:cxn ang="0">
                    <a:pos x="10" y="29"/>
                  </a:cxn>
                  <a:cxn ang="0">
                    <a:pos x="12" y="21"/>
                  </a:cxn>
                  <a:cxn ang="0">
                    <a:pos x="13" y="9"/>
                  </a:cxn>
                  <a:cxn ang="0">
                    <a:pos x="27" y="0"/>
                  </a:cxn>
                </a:cxnLst>
                <a:rect l="T0" t="T1" r="T2" b="T3"/>
                <a:pathLst>
                  <a:path w="93" h="93">
                    <a:moveTo>
                      <a:pt x="27" y="0"/>
                    </a:moveTo>
                    <a:lnTo>
                      <a:pt x="52" y="12"/>
                    </a:lnTo>
                    <a:lnTo>
                      <a:pt x="67" y="24"/>
                    </a:lnTo>
                    <a:lnTo>
                      <a:pt x="80" y="24"/>
                    </a:lnTo>
                    <a:lnTo>
                      <a:pt x="92" y="42"/>
                    </a:lnTo>
                    <a:lnTo>
                      <a:pt x="93" y="62"/>
                    </a:lnTo>
                    <a:lnTo>
                      <a:pt x="80" y="73"/>
                    </a:lnTo>
                    <a:lnTo>
                      <a:pt x="67" y="73"/>
                    </a:lnTo>
                    <a:lnTo>
                      <a:pt x="67" y="84"/>
                    </a:lnTo>
                    <a:lnTo>
                      <a:pt x="44" y="84"/>
                    </a:lnTo>
                    <a:lnTo>
                      <a:pt x="35" y="93"/>
                    </a:lnTo>
                    <a:lnTo>
                      <a:pt x="16" y="72"/>
                    </a:lnTo>
                    <a:lnTo>
                      <a:pt x="0" y="56"/>
                    </a:lnTo>
                    <a:lnTo>
                      <a:pt x="7" y="37"/>
                    </a:lnTo>
                    <a:lnTo>
                      <a:pt x="10" y="29"/>
                    </a:lnTo>
                    <a:lnTo>
                      <a:pt x="12" y="21"/>
                    </a:lnTo>
                    <a:lnTo>
                      <a:pt x="13" y="9"/>
                    </a:lnTo>
                    <a:lnTo>
                      <a:pt x="27"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756" name="Freeform 84"/>
              <p:cNvSpPr>
                <a:spLocks/>
              </p:cNvSpPr>
              <p:nvPr/>
            </p:nvSpPr>
            <p:spPr bwMode="auto">
              <a:xfrm>
                <a:off x="0" y="0"/>
                <a:ext cx="93" cy="93"/>
              </a:xfrm>
              <a:custGeom>
                <a:avLst/>
                <a:gdLst>
                  <a:gd name="T0" fmla="*/ 0 w 93"/>
                  <a:gd name="T1" fmla="*/ 0 h 93"/>
                  <a:gd name="T2" fmla="*/ 93 w 93"/>
                  <a:gd name="T3" fmla="*/ 93 h 93"/>
                </a:gdLst>
                <a:ahLst/>
                <a:cxnLst>
                  <a:cxn ang="0">
                    <a:pos x="27" y="0"/>
                  </a:cxn>
                  <a:cxn ang="0">
                    <a:pos x="52" y="12"/>
                  </a:cxn>
                  <a:cxn ang="0">
                    <a:pos x="67" y="24"/>
                  </a:cxn>
                  <a:cxn ang="0">
                    <a:pos x="80" y="24"/>
                  </a:cxn>
                  <a:cxn ang="0">
                    <a:pos x="92" y="42"/>
                  </a:cxn>
                  <a:cxn ang="0">
                    <a:pos x="93" y="62"/>
                  </a:cxn>
                  <a:cxn ang="0">
                    <a:pos x="80" y="73"/>
                  </a:cxn>
                  <a:cxn ang="0">
                    <a:pos x="67" y="73"/>
                  </a:cxn>
                  <a:cxn ang="0">
                    <a:pos x="67" y="84"/>
                  </a:cxn>
                  <a:cxn ang="0">
                    <a:pos x="44" y="84"/>
                  </a:cxn>
                  <a:cxn ang="0">
                    <a:pos x="35" y="93"/>
                  </a:cxn>
                  <a:cxn ang="0">
                    <a:pos x="16" y="72"/>
                  </a:cxn>
                  <a:cxn ang="0">
                    <a:pos x="0" y="56"/>
                  </a:cxn>
                  <a:cxn ang="0">
                    <a:pos x="7" y="37"/>
                  </a:cxn>
                  <a:cxn ang="0">
                    <a:pos x="10" y="29"/>
                  </a:cxn>
                  <a:cxn ang="0">
                    <a:pos x="12" y="21"/>
                  </a:cxn>
                  <a:cxn ang="0">
                    <a:pos x="13" y="9"/>
                  </a:cxn>
                  <a:cxn ang="0">
                    <a:pos x="27" y="0"/>
                  </a:cxn>
                </a:cxnLst>
                <a:rect l="T0" t="T1" r="T2" b="T3"/>
                <a:pathLst>
                  <a:path w="93" h="93">
                    <a:moveTo>
                      <a:pt x="27" y="0"/>
                    </a:moveTo>
                    <a:lnTo>
                      <a:pt x="52" y="12"/>
                    </a:lnTo>
                    <a:lnTo>
                      <a:pt x="67" y="24"/>
                    </a:lnTo>
                    <a:lnTo>
                      <a:pt x="80" y="24"/>
                    </a:lnTo>
                    <a:lnTo>
                      <a:pt x="92" y="42"/>
                    </a:lnTo>
                    <a:lnTo>
                      <a:pt x="93" y="62"/>
                    </a:lnTo>
                    <a:lnTo>
                      <a:pt x="80" y="73"/>
                    </a:lnTo>
                    <a:lnTo>
                      <a:pt x="67" y="73"/>
                    </a:lnTo>
                    <a:lnTo>
                      <a:pt x="67" y="84"/>
                    </a:lnTo>
                    <a:lnTo>
                      <a:pt x="44" y="84"/>
                    </a:lnTo>
                    <a:lnTo>
                      <a:pt x="35" y="93"/>
                    </a:lnTo>
                    <a:lnTo>
                      <a:pt x="16" y="72"/>
                    </a:lnTo>
                    <a:lnTo>
                      <a:pt x="0" y="56"/>
                    </a:lnTo>
                    <a:lnTo>
                      <a:pt x="7" y="37"/>
                    </a:lnTo>
                    <a:lnTo>
                      <a:pt x="10" y="29"/>
                    </a:lnTo>
                    <a:lnTo>
                      <a:pt x="12" y="21"/>
                    </a:lnTo>
                    <a:lnTo>
                      <a:pt x="13" y="9"/>
                    </a:lnTo>
                    <a:lnTo>
                      <a:pt x="27"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00" name="Group 85"/>
            <p:cNvGrpSpPr>
              <a:grpSpLocks/>
            </p:cNvGrpSpPr>
            <p:nvPr/>
          </p:nvGrpSpPr>
          <p:grpSpPr bwMode="auto">
            <a:xfrm>
              <a:off x="4463" y="829"/>
              <a:ext cx="894" cy="564"/>
              <a:chOff x="0" y="0"/>
              <a:chExt cx="894" cy="564"/>
            </a:xfrm>
          </p:grpSpPr>
          <p:sp>
            <p:nvSpPr>
              <p:cNvPr id="28758" name="Freeform 86"/>
              <p:cNvSpPr>
                <a:spLocks/>
              </p:cNvSpPr>
              <p:nvPr/>
            </p:nvSpPr>
            <p:spPr bwMode="auto">
              <a:xfrm>
                <a:off x="0" y="0"/>
                <a:ext cx="894" cy="564"/>
              </a:xfrm>
              <a:custGeom>
                <a:avLst/>
                <a:gdLst>
                  <a:gd name="T0" fmla="*/ 0 w 894"/>
                  <a:gd name="T1" fmla="*/ 0 h 564"/>
                  <a:gd name="T2" fmla="*/ 894 w 894"/>
                  <a:gd name="T3" fmla="*/ 564 h 564"/>
                </a:gdLst>
                <a:ahLst/>
                <a:cxnLst>
                  <a:cxn ang="0">
                    <a:pos x="155" y="11"/>
                  </a:cxn>
                  <a:cxn ang="0">
                    <a:pos x="193" y="36"/>
                  </a:cxn>
                  <a:cxn ang="0">
                    <a:pos x="205" y="70"/>
                  </a:cxn>
                  <a:cxn ang="0">
                    <a:pos x="257" y="81"/>
                  </a:cxn>
                  <a:cxn ang="0">
                    <a:pos x="371" y="81"/>
                  </a:cxn>
                  <a:cxn ang="0">
                    <a:pos x="447" y="70"/>
                  </a:cxn>
                  <a:cxn ang="0">
                    <a:pos x="459" y="92"/>
                  </a:cxn>
                  <a:cxn ang="0">
                    <a:pos x="487" y="104"/>
                  </a:cxn>
                  <a:cxn ang="0">
                    <a:pos x="500" y="129"/>
                  </a:cxn>
                  <a:cxn ang="0">
                    <a:pos x="537" y="140"/>
                  </a:cxn>
                  <a:cxn ang="0">
                    <a:pos x="550" y="138"/>
                  </a:cxn>
                  <a:cxn ang="0">
                    <a:pos x="572" y="152"/>
                  </a:cxn>
                  <a:cxn ang="0">
                    <a:pos x="588" y="115"/>
                  </a:cxn>
                  <a:cxn ang="0">
                    <a:pos x="615" y="129"/>
                  </a:cxn>
                  <a:cxn ang="0">
                    <a:pos x="625" y="161"/>
                  </a:cxn>
                  <a:cxn ang="0">
                    <a:pos x="652" y="173"/>
                  </a:cxn>
                  <a:cxn ang="0">
                    <a:pos x="664" y="196"/>
                  </a:cxn>
                  <a:cxn ang="0">
                    <a:pos x="714" y="185"/>
                  </a:cxn>
                  <a:cxn ang="0">
                    <a:pos x="729" y="162"/>
                  </a:cxn>
                  <a:cxn ang="0">
                    <a:pos x="817" y="152"/>
                  </a:cxn>
                  <a:cxn ang="0">
                    <a:pos x="844" y="173"/>
                  </a:cxn>
                  <a:cxn ang="0">
                    <a:pos x="882" y="185"/>
                  </a:cxn>
                  <a:cxn ang="0">
                    <a:pos x="894" y="219"/>
                  </a:cxn>
                  <a:cxn ang="0">
                    <a:pos x="869" y="243"/>
                  </a:cxn>
                  <a:cxn ang="0">
                    <a:pos x="855" y="277"/>
                  </a:cxn>
                  <a:cxn ang="0">
                    <a:pos x="792" y="300"/>
                  </a:cxn>
                  <a:cxn ang="0">
                    <a:pos x="766" y="323"/>
                  </a:cxn>
                  <a:cxn ang="0">
                    <a:pos x="753" y="345"/>
                  </a:cxn>
                  <a:cxn ang="0">
                    <a:pos x="729" y="369"/>
                  </a:cxn>
                  <a:cxn ang="0">
                    <a:pos x="714" y="400"/>
                  </a:cxn>
                  <a:cxn ang="0">
                    <a:pos x="677" y="462"/>
                  </a:cxn>
                  <a:cxn ang="0">
                    <a:pos x="642" y="505"/>
                  </a:cxn>
                  <a:cxn ang="0">
                    <a:pos x="552" y="486"/>
                  </a:cxn>
                  <a:cxn ang="0">
                    <a:pos x="524" y="496"/>
                  </a:cxn>
                  <a:cxn ang="0">
                    <a:pos x="511" y="542"/>
                  </a:cxn>
                  <a:cxn ang="0">
                    <a:pos x="472" y="553"/>
                  </a:cxn>
                  <a:cxn ang="0">
                    <a:pos x="459" y="530"/>
                  </a:cxn>
                  <a:cxn ang="0">
                    <a:pos x="435" y="507"/>
                  </a:cxn>
                  <a:cxn ang="0">
                    <a:pos x="422" y="485"/>
                  </a:cxn>
                  <a:cxn ang="0">
                    <a:pos x="397" y="437"/>
                  </a:cxn>
                  <a:cxn ang="0">
                    <a:pos x="384" y="404"/>
                  </a:cxn>
                  <a:cxn ang="0">
                    <a:pos x="357" y="393"/>
                  </a:cxn>
                  <a:cxn ang="0">
                    <a:pos x="345" y="369"/>
                  </a:cxn>
                  <a:cxn ang="0">
                    <a:pos x="295" y="359"/>
                  </a:cxn>
                  <a:cxn ang="0">
                    <a:pos x="269" y="335"/>
                  </a:cxn>
                  <a:cxn ang="0">
                    <a:pos x="217" y="345"/>
                  </a:cxn>
                  <a:cxn ang="0">
                    <a:pos x="205" y="323"/>
                  </a:cxn>
                  <a:cxn ang="0">
                    <a:pos x="193" y="277"/>
                  </a:cxn>
                  <a:cxn ang="0">
                    <a:pos x="166" y="255"/>
                  </a:cxn>
                  <a:cxn ang="0">
                    <a:pos x="155" y="230"/>
                  </a:cxn>
                  <a:cxn ang="0">
                    <a:pos x="64" y="243"/>
                  </a:cxn>
                  <a:cxn ang="0">
                    <a:pos x="53" y="196"/>
                  </a:cxn>
                  <a:cxn ang="0">
                    <a:pos x="26" y="140"/>
                  </a:cxn>
                  <a:cxn ang="0">
                    <a:pos x="14" y="92"/>
                  </a:cxn>
                  <a:cxn ang="0">
                    <a:pos x="14" y="81"/>
                  </a:cxn>
                  <a:cxn ang="0">
                    <a:pos x="64" y="59"/>
                  </a:cxn>
                  <a:cxn ang="0">
                    <a:pos x="90" y="36"/>
                  </a:cxn>
                  <a:cxn ang="0">
                    <a:pos x="129" y="0"/>
                  </a:cxn>
                </a:cxnLst>
                <a:rect l="T0" t="T1" r="T2" b="T3"/>
                <a:pathLst>
                  <a:path w="894" h="564">
                    <a:moveTo>
                      <a:pt x="129" y="0"/>
                    </a:moveTo>
                    <a:lnTo>
                      <a:pt x="155" y="0"/>
                    </a:lnTo>
                    <a:lnTo>
                      <a:pt x="155" y="11"/>
                    </a:lnTo>
                    <a:lnTo>
                      <a:pt x="179" y="11"/>
                    </a:lnTo>
                    <a:lnTo>
                      <a:pt x="179" y="36"/>
                    </a:lnTo>
                    <a:lnTo>
                      <a:pt x="193" y="36"/>
                    </a:lnTo>
                    <a:lnTo>
                      <a:pt x="193" y="59"/>
                    </a:lnTo>
                    <a:lnTo>
                      <a:pt x="205" y="59"/>
                    </a:lnTo>
                    <a:lnTo>
                      <a:pt x="205" y="70"/>
                    </a:lnTo>
                    <a:lnTo>
                      <a:pt x="230" y="70"/>
                    </a:lnTo>
                    <a:lnTo>
                      <a:pt x="230" y="81"/>
                    </a:lnTo>
                    <a:lnTo>
                      <a:pt x="257" y="81"/>
                    </a:lnTo>
                    <a:lnTo>
                      <a:pt x="257" y="70"/>
                    </a:lnTo>
                    <a:lnTo>
                      <a:pt x="371" y="70"/>
                    </a:lnTo>
                    <a:lnTo>
                      <a:pt x="371" y="81"/>
                    </a:lnTo>
                    <a:lnTo>
                      <a:pt x="408" y="81"/>
                    </a:lnTo>
                    <a:lnTo>
                      <a:pt x="408" y="70"/>
                    </a:lnTo>
                    <a:lnTo>
                      <a:pt x="447" y="70"/>
                    </a:lnTo>
                    <a:lnTo>
                      <a:pt x="447" y="81"/>
                    </a:lnTo>
                    <a:lnTo>
                      <a:pt x="459" y="81"/>
                    </a:lnTo>
                    <a:lnTo>
                      <a:pt x="459" y="92"/>
                    </a:lnTo>
                    <a:lnTo>
                      <a:pt x="472" y="92"/>
                    </a:lnTo>
                    <a:lnTo>
                      <a:pt x="472" y="104"/>
                    </a:lnTo>
                    <a:lnTo>
                      <a:pt x="487" y="104"/>
                    </a:lnTo>
                    <a:lnTo>
                      <a:pt x="487" y="116"/>
                    </a:lnTo>
                    <a:lnTo>
                      <a:pt x="500" y="116"/>
                    </a:lnTo>
                    <a:lnTo>
                      <a:pt x="500" y="129"/>
                    </a:lnTo>
                    <a:lnTo>
                      <a:pt x="524" y="129"/>
                    </a:lnTo>
                    <a:lnTo>
                      <a:pt x="524" y="140"/>
                    </a:lnTo>
                    <a:lnTo>
                      <a:pt x="537" y="140"/>
                    </a:lnTo>
                    <a:lnTo>
                      <a:pt x="537" y="152"/>
                    </a:lnTo>
                    <a:lnTo>
                      <a:pt x="548" y="152"/>
                    </a:lnTo>
                    <a:lnTo>
                      <a:pt x="550" y="138"/>
                    </a:lnTo>
                    <a:lnTo>
                      <a:pt x="559" y="138"/>
                    </a:lnTo>
                    <a:lnTo>
                      <a:pt x="558" y="154"/>
                    </a:lnTo>
                    <a:lnTo>
                      <a:pt x="572" y="152"/>
                    </a:lnTo>
                    <a:lnTo>
                      <a:pt x="574" y="131"/>
                    </a:lnTo>
                    <a:lnTo>
                      <a:pt x="587" y="129"/>
                    </a:lnTo>
                    <a:lnTo>
                      <a:pt x="588" y="115"/>
                    </a:lnTo>
                    <a:lnTo>
                      <a:pt x="603" y="118"/>
                    </a:lnTo>
                    <a:lnTo>
                      <a:pt x="603" y="129"/>
                    </a:lnTo>
                    <a:lnTo>
                      <a:pt x="615" y="129"/>
                    </a:lnTo>
                    <a:lnTo>
                      <a:pt x="613" y="143"/>
                    </a:lnTo>
                    <a:lnTo>
                      <a:pt x="626" y="140"/>
                    </a:lnTo>
                    <a:lnTo>
                      <a:pt x="625" y="161"/>
                    </a:lnTo>
                    <a:lnTo>
                      <a:pt x="640" y="162"/>
                    </a:lnTo>
                    <a:lnTo>
                      <a:pt x="640" y="173"/>
                    </a:lnTo>
                    <a:lnTo>
                      <a:pt x="652" y="173"/>
                    </a:lnTo>
                    <a:lnTo>
                      <a:pt x="652" y="185"/>
                    </a:lnTo>
                    <a:lnTo>
                      <a:pt x="664" y="185"/>
                    </a:lnTo>
                    <a:lnTo>
                      <a:pt x="664" y="196"/>
                    </a:lnTo>
                    <a:lnTo>
                      <a:pt x="701" y="196"/>
                    </a:lnTo>
                    <a:lnTo>
                      <a:pt x="701" y="185"/>
                    </a:lnTo>
                    <a:lnTo>
                      <a:pt x="714" y="185"/>
                    </a:lnTo>
                    <a:lnTo>
                      <a:pt x="714" y="173"/>
                    </a:lnTo>
                    <a:lnTo>
                      <a:pt x="729" y="173"/>
                    </a:lnTo>
                    <a:lnTo>
                      <a:pt x="729" y="162"/>
                    </a:lnTo>
                    <a:lnTo>
                      <a:pt x="742" y="162"/>
                    </a:lnTo>
                    <a:lnTo>
                      <a:pt x="742" y="152"/>
                    </a:lnTo>
                    <a:lnTo>
                      <a:pt x="817" y="152"/>
                    </a:lnTo>
                    <a:lnTo>
                      <a:pt x="817" y="162"/>
                    </a:lnTo>
                    <a:lnTo>
                      <a:pt x="844" y="162"/>
                    </a:lnTo>
                    <a:lnTo>
                      <a:pt x="844" y="173"/>
                    </a:lnTo>
                    <a:lnTo>
                      <a:pt x="869" y="173"/>
                    </a:lnTo>
                    <a:lnTo>
                      <a:pt x="869" y="185"/>
                    </a:lnTo>
                    <a:lnTo>
                      <a:pt x="882" y="185"/>
                    </a:lnTo>
                    <a:lnTo>
                      <a:pt x="882" y="196"/>
                    </a:lnTo>
                    <a:lnTo>
                      <a:pt x="894" y="196"/>
                    </a:lnTo>
                    <a:lnTo>
                      <a:pt x="894" y="219"/>
                    </a:lnTo>
                    <a:lnTo>
                      <a:pt x="882" y="219"/>
                    </a:lnTo>
                    <a:lnTo>
                      <a:pt x="882" y="243"/>
                    </a:lnTo>
                    <a:lnTo>
                      <a:pt x="869" y="243"/>
                    </a:lnTo>
                    <a:lnTo>
                      <a:pt x="869" y="266"/>
                    </a:lnTo>
                    <a:lnTo>
                      <a:pt x="855" y="266"/>
                    </a:lnTo>
                    <a:lnTo>
                      <a:pt x="855" y="277"/>
                    </a:lnTo>
                    <a:lnTo>
                      <a:pt x="816" y="302"/>
                    </a:lnTo>
                    <a:lnTo>
                      <a:pt x="792" y="277"/>
                    </a:lnTo>
                    <a:lnTo>
                      <a:pt x="792" y="300"/>
                    </a:lnTo>
                    <a:lnTo>
                      <a:pt x="779" y="300"/>
                    </a:lnTo>
                    <a:lnTo>
                      <a:pt x="779" y="323"/>
                    </a:lnTo>
                    <a:lnTo>
                      <a:pt x="766" y="323"/>
                    </a:lnTo>
                    <a:lnTo>
                      <a:pt x="766" y="335"/>
                    </a:lnTo>
                    <a:lnTo>
                      <a:pt x="753" y="335"/>
                    </a:lnTo>
                    <a:lnTo>
                      <a:pt x="753" y="345"/>
                    </a:lnTo>
                    <a:lnTo>
                      <a:pt x="742" y="345"/>
                    </a:lnTo>
                    <a:lnTo>
                      <a:pt x="742" y="369"/>
                    </a:lnTo>
                    <a:lnTo>
                      <a:pt x="729" y="369"/>
                    </a:lnTo>
                    <a:lnTo>
                      <a:pt x="729" y="381"/>
                    </a:lnTo>
                    <a:lnTo>
                      <a:pt x="720" y="391"/>
                    </a:lnTo>
                    <a:lnTo>
                      <a:pt x="714" y="400"/>
                    </a:lnTo>
                    <a:lnTo>
                      <a:pt x="701" y="408"/>
                    </a:lnTo>
                    <a:lnTo>
                      <a:pt x="687" y="408"/>
                    </a:lnTo>
                    <a:lnTo>
                      <a:pt x="677" y="462"/>
                    </a:lnTo>
                    <a:lnTo>
                      <a:pt x="664" y="462"/>
                    </a:lnTo>
                    <a:lnTo>
                      <a:pt x="664" y="474"/>
                    </a:lnTo>
                    <a:lnTo>
                      <a:pt x="642" y="505"/>
                    </a:lnTo>
                    <a:lnTo>
                      <a:pt x="577" y="503"/>
                    </a:lnTo>
                    <a:lnTo>
                      <a:pt x="561" y="492"/>
                    </a:lnTo>
                    <a:lnTo>
                      <a:pt x="552" y="486"/>
                    </a:lnTo>
                    <a:lnTo>
                      <a:pt x="537" y="474"/>
                    </a:lnTo>
                    <a:lnTo>
                      <a:pt x="537" y="496"/>
                    </a:lnTo>
                    <a:lnTo>
                      <a:pt x="524" y="496"/>
                    </a:lnTo>
                    <a:lnTo>
                      <a:pt x="524" y="519"/>
                    </a:lnTo>
                    <a:lnTo>
                      <a:pt x="511" y="519"/>
                    </a:lnTo>
                    <a:lnTo>
                      <a:pt x="511" y="542"/>
                    </a:lnTo>
                    <a:lnTo>
                      <a:pt x="500" y="542"/>
                    </a:lnTo>
                    <a:lnTo>
                      <a:pt x="500" y="553"/>
                    </a:lnTo>
                    <a:lnTo>
                      <a:pt x="472" y="553"/>
                    </a:lnTo>
                    <a:lnTo>
                      <a:pt x="472" y="564"/>
                    </a:lnTo>
                    <a:lnTo>
                      <a:pt x="459" y="564"/>
                    </a:lnTo>
                    <a:lnTo>
                      <a:pt x="459" y="530"/>
                    </a:lnTo>
                    <a:lnTo>
                      <a:pt x="447" y="530"/>
                    </a:lnTo>
                    <a:lnTo>
                      <a:pt x="447" y="507"/>
                    </a:lnTo>
                    <a:lnTo>
                      <a:pt x="435" y="507"/>
                    </a:lnTo>
                    <a:lnTo>
                      <a:pt x="435" y="496"/>
                    </a:lnTo>
                    <a:lnTo>
                      <a:pt x="422" y="496"/>
                    </a:lnTo>
                    <a:lnTo>
                      <a:pt x="422" y="485"/>
                    </a:lnTo>
                    <a:lnTo>
                      <a:pt x="408" y="485"/>
                    </a:lnTo>
                    <a:lnTo>
                      <a:pt x="408" y="437"/>
                    </a:lnTo>
                    <a:lnTo>
                      <a:pt x="397" y="437"/>
                    </a:lnTo>
                    <a:lnTo>
                      <a:pt x="397" y="427"/>
                    </a:lnTo>
                    <a:lnTo>
                      <a:pt x="384" y="427"/>
                    </a:lnTo>
                    <a:lnTo>
                      <a:pt x="384" y="404"/>
                    </a:lnTo>
                    <a:lnTo>
                      <a:pt x="371" y="404"/>
                    </a:lnTo>
                    <a:lnTo>
                      <a:pt x="371" y="393"/>
                    </a:lnTo>
                    <a:lnTo>
                      <a:pt x="357" y="393"/>
                    </a:lnTo>
                    <a:lnTo>
                      <a:pt x="357" y="381"/>
                    </a:lnTo>
                    <a:lnTo>
                      <a:pt x="345" y="381"/>
                    </a:lnTo>
                    <a:lnTo>
                      <a:pt x="345" y="369"/>
                    </a:lnTo>
                    <a:lnTo>
                      <a:pt x="332" y="369"/>
                    </a:lnTo>
                    <a:lnTo>
                      <a:pt x="332" y="359"/>
                    </a:lnTo>
                    <a:lnTo>
                      <a:pt x="295" y="359"/>
                    </a:lnTo>
                    <a:lnTo>
                      <a:pt x="295" y="345"/>
                    </a:lnTo>
                    <a:lnTo>
                      <a:pt x="269" y="345"/>
                    </a:lnTo>
                    <a:lnTo>
                      <a:pt x="269" y="335"/>
                    </a:lnTo>
                    <a:lnTo>
                      <a:pt x="230" y="335"/>
                    </a:lnTo>
                    <a:lnTo>
                      <a:pt x="230" y="345"/>
                    </a:lnTo>
                    <a:lnTo>
                      <a:pt x="217" y="345"/>
                    </a:lnTo>
                    <a:lnTo>
                      <a:pt x="217" y="333"/>
                    </a:lnTo>
                    <a:lnTo>
                      <a:pt x="206" y="330"/>
                    </a:lnTo>
                    <a:lnTo>
                      <a:pt x="205" y="323"/>
                    </a:lnTo>
                    <a:lnTo>
                      <a:pt x="205" y="311"/>
                    </a:lnTo>
                    <a:lnTo>
                      <a:pt x="193" y="311"/>
                    </a:lnTo>
                    <a:lnTo>
                      <a:pt x="193" y="277"/>
                    </a:lnTo>
                    <a:lnTo>
                      <a:pt x="179" y="277"/>
                    </a:lnTo>
                    <a:lnTo>
                      <a:pt x="179" y="255"/>
                    </a:lnTo>
                    <a:lnTo>
                      <a:pt x="166" y="255"/>
                    </a:lnTo>
                    <a:lnTo>
                      <a:pt x="166" y="243"/>
                    </a:lnTo>
                    <a:lnTo>
                      <a:pt x="155" y="243"/>
                    </a:lnTo>
                    <a:lnTo>
                      <a:pt x="155" y="230"/>
                    </a:lnTo>
                    <a:lnTo>
                      <a:pt x="115" y="230"/>
                    </a:lnTo>
                    <a:lnTo>
                      <a:pt x="115" y="243"/>
                    </a:lnTo>
                    <a:lnTo>
                      <a:pt x="64" y="243"/>
                    </a:lnTo>
                    <a:lnTo>
                      <a:pt x="64" y="219"/>
                    </a:lnTo>
                    <a:lnTo>
                      <a:pt x="53" y="219"/>
                    </a:lnTo>
                    <a:lnTo>
                      <a:pt x="53" y="196"/>
                    </a:lnTo>
                    <a:lnTo>
                      <a:pt x="40" y="196"/>
                    </a:lnTo>
                    <a:lnTo>
                      <a:pt x="40" y="140"/>
                    </a:lnTo>
                    <a:lnTo>
                      <a:pt x="26" y="140"/>
                    </a:lnTo>
                    <a:lnTo>
                      <a:pt x="26" y="116"/>
                    </a:lnTo>
                    <a:lnTo>
                      <a:pt x="14" y="116"/>
                    </a:lnTo>
                    <a:lnTo>
                      <a:pt x="14" y="92"/>
                    </a:lnTo>
                    <a:lnTo>
                      <a:pt x="0" y="92"/>
                    </a:lnTo>
                    <a:lnTo>
                      <a:pt x="0" y="81"/>
                    </a:lnTo>
                    <a:lnTo>
                      <a:pt x="14" y="81"/>
                    </a:lnTo>
                    <a:lnTo>
                      <a:pt x="14" y="70"/>
                    </a:lnTo>
                    <a:lnTo>
                      <a:pt x="64" y="70"/>
                    </a:lnTo>
                    <a:lnTo>
                      <a:pt x="64" y="59"/>
                    </a:lnTo>
                    <a:lnTo>
                      <a:pt x="77" y="59"/>
                    </a:lnTo>
                    <a:lnTo>
                      <a:pt x="77" y="36"/>
                    </a:lnTo>
                    <a:lnTo>
                      <a:pt x="90" y="36"/>
                    </a:lnTo>
                    <a:lnTo>
                      <a:pt x="90" y="11"/>
                    </a:lnTo>
                    <a:lnTo>
                      <a:pt x="129" y="11"/>
                    </a:lnTo>
                    <a:lnTo>
                      <a:pt x="129" y="0"/>
                    </a:lnTo>
                    <a:close/>
                  </a:path>
                </a:pathLst>
              </a:custGeom>
              <a:solidFill>
                <a:srgbClr val="CC99FF"/>
              </a:solidFill>
              <a:ln w="9525">
                <a:noFill/>
                <a:round/>
                <a:headEnd/>
                <a:tailEnd/>
              </a:ln>
            </p:spPr>
            <p:txBody>
              <a:bodyPr/>
              <a:lstStyle/>
              <a:p>
                <a:pPr>
                  <a:buClr>
                    <a:srgbClr val="000000"/>
                  </a:buClr>
                  <a:buSzPct val="100000"/>
                  <a:defRPr/>
                </a:pPr>
                <a:endParaRPr lang="zh-CN" altLang="en-US">
                  <a:latin typeface="+mj-lt"/>
                </a:endParaRPr>
              </a:p>
            </p:txBody>
          </p:sp>
          <p:sp>
            <p:nvSpPr>
              <p:cNvPr id="28759" name="Freeform 87"/>
              <p:cNvSpPr>
                <a:spLocks/>
              </p:cNvSpPr>
              <p:nvPr/>
            </p:nvSpPr>
            <p:spPr bwMode="auto">
              <a:xfrm>
                <a:off x="0" y="0"/>
                <a:ext cx="894" cy="564"/>
              </a:xfrm>
              <a:custGeom>
                <a:avLst/>
                <a:gdLst>
                  <a:gd name="T0" fmla="*/ 0 w 894"/>
                  <a:gd name="T1" fmla="*/ 0 h 564"/>
                  <a:gd name="T2" fmla="*/ 894 w 894"/>
                  <a:gd name="T3" fmla="*/ 564 h 564"/>
                </a:gdLst>
                <a:ahLst/>
                <a:cxnLst>
                  <a:cxn ang="0">
                    <a:pos x="155" y="11"/>
                  </a:cxn>
                  <a:cxn ang="0">
                    <a:pos x="193" y="36"/>
                  </a:cxn>
                  <a:cxn ang="0">
                    <a:pos x="205" y="70"/>
                  </a:cxn>
                  <a:cxn ang="0">
                    <a:pos x="257" y="81"/>
                  </a:cxn>
                  <a:cxn ang="0">
                    <a:pos x="371" y="81"/>
                  </a:cxn>
                  <a:cxn ang="0">
                    <a:pos x="447" y="70"/>
                  </a:cxn>
                  <a:cxn ang="0">
                    <a:pos x="459" y="92"/>
                  </a:cxn>
                  <a:cxn ang="0">
                    <a:pos x="487" y="104"/>
                  </a:cxn>
                  <a:cxn ang="0">
                    <a:pos x="500" y="129"/>
                  </a:cxn>
                  <a:cxn ang="0">
                    <a:pos x="537" y="140"/>
                  </a:cxn>
                  <a:cxn ang="0">
                    <a:pos x="550" y="138"/>
                  </a:cxn>
                  <a:cxn ang="0">
                    <a:pos x="572" y="152"/>
                  </a:cxn>
                  <a:cxn ang="0">
                    <a:pos x="588" y="115"/>
                  </a:cxn>
                  <a:cxn ang="0">
                    <a:pos x="615" y="129"/>
                  </a:cxn>
                  <a:cxn ang="0">
                    <a:pos x="625" y="161"/>
                  </a:cxn>
                  <a:cxn ang="0">
                    <a:pos x="652" y="173"/>
                  </a:cxn>
                  <a:cxn ang="0">
                    <a:pos x="664" y="196"/>
                  </a:cxn>
                  <a:cxn ang="0">
                    <a:pos x="714" y="185"/>
                  </a:cxn>
                  <a:cxn ang="0">
                    <a:pos x="729" y="162"/>
                  </a:cxn>
                  <a:cxn ang="0">
                    <a:pos x="817" y="152"/>
                  </a:cxn>
                  <a:cxn ang="0">
                    <a:pos x="844" y="173"/>
                  </a:cxn>
                  <a:cxn ang="0">
                    <a:pos x="882" y="185"/>
                  </a:cxn>
                  <a:cxn ang="0">
                    <a:pos x="894" y="219"/>
                  </a:cxn>
                  <a:cxn ang="0">
                    <a:pos x="869" y="243"/>
                  </a:cxn>
                  <a:cxn ang="0">
                    <a:pos x="855" y="277"/>
                  </a:cxn>
                  <a:cxn ang="0">
                    <a:pos x="792" y="300"/>
                  </a:cxn>
                  <a:cxn ang="0">
                    <a:pos x="766" y="323"/>
                  </a:cxn>
                  <a:cxn ang="0">
                    <a:pos x="753" y="345"/>
                  </a:cxn>
                  <a:cxn ang="0">
                    <a:pos x="729" y="369"/>
                  </a:cxn>
                  <a:cxn ang="0">
                    <a:pos x="714" y="400"/>
                  </a:cxn>
                  <a:cxn ang="0">
                    <a:pos x="677" y="462"/>
                  </a:cxn>
                  <a:cxn ang="0">
                    <a:pos x="642" y="505"/>
                  </a:cxn>
                  <a:cxn ang="0">
                    <a:pos x="552" y="486"/>
                  </a:cxn>
                  <a:cxn ang="0">
                    <a:pos x="524" y="496"/>
                  </a:cxn>
                  <a:cxn ang="0">
                    <a:pos x="511" y="542"/>
                  </a:cxn>
                  <a:cxn ang="0">
                    <a:pos x="472" y="553"/>
                  </a:cxn>
                  <a:cxn ang="0">
                    <a:pos x="459" y="530"/>
                  </a:cxn>
                  <a:cxn ang="0">
                    <a:pos x="435" y="507"/>
                  </a:cxn>
                  <a:cxn ang="0">
                    <a:pos x="422" y="485"/>
                  </a:cxn>
                  <a:cxn ang="0">
                    <a:pos x="397" y="437"/>
                  </a:cxn>
                  <a:cxn ang="0">
                    <a:pos x="384" y="404"/>
                  </a:cxn>
                  <a:cxn ang="0">
                    <a:pos x="357" y="393"/>
                  </a:cxn>
                  <a:cxn ang="0">
                    <a:pos x="345" y="369"/>
                  </a:cxn>
                  <a:cxn ang="0">
                    <a:pos x="295" y="359"/>
                  </a:cxn>
                  <a:cxn ang="0">
                    <a:pos x="269" y="335"/>
                  </a:cxn>
                  <a:cxn ang="0">
                    <a:pos x="217" y="345"/>
                  </a:cxn>
                  <a:cxn ang="0">
                    <a:pos x="205" y="323"/>
                  </a:cxn>
                  <a:cxn ang="0">
                    <a:pos x="193" y="277"/>
                  </a:cxn>
                  <a:cxn ang="0">
                    <a:pos x="166" y="255"/>
                  </a:cxn>
                  <a:cxn ang="0">
                    <a:pos x="155" y="230"/>
                  </a:cxn>
                  <a:cxn ang="0">
                    <a:pos x="64" y="243"/>
                  </a:cxn>
                  <a:cxn ang="0">
                    <a:pos x="53" y="196"/>
                  </a:cxn>
                  <a:cxn ang="0">
                    <a:pos x="26" y="140"/>
                  </a:cxn>
                  <a:cxn ang="0">
                    <a:pos x="14" y="92"/>
                  </a:cxn>
                  <a:cxn ang="0">
                    <a:pos x="14" y="81"/>
                  </a:cxn>
                  <a:cxn ang="0">
                    <a:pos x="64" y="59"/>
                  </a:cxn>
                  <a:cxn ang="0">
                    <a:pos x="90" y="36"/>
                  </a:cxn>
                  <a:cxn ang="0">
                    <a:pos x="129" y="0"/>
                  </a:cxn>
                </a:cxnLst>
                <a:rect l="T0" t="T1" r="T2" b="T3"/>
                <a:pathLst>
                  <a:path w="894" h="564">
                    <a:moveTo>
                      <a:pt x="129" y="0"/>
                    </a:moveTo>
                    <a:lnTo>
                      <a:pt x="155" y="0"/>
                    </a:lnTo>
                    <a:lnTo>
                      <a:pt x="155" y="11"/>
                    </a:lnTo>
                    <a:lnTo>
                      <a:pt x="179" y="11"/>
                    </a:lnTo>
                    <a:lnTo>
                      <a:pt x="179" y="36"/>
                    </a:lnTo>
                    <a:lnTo>
                      <a:pt x="193" y="36"/>
                    </a:lnTo>
                    <a:lnTo>
                      <a:pt x="193" y="59"/>
                    </a:lnTo>
                    <a:lnTo>
                      <a:pt x="205" y="59"/>
                    </a:lnTo>
                    <a:lnTo>
                      <a:pt x="205" y="70"/>
                    </a:lnTo>
                    <a:lnTo>
                      <a:pt x="230" y="70"/>
                    </a:lnTo>
                    <a:lnTo>
                      <a:pt x="230" y="81"/>
                    </a:lnTo>
                    <a:lnTo>
                      <a:pt x="257" y="81"/>
                    </a:lnTo>
                    <a:lnTo>
                      <a:pt x="257" y="70"/>
                    </a:lnTo>
                    <a:lnTo>
                      <a:pt x="371" y="70"/>
                    </a:lnTo>
                    <a:lnTo>
                      <a:pt x="371" y="81"/>
                    </a:lnTo>
                    <a:lnTo>
                      <a:pt x="408" y="81"/>
                    </a:lnTo>
                    <a:lnTo>
                      <a:pt x="408" y="70"/>
                    </a:lnTo>
                    <a:lnTo>
                      <a:pt x="447" y="70"/>
                    </a:lnTo>
                    <a:lnTo>
                      <a:pt x="447" y="81"/>
                    </a:lnTo>
                    <a:lnTo>
                      <a:pt x="459" y="81"/>
                    </a:lnTo>
                    <a:lnTo>
                      <a:pt x="459" y="92"/>
                    </a:lnTo>
                    <a:lnTo>
                      <a:pt x="472" y="92"/>
                    </a:lnTo>
                    <a:lnTo>
                      <a:pt x="472" y="104"/>
                    </a:lnTo>
                    <a:lnTo>
                      <a:pt x="487" y="104"/>
                    </a:lnTo>
                    <a:lnTo>
                      <a:pt x="487" y="116"/>
                    </a:lnTo>
                    <a:lnTo>
                      <a:pt x="500" y="116"/>
                    </a:lnTo>
                    <a:lnTo>
                      <a:pt x="500" y="129"/>
                    </a:lnTo>
                    <a:lnTo>
                      <a:pt x="524" y="129"/>
                    </a:lnTo>
                    <a:lnTo>
                      <a:pt x="524" y="140"/>
                    </a:lnTo>
                    <a:lnTo>
                      <a:pt x="537" y="140"/>
                    </a:lnTo>
                    <a:lnTo>
                      <a:pt x="537" y="152"/>
                    </a:lnTo>
                    <a:lnTo>
                      <a:pt x="548" y="152"/>
                    </a:lnTo>
                    <a:lnTo>
                      <a:pt x="550" y="138"/>
                    </a:lnTo>
                    <a:lnTo>
                      <a:pt x="559" y="138"/>
                    </a:lnTo>
                    <a:lnTo>
                      <a:pt x="558" y="154"/>
                    </a:lnTo>
                    <a:lnTo>
                      <a:pt x="572" y="152"/>
                    </a:lnTo>
                    <a:lnTo>
                      <a:pt x="574" y="131"/>
                    </a:lnTo>
                    <a:lnTo>
                      <a:pt x="587" y="129"/>
                    </a:lnTo>
                    <a:lnTo>
                      <a:pt x="588" y="115"/>
                    </a:lnTo>
                    <a:lnTo>
                      <a:pt x="603" y="118"/>
                    </a:lnTo>
                    <a:lnTo>
                      <a:pt x="603" y="129"/>
                    </a:lnTo>
                    <a:lnTo>
                      <a:pt x="615" y="129"/>
                    </a:lnTo>
                    <a:lnTo>
                      <a:pt x="613" y="143"/>
                    </a:lnTo>
                    <a:lnTo>
                      <a:pt x="626" y="140"/>
                    </a:lnTo>
                    <a:lnTo>
                      <a:pt x="625" y="161"/>
                    </a:lnTo>
                    <a:lnTo>
                      <a:pt x="640" y="162"/>
                    </a:lnTo>
                    <a:lnTo>
                      <a:pt x="640" y="173"/>
                    </a:lnTo>
                    <a:lnTo>
                      <a:pt x="652" y="173"/>
                    </a:lnTo>
                    <a:lnTo>
                      <a:pt x="652" y="185"/>
                    </a:lnTo>
                    <a:lnTo>
                      <a:pt x="664" y="185"/>
                    </a:lnTo>
                    <a:lnTo>
                      <a:pt x="664" y="196"/>
                    </a:lnTo>
                    <a:lnTo>
                      <a:pt x="701" y="196"/>
                    </a:lnTo>
                    <a:lnTo>
                      <a:pt x="701" y="185"/>
                    </a:lnTo>
                    <a:lnTo>
                      <a:pt x="714" y="185"/>
                    </a:lnTo>
                    <a:lnTo>
                      <a:pt x="714" y="173"/>
                    </a:lnTo>
                    <a:lnTo>
                      <a:pt x="729" y="173"/>
                    </a:lnTo>
                    <a:lnTo>
                      <a:pt x="729" y="162"/>
                    </a:lnTo>
                    <a:lnTo>
                      <a:pt x="742" y="162"/>
                    </a:lnTo>
                    <a:lnTo>
                      <a:pt x="742" y="152"/>
                    </a:lnTo>
                    <a:lnTo>
                      <a:pt x="817" y="152"/>
                    </a:lnTo>
                    <a:lnTo>
                      <a:pt x="817" y="162"/>
                    </a:lnTo>
                    <a:lnTo>
                      <a:pt x="844" y="162"/>
                    </a:lnTo>
                    <a:lnTo>
                      <a:pt x="844" y="173"/>
                    </a:lnTo>
                    <a:lnTo>
                      <a:pt x="869" y="173"/>
                    </a:lnTo>
                    <a:lnTo>
                      <a:pt x="869" y="185"/>
                    </a:lnTo>
                    <a:lnTo>
                      <a:pt x="882" y="185"/>
                    </a:lnTo>
                    <a:lnTo>
                      <a:pt x="882" y="196"/>
                    </a:lnTo>
                    <a:lnTo>
                      <a:pt x="894" y="196"/>
                    </a:lnTo>
                    <a:lnTo>
                      <a:pt x="894" y="219"/>
                    </a:lnTo>
                    <a:lnTo>
                      <a:pt x="882" y="219"/>
                    </a:lnTo>
                    <a:lnTo>
                      <a:pt x="882" y="243"/>
                    </a:lnTo>
                    <a:lnTo>
                      <a:pt x="869" y="243"/>
                    </a:lnTo>
                    <a:lnTo>
                      <a:pt x="869" y="266"/>
                    </a:lnTo>
                    <a:lnTo>
                      <a:pt x="855" y="266"/>
                    </a:lnTo>
                    <a:lnTo>
                      <a:pt x="855" y="277"/>
                    </a:lnTo>
                    <a:lnTo>
                      <a:pt x="816" y="302"/>
                    </a:lnTo>
                    <a:lnTo>
                      <a:pt x="792" y="277"/>
                    </a:lnTo>
                    <a:lnTo>
                      <a:pt x="792" y="300"/>
                    </a:lnTo>
                    <a:lnTo>
                      <a:pt x="779" y="300"/>
                    </a:lnTo>
                    <a:lnTo>
                      <a:pt x="779" y="323"/>
                    </a:lnTo>
                    <a:lnTo>
                      <a:pt x="766" y="323"/>
                    </a:lnTo>
                    <a:lnTo>
                      <a:pt x="766" y="335"/>
                    </a:lnTo>
                    <a:lnTo>
                      <a:pt x="753" y="335"/>
                    </a:lnTo>
                    <a:lnTo>
                      <a:pt x="753" y="345"/>
                    </a:lnTo>
                    <a:lnTo>
                      <a:pt x="742" y="345"/>
                    </a:lnTo>
                    <a:lnTo>
                      <a:pt x="742" y="369"/>
                    </a:lnTo>
                    <a:lnTo>
                      <a:pt x="729" y="369"/>
                    </a:lnTo>
                    <a:lnTo>
                      <a:pt x="729" y="381"/>
                    </a:lnTo>
                    <a:lnTo>
                      <a:pt x="720" y="391"/>
                    </a:lnTo>
                    <a:lnTo>
                      <a:pt x="714" y="400"/>
                    </a:lnTo>
                    <a:lnTo>
                      <a:pt x="701" y="408"/>
                    </a:lnTo>
                    <a:lnTo>
                      <a:pt x="687" y="408"/>
                    </a:lnTo>
                    <a:lnTo>
                      <a:pt x="677" y="462"/>
                    </a:lnTo>
                    <a:lnTo>
                      <a:pt x="664" y="462"/>
                    </a:lnTo>
                    <a:lnTo>
                      <a:pt x="664" y="474"/>
                    </a:lnTo>
                    <a:lnTo>
                      <a:pt x="642" y="505"/>
                    </a:lnTo>
                    <a:lnTo>
                      <a:pt x="577" y="503"/>
                    </a:lnTo>
                    <a:lnTo>
                      <a:pt x="561" y="492"/>
                    </a:lnTo>
                    <a:lnTo>
                      <a:pt x="552" y="486"/>
                    </a:lnTo>
                    <a:lnTo>
                      <a:pt x="537" y="474"/>
                    </a:lnTo>
                    <a:lnTo>
                      <a:pt x="537" y="496"/>
                    </a:lnTo>
                    <a:lnTo>
                      <a:pt x="524" y="496"/>
                    </a:lnTo>
                    <a:lnTo>
                      <a:pt x="524" y="519"/>
                    </a:lnTo>
                    <a:lnTo>
                      <a:pt x="511" y="519"/>
                    </a:lnTo>
                    <a:lnTo>
                      <a:pt x="511" y="542"/>
                    </a:lnTo>
                    <a:lnTo>
                      <a:pt x="500" y="542"/>
                    </a:lnTo>
                    <a:lnTo>
                      <a:pt x="500" y="553"/>
                    </a:lnTo>
                    <a:lnTo>
                      <a:pt x="472" y="553"/>
                    </a:lnTo>
                    <a:lnTo>
                      <a:pt x="472" y="564"/>
                    </a:lnTo>
                    <a:lnTo>
                      <a:pt x="459" y="564"/>
                    </a:lnTo>
                    <a:lnTo>
                      <a:pt x="459" y="530"/>
                    </a:lnTo>
                    <a:lnTo>
                      <a:pt x="447" y="530"/>
                    </a:lnTo>
                    <a:lnTo>
                      <a:pt x="447" y="507"/>
                    </a:lnTo>
                    <a:lnTo>
                      <a:pt x="435" y="507"/>
                    </a:lnTo>
                    <a:lnTo>
                      <a:pt x="435" y="496"/>
                    </a:lnTo>
                    <a:lnTo>
                      <a:pt x="422" y="496"/>
                    </a:lnTo>
                    <a:lnTo>
                      <a:pt x="422" y="485"/>
                    </a:lnTo>
                    <a:lnTo>
                      <a:pt x="408" y="485"/>
                    </a:lnTo>
                    <a:lnTo>
                      <a:pt x="408" y="437"/>
                    </a:lnTo>
                    <a:lnTo>
                      <a:pt x="397" y="437"/>
                    </a:lnTo>
                    <a:lnTo>
                      <a:pt x="397" y="427"/>
                    </a:lnTo>
                    <a:lnTo>
                      <a:pt x="384" y="427"/>
                    </a:lnTo>
                    <a:lnTo>
                      <a:pt x="384" y="404"/>
                    </a:lnTo>
                    <a:lnTo>
                      <a:pt x="371" y="404"/>
                    </a:lnTo>
                    <a:lnTo>
                      <a:pt x="371" y="393"/>
                    </a:lnTo>
                    <a:lnTo>
                      <a:pt x="357" y="393"/>
                    </a:lnTo>
                    <a:lnTo>
                      <a:pt x="357" y="381"/>
                    </a:lnTo>
                    <a:lnTo>
                      <a:pt x="345" y="381"/>
                    </a:lnTo>
                    <a:lnTo>
                      <a:pt x="345" y="369"/>
                    </a:lnTo>
                    <a:lnTo>
                      <a:pt x="332" y="369"/>
                    </a:lnTo>
                    <a:lnTo>
                      <a:pt x="332" y="359"/>
                    </a:lnTo>
                    <a:lnTo>
                      <a:pt x="295" y="359"/>
                    </a:lnTo>
                    <a:lnTo>
                      <a:pt x="295" y="345"/>
                    </a:lnTo>
                    <a:lnTo>
                      <a:pt x="269" y="345"/>
                    </a:lnTo>
                    <a:lnTo>
                      <a:pt x="269" y="335"/>
                    </a:lnTo>
                    <a:lnTo>
                      <a:pt x="230" y="335"/>
                    </a:lnTo>
                    <a:lnTo>
                      <a:pt x="230" y="345"/>
                    </a:lnTo>
                    <a:lnTo>
                      <a:pt x="217" y="345"/>
                    </a:lnTo>
                    <a:lnTo>
                      <a:pt x="217" y="333"/>
                    </a:lnTo>
                    <a:lnTo>
                      <a:pt x="206" y="330"/>
                    </a:lnTo>
                    <a:lnTo>
                      <a:pt x="205" y="323"/>
                    </a:lnTo>
                    <a:lnTo>
                      <a:pt x="205" y="311"/>
                    </a:lnTo>
                    <a:lnTo>
                      <a:pt x="193" y="311"/>
                    </a:lnTo>
                    <a:lnTo>
                      <a:pt x="193" y="277"/>
                    </a:lnTo>
                    <a:lnTo>
                      <a:pt x="179" y="277"/>
                    </a:lnTo>
                    <a:lnTo>
                      <a:pt x="179" y="255"/>
                    </a:lnTo>
                    <a:lnTo>
                      <a:pt x="166" y="255"/>
                    </a:lnTo>
                    <a:lnTo>
                      <a:pt x="166" y="243"/>
                    </a:lnTo>
                    <a:lnTo>
                      <a:pt x="155" y="243"/>
                    </a:lnTo>
                    <a:lnTo>
                      <a:pt x="155" y="230"/>
                    </a:lnTo>
                    <a:lnTo>
                      <a:pt x="115" y="230"/>
                    </a:lnTo>
                    <a:lnTo>
                      <a:pt x="115" y="243"/>
                    </a:lnTo>
                    <a:lnTo>
                      <a:pt x="64" y="243"/>
                    </a:lnTo>
                    <a:lnTo>
                      <a:pt x="64" y="219"/>
                    </a:lnTo>
                    <a:lnTo>
                      <a:pt x="53" y="219"/>
                    </a:lnTo>
                    <a:lnTo>
                      <a:pt x="53" y="196"/>
                    </a:lnTo>
                    <a:lnTo>
                      <a:pt x="40" y="196"/>
                    </a:lnTo>
                    <a:lnTo>
                      <a:pt x="40" y="140"/>
                    </a:lnTo>
                    <a:lnTo>
                      <a:pt x="26" y="140"/>
                    </a:lnTo>
                    <a:lnTo>
                      <a:pt x="26" y="116"/>
                    </a:lnTo>
                    <a:lnTo>
                      <a:pt x="14" y="116"/>
                    </a:lnTo>
                    <a:lnTo>
                      <a:pt x="14" y="92"/>
                    </a:lnTo>
                    <a:lnTo>
                      <a:pt x="0" y="92"/>
                    </a:lnTo>
                    <a:lnTo>
                      <a:pt x="0" y="81"/>
                    </a:lnTo>
                    <a:lnTo>
                      <a:pt x="14" y="81"/>
                    </a:lnTo>
                    <a:lnTo>
                      <a:pt x="14" y="70"/>
                    </a:lnTo>
                    <a:lnTo>
                      <a:pt x="64" y="70"/>
                    </a:lnTo>
                    <a:lnTo>
                      <a:pt x="64" y="59"/>
                    </a:lnTo>
                    <a:lnTo>
                      <a:pt x="77" y="59"/>
                    </a:lnTo>
                    <a:lnTo>
                      <a:pt x="77" y="36"/>
                    </a:lnTo>
                    <a:lnTo>
                      <a:pt x="90" y="36"/>
                    </a:lnTo>
                    <a:lnTo>
                      <a:pt x="90" y="11"/>
                    </a:lnTo>
                    <a:lnTo>
                      <a:pt x="129" y="11"/>
                    </a:lnTo>
                    <a:lnTo>
                      <a:pt x="129" y="0"/>
                    </a:lnTo>
                    <a:close/>
                  </a:path>
                </a:pathLst>
              </a:custGeom>
              <a:noFill/>
              <a:ln w="7938" cap="rnd" cmpd="sng">
                <a:solidFill>
                  <a:srgbClr val="CC99FF"/>
                </a:solidFill>
                <a:miter lim="800000"/>
                <a:headEnd/>
                <a:tailEnd/>
              </a:ln>
            </p:spPr>
            <p:txBody>
              <a:bodyPr/>
              <a:lstStyle/>
              <a:p>
                <a:pPr>
                  <a:buClr>
                    <a:srgbClr val="000000"/>
                  </a:buClr>
                  <a:buSzPct val="100000"/>
                  <a:defRPr/>
                </a:pPr>
                <a:endParaRPr lang="zh-CN" altLang="en-US">
                  <a:latin typeface="+mj-lt"/>
                </a:endParaRPr>
              </a:p>
            </p:txBody>
          </p:sp>
        </p:grpSp>
        <p:grpSp>
          <p:nvGrpSpPr>
            <p:cNvPr id="60501" name="Group 88"/>
            <p:cNvGrpSpPr>
              <a:grpSpLocks/>
            </p:cNvGrpSpPr>
            <p:nvPr/>
          </p:nvGrpSpPr>
          <p:grpSpPr bwMode="auto">
            <a:xfrm>
              <a:off x="4311" y="1163"/>
              <a:ext cx="628" cy="575"/>
              <a:chOff x="0" y="0"/>
              <a:chExt cx="628" cy="575"/>
            </a:xfrm>
          </p:grpSpPr>
          <p:sp>
            <p:nvSpPr>
              <p:cNvPr id="28761" name="Freeform 89"/>
              <p:cNvSpPr>
                <a:spLocks/>
              </p:cNvSpPr>
              <p:nvPr/>
            </p:nvSpPr>
            <p:spPr bwMode="auto">
              <a:xfrm>
                <a:off x="0" y="0"/>
                <a:ext cx="628" cy="575"/>
              </a:xfrm>
              <a:custGeom>
                <a:avLst/>
                <a:gdLst>
                  <a:gd name="T0" fmla="*/ 0 w 628"/>
                  <a:gd name="T1" fmla="*/ 0 h 575"/>
                  <a:gd name="T2" fmla="*/ 628 w 628"/>
                  <a:gd name="T3" fmla="*/ 575 h 575"/>
                </a:gdLst>
                <a:ahLst/>
                <a:cxnLst>
                  <a:cxn ang="0">
                    <a:pos x="423" y="10"/>
                  </a:cxn>
                  <a:cxn ang="0">
                    <a:pos x="487" y="24"/>
                  </a:cxn>
                  <a:cxn ang="0">
                    <a:pos x="499" y="47"/>
                  </a:cxn>
                  <a:cxn ang="0">
                    <a:pos x="526" y="58"/>
                  </a:cxn>
                  <a:cxn ang="0">
                    <a:pos x="539" y="92"/>
                  </a:cxn>
                  <a:cxn ang="0">
                    <a:pos x="564" y="103"/>
                  </a:cxn>
                  <a:cxn ang="0">
                    <a:pos x="576" y="161"/>
                  </a:cxn>
                  <a:cxn ang="0">
                    <a:pos x="602" y="173"/>
                  </a:cxn>
                  <a:cxn ang="0">
                    <a:pos x="615" y="229"/>
                  </a:cxn>
                  <a:cxn ang="0">
                    <a:pos x="615" y="243"/>
                  </a:cxn>
                  <a:cxn ang="0">
                    <a:pos x="602" y="277"/>
                  </a:cxn>
                  <a:cxn ang="0">
                    <a:pos x="576" y="288"/>
                  </a:cxn>
                  <a:cxn ang="0">
                    <a:pos x="564" y="311"/>
                  </a:cxn>
                  <a:cxn ang="0">
                    <a:pos x="539" y="321"/>
                  </a:cxn>
                  <a:cxn ang="0">
                    <a:pos x="526" y="358"/>
                  </a:cxn>
                  <a:cxn ang="0">
                    <a:pos x="487" y="380"/>
                  </a:cxn>
                  <a:cxn ang="0">
                    <a:pos x="449" y="403"/>
                  </a:cxn>
                  <a:cxn ang="0">
                    <a:pos x="399" y="414"/>
                  </a:cxn>
                  <a:cxn ang="0">
                    <a:pos x="385" y="437"/>
                  </a:cxn>
                  <a:cxn ang="0">
                    <a:pos x="358" y="449"/>
                  </a:cxn>
                  <a:cxn ang="0">
                    <a:pos x="346" y="484"/>
                  </a:cxn>
                  <a:cxn ang="0">
                    <a:pos x="321" y="496"/>
                  </a:cxn>
                  <a:cxn ang="0">
                    <a:pos x="308" y="529"/>
                  </a:cxn>
                  <a:cxn ang="0">
                    <a:pos x="250" y="506"/>
                  </a:cxn>
                  <a:cxn ang="0">
                    <a:pos x="256" y="484"/>
                  </a:cxn>
                  <a:cxn ang="0">
                    <a:pos x="269" y="414"/>
                  </a:cxn>
                  <a:cxn ang="0">
                    <a:pos x="295" y="380"/>
                  </a:cxn>
                  <a:cxn ang="0">
                    <a:pos x="282" y="321"/>
                  </a:cxn>
                  <a:cxn ang="0">
                    <a:pos x="230" y="311"/>
                  </a:cxn>
                  <a:cxn ang="0">
                    <a:pos x="193" y="333"/>
                  </a:cxn>
                  <a:cxn ang="0">
                    <a:pos x="167" y="347"/>
                  </a:cxn>
                  <a:cxn ang="0">
                    <a:pos x="153" y="392"/>
                  </a:cxn>
                  <a:cxn ang="0">
                    <a:pos x="128" y="403"/>
                  </a:cxn>
                  <a:cxn ang="0">
                    <a:pos x="115" y="426"/>
                  </a:cxn>
                  <a:cxn ang="0">
                    <a:pos x="77" y="414"/>
                  </a:cxn>
                  <a:cxn ang="0">
                    <a:pos x="65" y="380"/>
                  </a:cxn>
                  <a:cxn ang="0">
                    <a:pos x="25" y="370"/>
                  </a:cxn>
                  <a:cxn ang="0">
                    <a:pos x="12" y="347"/>
                  </a:cxn>
                  <a:cxn ang="0">
                    <a:pos x="12" y="299"/>
                  </a:cxn>
                  <a:cxn ang="0">
                    <a:pos x="25" y="243"/>
                  </a:cxn>
                  <a:cxn ang="0">
                    <a:pos x="25" y="184"/>
                  </a:cxn>
                  <a:cxn ang="0">
                    <a:pos x="52" y="207"/>
                  </a:cxn>
                  <a:cxn ang="0">
                    <a:pos x="103" y="219"/>
                  </a:cxn>
                  <a:cxn ang="0">
                    <a:pos x="115" y="184"/>
                  </a:cxn>
                  <a:cxn ang="0">
                    <a:pos x="141" y="173"/>
                  </a:cxn>
                  <a:cxn ang="0">
                    <a:pos x="153" y="150"/>
                  </a:cxn>
                  <a:cxn ang="0">
                    <a:pos x="193" y="139"/>
                  </a:cxn>
                  <a:cxn ang="0">
                    <a:pos x="218" y="115"/>
                  </a:cxn>
                  <a:cxn ang="0">
                    <a:pos x="269" y="103"/>
                  </a:cxn>
                  <a:cxn ang="0">
                    <a:pos x="282" y="80"/>
                  </a:cxn>
                  <a:cxn ang="0">
                    <a:pos x="334" y="69"/>
                  </a:cxn>
                  <a:cxn ang="0">
                    <a:pos x="346" y="47"/>
                  </a:cxn>
                  <a:cxn ang="0">
                    <a:pos x="371" y="34"/>
                  </a:cxn>
                  <a:cxn ang="0">
                    <a:pos x="385" y="0"/>
                  </a:cxn>
                </a:cxnLst>
                <a:rect l="T0" t="T1" r="T2" b="T3"/>
                <a:pathLst>
                  <a:path w="628" h="575">
                    <a:moveTo>
                      <a:pt x="385" y="0"/>
                    </a:moveTo>
                    <a:lnTo>
                      <a:pt x="423" y="0"/>
                    </a:lnTo>
                    <a:lnTo>
                      <a:pt x="423" y="10"/>
                    </a:lnTo>
                    <a:lnTo>
                      <a:pt x="449" y="10"/>
                    </a:lnTo>
                    <a:lnTo>
                      <a:pt x="449" y="24"/>
                    </a:lnTo>
                    <a:lnTo>
                      <a:pt x="487" y="24"/>
                    </a:lnTo>
                    <a:lnTo>
                      <a:pt x="487" y="34"/>
                    </a:lnTo>
                    <a:lnTo>
                      <a:pt x="499" y="34"/>
                    </a:lnTo>
                    <a:lnTo>
                      <a:pt x="499" y="47"/>
                    </a:lnTo>
                    <a:lnTo>
                      <a:pt x="511" y="47"/>
                    </a:lnTo>
                    <a:lnTo>
                      <a:pt x="511" y="58"/>
                    </a:lnTo>
                    <a:lnTo>
                      <a:pt x="526" y="58"/>
                    </a:lnTo>
                    <a:lnTo>
                      <a:pt x="526" y="69"/>
                    </a:lnTo>
                    <a:lnTo>
                      <a:pt x="539" y="69"/>
                    </a:lnTo>
                    <a:lnTo>
                      <a:pt x="539" y="92"/>
                    </a:lnTo>
                    <a:lnTo>
                      <a:pt x="552" y="92"/>
                    </a:lnTo>
                    <a:lnTo>
                      <a:pt x="552" y="103"/>
                    </a:lnTo>
                    <a:lnTo>
                      <a:pt x="564" y="103"/>
                    </a:lnTo>
                    <a:lnTo>
                      <a:pt x="564" y="150"/>
                    </a:lnTo>
                    <a:lnTo>
                      <a:pt x="576" y="150"/>
                    </a:lnTo>
                    <a:lnTo>
                      <a:pt x="576" y="161"/>
                    </a:lnTo>
                    <a:lnTo>
                      <a:pt x="589" y="161"/>
                    </a:lnTo>
                    <a:lnTo>
                      <a:pt x="589" y="173"/>
                    </a:lnTo>
                    <a:lnTo>
                      <a:pt x="602" y="173"/>
                    </a:lnTo>
                    <a:lnTo>
                      <a:pt x="602" y="196"/>
                    </a:lnTo>
                    <a:lnTo>
                      <a:pt x="615" y="196"/>
                    </a:lnTo>
                    <a:lnTo>
                      <a:pt x="615" y="229"/>
                    </a:lnTo>
                    <a:lnTo>
                      <a:pt x="628" y="229"/>
                    </a:lnTo>
                    <a:lnTo>
                      <a:pt x="628" y="243"/>
                    </a:lnTo>
                    <a:lnTo>
                      <a:pt x="615" y="243"/>
                    </a:lnTo>
                    <a:lnTo>
                      <a:pt x="615" y="253"/>
                    </a:lnTo>
                    <a:lnTo>
                      <a:pt x="602" y="253"/>
                    </a:lnTo>
                    <a:lnTo>
                      <a:pt x="602" y="277"/>
                    </a:lnTo>
                    <a:lnTo>
                      <a:pt x="589" y="277"/>
                    </a:lnTo>
                    <a:lnTo>
                      <a:pt x="589" y="288"/>
                    </a:lnTo>
                    <a:lnTo>
                      <a:pt x="576" y="288"/>
                    </a:lnTo>
                    <a:lnTo>
                      <a:pt x="576" y="299"/>
                    </a:lnTo>
                    <a:lnTo>
                      <a:pt x="564" y="299"/>
                    </a:lnTo>
                    <a:lnTo>
                      <a:pt x="564" y="311"/>
                    </a:lnTo>
                    <a:lnTo>
                      <a:pt x="552" y="311"/>
                    </a:lnTo>
                    <a:lnTo>
                      <a:pt x="552" y="321"/>
                    </a:lnTo>
                    <a:lnTo>
                      <a:pt x="539" y="321"/>
                    </a:lnTo>
                    <a:lnTo>
                      <a:pt x="539" y="333"/>
                    </a:lnTo>
                    <a:lnTo>
                      <a:pt x="526" y="333"/>
                    </a:lnTo>
                    <a:lnTo>
                      <a:pt x="526" y="358"/>
                    </a:lnTo>
                    <a:lnTo>
                      <a:pt x="511" y="358"/>
                    </a:lnTo>
                    <a:lnTo>
                      <a:pt x="511" y="380"/>
                    </a:lnTo>
                    <a:lnTo>
                      <a:pt x="487" y="380"/>
                    </a:lnTo>
                    <a:lnTo>
                      <a:pt x="487" y="392"/>
                    </a:lnTo>
                    <a:lnTo>
                      <a:pt x="476" y="411"/>
                    </a:lnTo>
                    <a:lnTo>
                      <a:pt x="449" y="403"/>
                    </a:lnTo>
                    <a:lnTo>
                      <a:pt x="423" y="403"/>
                    </a:lnTo>
                    <a:lnTo>
                      <a:pt x="423" y="414"/>
                    </a:lnTo>
                    <a:lnTo>
                      <a:pt x="399" y="414"/>
                    </a:lnTo>
                    <a:lnTo>
                      <a:pt x="399" y="426"/>
                    </a:lnTo>
                    <a:lnTo>
                      <a:pt x="385" y="426"/>
                    </a:lnTo>
                    <a:lnTo>
                      <a:pt x="385" y="437"/>
                    </a:lnTo>
                    <a:lnTo>
                      <a:pt x="371" y="437"/>
                    </a:lnTo>
                    <a:lnTo>
                      <a:pt x="371" y="449"/>
                    </a:lnTo>
                    <a:lnTo>
                      <a:pt x="358" y="449"/>
                    </a:lnTo>
                    <a:lnTo>
                      <a:pt x="358" y="473"/>
                    </a:lnTo>
                    <a:lnTo>
                      <a:pt x="346" y="473"/>
                    </a:lnTo>
                    <a:lnTo>
                      <a:pt x="346" y="484"/>
                    </a:lnTo>
                    <a:lnTo>
                      <a:pt x="334" y="484"/>
                    </a:lnTo>
                    <a:lnTo>
                      <a:pt x="334" y="496"/>
                    </a:lnTo>
                    <a:lnTo>
                      <a:pt x="321" y="496"/>
                    </a:lnTo>
                    <a:lnTo>
                      <a:pt x="321" y="507"/>
                    </a:lnTo>
                    <a:lnTo>
                      <a:pt x="308" y="507"/>
                    </a:lnTo>
                    <a:lnTo>
                      <a:pt x="308" y="529"/>
                    </a:lnTo>
                    <a:lnTo>
                      <a:pt x="272" y="572"/>
                    </a:lnTo>
                    <a:lnTo>
                      <a:pt x="227" y="575"/>
                    </a:lnTo>
                    <a:lnTo>
                      <a:pt x="250" y="506"/>
                    </a:lnTo>
                    <a:lnTo>
                      <a:pt x="230" y="561"/>
                    </a:lnTo>
                    <a:lnTo>
                      <a:pt x="269" y="484"/>
                    </a:lnTo>
                    <a:lnTo>
                      <a:pt x="256" y="484"/>
                    </a:lnTo>
                    <a:lnTo>
                      <a:pt x="256" y="437"/>
                    </a:lnTo>
                    <a:lnTo>
                      <a:pt x="269" y="437"/>
                    </a:lnTo>
                    <a:lnTo>
                      <a:pt x="269" y="414"/>
                    </a:lnTo>
                    <a:lnTo>
                      <a:pt x="282" y="414"/>
                    </a:lnTo>
                    <a:lnTo>
                      <a:pt x="282" y="380"/>
                    </a:lnTo>
                    <a:lnTo>
                      <a:pt x="295" y="380"/>
                    </a:lnTo>
                    <a:lnTo>
                      <a:pt x="295" y="333"/>
                    </a:lnTo>
                    <a:lnTo>
                      <a:pt x="282" y="333"/>
                    </a:lnTo>
                    <a:lnTo>
                      <a:pt x="282" y="321"/>
                    </a:lnTo>
                    <a:lnTo>
                      <a:pt x="269" y="321"/>
                    </a:lnTo>
                    <a:lnTo>
                      <a:pt x="269" y="311"/>
                    </a:lnTo>
                    <a:lnTo>
                      <a:pt x="230" y="311"/>
                    </a:lnTo>
                    <a:lnTo>
                      <a:pt x="230" y="321"/>
                    </a:lnTo>
                    <a:lnTo>
                      <a:pt x="193" y="321"/>
                    </a:lnTo>
                    <a:lnTo>
                      <a:pt x="193" y="333"/>
                    </a:lnTo>
                    <a:lnTo>
                      <a:pt x="180" y="333"/>
                    </a:lnTo>
                    <a:lnTo>
                      <a:pt x="180" y="347"/>
                    </a:lnTo>
                    <a:lnTo>
                      <a:pt x="167" y="347"/>
                    </a:lnTo>
                    <a:lnTo>
                      <a:pt x="167" y="370"/>
                    </a:lnTo>
                    <a:lnTo>
                      <a:pt x="153" y="370"/>
                    </a:lnTo>
                    <a:lnTo>
                      <a:pt x="153" y="392"/>
                    </a:lnTo>
                    <a:lnTo>
                      <a:pt x="141" y="392"/>
                    </a:lnTo>
                    <a:lnTo>
                      <a:pt x="141" y="403"/>
                    </a:lnTo>
                    <a:lnTo>
                      <a:pt x="128" y="403"/>
                    </a:lnTo>
                    <a:lnTo>
                      <a:pt x="128" y="414"/>
                    </a:lnTo>
                    <a:lnTo>
                      <a:pt x="115" y="414"/>
                    </a:lnTo>
                    <a:lnTo>
                      <a:pt x="115" y="426"/>
                    </a:lnTo>
                    <a:lnTo>
                      <a:pt x="90" y="426"/>
                    </a:lnTo>
                    <a:lnTo>
                      <a:pt x="90" y="414"/>
                    </a:lnTo>
                    <a:lnTo>
                      <a:pt x="77" y="414"/>
                    </a:lnTo>
                    <a:lnTo>
                      <a:pt x="77" y="392"/>
                    </a:lnTo>
                    <a:lnTo>
                      <a:pt x="65" y="392"/>
                    </a:lnTo>
                    <a:lnTo>
                      <a:pt x="65" y="380"/>
                    </a:lnTo>
                    <a:lnTo>
                      <a:pt x="41" y="380"/>
                    </a:lnTo>
                    <a:lnTo>
                      <a:pt x="41" y="370"/>
                    </a:lnTo>
                    <a:lnTo>
                      <a:pt x="25" y="370"/>
                    </a:lnTo>
                    <a:lnTo>
                      <a:pt x="25" y="358"/>
                    </a:lnTo>
                    <a:lnTo>
                      <a:pt x="12" y="358"/>
                    </a:lnTo>
                    <a:lnTo>
                      <a:pt x="12" y="347"/>
                    </a:lnTo>
                    <a:lnTo>
                      <a:pt x="0" y="347"/>
                    </a:lnTo>
                    <a:lnTo>
                      <a:pt x="0" y="299"/>
                    </a:lnTo>
                    <a:lnTo>
                      <a:pt x="12" y="299"/>
                    </a:lnTo>
                    <a:lnTo>
                      <a:pt x="12" y="277"/>
                    </a:lnTo>
                    <a:lnTo>
                      <a:pt x="25" y="277"/>
                    </a:lnTo>
                    <a:lnTo>
                      <a:pt x="25" y="243"/>
                    </a:lnTo>
                    <a:lnTo>
                      <a:pt x="12" y="243"/>
                    </a:lnTo>
                    <a:lnTo>
                      <a:pt x="12" y="184"/>
                    </a:lnTo>
                    <a:lnTo>
                      <a:pt x="25" y="184"/>
                    </a:lnTo>
                    <a:lnTo>
                      <a:pt x="25" y="196"/>
                    </a:lnTo>
                    <a:lnTo>
                      <a:pt x="52" y="196"/>
                    </a:lnTo>
                    <a:lnTo>
                      <a:pt x="52" y="207"/>
                    </a:lnTo>
                    <a:lnTo>
                      <a:pt x="65" y="207"/>
                    </a:lnTo>
                    <a:lnTo>
                      <a:pt x="65" y="219"/>
                    </a:lnTo>
                    <a:lnTo>
                      <a:pt x="103" y="219"/>
                    </a:lnTo>
                    <a:lnTo>
                      <a:pt x="103" y="207"/>
                    </a:lnTo>
                    <a:lnTo>
                      <a:pt x="115" y="207"/>
                    </a:lnTo>
                    <a:lnTo>
                      <a:pt x="115" y="184"/>
                    </a:lnTo>
                    <a:lnTo>
                      <a:pt x="128" y="184"/>
                    </a:lnTo>
                    <a:lnTo>
                      <a:pt x="128" y="173"/>
                    </a:lnTo>
                    <a:lnTo>
                      <a:pt x="141" y="173"/>
                    </a:lnTo>
                    <a:lnTo>
                      <a:pt x="141" y="161"/>
                    </a:lnTo>
                    <a:lnTo>
                      <a:pt x="153" y="161"/>
                    </a:lnTo>
                    <a:lnTo>
                      <a:pt x="153" y="150"/>
                    </a:lnTo>
                    <a:lnTo>
                      <a:pt x="180" y="150"/>
                    </a:lnTo>
                    <a:lnTo>
                      <a:pt x="180" y="139"/>
                    </a:lnTo>
                    <a:lnTo>
                      <a:pt x="193" y="139"/>
                    </a:lnTo>
                    <a:lnTo>
                      <a:pt x="193" y="127"/>
                    </a:lnTo>
                    <a:lnTo>
                      <a:pt x="218" y="127"/>
                    </a:lnTo>
                    <a:lnTo>
                      <a:pt x="218" y="115"/>
                    </a:lnTo>
                    <a:lnTo>
                      <a:pt x="243" y="115"/>
                    </a:lnTo>
                    <a:lnTo>
                      <a:pt x="243" y="103"/>
                    </a:lnTo>
                    <a:lnTo>
                      <a:pt x="269" y="103"/>
                    </a:lnTo>
                    <a:lnTo>
                      <a:pt x="269" y="92"/>
                    </a:lnTo>
                    <a:lnTo>
                      <a:pt x="282" y="92"/>
                    </a:lnTo>
                    <a:lnTo>
                      <a:pt x="282" y="80"/>
                    </a:lnTo>
                    <a:lnTo>
                      <a:pt x="308" y="80"/>
                    </a:lnTo>
                    <a:lnTo>
                      <a:pt x="308" y="69"/>
                    </a:lnTo>
                    <a:lnTo>
                      <a:pt x="334" y="69"/>
                    </a:lnTo>
                    <a:lnTo>
                      <a:pt x="334" y="58"/>
                    </a:lnTo>
                    <a:lnTo>
                      <a:pt x="346" y="58"/>
                    </a:lnTo>
                    <a:lnTo>
                      <a:pt x="346" y="47"/>
                    </a:lnTo>
                    <a:lnTo>
                      <a:pt x="358" y="47"/>
                    </a:lnTo>
                    <a:lnTo>
                      <a:pt x="358" y="34"/>
                    </a:lnTo>
                    <a:lnTo>
                      <a:pt x="371" y="34"/>
                    </a:lnTo>
                    <a:lnTo>
                      <a:pt x="371" y="10"/>
                    </a:lnTo>
                    <a:lnTo>
                      <a:pt x="385" y="10"/>
                    </a:lnTo>
                    <a:lnTo>
                      <a:pt x="385" y="0"/>
                    </a:lnTo>
                    <a:close/>
                  </a:path>
                </a:pathLst>
              </a:custGeom>
              <a:solidFill>
                <a:srgbClr val="CC99FF"/>
              </a:solidFill>
              <a:ln w="9525">
                <a:noFill/>
                <a:round/>
                <a:headEnd/>
                <a:tailEnd/>
              </a:ln>
            </p:spPr>
            <p:txBody>
              <a:bodyPr/>
              <a:lstStyle/>
              <a:p>
                <a:pPr>
                  <a:buClr>
                    <a:srgbClr val="000000"/>
                  </a:buClr>
                  <a:buSzPct val="100000"/>
                  <a:defRPr/>
                </a:pPr>
                <a:endParaRPr lang="zh-CN" altLang="en-US">
                  <a:latin typeface="+mj-lt"/>
                </a:endParaRPr>
              </a:p>
            </p:txBody>
          </p:sp>
          <p:sp>
            <p:nvSpPr>
              <p:cNvPr id="28762" name="Freeform 90"/>
              <p:cNvSpPr>
                <a:spLocks/>
              </p:cNvSpPr>
              <p:nvPr/>
            </p:nvSpPr>
            <p:spPr bwMode="auto">
              <a:xfrm>
                <a:off x="0" y="0"/>
                <a:ext cx="628" cy="575"/>
              </a:xfrm>
              <a:custGeom>
                <a:avLst/>
                <a:gdLst>
                  <a:gd name="T0" fmla="*/ 0 w 628"/>
                  <a:gd name="T1" fmla="*/ 0 h 575"/>
                  <a:gd name="T2" fmla="*/ 628 w 628"/>
                  <a:gd name="T3" fmla="*/ 575 h 575"/>
                </a:gdLst>
                <a:ahLst/>
                <a:cxnLst>
                  <a:cxn ang="0">
                    <a:pos x="423" y="10"/>
                  </a:cxn>
                  <a:cxn ang="0">
                    <a:pos x="487" y="24"/>
                  </a:cxn>
                  <a:cxn ang="0">
                    <a:pos x="499" y="47"/>
                  </a:cxn>
                  <a:cxn ang="0">
                    <a:pos x="526" y="58"/>
                  </a:cxn>
                  <a:cxn ang="0">
                    <a:pos x="539" y="92"/>
                  </a:cxn>
                  <a:cxn ang="0">
                    <a:pos x="564" y="103"/>
                  </a:cxn>
                  <a:cxn ang="0">
                    <a:pos x="576" y="161"/>
                  </a:cxn>
                  <a:cxn ang="0">
                    <a:pos x="602" y="173"/>
                  </a:cxn>
                  <a:cxn ang="0">
                    <a:pos x="615" y="229"/>
                  </a:cxn>
                  <a:cxn ang="0">
                    <a:pos x="615" y="243"/>
                  </a:cxn>
                  <a:cxn ang="0">
                    <a:pos x="602" y="277"/>
                  </a:cxn>
                  <a:cxn ang="0">
                    <a:pos x="576" y="288"/>
                  </a:cxn>
                  <a:cxn ang="0">
                    <a:pos x="564" y="311"/>
                  </a:cxn>
                  <a:cxn ang="0">
                    <a:pos x="539" y="321"/>
                  </a:cxn>
                  <a:cxn ang="0">
                    <a:pos x="526" y="358"/>
                  </a:cxn>
                  <a:cxn ang="0">
                    <a:pos x="487" y="380"/>
                  </a:cxn>
                  <a:cxn ang="0">
                    <a:pos x="449" y="403"/>
                  </a:cxn>
                  <a:cxn ang="0">
                    <a:pos x="399" y="414"/>
                  </a:cxn>
                  <a:cxn ang="0">
                    <a:pos x="385" y="437"/>
                  </a:cxn>
                  <a:cxn ang="0">
                    <a:pos x="358" y="449"/>
                  </a:cxn>
                  <a:cxn ang="0">
                    <a:pos x="346" y="484"/>
                  </a:cxn>
                  <a:cxn ang="0">
                    <a:pos x="321" y="496"/>
                  </a:cxn>
                  <a:cxn ang="0">
                    <a:pos x="308" y="529"/>
                  </a:cxn>
                  <a:cxn ang="0">
                    <a:pos x="250" y="506"/>
                  </a:cxn>
                  <a:cxn ang="0">
                    <a:pos x="256" y="484"/>
                  </a:cxn>
                  <a:cxn ang="0">
                    <a:pos x="269" y="414"/>
                  </a:cxn>
                  <a:cxn ang="0">
                    <a:pos x="295" y="380"/>
                  </a:cxn>
                  <a:cxn ang="0">
                    <a:pos x="282" y="321"/>
                  </a:cxn>
                  <a:cxn ang="0">
                    <a:pos x="230" y="311"/>
                  </a:cxn>
                  <a:cxn ang="0">
                    <a:pos x="193" y="333"/>
                  </a:cxn>
                  <a:cxn ang="0">
                    <a:pos x="167" y="347"/>
                  </a:cxn>
                  <a:cxn ang="0">
                    <a:pos x="153" y="392"/>
                  </a:cxn>
                  <a:cxn ang="0">
                    <a:pos x="128" y="403"/>
                  </a:cxn>
                  <a:cxn ang="0">
                    <a:pos x="115" y="426"/>
                  </a:cxn>
                  <a:cxn ang="0">
                    <a:pos x="77" y="414"/>
                  </a:cxn>
                  <a:cxn ang="0">
                    <a:pos x="65" y="380"/>
                  </a:cxn>
                  <a:cxn ang="0">
                    <a:pos x="25" y="370"/>
                  </a:cxn>
                  <a:cxn ang="0">
                    <a:pos x="12" y="347"/>
                  </a:cxn>
                  <a:cxn ang="0">
                    <a:pos x="12" y="299"/>
                  </a:cxn>
                  <a:cxn ang="0">
                    <a:pos x="25" y="243"/>
                  </a:cxn>
                  <a:cxn ang="0">
                    <a:pos x="25" y="184"/>
                  </a:cxn>
                  <a:cxn ang="0">
                    <a:pos x="52" y="207"/>
                  </a:cxn>
                  <a:cxn ang="0">
                    <a:pos x="103" y="219"/>
                  </a:cxn>
                  <a:cxn ang="0">
                    <a:pos x="115" y="184"/>
                  </a:cxn>
                  <a:cxn ang="0">
                    <a:pos x="141" y="173"/>
                  </a:cxn>
                  <a:cxn ang="0">
                    <a:pos x="153" y="150"/>
                  </a:cxn>
                  <a:cxn ang="0">
                    <a:pos x="193" y="139"/>
                  </a:cxn>
                  <a:cxn ang="0">
                    <a:pos x="218" y="115"/>
                  </a:cxn>
                  <a:cxn ang="0">
                    <a:pos x="269" y="103"/>
                  </a:cxn>
                  <a:cxn ang="0">
                    <a:pos x="282" y="80"/>
                  </a:cxn>
                  <a:cxn ang="0">
                    <a:pos x="334" y="69"/>
                  </a:cxn>
                  <a:cxn ang="0">
                    <a:pos x="346" y="47"/>
                  </a:cxn>
                  <a:cxn ang="0">
                    <a:pos x="371" y="34"/>
                  </a:cxn>
                  <a:cxn ang="0">
                    <a:pos x="385" y="0"/>
                  </a:cxn>
                </a:cxnLst>
                <a:rect l="T0" t="T1" r="T2" b="T3"/>
                <a:pathLst>
                  <a:path w="628" h="575">
                    <a:moveTo>
                      <a:pt x="385" y="0"/>
                    </a:moveTo>
                    <a:lnTo>
                      <a:pt x="423" y="0"/>
                    </a:lnTo>
                    <a:lnTo>
                      <a:pt x="423" y="10"/>
                    </a:lnTo>
                    <a:lnTo>
                      <a:pt x="449" y="10"/>
                    </a:lnTo>
                    <a:lnTo>
                      <a:pt x="449" y="24"/>
                    </a:lnTo>
                    <a:lnTo>
                      <a:pt x="487" y="24"/>
                    </a:lnTo>
                    <a:lnTo>
                      <a:pt x="487" y="34"/>
                    </a:lnTo>
                    <a:lnTo>
                      <a:pt x="499" y="34"/>
                    </a:lnTo>
                    <a:lnTo>
                      <a:pt x="499" y="47"/>
                    </a:lnTo>
                    <a:lnTo>
                      <a:pt x="511" y="47"/>
                    </a:lnTo>
                    <a:lnTo>
                      <a:pt x="511" y="58"/>
                    </a:lnTo>
                    <a:lnTo>
                      <a:pt x="526" y="58"/>
                    </a:lnTo>
                    <a:lnTo>
                      <a:pt x="526" y="69"/>
                    </a:lnTo>
                    <a:lnTo>
                      <a:pt x="539" y="69"/>
                    </a:lnTo>
                    <a:lnTo>
                      <a:pt x="539" y="92"/>
                    </a:lnTo>
                    <a:lnTo>
                      <a:pt x="552" y="92"/>
                    </a:lnTo>
                    <a:lnTo>
                      <a:pt x="552" y="103"/>
                    </a:lnTo>
                    <a:lnTo>
                      <a:pt x="564" y="103"/>
                    </a:lnTo>
                    <a:lnTo>
                      <a:pt x="564" y="150"/>
                    </a:lnTo>
                    <a:lnTo>
                      <a:pt x="576" y="150"/>
                    </a:lnTo>
                    <a:lnTo>
                      <a:pt x="576" y="161"/>
                    </a:lnTo>
                    <a:lnTo>
                      <a:pt x="589" y="161"/>
                    </a:lnTo>
                    <a:lnTo>
                      <a:pt x="589" y="173"/>
                    </a:lnTo>
                    <a:lnTo>
                      <a:pt x="602" y="173"/>
                    </a:lnTo>
                    <a:lnTo>
                      <a:pt x="602" y="196"/>
                    </a:lnTo>
                    <a:lnTo>
                      <a:pt x="615" y="196"/>
                    </a:lnTo>
                    <a:lnTo>
                      <a:pt x="615" y="229"/>
                    </a:lnTo>
                    <a:lnTo>
                      <a:pt x="628" y="229"/>
                    </a:lnTo>
                    <a:lnTo>
                      <a:pt x="628" y="243"/>
                    </a:lnTo>
                    <a:lnTo>
                      <a:pt x="615" y="243"/>
                    </a:lnTo>
                    <a:lnTo>
                      <a:pt x="615" y="253"/>
                    </a:lnTo>
                    <a:lnTo>
                      <a:pt x="602" y="253"/>
                    </a:lnTo>
                    <a:lnTo>
                      <a:pt x="602" y="277"/>
                    </a:lnTo>
                    <a:lnTo>
                      <a:pt x="589" y="277"/>
                    </a:lnTo>
                    <a:lnTo>
                      <a:pt x="589" y="288"/>
                    </a:lnTo>
                    <a:lnTo>
                      <a:pt x="576" y="288"/>
                    </a:lnTo>
                    <a:lnTo>
                      <a:pt x="576" y="299"/>
                    </a:lnTo>
                    <a:lnTo>
                      <a:pt x="564" y="299"/>
                    </a:lnTo>
                    <a:lnTo>
                      <a:pt x="564" y="311"/>
                    </a:lnTo>
                    <a:lnTo>
                      <a:pt x="552" y="311"/>
                    </a:lnTo>
                    <a:lnTo>
                      <a:pt x="552" y="321"/>
                    </a:lnTo>
                    <a:lnTo>
                      <a:pt x="539" y="321"/>
                    </a:lnTo>
                    <a:lnTo>
                      <a:pt x="539" y="333"/>
                    </a:lnTo>
                    <a:lnTo>
                      <a:pt x="526" y="333"/>
                    </a:lnTo>
                    <a:lnTo>
                      <a:pt x="526" y="358"/>
                    </a:lnTo>
                    <a:lnTo>
                      <a:pt x="511" y="358"/>
                    </a:lnTo>
                    <a:lnTo>
                      <a:pt x="511" y="380"/>
                    </a:lnTo>
                    <a:lnTo>
                      <a:pt x="487" y="380"/>
                    </a:lnTo>
                    <a:lnTo>
                      <a:pt x="487" y="392"/>
                    </a:lnTo>
                    <a:lnTo>
                      <a:pt x="476" y="411"/>
                    </a:lnTo>
                    <a:lnTo>
                      <a:pt x="449" y="403"/>
                    </a:lnTo>
                    <a:lnTo>
                      <a:pt x="423" y="403"/>
                    </a:lnTo>
                    <a:lnTo>
                      <a:pt x="423" y="414"/>
                    </a:lnTo>
                    <a:lnTo>
                      <a:pt x="399" y="414"/>
                    </a:lnTo>
                    <a:lnTo>
                      <a:pt x="399" y="426"/>
                    </a:lnTo>
                    <a:lnTo>
                      <a:pt x="385" y="426"/>
                    </a:lnTo>
                    <a:lnTo>
                      <a:pt x="385" y="437"/>
                    </a:lnTo>
                    <a:lnTo>
                      <a:pt x="371" y="437"/>
                    </a:lnTo>
                    <a:lnTo>
                      <a:pt x="371" y="449"/>
                    </a:lnTo>
                    <a:lnTo>
                      <a:pt x="358" y="449"/>
                    </a:lnTo>
                    <a:lnTo>
                      <a:pt x="358" y="473"/>
                    </a:lnTo>
                    <a:lnTo>
                      <a:pt x="346" y="473"/>
                    </a:lnTo>
                    <a:lnTo>
                      <a:pt x="346" y="484"/>
                    </a:lnTo>
                    <a:lnTo>
                      <a:pt x="334" y="484"/>
                    </a:lnTo>
                    <a:lnTo>
                      <a:pt x="334" y="496"/>
                    </a:lnTo>
                    <a:lnTo>
                      <a:pt x="321" y="496"/>
                    </a:lnTo>
                    <a:lnTo>
                      <a:pt x="321" y="507"/>
                    </a:lnTo>
                    <a:lnTo>
                      <a:pt x="308" y="507"/>
                    </a:lnTo>
                    <a:lnTo>
                      <a:pt x="308" y="529"/>
                    </a:lnTo>
                    <a:lnTo>
                      <a:pt x="272" y="572"/>
                    </a:lnTo>
                    <a:lnTo>
                      <a:pt x="227" y="575"/>
                    </a:lnTo>
                    <a:lnTo>
                      <a:pt x="250" y="506"/>
                    </a:lnTo>
                    <a:lnTo>
                      <a:pt x="230" y="561"/>
                    </a:lnTo>
                    <a:lnTo>
                      <a:pt x="269" y="484"/>
                    </a:lnTo>
                    <a:lnTo>
                      <a:pt x="256" y="484"/>
                    </a:lnTo>
                    <a:lnTo>
                      <a:pt x="256" y="437"/>
                    </a:lnTo>
                    <a:lnTo>
                      <a:pt x="269" y="437"/>
                    </a:lnTo>
                    <a:lnTo>
                      <a:pt x="269" y="414"/>
                    </a:lnTo>
                    <a:lnTo>
                      <a:pt x="282" y="414"/>
                    </a:lnTo>
                    <a:lnTo>
                      <a:pt x="282" y="380"/>
                    </a:lnTo>
                    <a:lnTo>
                      <a:pt x="295" y="380"/>
                    </a:lnTo>
                    <a:lnTo>
                      <a:pt x="295" y="333"/>
                    </a:lnTo>
                    <a:lnTo>
                      <a:pt x="282" y="333"/>
                    </a:lnTo>
                    <a:lnTo>
                      <a:pt x="282" y="321"/>
                    </a:lnTo>
                    <a:lnTo>
                      <a:pt x="269" y="321"/>
                    </a:lnTo>
                    <a:lnTo>
                      <a:pt x="269" y="311"/>
                    </a:lnTo>
                    <a:lnTo>
                      <a:pt x="230" y="311"/>
                    </a:lnTo>
                    <a:lnTo>
                      <a:pt x="230" y="321"/>
                    </a:lnTo>
                    <a:lnTo>
                      <a:pt x="193" y="321"/>
                    </a:lnTo>
                    <a:lnTo>
                      <a:pt x="193" y="333"/>
                    </a:lnTo>
                    <a:lnTo>
                      <a:pt x="180" y="333"/>
                    </a:lnTo>
                    <a:lnTo>
                      <a:pt x="180" y="347"/>
                    </a:lnTo>
                    <a:lnTo>
                      <a:pt x="167" y="347"/>
                    </a:lnTo>
                    <a:lnTo>
                      <a:pt x="167" y="370"/>
                    </a:lnTo>
                    <a:lnTo>
                      <a:pt x="153" y="370"/>
                    </a:lnTo>
                    <a:lnTo>
                      <a:pt x="153" y="392"/>
                    </a:lnTo>
                    <a:lnTo>
                      <a:pt x="141" y="392"/>
                    </a:lnTo>
                    <a:lnTo>
                      <a:pt x="141" y="403"/>
                    </a:lnTo>
                    <a:lnTo>
                      <a:pt x="128" y="403"/>
                    </a:lnTo>
                    <a:lnTo>
                      <a:pt x="128" y="414"/>
                    </a:lnTo>
                    <a:lnTo>
                      <a:pt x="115" y="414"/>
                    </a:lnTo>
                    <a:lnTo>
                      <a:pt x="115" y="426"/>
                    </a:lnTo>
                    <a:lnTo>
                      <a:pt x="90" y="426"/>
                    </a:lnTo>
                    <a:lnTo>
                      <a:pt x="90" y="414"/>
                    </a:lnTo>
                    <a:lnTo>
                      <a:pt x="77" y="414"/>
                    </a:lnTo>
                    <a:lnTo>
                      <a:pt x="77" y="392"/>
                    </a:lnTo>
                    <a:lnTo>
                      <a:pt x="65" y="392"/>
                    </a:lnTo>
                    <a:lnTo>
                      <a:pt x="65" y="380"/>
                    </a:lnTo>
                    <a:lnTo>
                      <a:pt x="41" y="380"/>
                    </a:lnTo>
                    <a:lnTo>
                      <a:pt x="41" y="370"/>
                    </a:lnTo>
                    <a:lnTo>
                      <a:pt x="25" y="370"/>
                    </a:lnTo>
                    <a:lnTo>
                      <a:pt x="25" y="358"/>
                    </a:lnTo>
                    <a:lnTo>
                      <a:pt x="12" y="358"/>
                    </a:lnTo>
                    <a:lnTo>
                      <a:pt x="12" y="347"/>
                    </a:lnTo>
                    <a:lnTo>
                      <a:pt x="0" y="347"/>
                    </a:lnTo>
                    <a:lnTo>
                      <a:pt x="0" y="299"/>
                    </a:lnTo>
                    <a:lnTo>
                      <a:pt x="12" y="299"/>
                    </a:lnTo>
                    <a:lnTo>
                      <a:pt x="12" y="277"/>
                    </a:lnTo>
                    <a:lnTo>
                      <a:pt x="25" y="277"/>
                    </a:lnTo>
                    <a:lnTo>
                      <a:pt x="25" y="243"/>
                    </a:lnTo>
                    <a:lnTo>
                      <a:pt x="12" y="243"/>
                    </a:lnTo>
                    <a:lnTo>
                      <a:pt x="12" y="184"/>
                    </a:lnTo>
                    <a:lnTo>
                      <a:pt x="25" y="184"/>
                    </a:lnTo>
                    <a:lnTo>
                      <a:pt x="25" y="196"/>
                    </a:lnTo>
                    <a:lnTo>
                      <a:pt x="52" y="196"/>
                    </a:lnTo>
                    <a:lnTo>
                      <a:pt x="52" y="207"/>
                    </a:lnTo>
                    <a:lnTo>
                      <a:pt x="65" y="207"/>
                    </a:lnTo>
                    <a:lnTo>
                      <a:pt x="65" y="219"/>
                    </a:lnTo>
                    <a:lnTo>
                      <a:pt x="103" y="219"/>
                    </a:lnTo>
                    <a:lnTo>
                      <a:pt x="103" y="207"/>
                    </a:lnTo>
                    <a:lnTo>
                      <a:pt x="115" y="207"/>
                    </a:lnTo>
                    <a:lnTo>
                      <a:pt x="115" y="184"/>
                    </a:lnTo>
                    <a:lnTo>
                      <a:pt x="128" y="184"/>
                    </a:lnTo>
                    <a:lnTo>
                      <a:pt x="128" y="173"/>
                    </a:lnTo>
                    <a:lnTo>
                      <a:pt x="141" y="173"/>
                    </a:lnTo>
                    <a:lnTo>
                      <a:pt x="141" y="161"/>
                    </a:lnTo>
                    <a:lnTo>
                      <a:pt x="153" y="161"/>
                    </a:lnTo>
                    <a:lnTo>
                      <a:pt x="153" y="150"/>
                    </a:lnTo>
                    <a:lnTo>
                      <a:pt x="180" y="150"/>
                    </a:lnTo>
                    <a:lnTo>
                      <a:pt x="180" y="139"/>
                    </a:lnTo>
                    <a:lnTo>
                      <a:pt x="193" y="139"/>
                    </a:lnTo>
                    <a:lnTo>
                      <a:pt x="193" y="127"/>
                    </a:lnTo>
                    <a:lnTo>
                      <a:pt x="218" y="127"/>
                    </a:lnTo>
                    <a:lnTo>
                      <a:pt x="218" y="115"/>
                    </a:lnTo>
                    <a:lnTo>
                      <a:pt x="243" y="115"/>
                    </a:lnTo>
                    <a:lnTo>
                      <a:pt x="243" y="103"/>
                    </a:lnTo>
                    <a:lnTo>
                      <a:pt x="269" y="103"/>
                    </a:lnTo>
                    <a:lnTo>
                      <a:pt x="269" y="92"/>
                    </a:lnTo>
                    <a:lnTo>
                      <a:pt x="282" y="92"/>
                    </a:lnTo>
                    <a:lnTo>
                      <a:pt x="282" y="80"/>
                    </a:lnTo>
                    <a:lnTo>
                      <a:pt x="308" y="80"/>
                    </a:lnTo>
                    <a:lnTo>
                      <a:pt x="308" y="69"/>
                    </a:lnTo>
                    <a:lnTo>
                      <a:pt x="334" y="69"/>
                    </a:lnTo>
                    <a:lnTo>
                      <a:pt x="334" y="58"/>
                    </a:lnTo>
                    <a:lnTo>
                      <a:pt x="346" y="58"/>
                    </a:lnTo>
                    <a:lnTo>
                      <a:pt x="346" y="47"/>
                    </a:lnTo>
                    <a:lnTo>
                      <a:pt x="358" y="47"/>
                    </a:lnTo>
                    <a:lnTo>
                      <a:pt x="358" y="34"/>
                    </a:lnTo>
                    <a:lnTo>
                      <a:pt x="371" y="34"/>
                    </a:lnTo>
                    <a:lnTo>
                      <a:pt x="371" y="10"/>
                    </a:lnTo>
                    <a:lnTo>
                      <a:pt x="385" y="10"/>
                    </a:lnTo>
                    <a:lnTo>
                      <a:pt x="385" y="0"/>
                    </a:lnTo>
                    <a:close/>
                  </a:path>
                </a:pathLst>
              </a:custGeom>
              <a:noFill/>
              <a:ln w="7938" cap="rnd" cmpd="sng">
                <a:solidFill>
                  <a:srgbClr val="CC99FF"/>
                </a:solidFill>
                <a:miter lim="800000"/>
                <a:headEnd/>
                <a:tailEnd/>
              </a:ln>
            </p:spPr>
            <p:txBody>
              <a:bodyPr/>
              <a:lstStyle/>
              <a:p>
                <a:pPr>
                  <a:buClr>
                    <a:srgbClr val="000000"/>
                  </a:buClr>
                  <a:buSzPct val="100000"/>
                  <a:defRPr/>
                </a:pPr>
                <a:endParaRPr lang="zh-CN" altLang="en-US">
                  <a:latin typeface="+mj-lt"/>
                </a:endParaRPr>
              </a:p>
            </p:txBody>
          </p:sp>
        </p:grpSp>
        <p:grpSp>
          <p:nvGrpSpPr>
            <p:cNvPr id="60502" name="Group 91"/>
            <p:cNvGrpSpPr>
              <a:grpSpLocks/>
            </p:cNvGrpSpPr>
            <p:nvPr/>
          </p:nvGrpSpPr>
          <p:grpSpPr bwMode="auto">
            <a:xfrm>
              <a:off x="3830" y="1335"/>
              <a:ext cx="574" cy="754"/>
              <a:chOff x="0" y="0"/>
              <a:chExt cx="574" cy="754"/>
            </a:xfrm>
          </p:grpSpPr>
          <p:sp>
            <p:nvSpPr>
              <p:cNvPr id="28764" name="Freeform 92"/>
              <p:cNvSpPr>
                <a:spLocks/>
              </p:cNvSpPr>
              <p:nvPr/>
            </p:nvSpPr>
            <p:spPr bwMode="auto">
              <a:xfrm>
                <a:off x="0" y="0"/>
                <a:ext cx="574" cy="754"/>
              </a:xfrm>
              <a:custGeom>
                <a:avLst/>
                <a:gdLst>
                  <a:gd name="T0" fmla="*/ 0 w 574"/>
                  <a:gd name="T1" fmla="*/ 0 h 754"/>
                  <a:gd name="T2" fmla="*/ 574 w 574"/>
                  <a:gd name="T3" fmla="*/ 754 h 754"/>
                </a:gdLst>
                <a:ahLst/>
                <a:cxnLst>
                  <a:cxn ang="0">
                    <a:pos x="344" y="12"/>
                  </a:cxn>
                  <a:cxn ang="0">
                    <a:pos x="369" y="34"/>
                  </a:cxn>
                  <a:cxn ang="0">
                    <a:pos x="393" y="82"/>
                  </a:cxn>
                  <a:cxn ang="0">
                    <a:pos x="434" y="116"/>
                  </a:cxn>
                  <a:cxn ang="0">
                    <a:pos x="496" y="174"/>
                  </a:cxn>
                  <a:cxn ang="0">
                    <a:pos x="524" y="198"/>
                  </a:cxn>
                  <a:cxn ang="0">
                    <a:pos x="561" y="221"/>
                  </a:cxn>
                  <a:cxn ang="0">
                    <a:pos x="561" y="266"/>
                  </a:cxn>
                  <a:cxn ang="0">
                    <a:pos x="536" y="291"/>
                  </a:cxn>
                  <a:cxn ang="0">
                    <a:pos x="509" y="325"/>
                  </a:cxn>
                  <a:cxn ang="0">
                    <a:pos x="504" y="396"/>
                  </a:cxn>
                  <a:cxn ang="0">
                    <a:pos x="431" y="398"/>
                  </a:cxn>
                  <a:cxn ang="0">
                    <a:pos x="383" y="346"/>
                  </a:cxn>
                  <a:cxn ang="0">
                    <a:pos x="352" y="310"/>
                  </a:cxn>
                  <a:cxn ang="0">
                    <a:pos x="330" y="318"/>
                  </a:cxn>
                  <a:cxn ang="0">
                    <a:pos x="288" y="342"/>
                  </a:cxn>
                  <a:cxn ang="0">
                    <a:pos x="333" y="285"/>
                  </a:cxn>
                  <a:cxn ang="0">
                    <a:pos x="332" y="232"/>
                  </a:cxn>
                  <a:cxn ang="0">
                    <a:pos x="267" y="198"/>
                  </a:cxn>
                  <a:cxn ang="0">
                    <a:pos x="229" y="221"/>
                  </a:cxn>
                  <a:cxn ang="0">
                    <a:pos x="204" y="278"/>
                  </a:cxn>
                  <a:cxn ang="0">
                    <a:pos x="180" y="313"/>
                  </a:cxn>
                  <a:cxn ang="0">
                    <a:pos x="161" y="357"/>
                  </a:cxn>
                  <a:cxn ang="0">
                    <a:pos x="263" y="390"/>
                  </a:cxn>
                  <a:cxn ang="0">
                    <a:pos x="303" y="386"/>
                  </a:cxn>
                  <a:cxn ang="0">
                    <a:pos x="319" y="455"/>
                  </a:cxn>
                  <a:cxn ang="0">
                    <a:pos x="393" y="453"/>
                  </a:cxn>
                  <a:cxn ang="0">
                    <a:pos x="393" y="512"/>
                  </a:cxn>
                  <a:cxn ang="0">
                    <a:pos x="356" y="534"/>
                  </a:cxn>
                  <a:cxn ang="0">
                    <a:pos x="306" y="556"/>
                  </a:cxn>
                  <a:cxn ang="0">
                    <a:pos x="282" y="579"/>
                  </a:cxn>
                  <a:cxn ang="0">
                    <a:pos x="254" y="613"/>
                  </a:cxn>
                  <a:cxn ang="0">
                    <a:pos x="229" y="661"/>
                  </a:cxn>
                  <a:cxn ang="0">
                    <a:pos x="204" y="718"/>
                  </a:cxn>
                  <a:cxn ang="0">
                    <a:pos x="52" y="742"/>
                  </a:cxn>
                  <a:cxn ang="0">
                    <a:pos x="52" y="661"/>
                  </a:cxn>
                  <a:cxn ang="0">
                    <a:pos x="52" y="579"/>
                  </a:cxn>
                  <a:cxn ang="0">
                    <a:pos x="24" y="545"/>
                  </a:cxn>
                  <a:cxn ang="0">
                    <a:pos x="24" y="475"/>
                  </a:cxn>
                  <a:cxn ang="0">
                    <a:pos x="52" y="429"/>
                  </a:cxn>
                  <a:cxn ang="0">
                    <a:pos x="76" y="406"/>
                  </a:cxn>
                  <a:cxn ang="0">
                    <a:pos x="52" y="348"/>
                  </a:cxn>
                  <a:cxn ang="0">
                    <a:pos x="52" y="291"/>
                  </a:cxn>
                  <a:cxn ang="0">
                    <a:pos x="24" y="254"/>
                  </a:cxn>
                  <a:cxn ang="0">
                    <a:pos x="0" y="209"/>
                  </a:cxn>
                  <a:cxn ang="0">
                    <a:pos x="24" y="140"/>
                  </a:cxn>
                  <a:cxn ang="0">
                    <a:pos x="76" y="93"/>
                  </a:cxn>
                  <a:cxn ang="0">
                    <a:pos x="140" y="128"/>
                  </a:cxn>
                  <a:cxn ang="0">
                    <a:pos x="166" y="105"/>
                  </a:cxn>
                  <a:cxn ang="0">
                    <a:pos x="229" y="82"/>
                  </a:cxn>
                  <a:cxn ang="0">
                    <a:pos x="267" y="57"/>
                  </a:cxn>
                  <a:cxn ang="0">
                    <a:pos x="306" y="12"/>
                  </a:cxn>
                </a:cxnLst>
                <a:rect l="T0" t="T1" r="T2" b="T3"/>
                <a:pathLst>
                  <a:path w="574" h="754">
                    <a:moveTo>
                      <a:pt x="306" y="0"/>
                    </a:moveTo>
                    <a:lnTo>
                      <a:pt x="318" y="0"/>
                    </a:lnTo>
                    <a:lnTo>
                      <a:pt x="318" y="12"/>
                    </a:lnTo>
                    <a:lnTo>
                      <a:pt x="344" y="12"/>
                    </a:lnTo>
                    <a:lnTo>
                      <a:pt x="344" y="23"/>
                    </a:lnTo>
                    <a:lnTo>
                      <a:pt x="356" y="23"/>
                    </a:lnTo>
                    <a:lnTo>
                      <a:pt x="356" y="34"/>
                    </a:lnTo>
                    <a:lnTo>
                      <a:pt x="369" y="34"/>
                    </a:lnTo>
                    <a:lnTo>
                      <a:pt x="369" y="57"/>
                    </a:lnTo>
                    <a:lnTo>
                      <a:pt x="382" y="57"/>
                    </a:lnTo>
                    <a:lnTo>
                      <a:pt x="382" y="82"/>
                    </a:lnTo>
                    <a:lnTo>
                      <a:pt x="393" y="82"/>
                    </a:lnTo>
                    <a:lnTo>
                      <a:pt x="393" y="105"/>
                    </a:lnTo>
                    <a:lnTo>
                      <a:pt x="409" y="105"/>
                    </a:lnTo>
                    <a:lnTo>
                      <a:pt x="409" y="116"/>
                    </a:lnTo>
                    <a:lnTo>
                      <a:pt x="434" y="116"/>
                    </a:lnTo>
                    <a:lnTo>
                      <a:pt x="434" y="128"/>
                    </a:lnTo>
                    <a:lnTo>
                      <a:pt x="485" y="128"/>
                    </a:lnTo>
                    <a:lnTo>
                      <a:pt x="485" y="174"/>
                    </a:lnTo>
                    <a:lnTo>
                      <a:pt x="496" y="174"/>
                    </a:lnTo>
                    <a:lnTo>
                      <a:pt x="496" y="186"/>
                    </a:lnTo>
                    <a:lnTo>
                      <a:pt x="509" y="186"/>
                    </a:lnTo>
                    <a:lnTo>
                      <a:pt x="509" y="198"/>
                    </a:lnTo>
                    <a:lnTo>
                      <a:pt x="524" y="198"/>
                    </a:lnTo>
                    <a:lnTo>
                      <a:pt x="524" y="209"/>
                    </a:lnTo>
                    <a:lnTo>
                      <a:pt x="549" y="209"/>
                    </a:lnTo>
                    <a:lnTo>
                      <a:pt x="549" y="221"/>
                    </a:lnTo>
                    <a:lnTo>
                      <a:pt x="561" y="221"/>
                    </a:lnTo>
                    <a:lnTo>
                      <a:pt x="561" y="243"/>
                    </a:lnTo>
                    <a:lnTo>
                      <a:pt x="574" y="243"/>
                    </a:lnTo>
                    <a:lnTo>
                      <a:pt x="574" y="266"/>
                    </a:lnTo>
                    <a:lnTo>
                      <a:pt x="561" y="266"/>
                    </a:lnTo>
                    <a:lnTo>
                      <a:pt x="561" y="278"/>
                    </a:lnTo>
                    <a:lnTo>
                      <a:pt x="549" y="278"/>
                    </a:lnTo>
                    <a:lnTo>
                      <a:pt x="549" y="291"/>
                    </a:lnTo>
                    <a:lnTo>
                      <a:pt x="536" y="291"/>
                    </a:lnTo>
                    <a:lnTo>
                      <a:pt x="536" y="302"/>
                    </a:lnTo>
                    <a:lnTo>
                      <a:pt x="524" y="302"/>
                    </a:lnTo>
                    <a:lnTo>
                      <a:pt x="524" y="325"/>
                    </a:lnTo>
                    <a:lnTo>
                      <a:pt x="509" y="325"/>
                    </a:lnTo>
                    <a:lnTo>
                      <a:pt x="509" y="359"/>
                    </a:lnTo>
                    <a:lnTo>
                      <a:pt x="496" y="359"/>
                    </a:lnTo>
                    <a:lnTo>
                      <a:pt x="505" y="369"/>
                    </a:lnTo>
                    <a:lnTo>
                      <a:pt x="504" y="396"/>
                    </a:lnTo>
                    <a:lnTo>
                      <a:pt x="470" y="395"/>
                    </a:lnTo>
                    <a:lnTo>
                      <a:pt x="443" y="406"/>
                    </a:lnTo>
                    <a:lnTo>
                      <a:pt x="419" y="396"/>
                    </a:lnTo>
                    <a:lnTo>
                      <a:pt x="431" y="398"/>
                    </a:lnTo>
                    <a:lnTo>
                      <a:pt x="409" y="386"/>
                    </a:lnTo>
                    <a:lnTo>
                      <a:pt x="395" y="371"/>
                    </a:lnTo>
                    <a:lnTo>
                      <a:pt x="393" y="348"/>
                    </a:lnTo>
                    <a:lnTo>
                      <a:pt x="383" y="346"/>
                    </a:lnTo>
                    <a:lnTo>
                      <a:pt x="380" y="335"/>
                    </a:lnTo>
                    <a:lnTo>
                      <a:pt x="367" y="335"/>
                    </a:lnTo>
                    <a:lnTo>
                      <a:pt x="365" y="311"/>
                    </a:lnTo>
                    <a:lnTo>
                      <a:pt x="352" y="310"/>
                    </a:lnTo>
                    <a:lnTo>
                      <a:pt x="357" y="296"/>
                    </a:lnTo>
                    <a:lnTo>
                      <a:pt x="346" y="299"/>
                    </a:lnTo>
                    <a:lnTo>
                      <a:pt x="330" y="295"/>
                    </a:lnTo>
                    <a:lnTo>
                      <a:pt x="330" y="318"/>
                    </a:lnTo>
                    <a:lnTo>
                      <a:pt x="336" y="360"/>
                    </a:lnTo>
                    <a:lnTo>
                      <a:pt x="319" y="358"/>
                    </a:lnTo>
                    <a:lnTo>
                      <a:pt x="306" y="350"/>
                    </a:lnTo>
                    <a:lnTo>
                      <a:pt x="288" y="342"/>
                    </a:lnTo>
                    <a:lnTo>
                      <a:pt x="288" y="322"/>
                    </a:lnTo>
                    <a:lnTo>
                      <a:pt x="320" y="313"/>
                    </a:lnTo>
                    <a:lnTo>
                      <a:pt x="317" y="291"/>
                    </a:lnTo>
                    <a:lnTo>
                      <a:pt x="333" y="285"/>
                    </a:lnTo>
                    <a:lnTo>
                      <a:pt x="333" y="264"/>
                    </a:lnTo>
                    <a:lnTo>
                      <a:pt x="344" y="254"/>
                    </a:lnTo>
                    <a:lnTo>
                      <a:pt x="332" y="254"/>
                    </a:lnTo>
                    <a:lnTo>
                      <a:pt x="332" y="232"/>
                    </a:lnTo>
                    <a:lnTo>
                      <a:pt x="318" y="232"/>
                    </a:lnTo>
                    <a:lnTo>
                      <a:pt x="318" y="209"/>
                    </a:lnTo>
                    <a:lnTo>
                      <a:pt x="267" y="209"/>
                    </a:lnTo>
                    <a:lnTo>
                      <a:pt x="267" y="198"/>
                    </a:lnTo>
                    <a:lnTo>
                      <a:pt x="242" y="198"/>
                    </a:lnTo>
                    <a:lnTo>
                      <a:pt x="242" y="209"/>
                    </a:lnTo>
                    <a:lnTo>
                      <a:pt x="229" y="209"/>
                    </a:lnTo>
                    <a:lnTo>
                      <a:pt x="229" y="221"/>
                    </a:lnTo>
                    <a:lnTo>
                      <a:pt x="216" y="221"/>
                    </a:lnTo>
                    <a:lnTo>
                      <a:pt x="216" y="243"/>
                    </a:lnTo>
                    <a:lnTo>
                      <a:pt x="204" y="243"/>
                    </a:lnTo>
                    <a:lnTo>
                      <a:pt x="204" y="278"/>
                    </a:lnTo>
                    <a:lnTo>
                      <a:pt x="192" y="278"/>
                    </a:lnTo>
                    <a:lnTo>
                      <a:pt x="192" y="302"/>
                    </a:lnTo>
                    <a:lnTo>
                      <a:pt x="180" y="302"/>
                    </a:lnTo>
                    <a:lnTo>
                      <a:pt x="180" y="313"/>
                    </a:lnTo>
                    <a:lnTo>
                      <a:pt x="166" y="313"/>
                    </a:lnTo>
                    <a:lnTo>
                      <a:pt x="166" y="336"/>
                    </a:lnTo>
                    <a:lnTo>
                      <a:pt x="180" y="336"/>
                    </a:lnTo>
                    <a:lnTo>
                      <a:pt x="161" y="357"/>
                    </a:lnTo>
                    <a:lnTo>
                      <a:pt x="173" y="363"/>
                    </a:lnTo>
                    <a:lnTo>
                      <a:pt x="183" y="369"/>
                    </a:lnTo>
                    <a:lnTo>
                      <a:pt x="243" y="363"/>
                    </a:lnTo>
                    <a:lnTo>
                      <a:pt x="263" y="390"/>
                    </a:lnTo>
                    <a:lnTo>
                      <a:pt x="282" y="360"/>
                    </a:lnTo>
                    <a:lnTo>
                      <a:pt x="278" y="345"/>
                    </a:lnTo>
                    <a:lnTo>
                      <a:pt x="303" y="363"/>
                    </a:lnTo>
                    <a:lnTo>
                      <a:pt x="303" y="386"/>
                    </a:lnTo>
                    <a:lnTo>
                      <a:pt x="306" y="419"/>
                    </a:lnTo>
                    <a:lnTo>
                      <a:pt x="306" y="429"/>
                    </a:lnTo>
                    <a:lnTo>
                      <a:pt x="310" y="454"/>
                    </a:lnTo>
                    <a:lnTo>
                      <a:pt x="319" y="455"/>
                    </a:lnTo>
                    <a:lnTo>
                      <a:pt x="335" y="453"/>
                    </a:lnTo>
                    <a:lnTo>
                      <a:pt x="371" y="464"/>
                    </a:lnTo>
                    <a:lnTo>
                      <a:pt x="382" y="453"/>
                    </a:lnTo>
                    <a:lnTo>
                      <a:pt x="393" y="453"/>
                    </a:lnTo>
                    <a:lnTo>
                      <a:pt x="393" y="475"/>
                    </a:lnTo>
                    <a:lnTo>
                      <a:pt x="409" y="475"/>
                    </a:lnTo>
                    <a:lnTo>
                      <a:pt x="409" y="512"/>
                    </a:lnTo>
                    <a:lnTo>
                      <a:pt x="393" y="512"/>
                    </a:lnTo>
                    <a:lnTo>
                      <a:pt x="393" y="522"/>
                    </a:lnTo>
                    <a:lnTo>
                      <a:pt x="382" y="522"/>
                    </a:lnTo>
                    <a:lnTo>
                      <a:pt x="382" y="534"/>
                    </a:lnTo>
                    <a:lnTo>
                      <a:pt x="356" y="534"/>
                    </a:lnTo>
                    <a:lnTo>
                      <a:pt x="356" y="545"/>
                    </a:lnTo>
                    <a:lnTo>
                      <a:pt x="332" y="545"/>
                    </a:lnTo>
                    <a:lnTo>
                      <a:pt x="332" y="556"/>
                    </a:lnTo>
                    <a:lnTo>
                      <a:pt x="306" y="556"/>
                    </a:lnTo>
                    <a:lnTo>
                      <a:pt x="306" y="569"/>
                    </a:lnTo>
                    <a:lnTo>
                      <a:pt x="294" y="569"/>
                    </a:lnTo>
                    <a:lnTo>
                      <a:pt x="294" y="579"/>
                    </a:lnTo>
                    <a:lnTo>
                      <a:pt x="282" y="579"/>
                    </a:lnTo>
                    <a:lnTo>
                      <a:pt x="282" y="602"/>
                    </a:lnTo>
                    <a:lnTo>
                      <a:pt x="267" y="602"/>
                    </a:lnTo>
                    <a:lnTo>
                      <a:pt x="267" y="613"/>
                    </a:lnTo>
                    <a:lnTo>
                      <a:pt x="254" y="613"/>
                    </a:lnTo>
                    <a:lnTo>
                      <a:pt x="254" y="638"/>
                    </a:lnTo>
                    <a:lnTo>
                      <a:pt x="242" y="638"/>
                    </a:lnTo>
                    <a:lnTo>
                      <a:pt x="242" y="661"/>
                    </a:lnTo>
                    <a:lnTo>
                      <a:pt x="229" y="661"/>
                    </a:lnTo>
                    <a:lnTo>
                      <a:pt x="229" y="684"/>
                    </a:lnTo>
                    <a:lnTo>
                      <a:pt x="216" y="684"/>
                    </a:lnTo>
                    <a:lnTo>
                      <a:pt x="216" y="718"/>
                    </a:lnTo>
                    <a:lnTo>
                      <a:pt x="204" y="718"/>
                    </a:lnTo>
                    <a:lnTo>
                      <a:pt x="204" y="754"/>
                    </a:lnTo>
                    <a:lnTo>
                      <a:pt x="114" y="754"/>
                    </a:lnTo>
                    <a:lnTo>
                      <a:pt x="114" y="742"/>
                    </a:lnTo>
                    <a:lnTo>
                      <a:pt x="52" y="742"/>
                    </a:lnTo>
                    <a:lnTo>
                      <a:pt x="52" y="732"/>
                    </a:lnTo>
                    <a:lnTo>
                      <a:pt x="38" y="732"/>
                    </a:lnTo>
                    <a:lnTo>
                      <a:pt x="38" y="661"/>
                    </a:lnTo>
                    <a:lnTo>
                      <a:pt x="52" y="661"/>
                    </a:lnTo>
                    <a:lnTo>
                      <a:pt x="52" y="627"/>
                    </a:lnTo>
                    <a:lnTo>
                      <a:pt x="64" y="627"/>
                    </a:lnTo>
                    <a:lnTo>
                      <a:pt x="64" y="579"/>
                    </a:lnTo>
                    <a:lnTo>
                      <a:pt x="52" y="579"/>
                    </a:lnTo>
                    <a:lnTo>
                      <a:pt x="52" y="556"/>
                    </a:lnTo>
                    <a:lnTo>
                      <a:pt x="38" y="556"/>
                    </a:lnTo>
                    <a:lnTo>
                      <a:pt x="38" y="545"/>
                    </a:lnTo>
                    <a:lnTo>
                      <a:pt x="24" y="545"/>
                    </a:lnTo>
                    <a:lnTo>
                      <a:pt x="24" y="534"/>
                    </a:lnTo>
                    <a:lnTo>
                      <a:pt x="11" y="534"/>
                    </a:lnTo>
                    <a:lnTo>
                      <a:pt x="11" y="475"/>
                    </a:lnTo>
                    <a:lnTo>
                      <a:pt x="24" y="475"/>
                    </a:lnTo>
                    <a:lnTo>
                      <a:pt x="24" y="453"/>
                    </a:lnTo>
                    <a:lnTo>
                      <a:pt x="38" y="453"/>
                    </a:lnTo>
                    <a:lnTo>
                      <a:pt x="38" y="429"/>
                    </a:lnTo>
                    <a:lnTo>
                      <a:pt x="52" y="429"/>
                    </a:lnTo>
                    <a:lnTo>
                      <a:pt x="52" y="419"/>
                    </a:lnTo>
                    <a:lnTo>
                      <a:pt x="64" y="419"/>
                    </a:lnTo>
                    <a:lnTo>
                      <a:pt x="64" y="406"/>
                    </a:lnTo>
                    <a:lnTo>
                      <a:pt x="76" y="406"/>
                    </a:lnTo>
                    <a:lnTo>
                      <a:pt x="76" y="359"/>
                    </a:lnTo>
                    <a:lnTo>
                      <a:pt x="64" y="359"/>
                    </a:lnTo>
                    <a:lnTo>
                      <a:pt x="64" y="348"/>
                    </a:lnTo>
                    <a:lnTo>
                      <a:pt x="52" y="348"/>
                    </a:lnTo>
                    <a:lnTo>
                      <a:pt x="52" y="336"/>
                    </a:lnTo>
                    <a:lnTo>
                      <a:pt x="38" y="336"/>
                    </a:lnTo>
                    <a:lnTo>
                      <a:pt x="38" y="291"/>
                    </a:lnTo>
                    <a:lnTo>
                      <a:pt x="52" y="291"/>
                    </a:lnTo>
                    <a:lnTo>
                      <a:pt x="52" y="278"/>
                    </a:lnTo>
                    <a:lnTo>
                      <a:pt x="38" y="278"/>
                    </a:lnTo>
                    <a:lnTo>
                      <a:pt x="38" y="254"/>
                    </a:lnTo>
                    <a:lnTo>
                      <a:pt x="24" y="254"/>
                    </a:lnTo>
                    <a:lnTo>
                      <a:pt x="24" y="232"/>
                    </a:lnTo>
                    <a:lnTo>
                      <a:pt x="11" y="232"/>
                    </a:lnTo>
                    <a:lnTo>
                      <a:pt x="11" y="209"/>
                    </a:lnTo>
                    <a:lnTo>
                      <a:pt x="0" y="209"/>
                    </a:lnTo>
                    <a:lnTo>
                      <a:pt x="0" y="162"/>
                    </a:lnTo>
                    <a:lnTo>
                      <a:pt x="11" y="162"/>
                    </a:lnTo>
                    <a:lnTo>
                      <a:pt x="11" y="140"/>
                    </a:lnTo>
                    <a:lnTo>
                      <a:pt x="24" y="140"/>
                    </a:lnTo>
                    <a:lnTo>
                      <a:pt x="24" y="116"/>
                    </a:lnTo>
                    <a:lnTo>
                      <a:pt x="38" y="116"/>
                    </a:lnTo>
                    <a:lnTo>
                      <a:pt x="38" y="93"/>
                    </a:lnTo>
                    <a:lnTo>
                      <a:pt x="76" y="93"/>
                    </a:lnTo>
                    <a:lnTo>
                      <a:pt x="76" y="105"/>
                    </a:lnTo>
                    <a:lnTo>
                      <a:pt x="89" y="105"/>
                    </a:lnTo>
                    <a:lnTo>
                      <a:pt x="89" y="128"/>
                    </a:lnTo>
                    <a:lnTo>
                      <a:pt x="140" y="128"/>
                    </a:lnTo>
                    <a:lnTo>
                      <a:pt x="140" y="116"/>
                    </a:lnTo>
                    <a:lnTo>
                      <a:pt x="151" y="116"/>
                    </a:lnTo>
                    <a:lnTo>
                      <a:pt x="151" y="105"/>
                    </a:lnTo>
                    <a:lnTo>
                      <a:pt x="166" y="105"/>
                    </a:lnTo>
                    <a:lnTo>
                      <a:pt x="166" y="93"/>
                    </a:lnTo>
                    <a:lnTo>
                      <a:pt x="192" y="93"/>
                    </a:lnTo>
                    <a:lnTo>
                      <a:pt x="192" y="82"/>
                    </a:lnTo>
                    <a:lnTo>
                      <a:pt x="229" y="82"/>
                    </a:lnTo>
                    <a:lnTo>
                      <a:pt x="229" y="71"/>
                    </a:lnTo>
                    <a:lnTo>
                      <a:pt x="254" y="71"/>
                    </a:lnTo>
                    <a:lnTo>
                      <a:pt x="254" y="57"/>
                    </a:lnTo>
                    <a:lnTo>
                      <a:pt x="267" y="57"/>
                    </a:lnTo>
                    <a:lnTo>
                      <a:pt x="267" y="23"/>
                    </a:lnTo>
                    <a:lnTo>
                      <a:pt x="282" y="23"/>
                    </a:lnTo>
                    <a:lnTo>
                      <a:pt x="282" y="12"/>
                    </a:lnTo>
                    <a:lnTo>
                      <a:pt x="306" y="12"/>
                    </a:lnTo>
                    <a:lnTo>
                      <a:pt x="306"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765" name="Freeform 93"/>
              <p:cNvSpPr>
                <a:spLocks/>
              </p:cNvSpPr>
              <p:nvPr/>
            </p:nvSpPr>
            <p:spPr bwMode="auto">
              <a:xfrm>
                <a:off x="0" y="0"/>
                <a:ext cx="574" cy="754"/>
              </a:xfrm>
              <a:custGeom>
                <a:avLst/>
                <a:gdLst>
                  <a:gd name="T0" fmla="*/ 0 w 574"/>
                  <a:gd name="T1" fmla="*/ 0 h 754"/>
                  <a:gd name="T2" fmla="*/ 574 w 574"/>
                  <a:gd name="T3" fmla="*/ 754 h 754"/>
                </a:gdLst>
                <a:ahLst/>
                <a:cxnLst>
                  <a:cxn ang="0">
                    <a:pos x="344" y="12"/>
                  </a:cxn>
                  <a:cxn ang="0">
                    <a:pos x="369" y="34"/>
                  </a:cxn>
                  <a:cxn ang="0">
                    <a:pos x="393" y="82"/>
                  </a:cxn>
                  <a:cxn ang="0">
                    <a:pos x="434" y="116"/>
                  </a:cxn>
                  <a:cxn ang="0">
                    <a:pos x="496" y="174"/>
                  </a:cxn>
                  <a:cxn ang="0">
                    <a:pos x="524" y="198"/>
                  </a:cxn>
                  <a:cxn ang="0">
                    <a:pos x="561" y="221"/>
                  </a:cxn>
                  <a:cxn ang="0">
                    <a:pos x="561" y="266"/>
                  </a:cxn>
                  <a:cxn ang="0">
                    <a:pos x="536" y="291"/>
                  </a:cxn>
                  <a:cxn ang="0">
                    <a:pos x="509" y="325"/>
                  </a:cxn>
                  <a:cxn ang="0">
                    <a:pos x="504" y="396"/>
                  </a:cxn>
                  <a:cxn ang="0">
                    <a:pos x="431" y="398"/>
                  </a:cxn>
                  <a:cxn ang="0">
                    <a:pos x="383" y="346"/>
                  </a:cxn>
                  <a:cxn ang="0">
                    <a:pos x="352" y="310"/>
                  </a:cxn>
                  <a:cxn ang="0">
                    <a:pos x="330" y="318"/>
                  </a:cxn>
                  <a:cxn ang="0">
                    <a:pos x="288" y="342"/>
                  </a:cxn>
                  <a:cxn ang="0">
                    <a:pos x="333" y="285"/>
                  </a:cxn>
                  <a:cxn ang="0">
                    <a:pos x="332" y="232"/>
                  </a:cxn>
                  <a:cxn ang="0">
                    <a:pos x="267" y="198"/>
                  </a:cxn>
                  <a:cxn ang="0">
                    <a:pos x="229" y="221"/>
                  </a:cxn>
                  <a:cxn ang="0">
                    <a:pos x="204" y="278"/>
                  </a:cxn>
                  <a:cxn ang="0">
                    <a:pos x="180" y="313"/>
                  </a:cxn>
                  <a:cxn ang="0">
                    <a:pos x="161" y="357"/>
                  </a:cxn>
                  <a:cxn ang="0">
                    <a:pos x="263" y="390"/>
                  </a:cxn>
                  <a:cxn ang="0">
                    <a:pos x="303" y="386"/>
                  </a:cxn>
                  <a:cxn ang="0">
                    <a:pos x="319" y="455"/>
                  </a:cxn>
                  <a:cxn ang="0">
                    <a:pos x="393" y="453"/>
                  </a:cxn>
                  <a:cxn ang="0">
                    <a:pos x="393" y="512"/>
                  </a:cxn>
                  <a:cxn ang="0">
                    <a:pos x="356" y="534"/>
                  </a:cxn>
                  <a:cxn ang="0">
                    <a:pos x="306" y="556"/>
                  </a:cxn>
                  <a:cxn ang="0">
                    <a:pos x="282" y="579"/>
                  </a:cxn>
                  <a:cxn ang="0">
                    <a:pos x="254" y="613"/>
                  </a:cxn>
                  <a:cxn ang="0">
                    <a:pos x="229" y="661"/>
                  </a:cxn>
                  <a:cxn ang="0">
                    <a:pos x="204" y="718"/>
                  </a:cxn>
                  <a:cxn ang="0">
                    <a:pos x="52" y="742"/>
                  </a:cxn>
                  <a:cxn ang="0">
                    <a:pos x="52" y="661"/>
                  </a:cxn>
                  <a:cxn ang="0">
                    <a:pos x="52" y="579"/>
                  </a:cxn>
                  <a:cxn ang="0">
                    <a:pos x="24" y="545"/>
                  </a:cxn>
                  <a:cxn ang="0">
                    <a:pos x="24" y="475"/>
                  </a:cxn>
                  <a:cxn ang="0">
                    <a:pos x="52" y="429"/>
                  </a:cxn>
                  <a:cxn ang="0">
                    <a:pos x="76" y="406"/>
                  </a:cxn>
                  <a:cxn ang="0">
                    <a:pos x="52" y="348"/>
                  </a:cxn>
                  <a:cxn ang="0">
                    <a:pos x="52" y="291"/>
                  </a:cxn>
                  <a:cxn ang="0">
                    <a:pos x="24" y="254"/>
                  </a:cxn>
                  <a:cxn ang="0">
                    <a:pos x="0" y="209"/>
                  </a:cxn>
                  <a:cxn ang="0">
                    <a:pos x="24" y="140"/>
                  </a:cxn>
                  <a:cxn ang="0">
                    <a:pos x="76" y="93"/>
                  </a:cxn>
                  <a:cxn ang="0">
                    <a:pos x="140" y="128"/>
                  </a:cxn>
                  <a:cxn ang="0">
                    <a:pos x="166" y="105"/>
                  </a:cxn>
                  <a:cxn ang="0">
                    <a:pos x="229" y="82"/>
                  </a:cxn>
                  <a:cxn ang="0">
                    <a:pos x="267" y="57"/>
                  </a:cxn>
                  <a:cxn ang="0">
                    <a:pos x="306" y="12"/>
                  </a:cxn>
                </a:cxnLst>
                <a:rect l="T0" t="T1" r="T2" b="T3"/>
                <a:pathLst>
                  <a:path w="574" h="754">
                    <a:moveTo>
                      <a:pt x="306" y="0"/>
                    </a:moveTo>
                    <a:lnTo>
                      <a:pt x="318" y="0"/>
                    </a:lnTo>
                    <a:lnTo>
                      <a:pt x="318" y="12"/>
                    </a:lnTo>
                    <a:lnTo>
                      <a:pt x="344" y="12"/>
                    </a:lnTo>
                    <a:lnTo>
                      <a:pt x="344" y="23"/>
                    </a:lnTo>
                    <a:lnTo>
                      <a:pt x="356" y="23"/>
                    </a:lnTo>
                    <a:lnTo>
                      <a:pt x="356" y="34"/>
                    </a:lnTo>
                    <a:lnTo>
                      <a:pt x="369" y="34"/>
                    </a:lnTo>
                    <a:lnTo>
                      <a:pt x="369" y="57"/>
                    </a:lnTo>
                    <a:lnTo>
                      <a:pt x="382" y="57"/>
                    </a:lnTo>
                    <a:lnTo>
                      <a:pt x="382" y="82"/>
                    </a:lnTo>
                    <a:lnTo>
                      <a:pt x="393" y="82"/>
                    </a:lnTo>
                    <a:lnTo>
                      <a:pt x="393" y="105"/>
                    </a:lnTo>
                    <a:lnTo>
                      <a:pt x="409" y="105"/>
                    </a:lnTo>
                    <a:lnTo>
                      <a:pt x="409" y="116"/>
                    </a:lnTo>
                    <a:lnTo>
                      <a:pt x="434" y="116"/>
                    </a:lnTo>
                    <a:lnTo>
                      <a:pt x="434" y="128"/>
                    </a:lnTo>
                    <a:lnTo>
                      <a:pt x="485" y="128"/>
                    </a:lnTo>
                    <a:lnTo>
                      <a:pt x="485" y="174"/>
                    </a:lnTo>
                    <a:lnTo>
                      <a:pt x="496" y="174"/>
                    </a:lnTo>
                    <a:lnTo>
                      <a:pt x="496" y="186"/>
                    </a:lnTo>
                    <a:lnTo>
                      <a:pt x="509" y="186"/>
                    </a:lnTo>
                    <a:lnTo>
                      <a:pt x="509" y="198"/>
                    </a:lnTo>
                    <a:lnTo>
                      <a:pt x="524" y="198"/>
                    </a:lnTo>
                    <a:lnTo>
                      <a:pt x="524" y="209"/>
                    </a:lnTo>
                    <a:lnTo>
                      <a:pt x="549" y="209"/>
                    </a:lnTo>
                    <a:lnTo>
                      <a:pt x="549" y="221"/>
                    </a:lnTo>
                    <a:lnTo>
                      <a:pt x="561" y="221"/>
                    </a:lnTo>
                    <a:lnTo>
                      <a:pt x="561" y="243"/>
                    </a:lnTo>
                    <a:lnTo>
                      <a:pt x="574" y="243"/>
                    </a:lnTo>
                    <a:lnTo>
                      <a:pt x="574" y="266"/>
                    </a:lnTo>
                    <a:lnTo>
                      <a:pt x="561" y="266"/>
                    </a:lnTo>
                    <a:lnTo>
                      <a:pt x="561" y="278"/>
                    </a:lnTo>
                    <a:lnTo>
                      <a:pt x="549" y="278"/>
                    </a:lnTo>
                    <a:lnTo>
                      <a:pt x="549" y="291"/>
                    </a:lnTo>
                    <a:lnTo>
                      <a:pt x="536" y="291"/>
                    </a:lnTo>
                    <a:lnTo>
                      <a:pt x="536" y="302"/>
                    </a:lnTo>
                    <a:lnTo>
                      <a:pt x="524" y="302"/>
                    </a:lnTo>
                    <a:lnTo>
                      <a:pt x="524" y="325"/>
                    </a:lnTo>
                    <a:lnTo>
                      <a:pt x="509" y="325"/>
                    </a:lnTo>
                    <a:lnTo>
                      <a:pt x="509" y="359"/>
                    </a:lnTo>
                    <a:lnTo>
                      <a:pt x="496" y="359"/>
                    </a:lnTo>
                    <a:lnTo>
                      <a:pt x="505" y="369"/>
                    </a:lnTo>
                    <a:lnTo>
                      <a:pt x="504" y="396"/>
                    </a:lnTo>
                    <a:lnTo>
                      <a:pt x="470" y="395"/>
                    </a:lnTo>
                    <a:lnTo>
                      <a:pt x="443" y="406"/>
                    </a:lnTo>
                    <a:lnTo>
                      <a:pt x="419" y="396"/>
                    </a:lnTo>
                    <a:lnTo>
                      <a:pt x="431" y="398"/>
                    </a:lnTo>
                    <a:lnTo>
                      <a:pt x="409" y="386"/>
                    </a:lnTo>
                    <a:lnTo>
                      <a:pt x="395" y="371"/>
                    </a:lnTo>
                    <a:lnTo>
                      <a:pt x="393" y="348"/>
                    </a:lnTo>
                    <a:lnTo>
                      <a:pt x="383" y="346"/>
                    </a:lnTo>
                    <a:lnTo>
                      <a:pt x="380" y="335"/>
                    </a:lnTo>
                    <a:lnTo>
                      <a:pt x="367" y="335"/>
                    </a:lnTo>
                    <a:lnTo>
                      <a:pt x="365" y="311"/>
                    </a:lnTo>
                    <a:lnTo>
                      <a:pt x="352" y="310"/>
                    </a:lnTo>
                    <a:lnTo>
                      <a:pt x="357" y="296"/>
                    </a:lnTo>
                    <a:lnTo>
                      <a:pt x="346" y="299"/>
                    </a:lnTo>
                    <a:lnTo>
                      <a:pt x="330" y="295"/>
                    </a:lnTo>
                    <a:lnTo>
                      <a:pt x="330" y="318"/>
                    </a:lnTo>
                    <a:lnTo>
                      <a:pt x="336" y="360"/>
                    </a:lnTo>
                    <a:lnTo>
                      <a:pt x="319" y="358"/>
                    </a:lnTo>
                    <a:lnTo>
                      <a:pt x="306" y="350"/>
                    </a:lnTo>
                    <a:lnTo>
                      <a:pt x="288" y="342"/>
                    </a:lnTo>
                    <a:lnTo>
                      <a:pt x="288" y="322"/>
                    </a:lnTo>
                    <a:lnTo>
                      <a:pt x="320" y="313"/>
                    </a:lnTo>
                    <a:lnTo>
                      <a:pt x="317" y="291"/>
                    </a:lnTo>
                    <a:lnTo>
                      <a:pt x="333" y="285"/>
                    </a:lnTo>
                    <a:lnTo>
                      <a:pt x="333" y="264"/>
                    </a:lnTo>
                    <a:lnTo>
                      <a:pt x="344" y="254"/>
                    </a:lnTo>
                    <a:lnTo>
                      <a:pt x="332" y="254"/>
                    </a:lnTo>
                    <a:lnTo>
                      <a:pt x="332" y="232"/>
                    </a:lnTo>
                    <a:lnTo>
                      <a:pt x="318" y="232"/>
                    </a:lnTo>
                    <a:lnTo>
                      <a:pt x="318" y="209"/>
                    </a:lnTo>
                    <a:lnTo>
                      <a:pt x="267" y="209"/>
                    </a:lnTo>
                    <a:lnTo>
                      <a:pt x="267" y="198"/>
                    </a:lnTo>
                    <a:lnTo>
                      <a:pt x="242" y="198"/>
                    </a:lnTo>
                    <a:lnTo>
                      <a:pt x="242" y="209"/>
                    </a:lnTo>
                    <a:lnTo>
                      <a:pt x="229" y="209"/>
                    </a:lnTo>
                    <a:lnTo>
                      <a:pt x="229" y="221"/>
                    </a:lnTo>
                    <a:lnTo>
                      <a:pt x="216" y="221"/>
                    </a:lnTo>
                    <a:lnTo>
                      <a:pt x="216" y="243"/>
                    </a:lnTo>
                    <a:lnTo>
                      <a:pt x="204" y="243"/>
                    </a:lnTo>
                    <a:lnTo>
                      <a:pt x="204" y="278"/>
                    </a:lnTo>
                    <a:lnTo>
                      <a:pt x="192" y="278"/>
                    </a:lnTo>
                    <a:lnTo>
                      <a:pt x="192" y="302"/>
                    </a:lnTo>
                    <a:lnTo>
                      <a:pt x="180" y="302"/>
                    </a:lnTo>
                    <a:lnTo>
                      <a:pt x="180" y="313"/>
                    </a:lnTo>
                    <a:lnTo>
                      <a:pt x="166" y="313"/>
                    </a:lnTo>
                    <a:lnTo>
                      <a:pt x="166" y="336"/>
                    </a:lnTo>
                    <a:lnTo>
                      <a:pt x="180" y="336"/>
                    </a:lnTo>
                    <a:lnTo>
                      <a:pt x="161" y="357"/>
                    </a:lnTo>
                    <a:lnTo>
                      <a:pt x="173" y="363"/>
                    </a:lnTo>
                    <a:lnTo>
                      <a:pt x="183" y="369"/>
                    </a:lnTo>
                    <a:lnTo>
                      <a:pt x="243" y="363"/>
                    </a:lnTo>
                    <a:lnTo>
                      <a:pt x="263" y="390"/>
                    </a:lnTo>
                    <a:lnTo>
                      <a:pt x="282" y="360"/>
                    </a:lnTo>
                    <a:lnTo>
                      <a:pt x="278" y="345"/>
                    </a:lnTo>
                    <a:lnTo>
                      <a:pt x="303" y="363"/>
                    </a:lnTo>
                    <a:lnTo>
                      <a:pt x="303" y="386"/>
                    </a:lnTo>
                    <a:lnTo>
                      <a:pt x="306" y="419"/>
                    </a:lnTo>
                    <a:lnTo>
                      <a:pt x="306" y="429"/>
                    </a:lnTo>
                    <a:lnTo>
                      <a:pt x="310" y="454"/>
                    </a:lnTo>
                    <a:lnTo>
                      <a:pt x="319" y="455"/>
                    </a:lnTo>
                    <a:lnTo>
                      <a:pt x="335" y="453"/>
                    </a:lnTo>
                    <a:lnTo>
                      <a:pt x="371" y="464"/>
                    </a:lnTo>
                    <a:lnTo>
                      <a:pt x="382" y="453"/>
                    </a:lnTo>
                    <a:lnTo>
                      <a:pt x="393" y="453"/>
                    </a:lnTo>
                    <a:lnTo>
                      <a:pt x="393" y="475"/>
                    </a:lnTo>
                    <a:lnTo>
                      <a:pt x="409" y="475"/>
                    </a:lnTo>
                    <a:lnTo>
                      <a:pt x="409" y="512"/>
                    </a:lnTo>
                    <a:lnTo>
                      <a:pt x="393" y="512"/>
                    </a:lnTo>
                    <a:lnTo>
                      <a:pt x="393" y="522"/>
                    </a:lnTo>
                    <a:lnTo>
                      <a:pt x="382" y="522"/>
                    </a:lnTo>
                    <a:lnTo>
                      <a:pt x="382" y="534"/>
                    </a:lnTo>
                    <a:lnTo>
                      <a:pt x="356" y="534"/>
                    </a:lnTo>
                    <a:lnTo>
                      <a:pt x="356" y="545"/>
                    </a:lnTo>
                    <a:lnTo>
                      <a:pt x="332" y="545"/>
                    </a:lnTo>
                    <a:lnTo>
                      <a:pt x="332" y="556"/>
                    </a:lnTo>
                    <a:lnTo>
                      <a:pt x="306" y="556"/>
                    </a:lnTo>
                    <a:lnTo>
                      <a:pt x="306" y="569"/>
                    </a:lnTo>
                    <a:lnTo>
                      <a:pt x="294" y="569"/>
                    </a:lnTo>
                    <a:lnTo>
                      <a:pt x="294" y="579"/>
                    </a:lnTo>
                    <a:lnTo>
                      <a:pt x="282" y="579"/>
                    </a:lnTo>
                    <a:lnTo>
                      <a:pt x="282" y="602"/>
                    </a:lnTo>
                    <a:lnTo>
                      <a:pt x="267" y="602"/>
                    </a:lnTo>
                    <a:lnTo>
                      <a:pt x="267" y="613"/>
                    </a:lnTo>
                    <a:lnTo>
                      <a:pt x="254" y="613"/>
                    </a:lnTo>
                    <a:lnTo>
                      <a:pt x="254" y="638"/>
                    </a:lnTo>
                    <a:lnTo>
                      <a:pt x="242" y="638"/>
                    </a:lnTo>
                    <a:lnTo>
                      <a:pt x="242" y="661"/>
                    </a:lnTo>
                    <a:lnTo>
                      <a:pt x="229" y="661"/>
                    </a:lnTo>
                    <a:lnTo>
                      <a:pt x="229" y="684"/>
                    </a:lnTo>
                    <a:lnTo>
                      <a:pt x="216" y="684"/>
                    </a:lnTo>
                    <a:lnTo>
                      <a:pt x="216" y="718"/>
                    </a:lnTo>
                    <a:lnTo>
                      <a:pt x="204" y="718"/>
                    </a:lnTo>
                    <a:lnTo>
                      <a:pt x="204" y="754"/>
                    </a:lnTo>
                    <a:lnTo>
                      <a:pt x="114" y="754"/>
                    </a:lnTo>
                    <a:lnTo>
                      <a:pt x="114" y="742"/>
                    </a:lnTo>
                    <a:lnTo>
                      <a:pt x="52" y="742"/>
                    </a:lnTo>
                    <a:lnTo>
                      <a:pt x="52" y="732"/>
                    </a:lnTo>
                    <a:lnTo>
                      <a:pt x="38" y="732"/>
                    </a:lnTo>
                    <a:lnTo>
                      <a:pt x="38" y="661"/>
                    </a:lnTo>
                    <a:lnTo>
                      <a:pt x="52" y="661"/>
                    </a:lnTo>
                    <a:lnTo>
                      <a:pt x="52" y="627"/>
                    </a:lnTo>
                    <a:lnTo>
                      <a:pt x="64" y="627"/>
                    </a:lnTo>
                    <a:lnTo>
                      <a:pt x="64" y="579"/>
                    </a:lnTo>
                    <a:lnTo>
                      <a:pt x="52" y="579"/>
                    </a:lnTo>
                    <a:lnTo>
                      <a:pt x="52" y="556"/>
                    </a:lnTo>
                    <a:lnTo>
                      <a:pt x="38" y="556"/>
                    </a:lnTo>
                    <a:lnTo>
                      <a:pt x="38" y="545"/>
                    </a:lnTo>
                    <a:lnTo>
                      <a:pt x="24" y="545"/>
                    </a:lnTo>
                    <a:lnTo>
                      <a:pt x="24" y="534"/>
                    </a:lnTo>
                    <a:lnTo>
                      <a:pt x="11" y="534"/>
                    </a:lnTo>
                    <a:lnTo>
                      <a:pt x="11" y="475"/>
                    </a:lnTo>
                    <a:lnTo>
                      <a:pt x="24" y="475"/>
                    </a:lnTo>
                    <a:lnTo>
                      <a:pt x="24" y="453"/>
                    </a:lnTo>
                    <a:lnTo>
                      <a:pt x="38" y="453"/>
                    </a:lnTo>
                    <a:lnTo>
                      <a:pt x="38" y="429"/>
                    </a:lnTo>
                    <a:lnTo>
                      <a:pt x="52" y="429"/>
                    </a:lnTo>
                    <a:lnTo>
                      <a:pt x="52" y="419"/>
                    </a:lnTo>
                    <a:lnTo>
                      <a:pt x="64" y="419"/>
                    </a:lnTo>
                    <a:lnTo>
                      <a:pt x="64" y="406"/>
                    </a:lnTo>
                    <a:lnTo>
                      <a:pt x="76" y="406"/>
                    </a:lnTo>
                    <a:lnTo>
                      <a:pt x="76" y="359"/>
                    </a:lnTo>
                    <a:lnTo>
                      <a:pt x="64" y="359"/>
                    </a:lnTo>
                    <a:lnTo>
                      <a:pt x="64" y="348"/>
                    </a:lnTo>
                    <a:lnTo>
                      <a:pt x="52" y="348"/>
                    </a:lnTo>
                    <a:lnTo>
                      <a:pt x="52" y="336"/>
                    </a:lnTo>
                    <a:lnTo>
                      <a:pt x="38" y="336"/>
                    </a:lnTo>
                    <a:lnTo>
                      <a:pt x="38" y="291"/>
                    </a:lnTo>
                    <a:lnTo>
                      <a:pt x="52" y="291"/>
                    </a:lnTo>
                    <a:lnTo>
                      <a:pt x="52" y="278"/>
                    </a:lnTo>
                    <a:lnTo>
                      <a:pt x="38" y="278"/>
                    </a:lnTo>
                    <a:lnTo>
                      <a:pt x="38" y="254"/>
                    </a:lnTo>
                    <a:lnTo>
                      <a:pt x="24" y="254"/>
                    </a:lnTo>
                    <a:lnTo>
                      <a:pt x="24" y="232"/>
                    </a:lnTo>
                    <a:lnTo>
                      <a:pt x="11" y="232"/>
                    </a:lnTo>
                    <a:lnTo>
                      <a:pt x="11" y="209"/>
                    </a:lnTo>
                    <a:lnTo>
                      <a:pt x="0" y="209"/>
                    </a:lnTo>
                    <a:lnTo>
                      <a:pt x="0" y="162"/>
                    </a:lnTo>
                    <a:lnTo>
                      <a:pt x="11" y="162"/>
                    </a:lnTo>
                    <a:lnTo>
                      <a:pt x="11" y="140"/>
                    </a:lnTo>
                    <a:lnTo>
                      <a:pt x="24" y="140"/>
                    </a:lnTo>
                    <a:lnTo>
                      <a:pt x="24" y="116"/>
                    </a:lnTo>
                    <a:lnTo>
                      <a:pt x="38" y="116"/>
                    </a:lnTo>
                    <a:lnTo>
                      <a:pt x="38" y="93"/>
                    </a:lnTo>
                    <a:lnTo>
                      <a:pt x="76" y="93"/>
                    </a:lnTo>
                    <a:lnTo>
                      <a:pt x="76" y="105"/>
                    </a:lnTo>
                    <a:lnTo>
                      <a:pt x="89" y="105"/>
                    </a:lnTo>
                    <a:lnTo>
                      <a:pt x="89" y="128"/>
                    </a:lnTo>
                    <a:lnTo>
                      <a:pt x="140" y="128"/>
                    </a:lnTo>
                    <a:lnTo>
                      <a:pt x="140" y="116"/>
                    </a:lnTo>
                    <a:lnTo>
                      <a:pt x="151" y="116"/>
                    </a:lnTo>
                    <a:lnTo>
                      <a:pt x="151" y="105"/>
                    </a:lnTo>
                    <a:lnTo>
                      <a:pt x="166" y="105"/>
                    </a:lnTo>
                    <a:lnTo>
                      <a:pt x="166" y="93"/>
                    </a:lnTo>
                    <a:lnTo>
                      <a:pt x="192" y="93"/>
                    </a:lnTo>
                    <a:lnTo>
                      <a:pt x="192" y="82"/>
                    </a:lnTo>
                    <a:lnTo>
                      <a:pt x="229" y="82"/>
                    </a:lnTo>
                    <a:lnTo>
                      <a:pt x="229" y="71"/>
                    </a:lnTo>
                    <a:lnTo>
                      <a:pt x="254" y="71"/>
                    </a:lnTo>
                    <a:lnTo>
                      <a:pt x="254" y="57"/>
                    </a:lnTo>
                    <a:lnTo>
                      <a:pt x="267" y="57"/>
                    </a:lnTo>
                    <a:lnTo>
                      <a:pt x="267" y="23"/>
                    </a:lnTo>
                    <a:lnTo>
                      <a:pt x="282" y="23"/>
                    </a:lnTo>
                    <a:lnTo>
                      <a:pt x="282" y="12"/>
                    </a:lnTo>
                    <a:lnTo>
                      <a:pt x="306" y="12"/>
                    </a:lnTo>
                    <a:lnTo>
                      <a:pt x="306"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03" name="Group 94"/>
            <p:cNvGrpSpPr>
              <a:grpSpLocks/>
            </p:cNvGrpSpPr>
            <p:nvPr/>
          </p:nvGrpSpPr>
          <p:grpSpPr bwMode="auto">
            <a:xfrm>
              <a:off x="1897" y="1406"/>
              <a:ext cx="1473" cy="1141"/>
              <a:chOff x="0" y="0"/>
              <a:chExt cx="1473" cy="1141"/>
            </a:xfrm>
          </p:grpSpPr>
          <p:sp>
            <p:nvSpPr>
              <p:cNvPr id="28767" name="Freeform 95"/>
              <p:cNvSpPr>
                <a:spLocks/>
              </p:cNvSpPr>
              <p:nvPr/>
            </p:nvSpPr>
            <p:spPr bwMode="auto">
              <a:xfrm>
                <a:off x="0" y="0"/>
                <a:ext cx="1473" cy="1141"/>
              </a:xfrm>
              <a:custGeom>
                <a:avLst/>
                <a:gdLst>
                  <a:gd name="T0" fmla="*/ 0 w 1473"/>
                  <a:gd name="T1" fmla="*/ 0 h 1141"/>
                  <a:gd name="T2" fmla="*/ 1473 w 1473"/>
                  <a:gd name="T3" fmla="*/ 1141 h 1141"/>
                </a:gdLst>
                <a:ahLst/>
                <a:cxnLst>
                  <a:cxn ang="0">
                    <a:pos x="389" y="149"/>
                  </a:cxn>
                  <a:cxn ang="0">
                    <a:pos x="427" y="193"/>
                  </a:cxn>
                  <a:cxn ang="0">
                    <a:pos x="454" y="230"/>
                  </a:cxn>
                  <a:cxn ang="0">
                    <a:pos x="516" y="230"/>
                  </a:cxn>
                  <a:cxn ang="0">
                    <a:pos x="631" y="219"/>
                  </a:cxn>
                  <a:cxn ang="0">
                    <a:pos x="644" y="276"/>
                  </a:cxn>
                  <a:cxn ang="0">
                    <a:pos x="618" y="334"/>
                  </a:cxn>
                  <a:cxn ang="0">
                    <a:pos x="670" y="357"/>
                  </a:cxn>
                  <a:cxn ang="0">
                    <a:pos x="697" y="391"/>
                  </a:cxn>
                  <a:cxn ang="0">
                    <a:pos x="733" y="413"/>
                  </a:cxn>
                  <a:cxn ang="0">
                    <a:pos x="848" y="424"/>
                  </a:cxn>
                  <a:cxn ang="0">
                    <a:pos x="913" y="402"/>
                  </a:cxn>
                  <a:cxn ang="0">
                    <a:pos x="988" y="391"/>
                  </a:cxn>
                  <a:cxn ang="0">
                    <a:pos x="1001" y="473"/>
                  </a:cxn>
                  <a:cxn ang="0">
                    <a:pos x="975" y="565"/>
                  </a:cxn>
                  <a:cxn ang="0">
                    <a:pos x="1029" y="588"/>
                  </a:cxn>
                  <a:cxn ang="0">
                    <a:pos x="1091" y="632"/>
                  </a:cxn>
                  <a:cxn ang="0">
                    <a:pos x="1128" y="657"/>
                  </a:cxn>
                  <a:cxn ang="0">
                    <a:pos x="1155" y="784"/>
                  </a:cxn>
                  <a:cxn ang="0">
                    <a:pos x="1205" y="808"/>
                  </a:cxn>
                  <a:cxn ang="0">
                    <a:pos x="1271" y="796"/>
                  </a:cxn>
                  <a:cxn ang="0">
                    <a:pos x="1284" y="736"/>
                  </a:cxn>
                  <a:cxn ang="0">
                    <a:pos x="1257" y="681"/>
                  </a:cxn>
                  <a:cxn ang="0">
                    <a:pos x="1334" y="632"/>
                  </a:cxn>
                  <a:cxn ang="0">
                    <a:pos x="1386" y="668"/>
                  </a:cxn>
                  <a:cxn ang="0">
                    <a:pos x="1460" y="691"/>
                  </a:cxn>
                  <a:cxn ang="0">
                    <a:pos x="1460" y="818"/>
                  </a:cxn>
                  <a:cxn ang="0">
                    <a:pos x="1397" y="841"/>
                  </a:cxn>
                  <a:cxn ang="0">
                    <a:pos x="1358" y="876"/>
                  </a:cxn>
                  <a:cxn ang="0">
                    <a:pos x="1271" y="876"/>
                  </a:cxn>
                  <a:cxn ang="0">
                    <a:pos x="1243" y="1027"/>
                  </a:cxn>
                  <a:cxn ang="0">
                    <a:pos x="1205" y="1084"/>
                  </a:cxn>
                  <a:cxn ang="0">
                    <a:pos x="1181" y="1119"/>
                  </a:cxn>
                  <a:cxn ang="0">
                    <a:pos x="1091" y="1141"/>
                  </a:cxn>
                  <a:cxn ang="0">
                    <a:pos x="1053" y="1084"/>
                  </a:cxn>
                  <a:cxn ang="0">
                    <a:pos x="975" y="1061"/>
                  </a:cxn>
                  <a:cxn ang="0">
                    <a:pos x="950" y="1015"/>
                  </a:cxn>
                  <a:cxn ang="0">
                    <a:pos x="917" y="976"/>
                  </a:cxn>
                  <a:cxn ang="0">
                    <a:pos x="843" y="993"/>
                  </a:cxn>
                  <a:cxn ang="0">
                    <a:pos x="798" y="1026"/>
                  </a:cxn>
                  <a:cxn ang="0">
                    <a:pos x="704" y="962"/>
                  </a:cxn>
                  <a:cxn ang="0">
                    <a:pos x="799" y="944"/>
                  </a:cxn>
                  <a:cxn ang="0">
                    <a:pos x="823" y="864"/>
                  </a:cxn>
                  <a:cxn ang="0">
                    <a:pos x="861" y="830"/>
                  </a:cxn>
                  <a:cxn ang="0">
                    <a:pos x="886" y="784"/>
                  </a:cxn>
                  <a:cxn ang="0">
                    <a:pos x="873" y="691"/>
                  </a:cxn>
                  <a:cxn ang="0">
                    <a:pos x="848" y="610"/>
                  </a:cxn>
                  <a:cxn ang="0">
                    <a:pos x="811" y="576"/>
                  </a:cxn>
                  <a:cxn ang="0">
                    <a:pos x="733" y="541"/>
                  </a:cxn>
                  <a:cxn ang="0">
                    <a:pos x="683" y="518"/>
                  </a:cxn>
                  <a:cxn ang="0">
                    <a:pos x="644" y="484"/>
                  </a:cxn>
                  <a:cxn ang="0">
                    <a:pos x="579" y="445"/>
                  </a:cxn>
                  <a:cxn ang="0">
                    <a:pos x="503" y="413"/>
                  </a:cxn>
                  <a:cxn ang="0">
                    <a:pos x="454" y="402"/>
                  </a:cxn>
                  <a:cxn ang="0">
                    <a:pos x="224" y="424"/>
                  </a:cxn>
                  <a:cxn ang="0">
                    <a:pos x="185" y="391"/>
                  </a:cxn>
                  <a:cxn ang="0">
                    <a:pos x="71" y="368"/>
                  </a:cxn>
                  <a:cxn ang="0">
                    <a:pos x="0" y="238"/>
                  </a:cxn>
                  <a:cxn ang="0">
                    <a:pos x="56" y="149"/>
                  </a:cxn>
                  <a:cxn ang="0">
                    <a:pos x="121" y="126"/>
                  </a:cxn>
                  <a:cxn ang="0">
                    <a:pos x="158" y="90"/>
                  </a:cxn>
                  <a:cxn ang="0">
                    <a:pos x="261" y="68"/>
                  </a:cxn>
                  <a:cxn ang="0">
                    <a:pos x="286" y="22"/>
                  </a:cxn>
                </a:cxnLst>
                <a:rect l="T0" t="T1" r="T2" b="T3"/>
                <a:pathLst>
                  <a:path w="1473" h="1141">
                    <a:moveTo>
                      <a:pt x="300" y="0"/>
                    </a:moveTo>
                    <a:lnTo>
                      <a:pt x="363" y="0"/>
                    </a:lnTo>
                    <a:lnTo>
                      <a:pt x="363" y="10"/>
                    </a:lnTo>
                    <a:lnTo>
                      <a:pt x="389" y="10"/>
                    </a:lnTo>
                    <a:lnTo>
                      <a:pt x="389" y="149"/>
                    </a:lnTo>
                    <a:lnTo>
                      <a:pt x="400" y="149"/>
                    </a:lnTo>
                    <a:lnTo>
                      <a:pt x="400" y="171"/>
                    </a:lnTo>
                    <a:lnTo>
                      <a:pt x="414" y="171"/>
                    </a:lnTo>
                    <a:lnTo>
                      <a:pt x="414" y="193"/>
                    </a:lnTo>
                    <a:lnTo>
                      <a:pt x="427" y="193"/>
                    </a:lnTo>
                    <a:lnTo>
                      <a:pt x="427" y="205"/>
                    </a:lnTo>
                    <a:lnTo>
                      <a:pt x="442" y="205"/>
                    </a:lnTo>
                    <a:lnTo>
                      <a:pt x="442" y="219"/>
                    </a:lnTo>
                    <a:lnTo>
                      <a:pt x="454" y="219"/>
                    </a:lnTo>
                    <a:lnTo>
                      <a:pt x="454" y="230"/>
                    </a:lnTo>
                    <a:lnTo>
                      <a:pt x="466" y="230"/>
                    </a:lnTo>
                    <a:lnTo>
                      <a:pt x="466" y="241"/>
                    </a:lnTo>
                    <a:lnTo>
                      <a:pt x="492" y="241"/>
                    </a:lnTo>
                    <a:lnTo>
                      <a:pt x="492" y="230"/>
                    </a:lnTo>
                    <a:lnTo>
                      <a:pt x="516" y="230"/>
                    </a:lnTo>
                    <a:lnTo>
                      <a:pt x="516" y="219"/>
                    </a:lnTo>
                    <a:lnTo>
                      <a:pt x="543" y="219"/>
                    </a:lnTo>
                    <a:lnTo>
                      <a:pt x="543" y="205"/>
                    </a:lnTo>
                    <a:lnTo>
                      <a:pt x="631" y="205"/>
                    </a:lnTo>
                    <a:lnTo>
                      <a:pt x="631" y="219"/>
                    </a:lnTo>
                    <a:lnTo>
                      <a:pt x="644" y="219"/>
                    </a:lnTo>
                    <a:lnTo>
                      <a:pt x="644" y="230"/>
                    </a:lnTo>
                    <a:lnTo>
                      <a:pt x="657" y="230"/>
                    </a:lnTo>
                    <a:lnTo>
                      <a:pt x="657" y="276"/>
                    </a:lnTo>
                    <a:lnTo>
                      <a:pt x="644" y="276"/>
                    </a:lnTo>
                    <a:lnTo>
                      <a:pt x="644" y="287"/>
                    </a:lnTo>
                    <a:lnTo>
                      <a:pt x="631" y="287"/>
                    </a:lnTo>
                    <a:lnTo>
                      <a:pt x="631" y="298"/>
                    </a:lnTo>
                    <a:lnTo>
                      <a:pt x="618" y="298"/>
                    </a:lnTo>
                    <a:lnTo>
                      <a:pt x="618" y="334"/>
                    </a:lnTo>
                    <a:lnTo>
                      <a:pt x="631" y="334"/>
                    </a:lnTo>
                    <a:lnTo>
                      <a:pt x="631" y="345"/>
                    </a:lnTo>
                    <a:lnTo>
                      <a:pt x="644" y="345"/>
                    </a:lnTo>
                    <a:lnTo>
                      <a:pt x="644" y="357"/>
                    </a:lnTo>
                    <a:lnTo>
                      <a:pt x="670" y="357"/>
                    </a:lnTo>
                    <a:lnTo>
                      <a:pt x="670" y="368"/>
                    </a:lnTo>
                    <a:lnTo>
                      <a:pt x="683" y="368"/>
                    </a:lnTo>
                    <a:lnTo>
                      <a:pt x="683" y="380"/>
                    </a:lnTo>
                    <a:lnTo>
                      <a:pt x="697" y="380"/>
                    </a:lnTo>
                    <a:lnTo>
                      <a:pt x="697" y="391"/>
                    </a:lnTo>
                    <a:lnTo>
                      <a:pt x="707" y="391"/>
                    </a:lnTo>
                    <a:lnTo>
                      <a:pt x="707" y="402"/>
                    </a:lnTo>
                    <a:lnTo>
                      <a:pt x="720" y="402"/>
                    </a:lnTo>
                    <a:lnTo>
                      <a:pt x="720" y="413"/>
                    </a:lnTo>
                    <a:lnTo>
                      <a:pt x="733" y="413"/>
                    </a:lnTo>
                    <a:lnTo>
                      <a:pt x="733" y="424"/>
                    </a:lnTo>
                    <a:lnTo>
                      <a:pt x="760" y="424"/>
                    </a:lnTo>
                    <a:lnTo>
                      <a:pt x="760" y="439"/>
                    </a:lnTo>
                    <a:lnTo>
                      <a:pt x="848" y="439"/>
                    </a:lnTo>
                    <a:lnTo>
                      <a:pt x="848" y="424"/>
                    </a:lnTo>
                    <a:lnTo>
                      <a:pt x="873" y="424"/>
                    </a:lnTo>
                    <a:lnTo>
                      <a:pt x="873" y="413"/>
                    </a:lnTo>
                    <a:lnTo>
                      <a:pt x="901" y="413"/>
                    </a:lnTo>
                    <a:lnTo>
                      <a:pt x="901" y="402"/>
                    </a:lnTo>
                    <a:lnTo>
                      <a:pt x="913" y="402"/>
                    </a:lnTo>
                    <a:lnTo>
                      <a:pt x="913" y="391"/>
                    </a:lnTo>
                    <a:lnTo>
                      <a:pt x="938" y="391"/>
                    </a:lnTo>
                    <a:lnTo>
                      <a:pt x="938" y="380"/>
                    </a:lnTo>
                    <a:lnTo>
                      <a:pt x="988" y="380"/>
                    </a:lnTo>
                    <a:lnTo>
                      <a:pt x="988" y="391"/>
                    </a:lnTo>
                    <a:lnTo>
                      <a:pt x="1001" y="391"/>
                    </a:lnTo>
                    <a:lnTo>
                      <a:pt x="1001" y="402"/>
                    </a:lnTo>
                    <a:lnTo>
                      <a:pt x="1013" y="402"/>
                    </a:lnTo>
                    <a:lnTo>
                      <a:pt x="1013" y="473"/>
                    </a:lnTo>
                    <a:lnTo>
                      <a:pt x="1001" y="473"/>
                    </a:lnTo>
                    <a:lnTo>
                      <a:pt x="1001" y="484"/>
                    </a:lnTo>
                    <a:lnTo>
                      <a:pt x="988" y="484"/>
                    </a:lnTo>
                    <a:lnTo>
                      <a:pt x="988" y="506"/>
                    </a:lnTo>
                    <a:lnTo>
                      <a:pt x="975" y="506"/>
                    </a:lnTo>
                    <a:lnTo>
                      <a:pt x="975" y="565"/>
                    </a:lnTo>
                    <a:lnTo>
                      <a:pt x="988" y="565"/>
                    </a:lnTo>
                    <a:lnTo>
                      <a:pt x="988" y="576"/>
                    </a:lnTo>
                    <a:lnTo>
                      <a:pt x="1001" y="576"/>
                    </a:lnTo>
                    <a:lnTo>
                      <a:pt x="1001" y="588"/>
                    </a:lnTo>
                    <a:lnTo>
                      <a:pt x="1029" y="588"/>
                    </a:lnTo>
                    <a:lnTo>
                      <a:pt x="1029" y="599"/>
                    </a:lnTo>
                    <a:lnTo>
                      <a:pt x="1079" y="599"/>
                    </a:lnTo>
                    <a:lnTo>
                      <a:pt x="1079" y="622"/>
                    </a:lnTo>
                    <a:lnTo>
                      <a:pt x="1091" y="622"/>
                    </a:lnTo>
                    <a:lnTo>
                      <a:pt x="1091" y="632"/>
                    </a:lnTo>
                    <a:lnTo>
                      <a:pt x="1104" y="632"/>
                    </a:lnTo>
                    <a:lnTo>
                      <a:pt x="1104" y="644"/>
                    </a:lnTo>
                    <a:lnTo>
                      <a:pt x="1116" y="644"/>
                    </a:lnTo>
                    <a:lnTo>
                      <a:pt x="1116" y="657"/>
                    </a:lnTo>
                    <a:lnTo>
                      <a:pt x="1128" y="657"/>
                    </a:lnTo>
                    <a:lnTo>
                      <a:pt x="1128" y="691"/>
                    </a:lnTo>
                    <a:lnTo>
                      <a:pt x="1143" y="691"/>
                    </a:lnTo>
                    <a:lnTo>
                      <a:pt x="1143" y="714"/>
                    </a:lnTo>
                    <a:lnTo>
                      <a:pt x="1155" y="714"/>
                    </a:lnTo>
                    <a:lnTo>
                      <a:pt x="1155" y="784"/>
                    </a:lnTo>
                    <a:lnTo>
                      <a:pt x="1168" y="784"/>
                    </a:lnTo>
                    <a:lnTo>
                      <a:pt x="1168" y="796"/>
                    </a:lnTo>
                    <a:lnTo>
                      <a:pt x="1181" y="796"/>
                    </a:lnTo>
                    <a:lnTo>
                      <a:pt x="1181" y="808"/>
                    </a:lnTo>
                    <a:lnTo>
                      <a:pt x="1205" y="808"/>
                    </a:lnTo>
                    <a:lnTo>
                      <a:pt x="1205" y="818"/>
                    </a:lnTo>
                    <a:lnTo>
                      <a:pt x="1250" y="813"/>
                    </a:lnTo>
                    <a:lnTo>
                      <a:pt x="1257" y="808"/>
                    </a:lnTo>
                    <a:lnTo>
                      <a:pt x="1271" y="808"/>
                    </a:lnTo>
                    <a:lnTo>
                      <a:pt x="1271" y="796"/>
                    </a:lnTo>
                    <a:lnTo>
                      <a:pt x="1273" y="781"/>
                    </a:lnTo>
                    <a:lnTo>
                      <a:pt x="1284" y="784"/>
                    </a:lnTo>
                    <a:lnTo>
                      <a:pt x="1294" y="784"/>
                    </a:lnTo>
                    <a:lnTo>
                      <a:pt x="1294" y="736"/>
                    </a:lnTo>
                    <a:lnTo>
                      <a:pt x="1284" y="736"/>
                    </a:lnTo>
                    <a:lnTo>
                      <a:pt x="1284" y="725"/>
                    </a:lnTo>
                    <a:lnTo>
                      <a:pt x="1271" y="725"/>
                    </a:lnTo>
                    <a:lnTo>
                      <a:pt x="1271" y="703"/>
                    </a:lnTo>
                    <a:lnTo>
                      <a:pt x="1257" y="703"/>
                    </a:lnTo>
                    <a:lnTo>
                      <a:pt x="1257" y="681"/>
                    </a:lnTo>
                    <a:lnTo>
                      <a:pt x="1271" y="681"/>
                    </a:lnTo>
                    <a:lnTo>
                      <a:pt x="1271" y="644"/>
                    </a:lnTo>
                    <a:lnTo>
                      <a:pt x="1284" y="644"/>
                    </a:lnTo>
                    <a:lnTo>
                      <a:pt x="1284" y="632"/>
                    </a:lnTo>
                    <a:lnTo>
                      <a:pt x="1334" y="632"/>
                    </a:lnTo>
                    <a:lnTo>
                      <a:pt x="1334" y="644"/>
                    </a:lnTo>
                    <a:lnTo>
                      <a:pt x="1358" y="644"/>
                    </a:lnTo>
                    <a:lnTo>
                      <a:pt x="1358" y="657"/>
                    </a:lnTo>
                    <a:lnTo>
                      <a:pt x="1386" y="657"/>
                    </a:lnTo>
                    <a:lnTo>
                      <a:pt x="1386" y="668"/>
                    </a:lnTo>
                    <a:lnTo>
                      <a:pt x="1410" y="668"/>
                    </a:lnTo>
                    <a:lnTo>
                      <a:pt x="1410" y="681"/>
                    </a:lnTo>
                    <a:lnTo>
                      <a:pt x="1436" y="681"/>
                    </a:lnTo>
                    <a:lnTo>
                      <a:pt x="1436" y="691"/>
                    </a:lnTo>
                    <a:lnTo>
                      <a:pt x="1460" y="691"/>
                    </a:lnTo>
                    <a:lnTo>
                      <a:pt x="1460" y="703"/>
                    </a:lnTo>
                    <a:lnTo>
                      <a:pt x="1473" y="703"/>
                    </a:lnTo>
                    <a:lnTo>
                      <a:pt x="1473" y="808"/>
                    </a:lnTo>
                    <a:lnTo>
                      <a:pt x="1460" y="808"/>
                    </a:lnTo>
                    <a:lnTo>
                      <a:pt x="1460" y="818"/>
                    </a:lnTo>
                    <a:lnTo>
                      <a:pt x="1449" y="818"/>
                    </a:lnTo>
                    <a:lnTo>
                      <a:pt x="1449" y="830"/>
                    </a:lnTo>
                    <a:lnTo>
                      <a:pt x="1410" y="830"/>
                    </a:lnTo>
                    <a:lnTo>
                      <a:pt x="1410" y="841"/>
                    </a:lnTo>
                    <a:lnTo>
                      <a:pt x="1397" y="841"/>
                    </a:lnTo>
                    <a:lnTo>
                      <a:pt x="1397" y="852"/>
                    </a:lnTo>
                    <a:lnTo>
                      <a:pt x="1386" y="852"/>
                    </a:lnTo>
                    <a:lnTo>
                      <a:pt x="1386" y="864"/>
                    </a:lnTo>
                    <a:lnTo>
                      <a:pt x="1358" y="864"/>
                    </a:lnTo>
                    <a:lnTo>
                      <a:pt x="1358" y="876"/>
                    </a:lnTo>
                    <a:lnTo>
                      <a:pt x="1321" y="876"/>
                    </a:lnTo>
                    <a:lnTo>
                      <a:pt x="1321" y="864"/>
                    </a:lnTo>
                    <a:lnTo>
                      <a:pt x="1284" y="864"/>
                    </a:lnTo>
                    <a:lnTo>
                      <a:pt x="1284" y="876"/>
                    </a:lnTo>
                    <a:lnTo>
                      <a:pt x="1271" y="876"/>
                    </a:lnTo>
                    <a:lnTo>
                      <a:pt x="1271" y="1004"/>
                    </a:lnTo>
                    <a:lnTo>
                      <a:pt x="1257" y="1004"/>
                    </a:lnTo>
                    <a:lnTo>
                      <a:pt x="1257" y="1015"/>
                    </a:lnTo>
                    <a:lnTo>
                      <a:pt x="1243" y="1015"/>
                    </a:lnTo>
                    <a:lnTo>
                      <a:pt x="1243" y="1027"/>
                    </a:lnTo>
                    <a:lnTo>
                      <a:pt x="1231" y="1027"/>
                    </a:lnTo>
                    <a:lnTo>
                      <a:pt x="1231" y="1038"/>
                    </a:lnTo>
                    <a:lnTo>
                      <a:pt x="1218" y="1038"/>
                    </a:lnTo>
                    <a:lnTo>
                      <a:pt x="1218" y="1084"/>
                    </a:lnTo>
                    <a:lnTo>
                      <a:pt x="1205" y="1084"/>
                    </a:lnTo>
                    <a:lnTo>
                      <a:pt x="1205" y="1094"/>
                    </a:lnTo>
                    <a:lnTo>
                      <a:pt x="1192" y="1094"/>
                    </a:lnTo>
                    <a:lnTo>
                      <a:pt x="1192" y="1108"/>
                    </a:lnTo>
                    <a:lnTo>
                      <a:pt x="1181" y="1108"/>
                    </a:lnTo>
                    <a:lnTo>
                      <a:pt x="1181" y="1119"/>
                    </a:lnTo>
                    <a:lnTo>
                      <a:pt x="1168" y="1119"/>
                    </a:lnTo>
                    <a:lnTo>
                      <a:pt x="1168" y="1130"/>
                    </a:lnTo>
                    <a:lnTo>
                      <a:pt x="1155" y="1130"/>
                    </a:lnTo>
                    <a:lnTo>
                      <a:pt x="1155" y="1141"/>
                    </a:lnTo>
                    <a:lnTo>
                      <a:pt x="1091" y="1141"/>
                    </a:lnTo>
                    <a:lnTo>
                      <a:pt x="1091" y="1130"/>
                    </a:lnTo>
                    <a:lnTo>
                      <a:pt x="1066" y="1130"/>
                    </a:lnTo>
                    <a:lnTo>
                      <a:pt x="1066" y="1108"/>
                    </a:lnTo>
                    <a:lnTo>
                      <a:pt x="1053" y="1108"/>
                    </a:lnTo>
                    <a:lnTo>
                      <a:pt x="1053" y="1084"/>
                    </a:lnTo>
                    <a:lnTo>
                      <a:pt x="1041" y="1084"/>
                    </a:lnTo>
                    <a:lnTo>
                      <a:pt x="1041" y="1070"/>
                    </a:lnTo>
                    <a:lnTo>
                      <a:pt x="1001" y="1070"/>
                    </a:lnTo>
                    <a:lnTo>
                      <a:pt x="1001" y="1061"/>
                    </a:lnTo>
                    <a:lnTo>
                      <a:pt x="975" y="1061"/>
                    </a:lnTo>
                    <a:lnTo>
                      <a:pt x="975" y="1038"/>
                    </a:lnTo>
                    <a:lnTo>
                      <a:pt x="963" y="1038"/>
                    </a:lnTo>
                    <a:lnTo>
                      <a:pt x="963" y="1027"/>
                    </a:lnTo>
                    <a:lnTo>
                      <a:pt x="950" y="1027"/>
                    </a:lnTo>
                    <a:lnTo>
                      <a:pt x="950" y="1015"/>
                    </a:lnTo>
                    <a:lnTo>
                      <a:pt x="938" y="1015"/>
                    </a:lnTo>
                    <a:lnTo>
                      <a:pt x="938" y="1004"/>
                    </a:lnTo>
                    <a:lnTo>
                      <a:pt x="925" y="1004"/>
                    </a:lnTo>
                    <a:lnTo>
                      <a:pt x="925" y="979"/>
                    </a:lnTo>
                    <a:lnTo>
                      <a:pt x="917" y="976"/>
                    </a:lnTo>
                    <a:lnTo>
                      <a:pt x="902" y="976"/>
                    </a:lnTo>
                    <a:lnTo>
                      <a:pt x="891" y="984"/>
                    </a:lnTo>
                    <a:lnTo>
                      <a:pt x="889" y="993"/>
                    </a:lnTo>
                    <a:lnTo>
                      <a:pt x="868" y="989"/>
                    </a:lnTo>
                    <a:lnTo>
                      <a:pt x="843" y="993"/>
                    </a:lnTo>
                    <a:lnTo>
                      <a:pt x="823" y="1005"/>
                    </a:lnTo>
                    <a:lnTo>
                      <a:pt x="830" y="1047"/>
                    </a:lnTo>
                    <a:lnTo>
                      <a:pt x="821" y="1053"/>
                    </a:lnTo>
                    <a:lnTo>
                      <a:pt x="808" y="1040"/>
                    </a:lnTo>
                    <a:lnTo>
                      <a:pt x="798" y="1026"/>
                    </a:lnTo>
                    <a:lnTo>
                      <a:pt x="776" y="1011"/>
                    </a:lnTo>
                    <a:lnTo>
                      <a:pt x="764" y="1005"/>
                    </a:lnTo>
                    <a:lnTo>
                      <a:pt x="750" y="990"/>
                    </a:lnTo>
                    <a:lnTo>
                      <a:pt x="716" y="982"/>
                    </a:lnTo>
                    <a:lnTo>
                      <a:pt x="704" y="962"/>
                    </a:lnTo>
                    <a:lnTo>
                      <a:pt x="723" y="943"/>
                    </a:lnTo>
                    <a:lnTo>
                      <a:pt x="755" y="970"/>
                    </a:lnTo>
                    <a:lnTo>
                      <a:pt x="770" y="964"/>
                    </a:lnTo>
                    <a:lnTo>
                      <a:pt x="786" y="944"/>
                    </a:lnTo>
                    <a:lnTo>
                      <a:pt x="799" y="944"/>
                    </a:lnTo>
                    <a:lnTo>
                      <a:pt x="799" y="900"/>
                    </a:lnTo>
                    <a:lnTo>
                      <a:pt x="811" y="900"/>
                    </a:lnTo>
                    <a:lnTo>
                      <a:pt x="811" y="888"/>
                    </a:lnTo>
                    <a:lnTo>
                      <a:pt x="823" y="888"/>
                    </a:lnTo>
                    <a:lnTo>
                      <a:pt x="823" y="864"/>
                    </a:lnTo>
                    <a:lnTo>
                      <a:pt x="836" y="864"/>
                    </a:lnTo>
                    <a:lnTo>
                      <a:pt x="836" y="841"/>
                    </a:lnTo>
                    <a:lnTo>
                      <a:pt x="848" y="841"/>
                    </a:lnTo>
                    <a:lnTo>
                      <a:pt x="848" y="830"/>
                    </a:lnTo>
                    <a:lnTo>
                      <a:pt x="861" y="830"/>
                    </a:lnTo>
                    <a:lnTo>
                      <a:pt x="861" y="818"/>
                    </a:lnTo>
                    <a:lnTo>
                      <a:pt x="873" y="818"/>
                    </a:lnTo>
                    <a:lnTo>
                      <a:pt x="873" y="808"/>
                    </a:lnTo>
                    <a:lnTo>
                      <a:pt x="886" y="808"/>
                    </a:lnTo>
                    <a:lnTo>
                      <a:pt x="886" y="784"/>
                    </a:lnTo>
                    <a:lnTo>
                      <a:pt x="901" y="784"/>
                    </a:lnTo>
                    <a:lnTo>
                      <a:pt x="901" y="728"/>
                    </a:lnTo>
                    <a:lnTo>
                      <a:pt x="886" y="727"/>
                    </a:lnTo>
                    <a:lnTo>
                      <a:pt x="886" y="691"/>
                    </a:lnTo>
                    <a:lnTo>
                      <a:pt x="873" y="691"/>
                    </a:lnTo>
                    <a:lnTo>
                      <a:pt x="873" y="668"/>
                    </a:lnTo>
                    <a:lnTo>
                      <a:pt x="861" y="668"/>
                    </a:lnTo>
                    <a:lnTo>
                      <a:pt x="861" y="632"/>
                    </a:lnTo>
                    <a:lnTo>
                      <a:pt x="848" y="632"/>
                    </a:lnTo>
                    <a:lnTo>
                      <a:pt x="848" y="610"/>
                    </a:lnTo>
                    <a:lnTo>
                      <a:pt x="836" y="610"/>
                    </a:lnTo>
                    <a:lnTo>
                      <a:pt x="836" y="588"/>
                    </a:lnTo>
                    <a:lnTo>
                      <a:pt x="823" y="588"/>
                    </a:lnTo>
                    <a:lnTo>
                      <a:pt x="823" y="576"/>
                    </a:lnTo>
                    <a:lnTo>
                      <a:pt x="811" y="576"/>
                    </a:lnTo>
                    <a:lnTo>
                      <a:pt x="811" y="565"/>
                    </a:lnTo>
                    <a:lnTo>
                      <a:pt x="760" y="565"/>
                    </a:lnTo>
                    <a:lnTo>
                      <a:pt x="760" y="553"/>
                    </a:lnTo>
                    <a:lnTo>
                      <a:pt x="733" y="553"/>
                    </a:lnTo>
                    <a:lnTo>
                      <a:pt x="733" y="541"/>
                    </a:lnTo>
                    <a:lnTo>
                      <a:pt x="720" y="541"/>
                    </a:lnTo>
                    <a:lnTo>
                      <a:pt x="720" y="529"/>
                    </a:lnTo>
                    <a:lnTo>
                      <a:pt x="697" y="529"/>
                    </a:lnTo>
                    <a:lnTo>
                      <a:pt x="697" y="518"/>
                    </a:lnTo>
                    <a:lnTo>
                      <a:pt x="683" y="518"/>
                    </a:lnTo>
                    <a:lnTo>
                      <a:pt x="683" y="506"/>
                    </a:lnTo>
                    <a:lnTo>
                      <a:pt x="657" y="506"/>
                    </a:lnTo>
                    <a:lnTo>
                      <a:pt x="657" y="495"/>
                    </a:lnTo>
                    <a:lnTo>
                      <a:pt x="644" y="495"/>
                    </a:lnTo>
                    <a:lnTo>
                      <a:pt x="644" y="484"/>
                    </a:lnTo>
                    <a:lnTo>
                      <a:pt x="631" y="484"/>
                    </a:lnTo>
                    <a:lnTo>
                      <a:pt x="631" y="473"/>
                    </a:lnTo>
                    <a:lnTo>
                      <a:pt x="618" y="473"/>
                    </a:lnTo>
                    <a:lnTo>
                      <a:pt x="605" y="448"/>
                    </a:lnTo>
                    <a:lnTo>
                      <a:pt x="579" y="445"/>
                    </a:lnTo>
                    <a:lnTo>
                      <a:pt x="543" y="439"/>
                    </a:lnTo>
                    <a:lnTo>
                      <a:pt x="543" y="424"/>
                    </a:lnTo>
                    <a:lnTo>
                      <a:pt x="516" y="424"/>
                    </a:lnTo>
                    <a:lnTo>
                      <a:pt x="516" y="413"/>
                    </a:lnTo>
                    <a:lnTo>
                      <a:pt x="503" y="413"/>
                    </a:lnTo>
                    <a:lnTo>
                      <a:pt x="503" y="402"/>
                    </a:lnTo>
                    <a:lnTo>
                      <a:pt x="466" y="402"/>
                    </a:lnTo>
                    <a:lnTo>
                      <a:pt x="466" y="391"/>
                    </a:lnTo>
                    <a:lnTo>
                      <a:pt x="454" y="391"/>
                    </a:lnTo>
                    <a:lnTo>
                      <a:pt x="454" y="402"/>
                    </a:lnTo>
                    <a:lnTo>
                      <a:pt x="313" y="402"/>
                    </a:lnTo>
                    <a:lnTo>
                      <a:pt x="313" y="413"/>
                    </a:lnTo>
                    <a:lnTo>
                      <a:pt x="274" y="413"/>
                    </a:lnTo>
                    <a:lnTo>
                      <a:pt x="274" y="424"/>
                    </a:lnTo>
                    <a:lnTo>
                      <a:pt x="224" y="424"/>
                    </a:lnTo>
                    <a:lnTo>
                      <a:pt x="224" y="413"/>
                    </a:lnTo>
                    <a:lnTo>
                      <a:pt x="198" y="413"/>
                    </a:lnTo>
                    <a:lnTo>
                      <a:pt x="198" y="402"/>
                    </a:lnTo>
                    <a:lnTo>
                      <a:pt x="185" y="402"/>
                    </a:lnTo>
                    <a:lnTo>
                      <a:pt x="185" y="391"/>
                    </a:lnTo>
                    <a:lnTo>
                      <a:pt x="146" y="391"/>
                    </a:lnTo>
                    <a:lnTo>
                      <a:pt x="146" y="380"/>
                    </a:lnTo>
                    <a:lnTo>
                      <a:pt x="109" y="380"/>
                    </a:lnTo>
                    <a:lnTo>
                      <a:pt x="109" y="368"/>
                    </a:lnTo>
                    <a:lnTo>
                      <a:pt x="71" y="368"/>
                    </a:lnTo>
                    <a:lnTo>
                      <a:pt x="71" y="357"/>
                    </a:lnTo>
                    <a:lnTo>
                      <a:pt x="31" y="357"/>
                    </a:lnTo>
                    <a:lnTo>
                      <a:pt x="31" y="345"/>
                    </a:lnTo>
                    <a:lnTo>
                      <a:pt x="18" y="345"/>
                    </a:lnTo>
                    <a:lnTo>
                      <a:pt x="0" y="238"/>
                    </a:lnTo>
                    <a:lnTo>
                      <a:pt x="18" y="171"/>
                    </a:lnTo>
                    <a:lnTo>
                      <a:pt x="31" y="171"/>
                    </a:lnTo>
                    <a:lnTo>
                      <a:pt x="31" y="161"/>
                    </a:lnTo>
                    <a:lnTo>
                      <a:pt x="56" y="161"/>
                    </a:lnTo>
                    <a:lnTo>
                      <a:pt x="56" y="149"/>
                    </a:lnTo>
                    <a:lnTo>
                      <a:pt x="82" y="149"/>
                    </a:lnTo>
                    <a:lnTo>
                      <a:pt x="82" y="136"/>
                    </a:lnTo>
                    <a:lnTo>
                      <a:pt x="109" y="136"/>
                    </a:lnTo>
                    <a:lnTo>
                      <a:pt x="109" y="126"/>
                    </a:lnTo>
                    <a:lnTo>
                      <a:pt x="121" y="126"/>
                    </a:lnTo>
                    <a:lnTo>
                      <a:pt x="121" y="114"/>
                    </a:lnTo>
                    <a:lnTo>
                      <a:pt x="133" y="114"/>
                    </a:lnTo>
                    <a:lnTo>
                      <a:pt x="133" y="103"/>
                    </a:lnTo>
                    <a:lnTo>
                      <a:pt x="158" y="103"/>
                    </a:lnTo>
                    <a:lnTo>
                      <a:pt x="158" y="90"/>
                    </a:lnTo>
                    <a:lnTo>
                      <a:pt x="185" y="90"/>
                    </a:lnTo>
                    <a:lnTo>
                      <a:pt x="185" y="79"/>
                    </a:lnTo>
                    <a:lnTo>
                      <a:pt x="211" y="79"/>
                    </a:lnTo>
                    <a:lnTo>
                      <a:pt x="211" y="68"/>
                    </a:lnTo>
                    <a:lnTo>
                      <a:pt x="261" y="68"/>
                    </a:lnTo>
                    <a:lnTo>
                      <a:pt x="261" y="56"/>
                    </a:lnTo>
                    <a:lnTo>
                      <a:pt x="274" y="56"/>
                    </a:lnTo>
                    <a:lnTo>
                      <a:pt x="274" y="45"/>
                    </a:lnTo>
                    <a:lnTo>
                      <a:pt x="286" y="45"/>
                    </a:lnTo>
                    <a:lnTo>
                      <a:pt x="286" y="22"/>
                    </a:lnTo>
                    <a:lnTo>
                      <a:pt x="300" y="22"/>
                    </a:lnTo>
                    <a:lnTo>
                      <a:pt x="300" y="10"/>
                    </a:lnTo>
                    <a:lnTo>
                      <a:pt x="300" y="0"/>
                    </a:lnTo>
                    <a:close/>
                  </a:path>
                </a:pathLst>
              </a:custGeom>
              <a:solidFill>
                <a:srgbClr val="C0C0C0"/>
              </a:solidFill>
              <a:ln w="9525">
                <a:noFill/>
                <a:round/>
                <a:headEnd/>
                <a:tailEnd/>
              </a:ln>
            </p:spPr>
            <p:txBody>
              <a:bodyPr/>
              <a:lstStyle/>
              <a:p>
                <a:pPr>
                  <a:buClr>
                    <a:srgbClr val="000000"/>
                  </a:buClr>
                  <a:buSzPct val="100000"/>
                  <a:defRPr/>
                </a:pPr>
                <a:endParaRPr lang="zh-CN" altLang="en-US">
                  <a:latin typeface="+mj-lt"/>
                </a:endParaRPr>
              </a:p>
            </p:txBody>
          </p:sp>
          <p:sp>
            <p:nvSpPr>
              <p:cNvPr id="28768" name="Freeform 96"/>
              <p:cNvSpPr>
                <a:spLocks/>
              </p:cNvSpPr>
              <p:nvPr/>
            </p:nvSpPr>
            <p:spPr bwMode="auto">
              <a:xfrm>
                <a:off x="0" y="0"/>
                <a:ext cx="1473" cy="1141"/>
              </a:xfrm>
              <a:custGeom>
                <a:avLst/>
                <a:gdLst>
                  <a:gd name="T0" fmla="*/ 0 w 1473"/>
                  <a:gd name="T1" fmla="*/ 0 h 1141"/>
                  <a:gd name="T2" fmla="*/ 1473 w 1473"/>
                  <a:gd name="T3" fmla="*/ 1141 h 1141"/>
                </a:gdLst>
                <a:ahLst/>
                <a:cxnLst>
                  <a:cxn ang="0">
                    <a:pos x="389" y="149"/>
                  </a:cxn>
                  <a:cxn ang="0">
                    <a:pos x="427" y="193"/>
                  </a:cxn>
                  <a:cxn ang="0">
                    <a:pos x="454" y="230"/>
                  </a:cxn>
                  <a:cxn ang="0">
                    <a:pos x="516" y="230"/>
                  </a:cxn>
                  <a:cxn ang="0">
                    <a:pos x="631" y="219"/>
                  </a:cxn>
                  <a:cxn ang="0">
                    <a:pos x="644" y="276"/>
                  </a:cxn>
                  <a:cxn ang="0">
                    <a:pos x="618" y="334"/>
                  </a:cxn>
                  <a:cxn ang="0">
                    <a:pos x="670" y="357"/>
                  </a:cxn>
                  <a:cxn ang="0">
                    <a:pos x="697" y="391"/>
                  </a:cxn>
                  <a:cxn ang="0">
                    <a:pos x="733" y="413"/>
                  </a:cxn>
                  <a:cxn ang="0">
                    <a:pos x="848" y="424"/>
                  </a:cxn>
                  <a:cxn ang="0">
                    <a:pos x="913" y="402"/>
                  </a:cxn>
                  <a:cxn ang="0">
                    <a:pos x="988" y="391"/>
                  </a:cxn>
                  <a:cxn ang="0">
                    <a:pos x="1001" y="473"/>
                  </a:cxn>
                  <a:cxn ang="0">
                    <a:pos x="975" y="565"/>
                  </a:cxn>
                  <a:cxn ang="0">
                    <a:pos x="1029" y="588"/>
                  </a:cxn>
                  <a:cxn ang="0">
                    <a:pos x="1091" y="632"/>
                  </a:cxn>
                  <a:cxn ang="0">
                    <a:pos x="1128" y="657"/>
                  </a:cxn>
                  <a:cxn ang="0">
                    <a:pos x="1155" y="784"/>
                  </a:cxn>
                  <a:cxn ang="0">
                    <a:pos x="1205" y="808"/>
                  </a:cxn>
                  <a:cxn ang="0">
                    <a:pos x="1271" y="796"/>
                  </a:cxn>
                  <a:cxn ang="0">
                    <a:pos x="1284" y="736"/>
                  </a:cxn>
                  <a:cxn ang="0">
                    <a:pos x="1257" y="681"/>
                  </a:cxn>
                  <a:cxn ang="0">
                    <a:pos x="1334" y="632"/>
                  </a:cxn>
                  <a:cxn ang="0">
                    <a:pos x="1386" y="668"/>
                  </a:cxn>
                  <a:cxn ang="0">
                    <a:pos x="1460" y="691"/>
                  </a:cxn>
                  <a:cxn ang="0">
                    <a:pos x="1460" y="818"/>
                  </a:cxn>
                  <a:cxn ang="0">
                    <a:pos x="1397" y="841"/>
                  </a:cxn>
                  <a:cxn ang="0">
                    <a:pos x="1358" y="876"/>
                  </a:cxn>
                  <a:cxn ang="0">
                    <a:pos x="1271" y="876"/>
                  </a:cxn>
                  <a:cxn ang="0">
                    <a:pos x="1243" y="1027"/>
                  </a:cxn>
                  <a:cxn ang="0">
                    <a:pos x="1205" y="1084"/>
                  </a:cxn>
                  <a:cxn ang="0">
                    <a:pos x="1181" y="1119"/>
                  </a:cxn>
                  <a:cxn ang="0">
                    <a:pos x="1091" y="1141"/>
                  </a:cxn>
                  <a:cxn ang="0">
                    <a:pos x="1053" y="1084"/>
                  </a:cxn>
                  <a:cxn ang="0">
                    <a:pos x="975" y="1061"/>
                  </a:cxn>
                  <a:cxn ang="0">
                    <a:pos x="950" y="1015"/>
                  </a:cxn>
                  <a:cxn ang="0">
                    <a:pos x="917" y="976"/>
                  </a:cxn>
                  <a:cxn ang="0">
                    <a:pos x="843" y="993"/>
                  </a:cxn>
                  <a:cxn ang="0">
                    <a:pos x="798" y="1026"/>
                  </a:cxn>
                  <a:cxn ang="0">
                    <a:pos x="704" y="962"/>
                  </a:cxn>
                  <a:cxn ang="0">
                    <a:pos x="799" y="944"/>
                  </a:cxn>
                  <a:cxn ang="0">
                    <a:pos x="823" y="864"/>
                  </a:cxn>
                  <a:cxn ang="0">
                    <a:pos x="861" y="830"/>
                  </a:cxn>
                  <a:cxn ang="0">
                    <a:pos x="886" y="784"/>
                  </a:cxn>
                  <a:cxn ang="0">
                    <a:pos x="873" y="691"/>
                  </a:cxn>
                  <a:cxn ang="0">
                    <a:pos x="848" y="610"/>
                  </a:cxn>
                  <a:cxn ang="0">
                    <a:pos x="811" y="576"/>
                  </a:cxn>
                  <a:cxn ang="0">
                    <a:pos x="733" y="541"/>
                  </a:cxn>
                  <a:cxn ang="0">
                    <a:pos x="683" y="518"/>
                  </a:cxn>
                  <a:cxn ang="0">
                    <a:pos x="644" y="484"/>
                  </a:cxn>
                  <a:cxn ang="0">
                    <a:pos x="579" y="445"/>
                  </a:cxn>
                  <a:cxn ang="0">
                    <a:pos x="503" y="413"/>
                  </a:cxn>
                  <a:cxn ang="0">
                    <a:pos x="454" y="402"/>
                  </a:cxn>
                  <a:cxn ang="0">
                    <a:pos x="224" y="424"/>
                  </a:cxn>
                  <a:cxn ang="0">
                    <a:pos x="185" y="391"/>
                  </a:cxn>
                  <a:cxn ang="0">
                    <a:pos x="71" y="368"/>
                  </a:cxn>
                  <a:cxn ang="0">
                    <a:pos x="0" y="238"/>
                  </a:cxn>
                  <a:cxn ang="0">
                    <a:pos x="56" y="149"/>
                  </a:cxn>
                  <a:cxn ang="0">
                    <a:pos x="121" y="126"/>
                  </a:cxn>
                  <a:cxn ang="0">
                    <a:pos x="158" y="90"/>
                  </a:cxn>
                  <a:cxn ang="0">
                    <a:pos x="261" y="68"/>
                  </a:cxn>
                  <a:cxn ang="0">
                    <a:pos x="286" y="22"/>
                  </a:cxn>
                </a:cxnLst>
                <a:rect l="T0" t="T1" r="T2" b="T3"/>
                <a:pathLst>
                  <a:path w="1473" h="1141">
                    <a:moveTo>
                      <a:pt x="300" y="0"/>
                    </a:moveTo>
                    <a:lnTo>
                      <a:pt x="363" y="0"/>
                    </a:lnTo>
                    <a:lnTo>
                      <a:pt x="363" y="10"/>
                    </a:lnTo>
                    <a:lnTo>
                      <a:pt x="389" y="10"/>
                    </a:lnTo>
                    <a:lnTo>
                      <a:pt x="389" y="149"/>
                    </a:lnTo>
                    <a:lnTo>
                      <a:pt x="400" y="149"/>
                    </a:lnTo>
                    <a:lnTo>
                      <a:pt x="400" y="171"/>
                    </a:lnTo>
                    <a:lnTo>
                      <a:pt x="414" y="171"/>
                    </a:lnTo>
                    <a:lnTo>
                      <a:pt x="414" y="193"/>
                    </a:lnTo>
                    <a:lnTo>
                      <a:pt x="427" y="193"/>
                    </a:lnTo>
                    <a:lnTo>
                      <a:pt x="427" y="205"/>
                    </a:lnTo>
                    <a:lnTo>
                      <a:pt x="442" y="205"/>
                    </a:lnTo>
                    <a:lnTo>
                      <a:pt x="442" y="219"/>
                    </a:lnTo>
                    <a:lnTo>
                      <a:pt x="454" y="219"/>
                    </a:lnTo>
                    <a:lnTo>
                      <a:pt x="454" y="230"/>
                    </a:lnTo>
                    <a:lnTo>
                      <a:pt x="466" y="230"/>
                    </a:lnTo>
                    <a:lnTo>
                      <a:pt x="466" y="241"/>
                    </a:lnTo>
                    <a:lnTo>
                      <a:pt x="492" y="241"/>
                    </a:lnTo>
                    <a:lnTo>
                      <a:pt x="492" y="230"/>
                    </a:lnTo>
                    <a:lnTo>
                      <a:pt x="516" y="230"/>
                    </a:lnTo>
                    <a:lnTo>
                      <a:pt x="516" y="219"/>
                    </a:lnTo>
                    <a:lnTo>
                      <a:pt x="543" y="219"/>
                    </a:lnTo>
                    <a:lnTo>
                      <a:pt x="543" y="205"/>
                    </a:lnTo>
                    <a:lnTo>
                      <a:pt x="631" y="205"/>
                    </a:lnTo>
                    <a:lnTo>
                      <a:pt x="631" y="219"/>
                    </a:lnTo>
                    <a:lnTo>
                      <a:pt x="644" y="219"/>
                    </a:lnTo>
                    <a:lnTo>
                      <a:pt x="644" y="230"/>
                    </a:lnTo>
                    <a:lnTo>
                      <a:pt x="657" y="230"/>
                    </a:lnTo>
                    <a:lnTo>
                      <a:pt x="657" y="276"/>
                    </a:lnTo>
                    <a:lnTo>
                      <a:pt x="644" y="276"/>
                    </a:lnTo>
                    <a:lnTo>
                      <a:pt x="644" y="287"/>
                    </a:lnTo>
                    <a:lnTo>
                      <a:pt x="631" y="287"/>
                    </a:lnTo>
                    <a:lnTo>
                      <a:pt x="631" y="298"/>
                    </a:lnTo>
                    <a:lnTo>
                      <a:pt x="618" y="298"/>
                    </a:lnTo>
                    <a:lnTo>
                      <a:pt x="618" y="334"/>
                    </a:lnTo>
                    <a:lnTo>
                      <a:pt x="631" y="334"/>
                    </a:lnTo>
                    <a:lnTo>
                      <a:pt x="631" y="345"/>
                    </a:lnTo>
                    <a:lnTo>
                      <a:pt x="644" y="345"/>
                    </a:lnTo>
                    <a:lnTo>
                      <a:pt x="644" y="357"/>
                    </a:lnTo>
                    <a:lnTo>
                      <a:pt x="670" y="357"/>
                    </a:lnTo>
                    <a:lnTo>
                      <a:pt x="670" y="368"/>
                    </a:lnTo>
                    <a:lnTo>
                      <a:pt x="683" y="368"/>
                    </a:lnTo>
                    <a:lnTo>
                      <a:pt x="683" y="380"/>
                    </a:lnTo>
                    <a:lnTo>
                      <a:pt x="697" y="380"/>
                    </a:lnTo>
                    <a:lnTo>
                      <a:pt x="697" y="391"/>
                    </a:lnTo>
                    <a:lnTo>
                      <a:pt x="707" y="391"/>
                    </a:lnTo>
                    <a:lnTo>
                      <a:pt x="707" y="402"/>
                    </a:lnTo>
                    <a:lnTo>
                      <a:pt x="720" y="402"/>
                    </a:lnTo>
                    <a:lnTo>
                      <a:pt x="720" y="413"/>
                    </a:lnTo>
                    <a:lnTo>
                      <a:pt x="733" y="413"/>
                    </a:lnTo>
                    <a:lnTo>
                      <a:pt x="733" y="424"/>
                    </a:lnTo>
                    <a:lnTo>
                      <a:pt x="760" y="424"/>
                    </a:lnTo>
                    <a:lnTo>
                      <a:pt x="760" y="439"/>
                    </a:lnTo>
                    <a:lnTo>
                      <a:pt x="848" y="439"/>
                    </a:lnTo>
                    <a:lnTo>
                      <a:pt x="848" y="424"/>
                    </a:lnTo>
                    <a:lnTo>
                      <a:pt x="873" y="424"/>
                    </a:lnTo>
                    <a:lnTo>
                      <a:pt x="873" y="413"/>
                    </a:lnTo>
                    <a:lnTo>
                      <a:pt x="901" y="413"/>
                    </a:lnTo>
                    <a:lnTo>
                      <a:pt x="901" y="402"/>
                    </a:lnTo>
                    <a:lnTo>
                      <a:pt x="913" y="402"/>
                    </a:lnTo>
                    <a:lnTo>
                      <a:pt x="913" y="391"/>
                    </a:lnTo>
                    <a:lnTo>
                      <a:pt x="938" y="391"/>
                    </a:lnTo>
                    <a:lnTo>
                      <a:pt x="938" y="380"/>
                    </a:lnTo>
                    <a:lnTo>
                      <a:pt x="988" y="380"/>
                    </a:lnTo>
                    <a:lnTo>
                      <a:pt x="988" y="391"/>
                    </a:lnTo>
                    <a:lnTo>
                      <a:pt x="1001" y="391"/>
                    </a:lnTo>
                    <a:lnTo>
                      <a:pt x="1001" y="402"/>
                    </a:lnTo>
                    <a:lnTo>
                      <a:pt x="1013" y="402"/>
                    </a:lnTo>
                    <a:lnTo>
                      <a:pt x="1013" y="473"/>
                    </a:lnTo>
                    <a:lnTo>
                      <a:pt x="1001" y="473"/>
                    </a:lnTo>
                    <a:lnTo>
                      <a:pt x="1001" y="484"/>
                    </a:lnTo>
                    <a:lnTo>
                      <a:pt x="988" y="484"/>
                    </a:lnTo>
                    <a:lnTo>
                      <a:pt x="988" y="506"/>
                    </a:lnTo>
                    <a:lnTo>
                      <a:pt x="975" y="506"/>
                    </a:lnTo>
                    <a:lnTo>
                      <a:pt x="975" y="565"/>
                    </a:lnTo>
                    <a:lnTo>
                      <a:pt x="988" y="565"/>
                    </a:lnTo>
                    <a:lnTo>
                      <a:pt x="988" y="576"/>
                    </a:lnTo>
                    <a:lnTo>
                      <a:pt x="1001" y="576"/>
                    </a:lnTo>
                    <a:lnTo>
                      <a:pt x="1001" y="588"/>
                    </a:lnTo>
                    <a:lnTo>
                      <a:pt x="1029" y="588"/>
                    </a:lnTo>
                    <a:lnTo>
                      <a:pt x="1029" y="599"/>
                    </a:lnTo>
                    <a:lnTo>
                      <a:pt x="1079" y="599"/>
                    </a:lnTo>
                    <a:lnTo>
                      <a:pt x="1079" y="622"/>
                    </a:lnTo>
                    <a:lnTo>
                      <a:pt x="1091" y="622"/>
                    </a:lnTo>
                    <a:lnTo>
                      <a:pt x="1091" y="632"/>
                    </a:lnTo>
                    <a:lnTo>
                      <a:pt x="1104" y="632"/>
                    </a:lnTo>
                    <a:lnTo>
                      <a:pt x="1104" y="644"/>
                    </a:lnTo>
                    <a:lnTo>
                      <a:pt x="1116" y="644"/>
                    </a:lnTo>
                    <a:lnTo>
                      <a:pt x="1116" y="657"/>
                    </a:lnTo>
                    <a:lnTo>
                      <a:pt x="1128" y="657"/>
                    </a:lnTo>
                    <a:lnTo>
                      <a:pt x="1128" y="691"/>
                    </a:lnTo>
                    <a:lnTo>
                      <a:pt x="1143" y="691"/>
                    </a:lnTo>
                    <a:lnTo>
                      <a:pt x="1143" y="714"/>
                    </a:lnTo>
                    <a:lnTo>
                      <a:pt x="1155" y="714"/>
                    </a:lnTo>
                    <a:lnTo>
                      <a:pt x="1155" y="784"/>
                    </a:lnTo>
                    <a:lnTo>
                      <a:pt x="1168" y="784"/>
                    </a:lnTo>
                    <a:lnTo>
                      <a:pt x="1168" y="796"/>
                    </a:lnTo>
                    <a:lnTo>
                      <a:pt x="1181" y="796"/>
                    </a:lnTo>
                    <a:lnTo>
                      <a:pt x="1181" y="808"/>
                    </a:lnTo>
                    <a:lnTo>
                      <a:pt x="1205" y="808"/>
                    </a:lnTo>
                    <a:lnTo>
                      <a:pt x="1205" y="818"/>
                    </a:lnTo>
                    <a:lnTo>
                      <a:pt x="1250" y="813"/>
                    </a:lnTo>
                    <a:lnTo>
                      <a:pt x="1257" y="808"/>
                    </a:lnTo>
                    <a:lnTo>
                      <a:pt x="1271" y="808"/>
                    </a:lnTo>
                    <a:lnTo>
                      <a:pt x="1271" y="796"/>
                    </a:lnTo>
                    <a:lnTo>
                      <a:pt x="1273" y="781"/>
                    </a:lnTo>
                    <a:lnTo>
                      <a:pt x="1284" y="784"/>
                    </a:lnTo>
                    <a:lnTo>
                      <a:pt x="1294" y="784"/>
                    </a:lnTo>
                    <a:lnTo>
                      <a:pt x="1294" y="736"/>
                    </a:lnTo>
                    <a:lnTo>
                      <a:pt x="1284" y="736"/>
                    </a:lnTo>
                    <a:lnTo>
                      <a:pt x="1284" y="725"/>
                    </a:lnTo>
                    <a:lnTo>
                      <a:pt x="1271" y="725"/>
                    </a:lnTo>
                    <a:lnTo>
                      <a:pt x="1271" y="703"/>
                    </a:lnTo>
                    <a:lnTo>
                      <a:pt x="1257" y="703"/>
                    </a:lnTo>
                    <a:lnTo>
                      <a:pt x="1257" y="681"/>
                    </a:lnTo>
                    <a:lnTo>
                      <a:pt x="1271" y="681"/>
                    </a:lnTo>
                    <a:lnTo>
                      <a:pt x="1271" y="644"/>
                    </a:lnTo>
                    <a:lnTo>
                      <a:pt x="1284" y="644"/>
                    </a:lnTo>
                    <a:lnTo>
                      <a:pt x="1284" y="632"/>
                    </a:lnTo>
                    <a:lnTo>
                      <a:pt x="1334" y="632"/>
                    </a:lnTo>
                    <a:lnTo>
                      <a:pt x="1334" y="644"/>
                    </a:lnTo>
                    <a:lnTo>
                      <a:pt x="1358" y="644"/>
                    </a:lnTo>
                    <a:lnTo>
                      <a:pt x="1358" y="657"/>
                    </a:lnTo>
                    <a:lnTo>
                      <a:pt x="1386" y="657"/>
                    </a:lnTo>
                    <a:lnTo>
                      <a:pt x="1386" y="668"/>
                    </a:lnTo>
                    <a:lnTo>
                      <a:pt x="1410" y="668"/>
                    </a:lnTo>
                    <a:lnTo>
                      <a:pt x="1410" y="681"/>
                    </a:lnTo>
                    <a:lnTo>
                      <a:pt x="1436" y="681"/>
                    </a:lnTo>
                    <a:lnTo>
                      <a:pt x="1436" y="691"/>
                    </a:lnTo>
                    <a:lnTo>
                      <a:pt x="1460" y="691"/>
                    </a:lnTo>
                    <a:lnTo>
                      <a:pt x="1460" y="703"/>
                    </a:lnTo>
                    <a:lnTo>
                      <a:pt x="1473" y="703"/>
                    </a:lnTo>
                    <a:lnTo>
                      <a:pt x="1473" y="808"/>
                    </a:lnTo>
                    <a:lnTo>
                      <a:pt x="1460" y="808"/>
                    </a:lnTo>
                    <a:lnTo>
                      <a:pt x="1460" y="818"/>
                    </a:lnTo>
                    <a:lnTo>
                      <a:pt x="1449" y="818"/>
                    </a:lnTo>
                    <a:lnTo>
                      <a:pt x="1449" y="830"/>
                    </a:lnTo>
                    <a:lnTo>
                      <a:pt x="1410" y="830"/>
                    </a:lnTo>
                    <a:lnTo>
                      <a:pt x="1410" y="841"/>
                    </a:lnTo>
                    <a:lnTo>
                      <a:pt x="1397" y="841"/>
                    </a:lnTo>
                    <a:lnTo>
                      <a:pt x="1397" y="852"/>
                    </a:lnTo>
                    <a:lnTo>
                      <a:pt x="1386" y="852"/>
                    </a:lnTo>
                    <a:lnTo>
                      <a:pt x="1386" y="864"/>
                    </a:lnTo>
                    <a:lnTo>
                      <a:pt x="1358" y="864"/>
                    </a:lnTo>
                    <a:lnTo>
                      <a:pt x="1358" y="876"/>
                    </a:lnTo>
                    <a:lnTo>
                      <a:pt x="1321" y="876"/>
                    </a:lnTo>
                    <a:lnTo>
                      <a:pt x="1321" y="864"/>
                    </a:lnTo>
                    <a:lnTo>
                      <a:pt x="1284" y="864"/>
                    </a:lnTo>
                    <a:lnTo>
                      <a:pt x="1284" y="876"/>
                    </a:lnTo>
                    <a:lnTo>
                      <a:pt x="1271" y="876"/>
                    </a:lnTo>
                    <a:lnTo>
                      <a:pt x="1271" y="1004"/>
                    </a:lnTo>
                    <a:lnTo>
                      <a:pt x="1257" y="1004"/>
                    </a:lnTo>
                    <a:lnTo>
                      <a:pt x="1257" y="1015"/>
                    </a:lnTo>
                    <a:lnTo>
                      <a:pt x="1243" y="1015"/>
                    </a:lnTo>
                    <a:lnTo>
                      <a:pt x="1243" y="1027"/>
                    </a:lnTo>
                    <a:lnTo>
                      <a:pt x="1231" y="1027"/>
                    </a:lnTo>
                    <a:lnTo>
                      <a:pt x="1231" y="1038"/>
                    </a:lnTo>
                    <a:lnTo>
                      <a:pt x="1218" y="1038"/>
                    </a:lnTo>
                    <a:lnTo>
                      <a:pt x="1218" y="1084"/>
                    </a:lnTo>
                    <a:lnTo>
                      <a:pt x="1205" y="1084"/>
                    </a:lnTo>
                    <a:lnTo>
                      <a:pt x="1205" y="1094"/>
                    </a:lnTo>
                    <a:lnTo>
                      <a:pt x="1192" y="1094"/>
                    </a:lnTo>
                    <a:lnTo>
                      <a:pt x="1192" y="1108"/>
                    </a:lnTo>
                    <a:lnTo>
                      <a:pt x="1181" y="1108"/>
                    </a:lnTo>
                    <a:lnTo>
                      <a:pt x="1181" y="1119"/>
                    </a:lnTo>
                    <a:lnTo>
                      <a:pt x="1168" y="1119"/>
                    </a:lnTo>
                    <a:lnTo>
                      <a:pt x="1168" y="1130"/>
                    </a:lnTo>
                    <a:lnTo>
                      <a:pt x="1155" y="1130"/>
                    </a:lnTo>
                    <a:lnTo>
                      <a:pt x="1155" y="1141"/>
                    </a:lnTo>
                    <a:lnTo>
                      <a:pt x="1091" y="1141"/>
                    </a:lnTo>
                    <a:lnTo>
                      <a:pt x="1091" y="1130"/>
                    </a:lnTo>
                    <a:lnTo>
                      <a:pt x="1066" y="1130"/>
                    </a:lnTo>
                    <a:lnTo>
                      <a:pt x="1066" y="1108"/>
                    </a:lnTo>
                    <a:lnTo>
                      <a:pt x="1053" y="1108"/>
                    </a:lnTo>
                    <a:lnTo>
                      <a:pt x="1053" y="1084"/>
                    </a:lnTo>
                    <a:lnTo>
                      <a:pt x="1041" y="1084"/>
                    </a:lnTo>
                    <a:lnTo>
                      <a:pt x="1041" y="1070"/>
                    </a:lnTo>
                    <a:lnTo>
                      <a:pt x="1001" y="1070"/>
                    </a:lnTo>
                    <a:lnTo>
                      <a:pt x="1001" y="1061"/>
                    </a:lnTo>
                    <a:lnTo>
                      <a:pt x="975" y="1061"/>
                    </a:lnTo>
                    <a:lnTo>
                      <a:pt x="975" y="1038"/>
                    </a:lnTo>
                    <a:lnTo>
                      <a:pt x="963" y="1038"/>
                    </a:lnTo>
                    <a:lnTo>
                      <a:pt x="963" y="1027"/>
                    </a:lnTo>
                    <a:lnTo>
                      <a:pt x="950" y="1027"/>
                    </a:lnTo>
                    <a:lnTo>
                      <a:pt x="950" y="1015"/>
                    </a:lnTo>
                    <a:lnTo>
                      <a:pt x="938" y="1015"/>
                    </a:lnTo>
                    <a:lnTo>
                      <a:pt x="938" y="1004"/>
                    </a:lnTo>
                    <a:lnTo>
                      <a:pt x="925" y="1004"/>
                    </a:lnTo>
                    <a:lnTo>
                      <a:pt x="925" y="979"/>
                    </a:lnTo>
                    <a:lnTo>
                      <a:pt x="917" y="976"/>
                    </a:lnTo>
                    <a:lnTo>
                      <a:pt x="902" y="976"/>
                    </a:lnTo>
                    <a:lnTo>
                      <a:pt x="891" y="984"/>
                    </a:lnTo>
                    <a:lnTo>
                      <a:pt x="889" y="993"/>
                    </a:lnTo>
                    <a:lnTo>
                      <a:pt x="868" y="989"/>
                    </a:lnTo>
                    <a:lnTo>
                      <a:pt x="843" y="993"/>
                    </a:lnTo>
                    <a:lnTo>
                      <a:pt x="823" y="1005"/>
                    </a:lnTo>
                    <a:lnTo>
                      <a:pt x="830" y="1047"/>
                    </a:lnTo>
                    <a:lnTo>
                      <a:pt x="821" y="1053"/>
                    </a:lnTo>
                    <a:lnTo>
                      <a:pt x="808" y="1040"/>
                    </a:lnTo>
                    <a:lnTo>
                      <a:pt x="798" y="1026"/>
                    </a:lnTo>
                    <a:lnTo>
                      <a:pt x="776" y="1011"/>
                    </a:lnTo>
                    <a:lnTo>
                      <a:pt x="764" y="1005"/>
                    </a:lnTo>
                    <a:lnTo>
                      <a:pt x="750" y="990"/>
                    </a:lnTo>
                    <a:lnTo>
                      <a:pt x="716" y="982"/>
                    </a:lnTo>
                    <a:lnTo>
                      <a:pt x="704" y="962"/>
                    </a:lnTo>
                    <a:lnTo>
                      <a:pt x="723" y="943"/>
                    </a:lnTo>
                    <a:lnTo>
                      <a:pt x="755" y="970"/>
                    </a:lnTo>
                    <a:lnTo>
                      <a:pt x="770" y="964"/>
                    </a:lnTo>
                    <a:lnTo>
                      <a:pt x="786" y="944"/>
                    </a:lnTo>
                    <a:lnTo>
                      <a:pt x="799" y="944"/>
                    </a:lnTo>
                    <a:lnTo>
                      <a:pt x="799" y="900"/>
                    </a:lnTo>
                    <a:lnTo>
                      <a:pt x="811" y="900"/>
                    </a:lnTo>
                    <a:lnTo>
                      <a:pt x="811" y="888"/>
                    </a:lnTo>
                    <a:lnTo>
                      <a:pt x="823" y="888"/>
                    </a:lnTo>
                    <a:lnTo>
                      <a:pt x="823" y="864"/>
                    </a:lnTo>
                    <a:lnTo>
                      <a:pt x="836" y="864"/>
                    </a:lnTo>
                    <a:lnTo>
                      <a:pt x="836" y="841"/>
                    </a:lnTo>
                    <a:lnTo>
                      <a:pt x="848" y="841"/>
                    </a:lnTo>
                    <a:lnTo>
                      <a:pt x="848" y="830"/>
                    </a:lnTo>
                    <a:lnTo>
                      <a:pt x="861" y="830"/>
                    </a:lnTo>
                    <a:lnTo>
                      <a:pt x="861" y="818"/>
                    </a:lnTo>
                    <a:lnTo>
                      <a:pt x="873" y="818"/>
                    </a:lnTo>
                    <a:lnTo>
                      <a:pt x="873" y="808"/>
                    </a:lnTo>
                    <a:lnTo>
                      <a:pt x="886" y="808"/>
                    </a:lnTo>
                    <a:lnTo>
                      <a:pt x="886" y="784"/>
                    </a:lnTo>
                    <a:lnTo>
                      <a:pt x="901" y="784"/>
                    </a:lnTo>
                    <a:lnTo>
                      <a:pt x="901" y="728"/>
                    </a:lnTo>
                    <a:lnTo>
                      <a:pt x="886" y="727"/>
                    </a:lnTo>
                    <a:lnTo>
                      <a:pt x="886" y="691"/>
                    </a:lnTo>
                    <a:lnTo>
                      <a:pt x="873" y="691"/>
                    </a:lnTo>
                    <a:lnTo>
                      <a:pt x="873" y="668"/>
                    </a:lnTo>
                    <a:lnTo>
                      <a:pt x="861" y="668"/>
                    </a:lnTo>
                    <a:lnTo>
                      <a:pt x="861" y="632"/>
                    </a:lnTo>
                    <a:lnTo>
                      <a:pt x="848" y="632"/>
                    </a:lnTo>
                    <a:lnTo>
                      <a:pt x="848" y="610"/>
                    </a:lnTo>
                    <a:lnTo>
                      <a:pt x="836" y="610"/>
                    </a:lnTo>
                    <a:lnTo>
                      <a:pt x="836" y="588"/>
                    </a:lnTo>
                    <a:lnTo>
                      <a:pt x="823" y="588"/>
                    </a:lnTo>
                    <a:lnTo>
                      <a:pt x="823" y="576"/>
                    </a:lnTo>
                    <a:lnTo>
                      <a:pt x="811" y="576"/>
                    </a:lnTo>
                    <a:lnTo>
                      <a:pt x="811" y="565"/>
                    </a:lnTo>
                    <a:lnTo>
                      <a:pt x="760" y="565"/>
                    </a:lnTo>
                    <a:lnTo>
                      <a:pt x="760" y="553"/>
                    </a:lnTo>
                    <a:lnTo>
                      <a:pt x="733" y="553"/>
                    </a:lnTo>
                    <a:lnTo>
                      <a:pt x="733" y="541"/>
                    </a:lnTo>
                    <a:lnTo>
                      <a:pt x="720" y="541"/>
                    </a:lnTo>
                    <a:lnTo>
                      <a:pt x="720" y="529"/>
                    </a:lnTo>
                    <a:lnTo>
                      <a:pt x="697" y="529"/>
                    </a:lnTo>
                    <a:lnTo>
                      <a:pt x="697" y="518"/>
                    </a:lnTo>
                    <a:lnTo>
                      <a:pt x="683" y="518"/>
                    </a:lnTo>
                    <a:lnTo>
                      <a:pt x="683" y="506"/>
                    </a:lnTo>
                    <a:lnTo>
                      <a:pt x="657" y="506"/>
                    </a:lnTo>
                    <a:lnTo>
                      <a:pt x="657" y="495"/>
                    </a:lnTo>
                    <a:lnTo>
                      <a:pt x="644" y="495"/>
                    </a:lnTo>
                    <a:lnTo>
                      <a:pt x="644" y="484"/>
                    </a:lnTo>
                    <a:lnTo>
                      <a:pt x="631" y="484"/>
                    </a:lnTo>
                    <a:lnTo>
                      <a:pt x="631" y="473"/>
                    </a:lnTo>
                    <a:lnTo>
                      <a:pt x="618" y="473"/>
                    </a:lnTo>
                    <a:lnTo>
                      <a:pt x="605" y="448"/>
                    </a:lnTo>
                    <a:lnTo>
                      <a:pt x="579" y="445"/>
                    </a:lnTo>
                    <a:lnTo>
                      <a:pt x="543" y="439"/>
                    </a:lnTo>
                    <a:lnTo>
                      <a:pt x="543" y="424"/>
                    </a:lnTo>
                    <a:lnTo>
                      <a:pt x="516" y="424"/>
                    </a:lnTo>
                    <a:lnTo>
                      <a:pt x="516" y="413"/>
                    </a:lnTo>
                    <a:lnTo>
                      <a:pt x="503" y="413"/>
                    </a:lnTo>
                    <a:lnTo>
                      <a:pt x="503" y="402"/>
                    </a:lnTo>
                    <a:lnTo>
                      <a:pt x="466" y="402"/>
                    </a:lnTo>
                    <a:lnTo>
                      <a:pt x="466" y="391"/>
                    </a:lnTo>
                    <a:lnTo>
                      <a:pt x="454" y="391"/>
                    </a:lnTo>
                    <a:lnTo>
                      <a:pt x="454" y="402"/>
                    </a:lnTo>
                    <a:lnTo>
                      <a:pt x="313" y="402"/>
                    </a:lnTo>
                    <a:lnTo>
                      <a:pt x="313" y="413"/>
                    </a:lnTo>
                    <a:lnTo>
                      <a:pt x="274" y="413"/>
                    </a:lnTo>
                    <a:lnTo>
                      <a:pt x="274" y="424"/>
                    </a:lnTo>
                    <a:lnTo>
                      <a:pt x="224" y="424"/>
                    </a:lnTo>
                    <a:lnTo>
                      <a:pt x="224" y="413"/>
                    </a:lnTo>
                    <a:lnTo>
                      <a:pt x="198" y="413"/>
                    </a:lnTo>
                    <a:lnTo>
                      <a:pt x="198" y="402"/>
                    </a:lnTo>
                    <a:lnTo>
                      <a:pt x="185" y="402"/>
                    </a:lnTo>
                    <a:lnTo>
                      <a:pt x="185" y="391"/>
                    </a:lnTo>
                    <a:lnTo>
                      <a:pt x="146" y="391"/>
                    </a:lnTo>
                    <a:lnTo>
                      <a:pt x="146" y="380"/>
                    </a:lnTo>
                    <a:lnTo>
                      <a:pt x="109" y="380"/>
                    </a:lnTo>
                    <a:lnTo>
                      <a:pt x="109" y="368"/>
                    </a:lnTo>
                    <a:lnTo>
                      <a:pt x="71" y="368"/>
                    </a:lnTo>
                    <a:lnTo>
                      <a:pt x="71" y="357"/>
                    </a:lnTo>
                    <a:lnTo>
                      <a:pt x="31" y="357"/>
                    </a:lnTo>
                    <a:lnTo>
                      <a:pt x="31" y="345"/>
                    </a:lnTo>
                    <a:lnTo>
                      <a:pt x="18" y="345"/>
                    </a:lnTo>
                    <a:lnTo>
                      <a:pt x="0" y="238"/>
                    </a:lnTo>
                    <a:lnTo>
                      <a:pt x="18" y="171"/>
                    </a:lnTo>
                    <a:lnTo>
                      <a:pt x="31" y="171"/>
                    </a:lnTo>
                    <a:lnTo>
                      <a:pt x="31" y="161"/>
                    </a:lnTo>
                    <a:lnTo>
                      <a:pt x="56" y="161"/>
                    </a:lnTo>
                    <a:lnTo>
                      <a:pt x="56" y="149"/>
                    </a:lnTo>
                    <a:lnTo>
                      <a:pt x="82" y="149"/>
                    </a:lnTo>
                    <a:lnTo>
                      <a:pt x="82" y="136"/>
                    </a:lnTo>
                    <a:lnTo>
                      <a:pt x="109" y="136"/>
                    </a:lnTo>
                    <a:lnTo>
                      <a:pt x="109" y="126"/>
                    </a:lnTo>
                    <a:lnTo>
                      <a:pt x="121" y="126"/>
                    </a:lnTo>
                    <a:lnTo>
                      <a:pt x="121" y="114"/>
                    </a:lnTo>
                    <a:lnTo>
                      <a:pt x="133" y="114"/>
                    </a:lnTo>
                    <a:lnTo>
                      <a:pt x="133" y="103"/>
                    </a:lnTo>
                    <a:lnTo>
                      <a:pt x="158" y="103"/>
                    </a:lnTo>
                    <a:lnTo>
                      <a:pt x="158" y="90"/>
                    </a:lnTo>
                    <a:lnTo>
                      <a:pt x="185" y="90"/>
                    </a:lnTo>
                    <a:lnTo>
                      <a:pt x="185" y="79"/>
                    </a:lnTo>
                    <a:lnTo>
                      <a:pt x="211" y="79"/>
                    </a:lnTo>
                    <a:lnTo>
                      <a:pt x="211" y="68"/>
                    </a:lnTo>
                    <a:lnTo>
                      <a:pt x="261" y="68"/>
                    </a:lnTo>
                    <a:lnTo>
                      <a:pt x="261" y="56"/>
                    </a:lnTo>
                    <a:lnTo>
                      <a:pt x="274" y="56"/>
                    </a:lnTo>
                    <a:lnTo>
                      <a:pt x="274" y="45"/>
                    </a:lnTo>
                    <a:lnTo>
                      <a:pt x="286" y="45"/>
                    </a:lnTo>
                    <a:lnTo>
                      <a:pt x="286" y="22"/>
                    </a:lnTo>
                    <a:lnTo>
                      <a:pt x="300" y="22"/>
                    </a:lnTo>
                    <a:lnTo>
                      <a:pt x="300" y="10"/>
                    </a:lnTo>
                    <a:lnTo>
                      <a:pt x="300" y="0"/>
                    </a:lnTo>
                    <a:close/>
                  </a:path>
                </a:pathLst>
              </a:custGeom>
              <a:noFill/>
              <a:ln w="7938" cap="rnd" cmpd="sng">
                <a:solidFill>
                  <a:srgbClr val="C0C0C0"/>
                </a:solidFill>
                <a:miter lim="800000"/>
                <a:headEnd/>
                <a:tailEnd/>
              </a:ln>
            </p:spPr>
            <p:txBody>
              <a:bodyPr/>
              <a:lstStyle/>
              <a:p>
                <a:pPr>
                  <a:buClr>
                    <a:srgbClr val="000000"/>
                  </a:buClr>
                  <a:buSzPct val="100000"/>
                  <a:defRPr/>
                </a:pPr>
                <a:endParaRPr lang="zh-CN" altLang="en-US">
                  <a:latin typeface="+mj-lt"/>
                </a:endParaRPr>
              </a:p>
            </p:txBody>
          </p:sp>
        </p:grpSp>
        <p:grpSp>
          <p:nvGrpSpPr>
            <p:cNvPr id="60504" name="Group 97"/>
            <p:cNvGrpSpPr>
              <a:grpSpLocks/>
            </p:cNvGrpSpPr>
            <p:nvPr/>
          </p:nvGrpSpPr>
          <p:grpSpPr bwMode="auto">
            <a:xfrm>
              <a:off x="3991" y="1531"/>
              <a:ext cx="182" cy="197"/>
              <a:chOff x="0" y="0"/>
              <a:chExt cx="182" cy="197"/>
            </a:xfrm>
          </p:grpSpPr>
          <p:sp>
            <p:nvSpPr>
              <p:cNvPr id="28770" name="Freeform 98"/>
              <p:cNvSpPr>
                <a:spLocks/>
              </p:cNvSpPr>
              <p:nvPr/>
            </p:nvSpPr>
            <p:spPr bwMode="auto">
              <a:xfrm>
                <a:off x="0" y="0"/>
                <a:ext cx="182" cy="197"/>
              </a:xfrm>
              <a:custGeom>
                <a:avLst/>
                <a:gdLst>
                  <a:gd name="T0" fmla="*/ 0 w 182"/>
                  <a:gd name="T1" fmla="*/ 0 h 197"/>
                  <a:gd name="T2" fmla="*/ 182 w 182"/>
                  <a:gd name="T3" fmla="*/ 197 h 197"/>
                </a:gdLst>
                <a:ahLst/>
                <a:cxnLst>
                  <a:cxn ang="0">
                    <a:pos x="78" y="0"/>
                  </a:cxn>
                  <a:cxn ang="0">
                    <a:pos x="102" y="0"/>
                  </a:cxn>
                  <a:cxn ang="0">
                    <a:pos x="102" y="11"/>
                  </a:cxn>
                  <a:cxn ang="0">
                    <a:pos x="143" y="11"/>
                  </a:cxn>
                  <a:cxn ang="0">
                    <a:pos x="158" y="12"/>
                  </a:cxn>
                  <a:cxn ang="0">
                    <a:pos x="155" y="23"/>
                  </a:cxn>
                  <a:cxn ang="0">
                    <a:pos x="155" y="34"/>
                  </a:cxn>
                  <a:cxn ang="0">
                    <a:pos x="169" y="34"/>
                  </a:cxn>
                  <a:cxn ang="0">
                    <a:pos x="169" y="58"/>
                  </a:cxn>
                  <a:cxn ang="0">
                    <a:pos x="182" y="58"/>
                  </a:cxn>
                  <a:cxn ang="0">
                    <a:pos x="182" y="68"/>
                  </a:cxn>
                  <a:cxn ang="0">
                    <a:pos x="169" y="68"/>
                  </a:cxn>
                  <a:cxn ang="0">
                    <a:pos x="169" y="94"/>
                  </a:cxn>
                  <a:cxn ang="0">
                    <a:pos x="155" y="94"/>
                  </a:cxn>
                  <a:cxn ang="0">
                    <a:pos x="155" y="104"/>
                  </a:cxn>
                  <a:cxn ang="0">
                    <a:pos x="161" y="118"/>
                  </a:cxn>
                  <a:cxn ang="0">
                    <a:pos x="123" y="124"/>
                  </a:cxn>
                  <a:cxn ang="0">
                    <a:pos x="130" y="139"/>
                  </a:cxn>
                  <a:cxn ang="0">
                    <a:pos x="130" y="151"/>
                  </a:cxn>
                  <a:cxn ang="0">
                    <a:pos x="118" y="151"/>
                  </a:cxn>
                  <a:cxn ang="0">
                    <a:pos x="118" y="162"/>
                  </a:cxn>
                  <a:cxn ang="0">
                    <a:pos x="103" y="197"/>
                  </a:cxn>
                  <a:cxn ang="0">
                    <a:pos x="81" y="171"/>
                  </a:cxn>
                  <a:cxn ang="0">
                    <a:pos x="29" y="173"/>
                  </a:cxn>
                  <a:cxn ang="0">
                    <a:pos x="20" y="176"/>
                  </a:cxn>
                  <a:cxn ang="0">
                    <a:pos x="0" y="162"/>
                  </a:cxn>
                  <a:cxn ang="0">
                    <a:pos x="13" y="139"/>
                  </a:cxn>
                  <a:cxn ang="0">
                    <a:pos x="0" y="139"/>
                  </a:cxn>
                  <a:cxn ang="0">
                    <a:pos x="0" y="116"/>
                  </a:cxn>
                  <a:cxn ang="0">
                    <a:pos x="13" y="116"/>
                  </a:cxn>
                  <a:cxn ang="0">
                    <a:pos x="13" y="104"/>
                  </a:cxn>
                  <a:cxn ang="0">
                    <a:pos x="26" y="104"/>
                  </a:cxn>
                  <a:cxn ang="0">
                    <a:pos x="26" y="80"/>
                  </a:cxn>
                  <a:cxn ang="0">
                    <a:pos x="39" y="80"/>
                  </a:cxn>
                  <a:cxn ang="0">
                    <a:pos x="39" y="46"/>
                  </a:cxn>
                  <a:cxn ang="0">
                    <a:pos x="51" y="46"/>
                  </a:cxn>
                  <a:cxn ang="0">
                    <a:pos x="51" y="23"/>
                  </a:cxn>
                  <a:cxn ang="0">
                    <a:pos x="64" y="23"/>
                  </a:cxn>
                  <a:cxn ang="0">
                    <a:pos x="64" y="11"/>
                  </a:cxn>
                  <a:cxn ang="0">
                    <a:pos x="78" y="11"/>
                  </a:cxn>
                  <a:cxn ang="0">
                    <a:pos x="78" y="0"/>
                  </a:cxn>
                </a:cxnLst>
                <a:rect l="T0" t="T1" r="T2" b="T3"/>
                <a:pathLst>
                  <a:path w="182" h="197">
                    <a:moveTo>
                      <a:pt x="78" y="0"/>
                    </a:moveTo>
                    <a:lnTo>
                      <a:pt x="102" y="0"/>
                    </a:lnTo>
                    <a:lnTo>
                      <a:pt x="102" y="11"/>
                    </a:lnTo>
                    <a:lnTo>
                      <a:pt x="143" y="11"/>
                    </a:lnTo>
                    <a:lnTo>
                      <a:pt x="158" y="12"/>
                    </a:lnTo>
                    <a:lnTo>
                      <a:pt x="155" y="23"/>
                    </a:lnTo>
                    <a:lnTo>
                      <a:pt x="155" y="34"/>
                    </a:lnTo>
                    <a:lnTo>
                      <a:pt x="169" y="34"/>
                    </a:lnTo>
                    <a:lnTo>
                      <a:pt x="169" y="58"/>
                    </a:lnTo>
                    <a:lnTo>
                      <a:pt x="182" y="58"/>
                    </a:lnTo>
                    <a:lnTo>
                      <a:pt x="182" y="68"/>
                    </a:lnTo>
                    <a:lnTo>
                      <a:pt x="169" y="68"/>
                    </a:lnTo>
                    <a:lnTo>
                      <a:pt x="169" y="94"/>
                    </a:lnTo>
                    <a:lnTo>
                      <a:pt x="155" y="94"/>
                    </a:lnTo>
                    <a:lnTo>
                      <a:pt x="155" y="104"/>
                    </a:lnTo>
                    <a:lnTo>
                      <a:pt x="161" y="118"/>
                    </a:lnTo>
                    <a:lnTo>
                      <a:pt x="123" y="124"/>
                    </a:lnTo>
                    <a:lnTo>
                      <a:pt x="130" y="139"/>
                    </a:lnTo>
                    <a:lnTo>
                      <a:pt x="130" y="151"/>
                    </a:lnTo>
                    <a:lnTo>
                      <a:pt x="118" y="151"/>
                    </a:lnTo>
                    <a:lnTo>
                      <a:pt x="118" y="162"/>
                    </a:lnTo>
                    <a:lnTo>
                      <a:pt x="103" y="197"/>
                    </a:lnTo>
                    <a:lnTo>
                      <a:pt x="81" y="171"/>
                    </a:lnTo>
                    <a:lnTo>
                      <a:pt x="29" y="173"/>
                    </a:lnTo>
                    <a:lnTo>
                      <a:pt x="20" y="176"/>
                    </a:lnTo>
                    <a:lnTo>
                      <a:pt x="0" y="162"/>
                    </a:lnTo>
                    <a:lnTo>
                      <a:pt x="13" y="139"/>
                    </a:lnTo>
                    <a:lnTo>
                      <a:pt x="0" y="139"/>
                    </a:lnTo>
                    <a:lnTo>
                      <a:pt x="0" y="116"/>
                    </a:lnTo>
                    <a:lnTo>
                      <a:pt x="13" y="116"/>
                    </a:lnTo>
                    <a:lnTo>
                      <a:pt x="13" y="104"/>
                    </a:lnTo>
                    <a:lnTo>
                      <a:pt x="26" y="104"/>
                    </a:lnTo>
                    <a:lnTo>
                      <a:pt x="26" y="80"/>
                    </a:lnTo>
                    <a:lnTo>
                      <a:pt x="39" y="80"/>
                    </a:lnTo>
                    <a:lnTo>
                      <a:pt x="39" y="46"/>
                    </a:lnTo>
                    <a:lnTo>
                      <a:pt x="51" y="46"/>
                    </a:lnTo>
                    <a:lnTo>
                      <a:pt x="51" y="23"/>
                    </a:lnTo>
                    <a:lnTo>
                      <a:pt x="64" y="23"/>
                    </a:lnTo>
                    <a:lnTo>
                      <a:pt x="64" y="11"/>
                    </a:lnTo>
                    <a:lnTo>
                      <a:pt x="78" y="11"/>
                    </a:lnTo>
                    <a:lnTo>
                      <a:pt x="78"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771" name="Freeform 99"/>
              <p:cNvSpPr>
                <a:spLocks/>
              </p:cNvSpPr>
              <p:nvPr/>
            </p:nvSpPr>
            <p:spPr bwMode="auto">
              <a:xfrm>
                <a:off x="0" y="0"/>
                <a:ext cx="182" cy="197"/>
              </a:xfrm>
              <a:custGeom>
                <a:avLst/>
                <a:gdLst>
                  <a:gd name="T0" fmla="*/ 0 w 182"/>
                  <a:gd name="T1" fmla="*/ 0 h 197"/>
                  <a:gd name="T2" fmla="*/ 182 w 182"/>
                  <a:gd name="T3" fmla="*/ 197 h 197"/>
                </a:gdLst>
                <a:ahLst/>
                <a:cxnLst>
                  <a:cxn ang="0">
                    <a:pos x="78" y="0"/>
                  </a:cxn>
                  <a:cxn ang="0">
                    <a:pos x="102" y="0"/>
                  </a:cxn>
                  <a:cxn ang="0">
                    <a:pos x="102" y="11"/>
                  </a:cxn>
                  <a:cxn ang="0">
                    <a:pos x="143" y="11"/>
                  </a:cxn>
                  <a:cxn ang="0">
                    <a:pos x="158" y="12"/>
                  </a:cxn>
                  <a:cxn ang="0">
                    <a:pos x="155" y="23"/>
                  </a:cxn>
                  <a:cxn ang="0">
                    <a:pos x="155" y="34"/>
                  </a:cxn>
                  <a:cxn ang="0">
                    <a:pos x="169" y="34"/>
                  </a:cxn>
                  <a:cxn ang="0">
                    <a:pos x="169" y="58"/>
                  </a:cxn>
                  <a:cxn ang="0">
                    <a:pos x="182" y="58"/>
                  </a:cxn>
                  <a:cxn ang="0">
                    <a:pos x="182" y="68"/>
                  </a:cxn>
                  <a:cxn ang="0">
                    <a:pos x="169" y="68"/>
                  </a:cxn>
                  <a:cxn ang="0">
                    <a:pos x="169" y="94"/>
                  </a:cxn>
                  <a:cxn ang="0">
                    <a:pos x="155" y="94"/>
                  </a:cxn>
                  <a:cxn ang="0">
                    <a:pos x="155" y="104"/>
                  </a:cxn>
                  <a:cxn ang="0">
                    <a:pos x="161" y="118"/>
                  </a:cxn>
                  <a:cxn ang="0">
                    <a:pos x="123" y="124"/>
                  </a:cxn>
                  <a:cxn ang="0">
                    <a:pos x="130" y="139"/>
                  </a:cxn>
                  <a:cxn ang="0">
                    <a:pos x="130" y="151"/>
                  </a:cxn>
                  <a:cxn ang="0">
                    <a:pos x="118" y="151"/>
                  </a:cxn>
                  <a:cxn ang="0">
                    <a:pos x="118" y="162"/>
                  </a:cxn>
                  <a:cxn ang="0">
                    <a:pos x="103" y="197"/>
                  </a:cxn>
                  <a:cxn ang="0">
                    <a:pos x="81" y="171"/>
                  </a:cxn>
                  <a:cxn ang="0">
                    <a:pos x="29" y="173"/>
                  </a:cxn>
                  <a:cxn ang="0">
                    <a:pos x="20" y="176"/>
                  </a:cxn>
                  <a:cxn ang="0">
                    <a:pos x="0" y="162"/>
                  </a:cxn>
                  <a:cxn ang="0">
                    <a:pos x="13" y="139"/>
                  </a:cxn>
                  <a:cxn ang="0">
                    <a:pos x="0" y="139"/>
                  </a:cxn>
                  <a:cxn ang="0">
                    <a:pos x="0" y="116"/>
                  </a:cxn>
                  <a:cxn ang="0">
                    <a:pos x="13" y="116"/>
                  </a:cxn>
                  <a:cxn ang="0">
                    <a:pos x="13" y="104"/>
                  </a:cxn>
                  <a:cxn ang="0">
                    <a:pos x="26" y="104"/>
                  </a:cxn>
                  <a:cxn ang="0">
                    <a:pos x="26" y="80"/>
                  </a:cxn>
                  <a:cxn ang="0">
                    <a:pos x="39" y="80"/>
                  </a:cxn>
                  <a:cxn ang="0">
                    <a:pos x="39" y="46"/>
                  </a:cxn>
                  <a:cxn ang="0">
                    <a:pos x="51" y="46"/>
                  </a:cxn>
                  <a:cxn ang="0">
                    <a:pos x="51" y="23"/>
                  </a:cxn>
                  <a:cxn ang="0">
                    <a:pos x="64" y="23"/>
                  </a:cxn>
                  <a:cxn ang="0">
                    <a:pos x="64" y="11"/>
                  </a:cxn>
                  <a:cxn ang="0">
                    <a:pos x="78" y="11"/>
                  </a:cxn>
                  <a:cxn ang="0">
                    <a:pos x="78" y="0"/>
                  </a:cxn>
                </a:cxnLst>
                <a:rect l="T0" t="T1" r="T2" b="T3"/>
                <a:pathLst>
                  <a:path w="182" h="197">
                    <a:moveTo>
                      <a:pt x="78" y="0"/>
                    </a:moveTo>
                    <a:lnTo>
                      <a:pt x="102" y="0"/>
                    </a:lnTo>
                    <a:lnTo>
                      <a:pt x="102" y="11"/>
                    </a:lnTo>
                    <a:lnTo>
                      <a:pt x="143" y="11"/>
                    </a:lnTo>
                    <a:lnTo>
                      <a:pt x="158" y="12"/>
                    </a:lnTo>
                    <a:lnTo>
                      <a:pt x="155" y="23"/>
                    </a:lnTo>
                    <a:lnTo>
                      <a:pt x="155" y="34"/>
                    </a:lnTo>
                    <a:lnTo>
                      <a:pt x="169" y="34"/>
                    </a:lnTo>
                    <a:lnTo>
                      <a:pt x="169" y="58"/>
                    </a:lnTo>
                    <a:lnTo>
                      <a:pt x="182" y="58"/>
                    </a:lnTo>
                    <a:lnTo>
                      <a:pt x="182" y="68"/>
                    </a:lnTo>
                    <a:lnTo>
                      <a:pt x="169" y="68"/>
                    </a:lnTo>
                    <a:lnTo>
                      <a:pt x="169" y="94"/>
                    </a:lnTo>
                    <a:lnTo>
                      <a:pt x="155" y="94"/>
                    </a:lnTo>
                    <a:lnTo>
                      <a:pt x="155" y="104"/>
                    </a:lnTo>
                    <a:lnTo>
                      <a:pt x="161" y="118"/>
                    </a:lnTo>
                    <a:lnTo>
                      <a:pt x="123" y="124"/>
                    </a:lnTo>
                    <a:lnTo>
                      <a:pt x="130" y="139"/>
                    </a:lnTo>
                    <a:lnTo>
                      <a:pt x="130" y="151"/>
                    </a:lnTo>
                    <a:lnTo>
                      <a:pt x="118" y="151"/>
                    </a:lnTo>
                    <a:lnTo>
                      <a:pt x="118" y="162"/>
                    </a:lnTo>
                    <a:lnTo>
                      <a:pt x="103" y="197"/>
                    </a:lnTo>
                    <a:lnTo>
                      <a:pt x="81" y="171"/>
                    </a:lnTo>
                    <a:lnTo>
                      <a:pt x="29" y="173"/>
                    </a:lnTo>
                    <a:lnTo>
                      <a:pt x="20" y="176"/>
                    </a:lnTo>
                    <a:lnTo>
                      <a:pt x="0" y="162"/>
                    </a:lnTo>
                    <a:lnTo>
                      <a:pt x="13" y="139"/>
                    </a:lnTo>
                    <a:lnTo>
                      <a:pt x="0" y="139"/>
                    </a:lnTo>
                    <a:lnTo>
                      <a:pt x="0" y="116"/>
                    </a:lnTo>
                    <a:lnTo>
                      <a:pt x="13" y="116"/>
                    </a:lnTo>
                    <a:lnTo>
                      <a:pt x="13" y="104"/>
                    </a:lnTo>
                    <a:lnTo>
                      <a:pt x="26" y="104"/>
                    </a:lnTo>
                    <a:lnTo>
                      <a:pt x="26" y="80"/>
                    </a:lnTo>
                    <a:lnTo>
                      <a:pt x="39" y="80"/>
                    </a:lnTo>
                    <a:lnTo>
                      <a:pt x="39" y="46"/>
                    </a:lnTo>
                    <a:lnTo>
                      <a:pt x="51" y="46"/>
                    </a:lnTo>
                    <a:lnTo>
                      <a:pt x="51" y="23"/>
                    </a:lnTo>
                    <a:lnTo>
                      <a:pt x="64" y="23"/>
                    </a:lnTo>
                    <a:lnTo>
                      <a:pt x="64" y="11"/>
                    </a:lnTo>
                    <a:lnTo>
                      <a:pt x="78" y="11"/>
                    </a:lnTo>
                    <a:lnTo>
                      <a:pt x="78"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05" name="Group 100"/>
            <p:cNvGrpSpPr>
              <a:grpSpLocks/>
            </p:cNvGrpSpPr>
            <p:nvPr/>
          </p:nvGrpSpPr>
          <p:grpSpPr bwMode="auto">
            <a:xfrm>
              <a:off x="4117" y="1626"/>
              <a:ext cx="131" cy="174"/>
              <a:chOff x="0" y="0"/>
              <a:chExt cx="131" cy="174"/>
            </a:xfrm>
          </p:grpSpPr>
          <p:sp>
            <p:nvSpPr>
              <p:cNvPr id="28773" name="Freeform 101"/>
              <p:cNvSpPr>
                <a:spLocks/>
              </p:cNvSpPr>
              <p:nvPr/>
            </p:nvSpPr>
            <p:spPr bwMode="auto">
              <a:xfrm>
                <a:off x="0" y="0"/>
                <a:ext cx="131" cy="174"/>
              </a:xfrm>
              <a:custGeom>
                <a:avLst/>
                <a:gdLst>
                  <a:gd name="T0" fmla="*/ 0 w 131"/>
                  <a:gd name="T1" fmla="*/ 0 h 174"/>
                  <a:gd name="T2" fmla="*/ 131 w 131"/>
                  <a:gd name="T3" fmla="*/ 174 h 174"/>
                </a:gdLst>
                <a:ahLst/>
                <a:cxnLst>
                  <a:cxn ang="0">
                    <a:pos x="60" y="5"/>
                  </a:cxn>
                  <a:cxn ang="0">
                    <a:pos x="73" y="0"/>
                  </a:cxn>
                  <a:cxn ang="0">
                    <a:pos x="66" y="14"/>
                  </a:cxn>
                  <a:cxn ang="0">
                    <a:pos x="79" y="20"/>
                  </a:cxn>
                  <a:cxn ang="0">
                    <a:pos x="78" y="42"/>
                  </a:cxn>
                  <a:cxn ang="0">
                    <a:pos x="89" y="42"/>
                  </a:cxn>
                  <a:cxn ang="0">
                    <a:pos x="89" y="55"/>
                  </a:cxn>
                  <a:cxn ang="0">
                    <a:pos x="104" y="55"/>
                  </a:cxn>
                  <a:cxn ang="0">
                    <a:pos x="104" y="77"/>
                  </a:cxn>
                  <a:cxn ang="0">
                    <a:pos x="116" y="77"/>
                  </a:cxn>
                  <a:cxn ang="0">
                    <a:pos x="116" y="89"/>
                  </a:cxn>
                  <a:cxn ang="0">
                    <a:pos x="131" y="101"/>
                  </a:cxn>
                  <a:cxn ang="0">
                    <a:pos x="120" y="108"/>
                  </a:cxn>
                  <a:cxn ang="0">
                    <a:pos x="105" y="111"/>
                  </a:cxn>
                  <a:cxn ang="0">
                    <a:pos x="92" y="128"/>
                  </a:cxn>
                  <a:cxn ang="0">
                    <a:pos x="95" y="149"/>
                  </a:cxn>
                  <a:cxn ang="0">
                    <a:pos x="85" y="174"/>
                  </a:cxn>
                  <a:cxn ang="0">
                    <a:pos x="64" y="166"/>
                  </a:cxn>
                  <a:cxn ang="0">
                    <a:pos x="45" y="161"/>
                  </a:cxn>
                  <a:cxn ang="0">
                    <a:pos x="19" y="163"/>
                  </a:cxn>
                  <a:cxn ang="0">
                    <a:pos x="18" y="123"/>
                  </a:cxn>
                  <a:cxn ang="0">
                    <a:pos x="18" y="111"/>
                  </a:cxn>
                  <a:cxn ang="0">
                    <a:pos x="18" y="91"/>
                  </a:cxn>
                  <a:cxn ang="0">
                    <a:pos x="13" y="72"/>
                  </a:cxn>
                  <a:cxn ang="0">
                    <a:pos x="0" y="55"/>
                  </a:cxn>
                  <a:cxn ang="0">
                    <a:pos x="12" y="53"/>
                  </a:cxn>
                  <a:cxn ang="0">
                    <a:pos x="26" y="67"/>
                  </a:cxn>
                  <a:cxn ang="0">
                    <a:pos x="45" y="67"/>
                  </a:cxn>
                  <a:cxn ang="0">
                    <a:pos x="42" y="46"/>
                  </a:cxn>
                  <a:cxn ang="0">
                    <a:pos x="42" y="29"/>
                  </a:cxn>
                  <a:cxn ang="0">
                    <a:pos x="41" y="2"/>
                  </a:cxn>
                  <a:cxn ang="0">
                    <a:pos x="60" y="5"/>
                  </a:cxn>
                </a:cxnLst>
                <a:rect l="T0" t="T1" r="T2" b="T3"/>
                <a:pathLst>
                  <a:path w="131" h="174">
                    <a:moveTo>
                      <a:pt x="60" y="5"/>
                    </a:moveTo>
                    <a:lnTo>
                      <a:pt x="73" y="0"/>
                    </a:lnTo>
                    <a:lnTo>
                      <a:pt x="66" y="14"/>
                    </a:lnTo>
                    <a:lnTo>
                      <a:pt x="79" y="20"/>
                    </a:lnTo>
                    <a:lnTo>
                      <a:pt x="78" y="42"/>
                    </a:lnTo>
                    <a:lnTo>
                      <a:pt x="89" y="42"/>
                    </a:lnTo>
                    <a:lnTo>
                      <a:pt x="89" y="55"/>
                    </a:lnTo>
                    <a:lnTo>
                      <a:pt x="104" y="55"/>
                    </a:lnTo>
                    <a:lnTo>
                      <a:pt x="104" y="77"/>
                    </a:lnTo>
                    <a:lnTo>
                      <a:pt x="116" y="77"/>
                    </a:lnTo>
                    <a:lnTo>
                      <a:pt x="116" y="89"/>
                    </a:lnTo>
                    <a:lnTo>
                      <a:pt x="131" y="101"/>
                    </a:lnTo>
                    <a:lnTo>
                      <a:pt x="120" y="108"/>
                    </a:lnTo>
                    <a:lnTo>
                      <a:pt x="105" y="111"/>
                    </a:lnTo>
                    <a:lnTo>
                      <a:pt x="92" y="128"/>
                    </a:lnTo>
                    <a:lnTo>
                      <a:pt x="95" y="149"/>
                    </a:lnTo>
                    <a:lnTo>
                      <a:pt x="85" y="174"/>
                    </a:lnTo>
                    <a:lnTo>
                      <a:pt x="64" y="166"/>
                    </a:lnTo>
                    <a:lnTo>
                      <a:pt x="45" y="161"/>
                    </a:lnTo>
                    <a:lnTo>
                      <a:pt x="19" y="163"/>
                    </a:lnTo>
                    <a:lnTo>
                      <a:pt x="18" y="123"/>
                    </a:lnTo>
                    <a:lnTo>
                      <a:pt x="18" y="111"/>
                    </a:lnTo>
                    <a:lnTo>
                      <a:pt x="18" y="91"/>
                    </a:lnTo>
                    <a:lnTo>
                      <a:pt x="13" y="72"/>
                    </a:lnTo>
                    <a:lnTo>
                      <a:pt x="0" y="55"/>
                    </a:lnTo>
                    <a:lnTo>
                      <a:pt x="12" y="53"/>
                    </a:lnTo>
                    <a:lnTo>
                      <a:pt x="26" y="67"/>
                    </a:lnTo>
                    <a:lnTo>
                      <a:pt x="45" y="67"/>
                    </a:lnTo>
                    <a:lnTo>
                      <a:pt x="42" y="46"/>
                    </a:lnTo>
                    <a:lnTo>
                      <a:pt x="42" y="29"/>
                    </a:lnTo>
                    <a:lnTo>
                      <a:pt x="41" y="2"/>
                    </a:lnTo>
                    <a:lnTo>
                      <a:pt x="60" y="5"/>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774" name="Freeform 102"/>
              <p:cNvSpPr>
                <a:spLocks/>
              </p:cNvSpPr>
              <p:nvPr/>
            </p:nvSpPr>
            <p:spPr bwMode="auto">
              <a:xfrm>
                <a:off x="0" y="0"/>
                <a:ext cx="131" cy="174"/>
              </a:xfrm>
              <a:custGeom>
                <a:avLst/>
                <a:gdLst>
                  <a:gd name="T0" fmla="*/ 0 w 131"/>
                  <a:gd name="T1" fmla="*/ 0 h 174"/>
                  <a:gd name="T2" fmla="*/ 131 w 131"/>
                  <a:gd name="T3" fmla="*/ 174 h 174"/>
                </a:gdLst>
                <a:ahLst/>
                <a:cxnLst>
                  <a:cxn ang="0">
                    <a:pos x="60" y="5"/>
                  </a:cxn>
                  <a:cxn ang="0">
                    <a:pos x="73" y="0"/>
                  </a:cxn>
                  <a:cxn ang="0">
                    <a:pos x="66" y="14"/>
                  </a:cxn>
                  <a:cxn ang="0">
                    <a:pos x="79" y="20"/>
                  </a:cxn>
                  <a:cxn ang="0">
                    <a:pos x="78" y="42"/>
                  </a:cxn>
                  <a:cxn ang="0">
                    <a:pos x="89" y="42"/>
                  </a:cxn>
                  <a:cxn ang="0">
                    <a:pos x="89" y="55"/>
                  </a:cxn>
                  <a:cxn ang="0">
                    <a:pos x="104" y="55"/>
                  </a:cxn>
                  <a:cxn ang="0">
                    <a:pos x="104" y="77"/>
                  </a:cxn>
                  <a:cxn ang="0">
                    <a:pos x="116" y="77"/>
                  </a:cxn>
                  <a:cxn ang="0">
                    <a:pos x="116" y="89"/>
                  </a:cxn>
                  <a:cxn ang="0">
                    <a:pos x="131" y="101"/>
                  </a:cxn>
                  <a:cxn ang="0">
                    <a:pos x="120" y="108"/>
                  </a:cxn>
                  <a:cxn ang="0">
                    <a:pos x="105" y="111"/>
                  </a:cxn>
                  <a:cxn ang="0">
                    <a:pos x="92" y="128"/>
                  </a:cxn>
                  <a:cxn ang="0">
                    <a:pos x="95" y="149"/>
                  </a:cxn>
                  <a:cxn ang="0">
                    <a:pos x="85" y="174"/>
                  </a:cxn>
                  <a:cxn ang="0">
                    <a:pos x="64" y="166"/>
                  </a:cxn>
                  <a:cxn ang="0">
                    <a:pos x="45" y="161"/>
                  </a:cxn>
                  <a:cxn ang="0">
                    <a:pos x="19" y="163"/>
                  </a:cxn>
                  <a:cxn ang="0">
                    <a:pos x="18" y="123"/>
                  </a:cxn>
                  <a:cxn ang="0">
                    <a:pos x="18" y="111"/>
                  </a:cxn>
                  <a:cxn ang="0">
                    <a:pos x="18" y="91"/>
                  </a:cxn>
                  <a:cxn ang="0">
                    <a:pos x="13" y="72"/>
                  </a:cxn>
                  <a:cxn ang="0">
                    <a:pos x="0" y="55"/>
                  </a:cxn>
                  <a:cxn ang="0">
                    <a:pos x="12" y="53"/>
                  </a:cxn>
                  <a:cxn ang="0">
                    <a:pos x="26" y="67"/>
                  </a:cxn>
                  <a:cxn ang="0">
                    <a:pos x="45" y="67"/>
                  </a:cxn>
                  <a:cxn ang="0">
                    <a:pos x="42" y="46"/>
                  </a:cxn>
                  <a:cxn ang="0">
                    <a:pos x="42" y="29"/>
                  </a:cxn>
                  <a:cxn ang="0">
                    <a:pos x="41" y="2"/>
                  </a:cxn>
                  <a:cxn ang="0">
                    <a:pos x="60" y="5"/>
                  </a:cxn>
                </a:cxnLst>
                <a:rect l="T0" t="T1" r="T2" b="T3"/>
                <a:pathLst>
                  <a:path w="131" h="174">
                    <a:moveTo>
                      <a:pt x="60" y="5"/>
                    </a:moveTo>
                    <a:lnTo>
                      <a:pt x="73" y="0"/>
                    </a:lnTo>
                    <a:lnTo>
                      <a:pt x="66" y="14"/>
                    </a:lnTo>
                    <a:lnTo>
                      <a:pt x="79" y="20"/>
                    </a:lnTo>
                    <a:lnTo>
                      <a:pt x="78" y="42"/>
                    </a:lnTo>
                    <a:lnTo>
                      <a:pt x="89" y="42"/>
                    </a:lnTo>
                    <a:lnTo>
                      <a:pt x="89" y="55"/>
                    </a:lnTo>
                    <a:lnTo>
                      <a:pt x="104" y="55"/>
                    </a:lnTo>
                    <a:lnTo>
                      <a:pt x="104" y="77"/>
                    </a:lnTo>
                    <a:lnTo>
                      <a:pt x="116" y="77"/>
                    </a:lnTo>
                    <a:lnTo>
                      <a:pt x="116" y="89"/>
                    </a:lnTo>
                    <a:lnTo>
                      <a:pt x="131" y="101"/>
                    </a:lnTo>
                    <a:lnTo>
                      <a:pt x="120" y="108"/>
                    </a:lnTo>
                    <a:lnTo>
                      <a:pt x="105" y="111"/>
                    </a:lnTo>
                    <a:lnTo>
                      <a:pt x="92" y="128"/>
                    </a:lnTo>
                    <a:lnTo>
                      <a:pt x="95" y="149"/>
                    </a:lnTo>
                    <a:lnTo>
                      <a:pt x="85" y="174"/>
                    </a:lnTo>
                    <a:lnTo>
                      <a:pt x="64" y="166"/>
                    </a:lnTo>
                    <a:lnTo>
                      <a:pt x="45" y="161"/>
                    </a:lnTo>
                    <a:lnTo>
                      <a:pt x="19" y="163"/>
                    </a:lnTo>
                    <a:lnTo>
                      <a:pt x="18" y="123"/>
                    </a:lnTo>
                    <a:lnTo>
                      <a:pt x="18" y="111"/>
                    </a:lnTo>
                    <a:lnTo>
                      <a:pt x="18" y="91"/>
                    </a:lnTo>
                    <a:lnTo>
                      <a:pt x="13" y="72"/>
                    </a:lnTo>
                    <a:lnTo>
                      <a:pt x="0" y="55"/>
                    </a:lnTo>
                    <a:lnTo>
                      <a:pt x="12" y="53"/>
                    </a:lnTo>
                    <a:lnTo>
                      <a:pt x="26" y="67"/>
                    </a:lnTo>
                    <a:lnTo>
                      <a:pt x="45" y="67"/>
                    </a:lnTo>
                    <a:lnTo>
                      <a:pt x="42" y="46"/>
                    </a:lnTo>
                    <a:lnTo>
                      <a:pt x="42" y="29"/>
                    </a:lnTo>
                    <a:lnTo>
                      <a:pt x="41" y="2"/>
                    </a:lnTo>
                    <a:lnTo>
                      <a:pt x="60" y="5"/>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06" name="Group 103"/>
            <p:cNvGrpSpPr>
              <a:grpSpLocks/>
            </p:cNvGrpSpPr>
            <p:nvPr/>
          </p:nvGrpSpPr>
          <p:grpSpPr bwMode="auto">
            <a:xfrm>
              <a:off x="1417" y="1753"/>
              <a:ext cx="1379" cy="879"/>
              <a:chOff x="0" y="0"/>
              <a:chExt cx="1379" cy="879"/>
            </a:xfrm>
          </p:grpSpPr>
          <p:sp>
            <p:nvSpPr>
              <p:cNvPr id="28776" name="Freeform 104"/>
              <p:cNvSpPr>
                <a:spLocks/>
              </p:cNvSpPr>
              <p:nvPr/>
            </p:nvSpPr>
            <p:spPr bwMode="auto">
              <a:xfrm>
                <a:off x="0" y="0"/>
                <a:ext cx="1379" cy="879"/>
              </a:xfrm>
              <a:custGeom>
                <a:avLst/>
                <a:gdLst>
                  <a:gd name="T0" fmla="*/ 0 w 1379"/>
                  <a:gd name="T1" fmla="*/ 0 h 879"/>
                  <a:gd name="T2" fmla="*/ 1379 w 1379"/>
                  <a:gd name="T3" fmla="*/ 879 h 879"/>
                </a:gdLst>
                <a:ahLst/>
                <a:cxnLst>
                  <a:cxn ang="0">
                    <a:pos x="549" y="11"/>
                  </a:cxn>
                  <a:cxn ang="0">
                    <a:pos x="625" y="34"/>
                  </a:cxn>
                  <a:cxn ang="0">
                    <a:pos x="676" y="57"/>
                  </a:cxn>
                  <a:cxn ang="0">
                    <a:pos x="751" y="79"/>
                  </a:cxn>
                  <a:cxn ang="0">
                    <a:pos x="932" y="57"/>
                  </a:cxn>
                  <a:cxn ang="0">
                    <a:pos x="982" y="57"/>
                  </a:cxn>
                  <a:cxn ang="0">
                    <a:pos x="1022" y="79"/>
                  </a:cxn>
                  <a:cxn ang="0">
                    <a:pos x="1084" y="103"/>
                  </a:cxn>
                  <a:cxn ang="0">
                    <a:pos x="1109" y="126"/>
                  </a:cxn>
                  <a:cxn ang="0">
                    <a:pos x="1135" y="149"/>
                  </a:cxn>
                  <a:cxn ang="0">
                    <a:pos x="1174" y="172"/>
                  </a:cxn>
                  <a:cxn ang="0">
                    <a:pos x="1212" y="195"/>
                  </a:cxn>
                  <a:cxn ang="0">
                    <a:pos x="1288" y="220"/>
                  </a:cxn>
                  <a:cxn ang="0">
                    <a:pos x="1315" y="243"/>
                  </a:cxn>
                  <a:cxn ang="0">
                    <a:pos x="1340" y="288"/>
                  </a:cxn>
                  <a:cxn ang="0">
                    <a:pos x="1364" y="346"/>
                  </a:cxn>
                  <a:cxn ang="0">
                    <a:pos x="1364" y="438"/>
                  </a:cxn>
                  <a:cxn ang="0">
                    <a:pos x="1340" y="474"/>
                  </a:cxn>
                  <a:cxn ang="0">
                    <a:pos x="1315" y="497"/>
                  </a:cxn>
                  <a:cxn ang="0">
                    <a:pos x="1288" y="543"/>
                  </a:cxn>
                  <a:cxn ang="0">
                    <a:pos x="1264" y="600"/>
                  </a:cxn>
                  <a:cxn ang="0">
                    <a:pos x="1224" y="623"/>
                  </a:cxn>
                  <a:cxn ang="0">
                    <a:pos x="1198" y="600"/>
                  </a:cxn>
                  <a:cxn ang="0">
                    <a:pos x="1198" y="623"/>
                  </a:cxn>
                  <a:cxn ang="0">
                    <a:pos x="1241" y="661"/>
                  </a:cxn>
                  <a:cxn ang="0">
                    <a:pos x="1319" y="702"/>
                  </a:cxn>
                  <a:cxn ang="0">
                    <a:pos x="1198" y="750"/>
                  </a:cxn>
                  <a:cxn ang="0">
                    <a:pos x="1174" y="786"/>
                  </a:cxn>
                  <a:cxn ang="0">
                    <a:pos x="1097" y="764"/>
                  </a:cxn>
                  <a:cxn ang="0">
                    <a:pos x="1072" y="739"/>
                  </a:cxn>
                  <a:cxn ang="0">
                    <a:pos x="982" y="716"/>
                  </a:cxn>
                  <a:cxn ang="0">
                    <a:pos x="919" y="716"/>
                  </a:cxn>
                  <a:cxn ang="0">
                    <a:pos x="892" y="716"/>
                  </a:cxn>
                  <a:cxn ang="0">
                    <a:pos x="830" y="739"/>
                  </a:cxn>
                  <a:cxn ang="0">
                    <a:pos x="804" y="764"/>
                  </a:cxn>
                  <a:cxn ang="0">
                    <a:pos x="779" y="798"/>
                  </a:cxn>
                  <a:cxn ang="0">
                    <a:pos x="751" y="855"/>
                  </a:cxn>
                  <a:cxn ang="0">
                    <a:pos x="728" y="879"/>
                  </a:cxn>
                  <a:cxn ang="0">
                    <a:pos x="612" y="855"/>
                  </a:cxn>
                  <a:cxn ang="0">
                    <a:pos x="587" y="820"/>
                  </a:cxn>
                  <a:cxn ang="0">
                    <a:pos x="549" y="798"/>
                  </a:cxn>
                  <a:cxn ang="0">
                    <a:pos x="510" y="776"/>
                  </a:cxn>
                  <a:cxn ang="0">
                    <a:pos x="370" y="750"/>
                  </a:cxn>
                  <a:cxn ang="0">
                    <a:pos x="268" y="727"/>
                  </a:cxn>
                  <a:cxn ang="0">
                    <a:pos x="217" y="704"/>
                  </a:cxn>
                  <a:cxn ang="0">
                    <a:pos x="165" y="682"/>
                  </a:cxn>
                  <a:cxn ang="0">
                    <a:pos x="76" y="648"/>
                  </a:cxn>
                  <a:cxn ang="0">
                    <a:pos x="50" y="600"/>
                  </a:cxn>
                  <a:cxn ang="0">
                    <a:pos x="24" y="555"/>
                  </a:cxn>
                  <a:cxn ang="0">
                    <a:pos x="0" y="507"/>
                  </a:cxn>
                  <a:cxn ang="0">
                    <a:pos x="24" y="462"/>
                  </a:cxn>
                  <a:cxn ang="0">
                    <a:pos x="50" y="392"/>
                  </a:cxn>
                  <a:cxn ang="0">
                    <a:pos x="46" y="350"/>
                  </a:cxn>
                  <a:cxn ang="0">
                    <a:pos x="50" y="324"/>
                  </a:cxn>
                  <a:cxn ang="0">
                    <a:pos x="165" y="277"/>
                  </a:cxn>
                  <a:cxn ang="0">
                    <a:pos x="205" y="231"/>
                  </a:cxn>
                  <a:cxn ang="0">
                    <a:pos x="165" y="172"/>
                  </a:cxn>
                  <a:cxn ang="0">
                    <a:pos x="139" y="138"/>
                  </a:cxn>
                  <a:cxn ang="0">
                    <a:pos x="178" y="68"/>
                  </a:cxn>
                  <a:cxn ang="0">
                    <a:pos x="331" y="45"/>
                  </a:cxn>
                  <a:cxn ang="0">
                    <a:pos x="434" y="22"/>
                  </a:cxn>
                </a:cxnLst>
                <a:rect l="T0" t="T1" r="T2" b="T3"/>
                <a:pathLst>
                  <a:path w="1379" h="879">
                    <a:moveTo>
                      <a:pt x="485" y="0"/>
                    </a:moveTo>
                    <a:lnTo>
                      <a:pt x="510" y="0"/>
                    </a:lnTo>
                    <a:lnTo>
                      <a:pt x="510" y="11"/>
                    </a:lnTo>
                    <a:lnTo>
                      <a:pt x="549" y="11"/>
                    </a:lnTo>
                    <a:lnTo>
                      <a:pt x="549" y="22"/>
                    </a:lnTo>
                    <a:lnTo>
                      <a:pt x="587" y="22"/>
                    </a:lnTo>
                    <a:lnTo>
                      <a:pt x="587" y="34"/>
                    </a:lnTo>
                    <a:lnTo>
                      <a:pt x="625" y="34"/>
                    </a:lnTo>
                    <a:lnTo>
                      <a:pt x="625" y="45"/>
                    </a:lnTo>
                    <a:lnTo>
                      <a:pt x="663" y="45"/>
                    </a:lnTo>
                    <a:lnTo>
                      <a:pt x="663" y="57"/>
                    </a:lnTo>
                    <a:lnTo>
                      <a:pt x="676" y="57"/>
                    </a:lnTo>
                    <a:lnTo>
                      <a:pt x="676" y="68"/>
                    </a:lnTo>
                    <a:lnTo>
                      <a:pt x="701" y="68"/>
                    </a:lnTo>
                    <a:lnTo>
                      <a:pt x="701" y="79"/>
                    </a:lnTo>
                    <a:lnTo>
                      <a:pt x="751" y="79"/>
                    </a:lnTo>
                    <a:lnTo>
                      <a:pt x="751" y="68"/>
                    </a:lnTo>
                    <a:lnTo>
                      <a:pt x="791" y="68"/>
                    </a:lnTo>
                    <a:lnTo>
                      <a:pt x="791" y="57"/>
                    </a:lnTo>
                    <a:lnTo>
                      <a:pt x="932" y="57"/>
                    </a:lnTo>
                    <a:lnTo>
                      <a:pt x="932" y="45"/>
                    </a:lnTo>
                    <a:lnTo>
                      <a:pt x="943" y="45"/>
                    </a:lnTo>
                    <a:lnTo>
                      <a:pt x="943" y="57"/>
                    </a:lnTo>
                    <a:lnTo>
                      <a:pt x="982" y="57"/>
                    </a:lnTo>
                    <a:lnTo>
                      <a:pt x="982" y="68"/>
                    </a:lnTo>
                    <a:lnTo>
                      <a:pt x="994" y="68"/>
                    </a:lnTo>
                    <a:lnTo>
                      <a:pt x="994" y="79"/>
                    </a:lnTo>
                    <a:lnTo>
                      <a:pt x="1022" y="79"/>
                    </a:lnTo>
                    <a:lnTo>
                      <a:pt x="1022" y="93"/>
                    </a:lnTo>
                    <a:lnTo>
                      <a:pt x="1059" y="93"/>
                    </a:lnTo>
                    <a:lnTo>
                      <a:pt x="1059" y="103"/>
                    </a:lnTo>
                    <a:lnTo>
                      <a:pt x="1084" y="103"/>
                    </a:lnTo>
                    <a:lnTo>
                      <a:pt x="1084" y="115"/>
                    </a:lnTo>
                    <a:lnTo>
                      <a:pt x="1097" y="115"/>
                    </a:lnTo>
                    <a:lnTo>
                      <a:pt x="1097" y="126"/>
                    </a:lnTo>
                    <a:lnTo>
                      <a:pt x="1109" y="126"/>
                    </a:lnTo>
                    <a:lnTo>
                      <a:pt x="1109" y="138"/>
                    </a:lnTo>
                    <a:lnTo>
                      <a:pt x="1122" y="138"/>
                    </a:lnTo>
                    <a:lnTo>
                      <a:pt x="1122" y="149"/>
                    </a:lnTo>
                    <a:lnTo>
                      <a:pt x="1135" y="149"/>
                    </a:lnTo>
                    <a:lnTo>
                      <a:pt x="1135" y="160"/>
                    </a:lnTo>
                    <a:lnTo>
                      <a:pt x="1161" y="160"/>
                    </a:lnTo>
                    <a:lnTo>
                      <a:pt x="1161" y="172"/>
                    </a:lnTo>
                    <a:lnTo>
                      <a:pt x="1174" y="172"/>
                    </a:lnTo>
                    <a:lnTo>
                      <a:pt x="1174" y="183"/>
                    </a:lnTo>
                    <a:lnTo>
                      <a:pt x="1198" y="183"/>
                    </a:lnTo>
                    <a:lnTo>
                      <a:pt x="1198" y="195"/>
                    </a:lnTo>
                    <a:lnTo>
                      <a:pt x="1212" y="195"/>
                    </a:lnTo>
                    <a:lnTo>
                      <a:pt x="1212" y="208"/>
                    </a:lnTo>
                    <a:lnTo>
                      <a:pt x="1237" y="208"/>
                    </a:lnTo>
                    <a:lnTo>
                      <a:pt x="1237" y="220"/>
                    </a:lnTo>
                    <a:lnTo>
                      <a:pt x="1288" y="220"/>
                    </a:lnTo>
                    <a:lnTo>
                      <a:pt x="1288" y="231"/>
                    </a:lnTo>
                    <a:lnTo>
                      <a:pt x="1300" y="231"/>
                    </a:lnTo>
                    <a:lnTo>
                      <a:pt x="1300" y="243"/>
                    </a:lnTo>
                    <a:lnTo>
                      <a:pt x="1315" y="243"/>
                    </a:lnTo>
                    <a:lnTo>
                      <a:pt x="1315" y="265"/>
                    </a:lnTo>
                    <a:lnTo>
                      <a:pt x="1327" y="265"/>
                    </a:lnTo>
                    <a:lnTo>
                      <a:pt x="1327" y="288"/>
                    </a:lnTo>
                    <a:lnTo>
                      <a:pt x="1340" y="288"/>
                    </a:lnTo>
                    <a:lnTo>
                      <a:pt x="1340" y="324"/>
                    </a:lnTo>
                    <a:lnTo>
                      <a:pt x="1350" y="324"/>
                    </a:lnTo>
                    <a:lnTo>
                      <a:pt x="1350" y="346"/>
                    </a:lnTo>
                    <a:lnTo>
                      <a:pt x="1364" y="346"/>
                    </a:lnTo>
                    <a:lnTo>
                      <a:pt x="1364" y="381"/>
                    </a:lnTo>
                    <a:lnTo>
                      <a:pt x="1379" y="381"/>
                    </a:lnTo>
                    <a:lnTo>
                      <a:pt x="1379" y="438"/>
                    </a:lnTo>
                    <a:lnTo>
                      <a:pt x="1364" y="438"/>
                    </a:lnTo>
                    <a:lnTo>
                      <a:pt x="1364" y="462"/>
                    </a:lnTo>
                    <a:lnTo>
                      <a:pt x="1350" y="462"/>
                    </a:lnTo>
                    <a:lnTo>
                      <a:pt x="1350" y="474"/>
                    </a:lnTo>
                    <a:lnTo>
                      <a:pt x="1340" y="474"/>
                    </a:lnTo>
                    <a:lnTo>
                      <a:pt x="1340" y="486"/>
                    </a:lnTo>
                    <a:lnTo>
                      <a:pt x="1327" y="486"/>
                    </a:lnTo>
                    <a:lnTo>
                      <a:pt x="1327" y="497"/>
                    </a:lnTo>
                    <a:lnTo>
                      <a:pt x="1315" y="497"/>
                    </a:lnTo>
                    <a:lnTo>
                      <a:pt x="1315" y="519"/>
                    </a:lnTo>
                    <a:lnTo>
                      <a:pt x="1300" y="519"/>
                    </a:lnTo>
                    <a:lnTo>
                      <a:pt x="1300" y="543"/>
                    </a:lnTo>
                    <a:lnTo>
                      <a:pt x="1288" y="543"/>
                    </a:lnTo>
                    <a:lnTo>
                      <a:pt x="1288" y="555"/>
                    </a:lnTo>
                    <a:lnTo>
                      <a:pt x="1277" y="555"/>
                    </a:lnTo>
                    <a:lnTo>
                      <a:pt x="1277" y="600"/>
                    </a:lnTo>
                    <a:lnTo>
                      <a:pt x="1264" y="600"/>
                    </a:lnTo>
                    <a:lnTo>
                      <a:pt x="1264" y="612"/>
                    </a:lnTo>
                    <a:lnTo>
                      <a:pt x="1248" y="612"/>
                    </a:lnTo>
                    <a:lnTo>
                      <a:pt x="1248" y="623"/>
                    </a:lnTo>
                    <a:lnTo>
                      <a:pt x="1224" y="623"/>
                    </a:lnTo>
                    <a:lnTo>
                      <a:pt x="1224" y="612"/>
                    </a:lnTo>
                    <a:lnTo>
                      <a:pt x="1212" y="612"/>
                    </a:lnTo>
                    <a:lnTo>
                      <a:pt x="1212" y="600"/>
                    </a:lnTo>
                    <a:lnTo>
                      <a:pt x="1198" y="600"/>
                    </a:lnTo>
                    <a:lnTo>
                      <a:pt x="1198" y="612"/>
                    </a:lnTo>
                    <a:lnTo>
                      <a:pt x="1186" y="612"/>
                    </a:lnTo>
                    <a:lnTo>
                      <a:pt x="1186" y="623"/>
                    </a:lnTo>
                    <a:lnTo>
                      <a:pt x="1198" y="623"/>
                    </a:lnTo>
                    <a:lnTo>
                      <a:pt x="1198" y="634"/>
                    </a:lnTo>
                    <a:lnTo>
                      <a:pt x="1224" y="634"/>
                    </a:lnTo>
                    <a:lnTo>
                      <a:pt x="1226" y="650"/>
                    </a:lnTo>
                    <a:lnTo>
                      <a:pt x="1241" y="661"/>
                    </a:lnTo>
                    <a:lnTo>
                      <a:pt x="1269" y="671"/>
                    </a:lnTo>
                    <a:lnTo>
                      <a:pt x="1281" y="690"/>
                    </a:lnTo>
                    <a:lnTo>
                      <a:pt x="1294" y="703"/>
                    </a:lnTo>
                    <a:lnTo>
                      <a:pt x="1319" y="702"/>
                    </a:lnTo>
                    <a:lnTo>
                      <a:pt x="1315" y="727"/>
                    </a:lnTo>
                    <a:lnTo>
                      <a:pt x="1300" y="739"/>
                    </a:lnTo>
                    <a:lnTo>
                      <a:pt x="1198" y="739"/>
                    </a:lnTo>
                    <a:lnTo>
                      <a:pt x="1198" y="750"/>
                    </a:lnTo>
                    <a:lnTo>
                      <a:pt x="1186" y="750"/>
                    </a:lnTo>
                    <a:lnTo>
                      <a:pt x="1186" y="764"/>
                    </a:lnTo>
                    <a:lnTo>
                      <a:pt x="1174" y="764"/>
                    </a:lnTo>
                    <a:lnTo>
                      <a:pt x="1174" y="786"/>
                    </a:lnTo>
                    <a:lnTo>
                      <a:pt x="1109" y="786"/>
                    </a:lnTo>
                    <a:lnTo>
                      <a:pt x="1109" y="776"/>
                    </a:lnTo>
                    <a:lnTo>
                      <a:pt x="1097" y="776"/>
                    </a:lnTo>
                    <a:lnTo>
                      <a:pt x="1097" y="764"/>
                    </a:lnTo>
                    <a:lnTo>
                      <a:pt x="1084" y="764"/>
                    </a:lnTo>
                    <a:lnTo>
                      <a:pt x="1084" y="750"/>
                    </a:lnTo>
                    <a:lnTo>
                      <a:pt x="1072" y="750"/>
                    </a:lnTo>
                    <a:lnTo>
                      <a:pt x="1072" y="739"/>
                    </a:lnTo>
                    <a:lnTo>
                      <a:pt x="1059" y="739"/>
                    </a:lnTo>
                    <a:lnTo>
                      <a:pt x="1059" y="727"/>
                    </a:lnTo>
                    <a:lnTo>
                      <a:pt x="982" y="727"/>
                    </a:lnTo>
                    <a:lnTo>
                      <a:pt x="982" y="716"/>
                    </a:lnTo>
                    <a:lnTo>
                      <a:pt x="932" y="716"/>
                    </a:lnTo>
                    <a:lnTo>
                      <a:pt x="932" y="704"/>
                    </a:lnTo>
                    <a:lnTo>
                      <a:pt x="919" y="704"/>
                    </a:lnTo>
                    <a:lnTo>
                      <a:pt x="919" y="716"/>
                    </a:lnTo>
                    <a:lnTo>
                      <a:pt x="906" y="716"/>
                    </a:lnTo>
                    <a:lnTo>
                      <a:pt x="906" y="704"/>
                    </a:lnTo>
                    <a:lnTo>
                      <a:pt x="892" y="704"/>
                    </a:lnTo>
                    <a:lnTo>
                      <a:pt x="892" y="716"/>
                    </a:lnTo>
                    <a:lnTo>
                      <a:pt x="841" y="716"/>
                    </a:lnTo>
                    <a:lnTo>
                      <a:pt x="841" y="727"/>
                    </a:lnTo>
                    <a:lnTo>
                      <a:pt x="830" y="727"/>
                    </a:lnTo>
                    <a:lnTo>
                      <a:pt x="830" y="739"/>
                    </a:lnTo>
                    <a:lnTo>
                      <a:pt x="817" y="739"/>
                    </a:lnTo>
                    <a:lnTo>
                      <a:pt x="817" y="750"/>
                    </a:lnTo>
                    <a:lnTo>
                      <a:pt x="804" y="750"/>
                    </a:lnTo>
                    <a:lnTo>
                      <a:pt x="804" y="764"/>
                    </a:lnTo>
                    <a:lnTo>
                      <a:pt x="791" y="764"/>
                    </a:lnTo>
                    <a:lnTo>
                      <a:pt x="791" y="776"/>
                    </a:lnTo>
                    <a:lnTo>
                      <a:pt x="779" y="776"/>
                    </a:lnTo>
                    <a:lnTo>
                      <a:pt x="779" y="798"/>
                    </a:lnTo>
                    <a:lnTo>
                      <a:pt x="765" y="798"/>
                    </a:lnTo>
                    <a:lnTo>
                      <a:pt x="765" y="832"/>
                    </a:lnTo>
                    <a:lnTo>
                      <a:pt x="751" y="832"/>
                    </a:lnTo>
                    <a:lnTo>
                      <a:pt x="751" y="855"/>
                    </a:lnTo>
                    <a:lnTo>
                      <a:pt x="738" y="855"/>
                    </a:lnTo>
                    <a:lnTo>
                      <a:pt x="738" y="868"/>
                    </a:lnTo>
                    <a:lnTo>
                      <a:pt x="728" y="868"/>
                    </a:lnTo>
                    <a:lnTo>
                      <a:pt x="728" y="879"/>
                    </a:lnTo>
                    <a:lnTo>
                      <a:pt x="636" y="879"/>
                    </a:lnTo>
                    <a:lnTo>
                      <a:pt x="636" y="868"/>
                    </a:lnTo>
                    <a:lnTo>
                      <a:pt x="612" y="868"/>
                    </a:lnTo>
                    <a:lnTo>
                      <a:pt x="612" y="855"/>
                    </a:lnTo>
                    <a:lnTo>
                      <a:pt x="599" y="855"/>
                    </a:lnTo>
                    <a:lnTo>
                      <a:pt x="599" y="843"/>
                    </a:lnTo>
                    <a:lnTo>
                      <a:pt x="587" y="843"/>
                    </a:lnTo>
                    <a:lnTo>
                      <a:pt x="587" y="820"/>
                    </a:lnTo>
                    <a:lnTo>
                      <a:pt x="561" y="820"/>
                    </a:lnTo>
                    <a:lnTo>
                      <a:pt x="561" y="809"/>
                    </a:lnTo>
                    <a:lnTo>
                      <a:pt x="549" y="809"/>
                    </a:lnTo>
                    <a:lnTo>
                      <a:pt x="549" y="798"/>
                    </a:lnTo>
                    <a:lnTo>
                      <a:pt x="534" y="798"/>
                    </a:lnTo>
                    <a:lnTo>
                      <a:pt x="534" y="786"/>
                    </a:lnTo>
                    <a:lnTo>
                      <a:pt x="510" y="786"/>
                    </a:lnTo>
                    <a:lnTo>
                      <a:pt x="510" y="776"/>
                    </a:lnTo>
                    <a:lnTo>
                      <a:pt x="458" y="776"/>
                    </a:lnTo>
                    <a:lnTo>
                      <a:pt x="458" y="764"/>
                    </a:lnTo>
                    <a:lnTo>
                      <a:pt x="370" y="764"/>
                    </a:lnTo>
                    <a:lnTo>
                      <a:pt x="370" y="750"/>
                    </a:lnTo>
                    <a:lnTo>
                      <a:pt x="331" y="750"/>
                    </a:lnTo>
                    <a:lnTo>
                      <a:pt x="331" y="739"/>
                    </a:lnTo>
                    <a:lnTo>
                      <a:pt x="268" y="739"/>
                    </a:lnTo>
                    <a:lnTo>
                      <a:pt x="268" y="727"/>
                    </a:lnTo>
                    <a:lnTo>
                      <a:pt x="242" y="727"/>
                    </a:lnTo>
                    <a:lnTo>
                      <a:pt x="242" y="716"/>
                    </a:lnTo>
                    <a:lnTo>
                      <a:pt x="217" y="716"/>
                    </a:lnTo>
                    <a:lnTo>
                      <a:pt x="217" y="704"/>
                    </a:lnTo>
                    <a:lnTo>
                      <a:pt x="192" y="704"/>
                    </a:lnTo>
                    <a:lnTo>
                      <a:pt x="192" y="693"/>
                    </a:lnTo>
                    <a:lnTo>
                      <a:pt x="165" y="693"/>
                    </a:lnTo>
                    <a:lnTo>
                      <a:pt x="165" y="682"/>
                    </a:lnTo>
                    <a:lnTo>
                      <a:pt x="102" y="682"/>
                    </a:lnTo>
                    <a:lnTo>
                      <a:pt x="102" y="671"/>
                    </a:lnTo>
                    <a:lnTo>
                      <a:pt x="76" y="671"/>
                    </a:lnTo>
                    <a:lnTo>
                      <a:pt x="76" y="648"/>
                    </a:lnTo>
                    <a:lnTo>
                      <a:pt x="64" y="648"/>
                    </a:lnTo>
                    <a:lnTo>
                      <a:pt x="64" y="623"/>
                    </a:lnTo>
                    <a:lnTo>
                      <a:pt x="50" y="623"/>
                    </a:lnTo>
                    <a:lnTo>
                      <a:pt x="50" y="600"/>
                    </a:lnTo>
                    <a:lnTo>
                      <a:pt x="37" y="600"/>
                    </a:lnTo>
                    <a:lnTo>
                      <a:pt x="37" y="578"/>
                    </a:lnTo>
                    <a:lnTo>
                      <a:pt x="24" y="578"/>
                    </a:lnTo>
                    <a:lnTo>
                      <a:pt x="24" y="555"/>
                    </a:lnTo>
                    <a:lnTo>
                      <a:pt x="12" y="555"/>
                    </a:lnTo>
                    <a:lnTo>
                      <a:pt x="12" y="519"/>
                    </a:lnTo>
                    <a:lnTo>
                      <a:pt x="0" y="519"/>
                    </a:lnTo>
                    <a:lnTo>
                      <a:pt x="0" y="507"/>
                    </a:lnTo>
                    <a:lnTo>
                      <a:pt x="12" y="507"/>
                    </a:lnTo>
                    <a:lnTo>
                      <a:pt x="12" y="486"/>
                    </a:lnTo>
                    <a:lnTo>
                      <a:pt x="24" y="486"/>
                    </a:lnTo>
                    <a:lnTo>
                      <a:pt x="24" y="462"/>
                    </a:lnTo>
                    <a:lnTo>
                      <a:pt x="37" y="462"/>
                    </a:lnTo>
                    <a:lnTo>
                      <a:pt x="37" y="414"/>
                    </a:lnTo>
                    <a:lnTo>
                      <a:pt x="50" y="414"/>
                    </a:lnTo>
                    <a:lnTo>
                      <a:pt x="50" y="392"/>
                    </a:lnTo>
                    <a:lnTo>
                      <a:pt x="64" y="392"/>
                    </a:lnTo>
                    <a:lnTo>
                      <a:pt x="64" y="369"/>
                    </a:lnTo>
                    <a:lnTo>
                      <a:pt x="50" y="369"/>
                    </a:lnTo>
                    <a:lnTo>
                      <a:pt x="46" y="350"/>
                    </a:lnTo>
                    <a:lnTo>
                      <a:pt x="38" y="339"/>
                    </a:lnTo>
                    <a:lnTo>
                      <a:pt x="36" y="333"/>
                    </a:lnTo>
                    <a:lnTo>
                      <a:pt x="38" y="325"/>
                    </a:lnTo>
                    <a:lnTo>
                      <a:pt x="50" y="324"/>
                    </a:lnTo>
                    <a:lnTo>
                      <a:pt x="152" y="324"/>
                    </a:lnTo>
                    <a:lnTo>
                      <a:pt x="152" y="312"/>
                    </a:lnTo>
                    <a:lnTo>
                      <a:pt x="165" y="312"/>
                    </a:lnTo>
                    <a:lnTo>
                      <a:pt x="165" y="277"/>
                    </a:lnTo>
                    <a:lnTo>
                      <a:pt x="167" y="254"/>
                    </a:lnTo>
                    <a:lnTo>
                      <a:pt x="192" y="254"/>
                    </a:lnTo>
                    <a:lnTo>
                      <a:pt x="192" y="231"/>
                    </a:lnTo>
                    <a:lnTo>
                      <a:pt x="205" y="231"/>
                    </a:lnTo>
                    <a:lnTo>
                      <a:pt x="205" y="183"/>
                    </a:lnTo>
                    <a:lnTo>
                      <a:pt x="192" y="183"/>
                    </a:lnTo>
                    <a:lnTo>
                      <a:pt x="192" y="172"/>
                    </a:lnTo>
                    <a:lnTo>
                      <a:pt x="165" y="172"/>
                    </a:lnTo>
                    <a:lnTo>
                      <a:pt x="165" y="160"/>
                    </a:lnTo>
                    <a:lnTo>
                      <a:pt x="152" y="160"/>
                    </a:lnTo>
                    <a:lnTo>
                      <a:pt x="152" y="138"/>
                    </a:lnTo>
                    <a:lnTo>
                      <a:pt x="139" y="138"/>
                    </a:lnTo>
                    <a:lnTo>
                      <a:pt x="139" y="79"/>
                    </a:lnTo>
                    <a:lnTo>
                      <a:pt x="152" y="79"/>
                    </a:lnTo>
                    <a:lnTo>
                      <a:pt x="152" y="68"/>
                    </a:lnTo>
                    <a:lnTo>
                      <a:pt x="178" y="68"/>
                    </a:lnTo>
                    <a:lnTo>
                      <a:pt x="178" y="57"/>
                    </a:lnTo>
                    <a:lnTo>
                      <a:pt x="217" y="57"/>
                    </a:lnTo>
                    <a:lnTo>
                      <a:pt x="217" y="45"/>
                    </a:lnTo>
                    <a:lnTo>
                      <a:pt x="331" y="45"/>
                    </a:lnTo>
                    <a:lnTo>
                      <a:pt x="331" y="34"/>
                    </a:lnTo>
                    <a:lnTo>
                      <a:pt x="370" y="34"/>
                    </a:lnTo>
                    <a:lnTo>
                      <a:pt x="370" y="22"/>
                    </a:lnTo>
                    <a:lnTo>
                      <a:pt x="434" y="22"/>
                    </a:lnTo>
                    <a:lnTo>
                      <a:pt x="434" y="11"/>
                    </a:lnTo>
                    <a:lnTo>
                      <a:pt x="485" y="11"/>
                    </a:lnTo>
                    <a:lnTo>
                      <a:pt x="485" y="0"/>
                    </a:lnTo>
                    <a:close/>
                  </a:path>
                </a:pathLst>
              </a:custGeom>
              <a:solidFill>
                <a:srgbClr val="C0C0C0"/>
              </a:solidFill>
              <a:ln w="9525">
                <a:noFill/>
                <a:round/>
                <a:headEnd/>
                <a:tailEnd/>
              </a:ln>
            </p:spPr>
            <p:txBody>
              <a:bodyPr/>
              <a:lstStyle/>
              <a:p>
                <a:pPr>
                  <a:buClr>
                    <a:srgbClr val="000000"/>
                  </a:buClr>
                  <a:buSzPct val="100000"/>
                  <a:defRPr/>
                </a:pPr>
                <a:endParaRPr lang="zh-CN" altLang="en-US">
                  <a:latin typeface="+mj-lt"/>
                </a:endParaRPr>
              </a:p>
            </p:txBody>
          </p:sp>
          <p:sp>
            <p:nvSpPr>
              <p:cNvPr id="28777" name="Freeform 105"/>
              <p:cNvSpPr>
                <a:spLocks/>
              </p:cNvSpPr>
              <p:nvPr/>
            </p:nvSpPr>
            <p:spPr bwMode="auto">
              <a:xfrm>
                <a:off x="0" y="0"/>
                <a:ext cx="1379" cy="879"/>
              </a:xfrm>
              <a:custGeom>
                <a:avLst/>
                <a:gdLst>
                  <a:gd name="T0" fmla="*/ 0 w 1379"/>
                  <a:gd name="T1" fmla="*/ 0 h 879"/>
                  <a:gd name="T2" fmla="*/ 1379 w 1379"/>
                  <a:gd name="T3" fmla="*/ 879 h 879"/>
                </a:gdLst>
                <a:ahLst/>
                <a:cxnLst>
                  <a:cxn ang="0">
                    <a:pos x="549" y="11"/>
                  </a:cxn>
                  <a:cxn ang="0">
                    <a:pos x="625" y="34"/>
                  </a:cxn>
                  <a:cxn ang="0">
                    <a:pos x="676" y="57"/>
                  </a:cxn>
                  <a:cxn ang="0">
                    <a:pos x="751" y="79"/>
                  </a:cxn>
                  <a:cxn ang="0">
                    <a:pos x="932" y="57"/>
                  </a:cxn>
                  <a:cxn ang="0">
                    <a:pos x="982" y="57"/>
                  </a:cxn>
                  <a:cxn ang="0">
                    <a:pos x="1022" y="79"/>
                  </a:cxn>
                  <a:cxn ang="0">
                    <a:pos x="1084" y="103"/>
                  </a:cxn>
                  <a:cxn ang="0">
                    <a:pos x="1109" y="126"/>
                  </a:cxn>
                  <a:cxn ang="0">
                    <a:pos x="1135" y="149"/>
                  </a:cxn>
                  <a:cxn ang="0">
                    <a:pos x="1174" y="172"/>
                  </a:cxn>
                  <a:cxn ang="0">
                    <a:pos x="1212" y="195"/>
                  </a:cxn>
                  <a:cxn ang="0">
                    <a:pos x="1288" y="220"/>
                  </a:cxn>
                  <a:cxn ang="0">
                    <a:pos x="1315" y="243"/>
                  </a:cxn>
                  <a:cxn ang="0">
                    <a:pos x="1340" y="288"/>
                  </a:cxn>
                  <a:cxn ang="0">
                    <a:pos x="1364" y="346"/>
                  </a:cxn>
                  <a:cxn ang="0">
                    <a:pos x="1364" y="438"/>
                  </a:cxn>
                  <a:cxn ang="0">
                    <a:pos x="1340" y="474"/>
                  </a:cxn>
                  <a:cxn ang="0">
                    <a:pos x="1315" y="497"/>
                  </a:cxn>
                  <a:cxn ang="0">
                    <a:pos x="1288" y="543"/>
                  </a:cxn>
                  <a:cxn ang="0">
                    <a:pos x="1264" y="600"/>
                  </a:cxn>
                  <a:cxn ang="0">
                    <a:pos x="1224" y="623"/>
                  </a:cxn>
                  <a:cxn ang="0">
                    <a:pos x="1198" y="600"/>
                  </a:cxn>
                  <a:cxn ang="0">
                    <a:pos x="1198" y="623"/>
                  </a:cxn>
                  <a:cxn ang="0">
                    <a:pos x="1241" y="661"/>
                  </a:cxn>
                  <a:cxn ang="0">
                    <a:pos x="1319" y="702"/>
                  </a:cxn>
                  <a:cxn ang="0">
                    <a:pos x="1198" y="750"/>
                  </a:cxn>
                  <a:cxn ang="0">
                    <a:pos x="1174" y="786"/>
                  </a:cxn>
                  <a:cxn ang="0">
                    <a:pos x="1097" y="764"/>
                  </a:cxn>
                  <a:cxn ang="0">
                    <a:pos x="1072" y="739"/>
                  </a:cxn>
                  <a:cxn ang="0">
                    <a:pos x="982" y="716"/>
                  </a:cxn>
                  <a:cxn ang="0">
                    <a:pos x="919" y="716"/>
                  </a:cxn>
                  <a:cxn ang="0">
                    <a:pos x="892" y="716"/>
                  </a:cxn>
                  <a:cxn ang="0">
                    <a:pos x="830" y="739"/>
                  </a:cxn>
                  <a:cxn ang="0">
                    <a:pos x="804" y="764"/>
                  </a:cxn>
                  <a:cxn ang="0">
                    <a:pos x="779" y="798"/>
                  </a:cxn>
                  <a:cxn ang="0">
                    <a:pos x="751" y="855"/>
                  </a:cxn>
                  <a:cxn ang="0">
                    <a:pos x="728" y="879"/>
                  </a:cxn>
                  <a:cxn ang="0">
                    <a:pos x="612" y="855"/>
                  </a:cxn>
                  <a:cxn ang="0">
                    <a:pos x="587" y="820"/>
                  </a:cxn>
                  <a:cxn ang="0">
                    <a:pos x="549" y="798"/>
                  </a:cxn>
                  <a:cxn ang="0">
                    <a:pos x="510" y="776"/>
                  </a:cxn>
                  <a:cxn ang="0">
                    <a:pos x="370" y="750"/>
                  </a:cxn>
                  <a:cxn ang="0">
                    <a:pos x="268" y="727"/>
                  </a:cxn>
                  <a:cxn ang="0">
                    <a:pos x="217" y="704"/>
                  </a:cxn>
                  <a:cxn ang="0">
                    <a:pos x="165" y="682"/>
                  </a:cxn>
                  <a:cxn ang="0">
                    <a:pos x="76" y="648"/>
                  </a:cxn>
                  <a:cxn ang="0">
                    <a:pos x="50" y="600"/>
                  </a:cxn>
                  <a:cxn ang="0">
                    <a:pos x="24" y="555"/>
                  </a:cxn>
                  <a:cxn ang="0">
                    <a:pos x="0" y="507"/>
                  </a:cxn>
                  <a:cxn ang="0">
                    <a:pos x="24" y="462"/>
                  </a:cxn>
                  <a:cxn ang="0">
                    <a:pos x="50" y="392"/>
                  </a:cxn>
                  <a:cxn ang="0">
                    <a:pos x="46" y="350"/>
                  </a:cxn>
                  <a:cxn ang="0">
                    <a:pos x="50" y="324"/>
                  </a:cxn>
                  <a:cxn ang="0">
                    <a:pos x="165" y="277"/>
                  </a:cxn>
                  <a:cxn ang="0">
                    <a:pos x="205" y="231"/>
                  </a:cxn>
                  <a:cxn ang="0">
                    <a:pos x="165" y="172"/>
                  </a:cxn>
                  <a:cxn ang="0">
                    <a:pos x="139" y="138"/>
                  </a:cxn>
                  <a:cxn ang="0">
                    <a:pos x="178" y="68"/>
                  </a:cxn>
                  <a:cxn ang="0">
                    <a:pos x="331" y="45"/>
                  </a:cxn>
                  <a:cxn ang="0">
                    <a:pos x="434" y="22"/>
                  </a:cxn>
                </a:cxnLst>
                <a:rect l="T0" t="T1" r="T2" b="T3"/>
                <a:pathLst>
                  <a:path w="1379" h="879">
                    <a:moveTo>
                      <a:pt x="485" y="0"/>
                    </a:moveTo>
                    <a:lnTo>
                      <a:pt x="510" y="0"/>
                    </a:lnTo>
                    <a:lnTo>
                      <a:pt x="510" y="11"/>
                    </a:lnTo>
                    <a:lnTo>
                      <a:pt x="549" y="11"/>
                    </a:lnTo>
                    <a:lnTo>
                      <a:pt x="549" y="22"/>
                    </a:lnTo>
                    <a:lnTo>
                      <a:pt x="587" y="22"/>
                    </a:lnTo>
                    <a:lnTo>
                      <a:pt x="587" y="34"/>
                    </a:lnTo>
                    <a:lnTo>
                      <a:pt x="625" y="34"/>
                    </a:lnTo>
                    <a:lnTo>
                      <a:pt x="625" y="45"/>
                    </a:lnTo>
                    <a:lnTo>
                      <a:pt x="663" y="45"/>
                    </a:lnTo>
                    <a:lnTo>
                      <a:pt x="663" y="57"/>
                    </a:lnTo>
                    <a:lnTo>
                      <a:pt x="676" y="57"/>
                    </a:lnTo>
                    <a:lnTo>
                      <a:pt x="676" y="68"/>
                    </a:lnTo>
                    <a:lnTo>
                      <a:pt x="701" y="68"/>
                    </a:lnTo>
                    <a:lnTo>
                      <a:pt x="701" y="79"/>
                    </a:lnTo>
                    <a:lnTo>
                      <a:pt x="751" y="79"/>
                    </a:lnTo>
                    <a:lnTo>
                      <a:pt x="751" y="68"/>
                    </a:lnTo>
                    <a:lnTo>
                      <a:pt x="791" y="68"/>
                    </a:lnTo>
                    <a:lnTo>
                      <a:pt x="791" y="57"/>
                    </a:lnTo>
                    <a:lnTo>
                      <a:pt x="932" y="57"/>
                    </a:lnTo>
                    <a:lnTo>
                      <a:pt x="932" y="45"/>
                    </a:lnTo>
                    <a:lnTo>
                      <a:pt x="943" y="45"/>
                    </a:lnTo>
                    <a:lnTo>
                      <a:pt x="943" y="57"/>
                    </a:lnTo>
                    <a:lnTo>
                      <a:pt x="982" y="57"/>
                    </a:lnTo>
                    <a:lnTo>
                      <a:pt x="982" y="68"/>
                    </a:lnTo>
                    <a:lnTo>
                      <a:pt x="994" y="68"/>
                    </a:lnTo>
                    <a:lnTo>
                      <a:pt x="994" y="79"/>
                    </a:lnTo>
                    <a:lnTo>
                      <a:pt x="1022" y="79"/>
                    </a:lnTo>
                    <a:lnTo>
                      <a:pt x="1022" y="93"/>
                    </a:lnTo>
                    <a:lnTo>
                      <a:pt x="1059" y="93"/>
                    </a:lnTo>
                    <a:lnTo>
                      <a:pt x="1059" y="103"/>
                    </a:lnTo>
                    <a:lnTo>
                      <a:pt x="1084" y="103"/>
                    </a:lnTo>
                    <a:lnTo>
                      <a:pt x="1084" y="115"/>
                    </a:lnTo>
                    <a:lnTo>
                      <a:pt x="1097" y="115"/>
                    </a:lnTo>
                    <a:lnTo>
                      <a:pt x="1097" y="126"/>
                    </a:lnTo>
                    <a:lnTo>
                      <a:pt x="1109" y="126"/>
                    </a:lnTo>
                    <a:lnTo>
                      <a:pt x="1109" y="138"/>
                    </a:lnTo>
                    <a:lnTo>
                      <a:pt x="1122" y="138"/>
                    </a:lnTo>
                    <a:lnTo>
                      <a:pt x="1122" y="149"/>
                    </a:lnTo>
                    <a:lnTo>
                      <a:pt x="1135" y="149"/>
                    </a:lnTo>
                    <a:lnTo>
                      <a:pt x="1135" y="160"/>
                    </a:lnTo>
                    <a:lnTo>
                      <a:pt x="1161" y="160"/>
                    </a:lnTo>
                    <a:lnTo>
                      <a:pt x="1161" y="172"/>
                    </a:lnTo>
                    <a:lnTo>
                      <a:pt x="1174" y="172"/>
                    </a:lnTo>
                    <a:lnTo>
                      <a:pt x="1174" y="183"/>
                    </a:lnTo>
                    <a:lnTo>
                      <a:pt x="1198" y="183"/>
                    </a:lnTo>
                    <a:lnTo>
                      <a:pt x="1198" y="195"/>
                    </a:lnTo>
                    <a:lnTo>
                      <a:pt x="1212" y="195"/>
                    </a:lnTo>
                    <a:lnTo>
                      <a:pt x="1212" y="208"/>
                    </a:lnTo>
                    <a:lnTo>
                      <a:pt x="1237" y="208"/>
                    </a:lnTo>
                    <a:lnTo>
                      <a:pt x="1237" y="220"/>
                    </a:lnTo>
                    <a:lnTo>
                      <a:pt x="1288" y="220"/>
                    </a:lnTo>
                    <a:lnTo>
                      <a:pt x="1288" y="231"/>
                    </a:lnTo>
                    <a:lnTo>
                      <a:pt x="1300" y="231"/>
                    </a:lnTo>
                    <a:lnTo>
                      <a:pt x="1300" y="243"/>
                    </a:lnTo>
                    <a:lnTo>
                      <a:pt x="1315" y="243"/>
                    </a:lnTo>
                    <a:lnTo>
                      <a:pt x="1315" y="265"/>
                    </a:lnTo>
                    <a:lnTo>
                      <a:pt x="1327" y="265"/>
                    </a:lnTo>
                    <a:lnTo>
                      <a:pt x="1327" y="288"/>
                    </a:lnTo>
                    <a:lnTo>
                      <a:pt x="1340" y="288"/>
                    </a:lnTo>
                    <a:lnTo>
                      <a:pt x="1340" y="324"/>
                    </a:lnTo>
                    <a:lnTo>
                      <a:pt x="1350" y="324"/>
                    </a:lnTo>
                    <a:lnTo>
                      <a:pt x="1350" y="346"/>
                    </a:lnTo>
                    <a:lnTo>
                      <a:pt x="1364" y="346"/>
                    </a:lnTo>
                    <a:lnTo>
                      <a:pt x="1364" y="381"/>
                    </a:lnTo>
                    <a:lnTo>
                      <a:pt x="1379" y="381"/>
                    </a:lnTo>
                    <a:lnTo>
                      <a:pt x="1379" y="438"/>
                    </a:lnTo>
                    <a:lnTo>
                      <a:pt x="1364" y="438"/>
                    </a:lnTo>
                    <a:lnTo>
                      <a:pt x="1364" y="462"/>
                    </a:lnTo>
                    <a:lnTo>
                      <a:pt x="1350" y="462"/>
                    </a:lnTo>
                    <a:lnTo>
                      <a:pt x="1350" y="474"/>
                    </a:lnTo>
                    <a:lnTo>
                      <a:pt x="1340" y="474"/>
                    </a:lnTo>
                    <a:lnTo>
                      <a:pt x="1340" y="486"/>
                    </a:lnTo>
                    <a:lnTo>
                      <a:pt x="1327" y="486"/>
                    </a:lnTo>
                    <a:lnTo>
                      <a:pt x="1327" y="497"/>
                    </a:lnTo>
                    <a:lnTo>
                      <a:pt x="1315" y="497"/>
                    </a:lnTo>
                    <a:lnTo>
                      <a:pt x="1315" y="519"/>
                    </a:lnTo>
                    <a:lnTo>
                      <a:pt x="1300" y="519"/>
                    </a:lnTo>
                    <a:lnTo>
                      <a:pt x="1300" y="543"/>
                    </a:lnTo>
                    <a:lnTo>
                      <a:pt x="1288" y="543"/>
                    </a:lnTo>
                    <a:lnTo>
                      <a:pt x="1288" y="555"/>
                    </a:lnTo>
                    <a:lnTo>
                      <a:pt x="1277" y="555"/>
                    </a:lnTo>
                    <a:lnTo>
                      <a:pt x="1277" y="600"/>
                    </a:lnTo>
                    <a:lnTo>
                      <a:pt x="1264" y="600"/>
                    </a:lnTo>
                    <a:lnTo>
                      <a:pt x="1264" y="612"/>
                    </a:lnTo>
                    <a:lnTo>
                      <a:pt x="1248" y="612"/>
                    </a:lnTo>
                    <a:lnTo>
                      <a:pt x="1248" y="623"/>
                    </a:lnTo>
                    <a:lnTo>
                      <a:pt x="1224" y="623"/>
                    </a:lnTo>
                    <a:lnTo>
                      <a:pt x="1224" y="612"/>
                    </a:lnTo>
                    <a:lnTo>
                      <a:pt x="1212" y="612"/>
                    </a:lnTo>
                    <a:lnTo>
                      <a:pt x="1212" y="600"/>
                    </a:lnTo>
                    <a:lnTo>
                      <a:pt x="1198" y="600"/>
                    </a:lnTo>
                    <a:lnTo>
                      <a:pt x="1198" y="612"/>
                    </a:lnTo>
                    <a:lnTo>
                      <a:pt x="1186" y="612"/>
                    </a:lnTo>
                    <a:lnTo>
                      <a:pt x="1186" y="623"/>
                    </a:lnTo>
                    <a:lnTo>
                      <a:pt x="1198" y="623"/>
                    </a:lnTo>
                    <a:lnTo>
                      <a:pt x="1198" y="634"/>
                    </a:lnTo>
                    <a:lnTo>
                      <a:pt x="1224" y="634"/>
                    </a:lnTo>
                    <a:lnTo>
                      <a:pt x="1226" y="650"/>
                    </a:lnTo>
                    <a:lnTo>
                      <a:pt x="1241" y="661"/>
                    </a:lnTo>
                    <a:lnTo>
                      <a:pt x="1269" y="671"/>
                    </a:lnTo>
                    <a:lnTo>
                      <a:pt x="1281" y="690"/>
                    </a:lnTo>
                    <a:lnTo>
                      <a:pt x="1294" y="703"/>
                    </a:lnTo>
                    <a:lnTo>
                      <a:pt x="1319" y="702"/>
                    </a:lnTo>
                    <a:lnTo>
                      <a:pt x="1315" y="727"/>
                    </a:lnTo>
                    <a:lnTo>
                      <a:pt x="1300" y="739"/>
                    </a:lnTo>
                    <a:lnTo>
                      <a:pt x="1198" y="739"/>
                    </a:lnTo>
                    <a:lnTo>
                      <a:pt x="1198" y="750"/>
                    </a:lnTo>
                    <a:lnTo>
                      <a:pt x="1186" y="750"/>
                    </a:lnTo>
                    <a:lnTo>
                      <a:pt x="1186" y="764"/>
                    </a:lnTo>
                    <a:lnTo>
                      <a:pt x="1174" y="764"/>
                    </a:lnTo>
                    <a:lnTo>
                      <a:pt x="1174" y="786"/>
                    </a:lnTo>
                    <a:lnTo>
                      <a:pt x="1109" y="786"/>
                    </a:lnTo>
                    <a:lnTo>
                      <a:pt x="1109" y="776"/>
                    </a:lnTo>
                    <a:lnTo>
                      <a:pt x="1097" y="776"/>
                    </a:lnTo>
                    <a:lnTo>
                      <a:pt x="1097" y="764"/>
                    </a:lnTo>
                    <a:lnTo>
                      <a:pt x="1084" y="764"/>
                    </a:lnTo>
                    <a:lnTo>
                      <a:pt x="1084" y="750"/>
                    </a:lnTo>
                    <a:lnTo>
                      <a:pt x="1072" y="750"/>
                    </a:lnTo>
                    <a:lnTo>
                      <a:pt x="1072" y="739"/>
                    </a:lnTo>
                    <a:lnTo>
                      <a:pt x="1059" y="739"/>
                    </a:lnTo>
                    <a:lnTo>
                      <a:pt x="1059" y="727"/>
                    </a:lnTo>
                    <a:lnTo>
                      <a:pt x="982" y="727"/>
                    </a:lnTo>
                    <a:lnTo>
                      <a:pt x="982" y="716"/>
                    </a:lnTo>
                    <a:lnTo>
                      <a:pt x="932" y="716"/>
                    </a:lnTo>
                    <a:lnTo>
                      <a:pt x="932" y="704"/>
                    </a:lnTo>
                    <a:lnTo>
                      <a:pt x="919" y="704"/>
                    </a:lnTo>
                    <a:lnTo>
                      <a:pt x="919" y="716"/>
                    </a:lnTo>
                    <a:lnTo>
                      <a:pt x="906" y="716"/>
                    </a:lnTo>
                    <a:lnTo>
                      <a:pt x="906" y="704"/>
                    </a:lnTo>
                    <a:lnTo>
                      <a:pt x="892" y="704"/>
                    </a:lnTo>
                    <a:lnTo>
                      <a:pt x="892" y="716"/>
                    </a:lnTo>
                    <a:lnTo>
                      <a:pt x="841" y="716"/>
                    </a:lnTo>
                    <a:lnTo>
                      <a:pt x="841" y="727"/>
                    </a:lnTo>
                    <a:lnTo>
                      <a:pt x="830" y="727"/>
                    </a:lnTo>
                    <a:lnTo>
                      <a:pt x="830" y="739"/>
                    </a:lnTo>
                    <a:lnTo>
                      <a:pt x="817" y="739"/>
                    </a:lnTo>
                    <a:lnTo>
                      <a:pt x="817" y="750"/>
                    </a:lnTo>
                    <a:lnTo>
                      <a:pt x="804" y="750"/>
                    </a:lnTo>
                    <a:lnTo>
                      <a:pt x="804" y="764"/>
                    </a:lnTo>
                    <a:lnTo>
                      <a:pt x="791" y="764"/>
                    </a:lnTo>
                    <a:lnTo>
                      <a:pt x="791" y="776"/>
                    </a:lnTo>
                    <a:lnTo>
                      <a:pt x="779" y="776"/>
                    </a:lnTo>
                    <a:lnTo>
                      <a:pt x="779" y="798"/>
                    </a:lnTo>
                    <a:lnTo>
                      <a:pt x="765" y="798"/>
                    </a:lnTo>
                    <a:lnTo>
                      <a:pt x="765" y="832"/>
                    </a:lnTo>
                    <a:lnTo>
                      <a:pt x="751" y="832"/>
                    </a:lnTo>
                    <a:lnTo>
                      <a:pt x="751" y="855"/>
                    </a:lnTo>
                    <a:lnTo>
                      <a:pt x="738" y="855"/>
                    </a:lnTo>
                    <a:lnTo>
                      <a:pt x="738" y="868"/>
                    </a:lnTo>
                    <a:lnTo>
                      <a:pt x="728" y="868"/>
                    </a:lnTo>
                    <a:lnTo>
                      <a:pt x="728" y="879"/>
                    </a:lnTo>
                    <a:lnTo>
                      <a:pt x="636" y="879"/>
                    </a:lnTo>
                    <a:lnTo>
                      <a:pt x="636" y="868"/>
                    </a:lnTo>
                    <a:lnTo>
                      <a:pt x="612" y="868"/>
                    </a:lnTo>
                    <a:lnTo>
                      <a:pt x="612" y="855"/>
                    </a:lnTo>
                    <a:lnTo>
                      <a:pt x="599" y="855"/>
                    </a:lnTo>
                    <a:lnTo>
                      <a:pt x="599" y="843"/>
                    </a:lnTo>
                    <a:lnTo>
                      <a:pt x="587" y="843"/>
                    </a:lnTo>
                    <a:lnTo>
                      <a:pt x="587" y="820"/>
                    </a:lnTo>
                    <a:lnTo>
                      <a:pt x="561" y="820"/>
                    </a:lnTo>
                    <a:lnTo>
                      <a:pt x="561" y="809"/>
                    </a:lnTo>
                    <a:lnTo>
                      <a:pt x="549" y="809"/>
                    </a:lnTo>
                    <a:lnTo>
                      <a:pt x="549" y="798"/>
                    </a:lnTo>
                    <a:lnTo>
                      <a:pt x="534" y="798"/>
                    </a:lnTo>
                    <a:lnTo>
                      <a:pt x="534" y="786"/>
                    </a:lnTo>
                    <a:lnTo>
                      <a:pt x="510" y="786"/>
                    </a:lnTo>
                    <a:lnTo>
                      <a:pt x="510" y="776"/>
                    </a:lnTo>
                    <a:lnTo>
                      <a:pt x="458" y="776"/>
                    </a:lnTo>
                    <a:lnTo>
                      <a:pt x="458" y="764"/>
                    </a:lnTo>
                    <a:lnTo>
                      <a:pt x="370" y="764"/>
                    </a:lnTo>
                    <a:lnTo>
                      <a:pt x="370" y="750"/>
                    </a:lnTo>
                    <a:lnTo>
                      <a:pt x="331" y="750"/>
                    </a:lnTo>
                    <a:lnTo>
                      <a:pt x="331" y="739"/>
                    </a:lnTo>
                    <a:lnTo>
                      <a:pt x="268" y="739"/>
                    </a:lnTo>
                    <a:lnTo>
                      <a:pt x="268" y="727"/>
                    </a:lnTo>
                    <a:lnTo>
                      <a:pt x="242" y="727"/>
                    </a:lnTo>
                    <a:lnTo>
                      <a:pt x="242" y="716"/>
                    </a:lnTo>
                    <a:lnTo>
                      <a:pt x="217" y="716"/>
                    </a:lnTo>
                    <a:lnTo>
                      <a:pt x="217" y="704"/>
                    </a:lnTo>
                    <a:lnTo>
                      <a:pt x="192" y="704"/>
                    </a:lnTo>
                    <a:lnTo>
                      <a:pt x="192" y="693"/>
                    </a:lnTo>
                    <a:lnTo>
                      <a:pt x="165" y="693"/>
                    </a:lnTo>
                    <a:lnTo>
                      <a:pt x="165" y="682"/>
                    </a:lnTo>
                    <a:lnTo>
                      <a:pt x="102" y="682"/>
                    </a:lnTo>
                    <a:lnTo>
                      <a:pt x="102" y="671"/>
                    </a:lnTo>
                    <a:lnTo>
                      <a:pt x="76" y="671"/>
                    </a:lnTo>
                    <a:lnTo>
                      <a:pt x="76" y="648"/>
                    </a:lnTo>
                    <a:lnTo>
                      <a:pt x="64" y="648"/>
                    </a:lnTo>
                    <a:lnTo>
                      <a:pt x="64" y="623"/>
                    </a:lnTo>
                    <a:lnTo>
                      <a:pt x="50" y="623"/>
                    </a:lnTo>
                    <a:lnTo>
                      <a:pt x="50" y="600"/>
                    </a:lnTo>
                    <a:lnTo>
                      <a:pt x="37" y="600"/>
                    </a:lnTo>
                    <a:lnTo>
                      <a:pt x="37" y="578"/>
                    </a:lnTo>
                    <a:lnTo>
                      <a:pt x="24" y="578"/>
                    </a:lnTo>
                    <a:lnTo>
                      <a:pt x="24" y="555"/>
                    </a:lnTo>
                    <a:lnTo>
                      <a:pt x="12" y="555"/>
                    </a:lnTo>
                    <a:lnTo>
                      <a:pt x="12" y="519"/>
                    </a:lnTo>
                    <a:lnTo>
                      <a:pt x="0" y="519"/>
                    </a:lnTo>
                    <a:lnTo>
                      <a:pt x="0" y="507"/>
                    </a:lnTo>
                    <a:lnTo>
                      <a:pt x="12" y="507"/>
                    </a:lnTo>
                    <a:lnTo>
                      <a:pt x="12" y="486"/>
                    </a:lnTo>
                    <a:lnTo>
                      <a:pt x="24" y="486"/>
                    </a:lnTo>
                    <a:lnTo>
                      <a:pt x="24" y="462"/>
                    </a:lnTo>
                    <a:lnTo>
                      <a:pt x="37" y="462"/>
                    </a:lnTo>
                    <a:lnTo>
                      <a:pt x="37" y="414"/>
                    </a:lnTo>
                    <a:lnTo>
                      <a:pt x="50" y="414"/>
                    </a:lnTo>
                    <a:lnTo>
                      <a:pt x="50" y="392"/>
                    </a:lnTo>
                    <a:lnTo>
                      <a:pt x="64" y="392"/>
                    </a:lnTo>
                    <a:lnTo>
                      <a:pt x="64" y="369"/>
                    </a:lnTo>
                    <a:lnTo>
                      <a:pt x="50" y="369"/>
                    </a:lnTo>
                    <a:lnTo>
                      <a:pt x="46" y="350"/>
                    </a:lnTo>
                    <a:lnTo>
                      <a:pt x="38" y="339"/>
                    </a:lnTo>
                    <a:lnTo>
                      <a:pt x="36" y="333"/>
                    </a:lnTo>
                    <a:lnTo>
                      <a:pt x="38" y="325"/>
                    </a:lnTo>
                    <a:lnTo>
                      <a:pt x="50" y="324"/>
                    </a:lnTo>
                    <a:lnTo>
                      <a:pt x="152" y="324"/>
                    </a:lnTo>
                    <a:lnTo>
                      <a:pt x="152" y="312"/>
                    </a:lnTo>
                    <a:lnTo>
                      <a:pt x="165" y="312"/>
                    </a:lnTo>
                    <a:lnTo>
                      <a:pt x="165" y="277"/>
                    </a:lnTo>
                    <a:lnTo>
                      <a:pt x="167" y="254"/>
                    </a:lnTo>
                    <a:lnTo>
                      <a:pt x="192" y="254"/>
                    </a:lnTo>
                    <a:lnTo>
                      <a:pt x="192" y="231"/>
                    </a:lnTo>
                    <a:lnTo>
                      <a:pt x="205" y="231"/>
                    </a:lnTo>
                    <a:lnTo>
                      <a:pt x="205" y="183"/>
                    </a:lnTo>
                    <a:lnTo>
                      <a:pt x="192" y="183"/>
                    </a:lnTo>
                    <a:lnTo>
                      <a:pt x="192" y="172"/>
                    </a:lnTo>
                    <a:lnTo>
                      <a:pt x="165" y="172"/>
                    </a:lnTo>
                    <a:lnTo>
                      <a:pt x="165" y="160"/>
                    </a:lnTo>
                    <a:lnTo>
                      <a:pt x="152" y="160"/>
                    </a:lnTo>
                    <a:lnTo>
                      <a:pt x="152" y="138"/>
                    </a:lnTo>
                    <a:lnTo>
                      <a:pt x="139" y="138"/>
                    </a:lnTo>
                    <a:lnTo>
                      <a:pt x="139" y="79"/>
                    </a:lnTo>
                    <a:lnTo>
                      <a:pt x="152" y="79"/>
                    </a:lnTo>
                    <a:lnTo>
                      <a:pt x="152" y="68"/>
                    </a:lnTo>
                    <a:lnTo>
                      <a:pt x="178" y="68"/>
                    </a:lnTo>
                    <a:lnTo>
                      <a:pt x="178" y="57"/>
                    </a:lnTo>
                    <a:lnTo>
                      <a:pt x="217" y="57"/>
                    </a:lnTo>
                    <a:lnTo>
                      <a:pt x="217" y="45"/>
                    </a:lnTo>
                    <a:lnTo>
                      <a:pt x="331" y="45"/>
                    </a:lnTo>
                    <a:lnTo>
                      <a:pt x="331" y="34"/>
                    </a:lnTo>
                    <a:lnTo>
                      <a:pt x="370" y="34"/>
                    </a:lnTo>
                    <a:lnTo>
                      <a:pt x="370" y="22"/>
                    </a:lnTo>
                    <a:lnTo>
                      <a:pt x="434" y="22"/>
                    </a:lnTo>
                    <a:lnTo>
                      <a:pt x="434" y="11"/>
                    </a:lnTo>
                    <a:lnTo>
                      <a:pt x="485" y="11"/>
                    </a:lnTo>
                    <a:lnTo>
                      <a:pt x="485" y="0"/>
                    </a:lnTo>
                    <a:close/>
                  </a:path>
                </a:pathLst>
              </a:custGeom>
              <a:noFill/>
              <a:ln w="7938" cap="rnd" cmpd="sng">
                <a:solidFill>
                  <a:srgbClr val="C0C0C0"/>
                </a:solidFill>
                <a:miter lim="800000"/>
                <a:headEnd/>
                <a:tailEnd/>
              </a:ln>
            </p:spPr>
            <p:txBody>
              <a:bodyPr/>
              <a:lstStyle/>
              <a:p>
                <a:pPr>
                  <a:buClr>
                    <a:srgbClr val="000000"/>
                  </a:buClr>
                  <a:buSzPct val="100000"/>
                  <a:defRPr/>
                </a:pPr>
                <a:endParaRPr lang="zh-CN" altLang="en-US">
                  <a:latin typeface="+mj-lt"/>
                </a:endParaRPr>
              </a:p>
            </p:txBody>
          </p:sp>
        </p:grpSp>
        <p:grpSp>
          <p:nvGrpSpPr>
            <p:cNvPr id="60507" name="Group 106"/>
            <p:cNvGrpSpPr>
              <a:grpSpLocks/>
            </p:cNvGrpSpPr>
            <p:nvPr/>
          </p:nvGrpSpPr>
          <p:grpSpPr bwMode="auto">
            <a:xfrm>
              <a:off x="3066" y="1753"/>
              <a:ext cx="573" cy="855"/>
              <a:chOff x="0" y="0"/>
              <a:chExt cx="573" cy="855"/>
            </a:xfrm>
          </p:grpSpPr>
          <p:sp>
            <p:nvSpPr>
              <p:cNvPr id="28779" name="Freeform 107"/>
              <p:cNvSpPr>
                <a:spLocks/>
              </p:cNvSpPr>
              <p:nvPr/>
            </p:nvSpPr>
            <p:spPr bwMode="auto">
              <a:xfrm>
                <a:off x="0" y="0"/>
                <a:ext cx="573" cy="855"/>
              </a:xfrm>
              <a:custGeom>
                <a:avLst/>
                <a:gdLst>
                  <a:gd name="T0" fmla="*/ 0 w 573"/>
                  <a:gd name="T1" fmla="*/ 0 h 855"/>
                  <a:gd name="T2" fmla="*/ 573 w 573"/>
                  <a:gd name="T3" fmla="*/ 855 h 855"/>
                </a:gdLst>
                <a:ahLst/>
                <a:cxnLst>
                  <a:cxn ang="0">
                    <a:pos x="495" y="11"/>
                  </a:cxn>
                  <a:cxn ang="0">
                    <a:pos x="533" y="0"/>
                  </a:cxn>
                  <a:cxn ang="0">
                    <a:pos x="521" y="45"/>
                  </a:cxn>
                  <a:cxn ang="0">
                    <a:pos x="495" y="104"/>
                  </a:cxn>
                  <a:cxn ang="0">
                    <a:pos x="483" y="185"/>
                  </a:cxn>
                  <a:cxn ang="0">
                    <a:pos x="483" y="253"/>
                  </a:cxn>
                  <a:cxn ang="0">
                    <a:pos x="495" y="416"/>
                  </a:cxn>
                  <a:cxn ang="0">
                    <a:pos x="495" y="452"/>
                  </a:cxn>
                  <a:cxn ang="0">
                    <a:pos x="483" y="532"/>
                  </a:cxn>
                  <a:cxn ang="0">
                    <a:pos x="508" y="556"/>
                  </a:cxn>
                  <a:cxn ang="0">
                    <a:pos x="521" y="613"/>
                  </a:cxn>
                  <a:cxn ang="0">
                    <a:pos x="546" y="635"/>
                  </a:cxn>
                  <a:cxn ang="0">
                    <a:pos x="559" y="684"/>
                  </a:cxn>
                  <a:cxn ang="0">
                    <a:pos x="559" y="694"/>
                  </a:cxn>
                  <a:cxn ang="0">
                    <a:pos x="495" y="717"/>
                  </a:cxn>
                  <a:cxn ang="0">
                    <a:pos x="473" y="729"/>
                  </a:cxn>
                  <a:cxn ang="0">
                    <a:pos x="444" y="787"/>
                  </a:cxn>
                  <a:cxn ang="0">
                    <a:pos x="405" y="844"/>
                  </a:cxn>
                  <a:cxn ang="0">
                    <a:pos x="368" y="844"/>
                  </a:cxn>
                  <a:cxn ang="0">
                    <a:pos x="316" y="833"/>
                  </a:cxn>
                  <a:cxn ang="0">
                    <a:pos x="239" y="841"/>
                  </a:cxn>
                  <a:cxn ang="0">
                    <a:pos x="216" y="810"/>
                  </a:cxn>
                  <a:cxn ang="0">
                    <a:pos x="149" y="798"/>
                  </a:cxn>
                  <a:cxn ang="0">
                    <a:pos x="60" y="771"/>
                  </a:cxn>
                  <a:cxn ang="0">
                    <a:pos x="26" y="761"/>
                  </a:cxn>
                  <a:cxn ang="0">
                    <a:pos x="46" y="694"/>
                  </a:cxn>
                  <a:cxn ang="0">
                    <a:pos x="76" y="680"/>
                  </a:cxn>
                  <a:cxn ang="0">
                    <a:pos x="99" y="532"/>
                  </a:cxn>
                  <a:cxn ang="0">
                    <a:pos x="149" y="520"/>
                  </a:cxn>
                  <a:cxn ang="0">
                    <a:pos x="187" y="520"/>
                  </a:cxn>
                  <a:cxn ang="0">
                    <a:pos x="227" y="508"/>
                  </a:cxn>
                  <a:cxn ang="0">
                    <a:pos x="240" y="485"/>
                  </a:cxn>
                  <a:cxn ang="0">
                    <a:pos x="290" y="474"/>
                  </a:cxn>
                  <a:cxn ang="0">
                    <a:pos x="303" y="359"/>
                  </a:cxn>
                  <a:cxn ang="0">
                    <a:pos x="264" y="347"/>
                  </a:cxn>
                  <a:cxn ang="0">
                    <a:pos x="240" y="324"/>
                  </a:cxn>
                  <a:cxn ang="0">
                    <a:pos x="187" y="314"/>
                  </a:cxn>
                  <a:cxn ang="0">
                    <a:pos x="162" y="243"/>
                  </a:cxn>
                  <a:cxn ang="0">
                    <a:pos x="187" y="221"/>
                  </a:cxn>
                  <a:cxn ang="0">
                    <a:pos x="290" y="195"/>
                  </a:cxn>
                  <a:cxn ang="0">
                    <a:pos x="316" y="185"/>
                  </a:cxn>
                  <a:cxn ang="0">
                    <a:pos x="330" y="160"/>
                  </a:cxn>
                  <a:cxn ang="0">
                    <a:pos x="355" y="138"/>
                  </a:cxn>
                  <a:cxn ang="0">
                    <a:pos x="368" y="116"/>
                  </a:cxn>
                  <a:cxn ang="0">
                    <a:pos x="392" y="93"/>
                  </a:cxn>
                  <a:cxn ang="0">
                    <a:pos x="405" y="57"/>
                  </a:cxn>
                  <a:cxn ang="0">
                    <a:pos x="431" y="35"/>
                  </a:cxn>
                  <a:cxn ang="0">
                    <a:pos x="459" y="11"/>
                  </a:cxn>
                </a:cxnLst>
                <a:rect l="T0" t="T1" r="T2" b="T3"/>
                <a:pathLst>
                  <a:path w="573" h="855">
                    <a:moveTo>
                      <a:pt x="483" y="0"/>
                    </a:moveTo>
                    <a:lnTo>
                      <a:pt x="495" y="0"/>
                    </a:lnTo>
                    <a:lnTo>
                      <a:pt x="495" y="11"/>
                    </a:lnTo>
                    <a:lnTo>
                      <a:pt x="508" y="11"/>
                    </a:lnTo>
                    <a:lnTo>
                      <a:pt x="508" y="0"/>
                    </a:lnTo>
                    <a:lnTo>
                      <a:pt x="533" y="0"/>
                    </a:lnTo>
                    <a:lnTo>
                      <a:pt x="533" y="22"/>
                    </a:lnTo>
                    <a:lnTo>
                      <a:pt x="521" y="22"/>
                    </a:lnTo>
                    <a:lnTo>
                      <a:pt x="521" y="45"/>
                    </a:lnTo>
                    <a:lnTo>
                      <a:pt x="508" y="45"/>
                    </a:lnTo>
                    <a:lnTo>
                      <a:pt x="508" y="104"/>
                    </a:lnTo>
                    <a:lnTo>
                      <a:pt x="495" y="104"/>
                    </a:lnTo>
                    <a:lnTo>
                      <a:pt x="495" y="128"/>
                    </a:lnTo>
                    <a:lnTo>
                      <a:pt x="483" y="128"/>
                    </a:lnTo>
                    <a:lnTo>
                      <a:pt x="483" y="185"/>
                    </a:lnTo>
                    <a:lnTo>
                      <a:pt x="495" y="185"/>
                    </a:lnTo>
                    <a:lnTo>
                      <a:pt x="495" y="253"/>
                    </a:lnTo>
                    <a:lnTo>
                      <a:pt x="483" y="253"/>
                    </a:lnTo>
                    <a:lnTo>
                      <a:pt x="483" y="392"/>
                    </a:lnTo>
                    <a:lnTo>
                      <a:pt x="495" y="392"/>
                    </a:lnTo>
                    <a:lnTo>
                      <a:pt x="495" y="416"/>
                    </a:lnTo>
                    <a:lnTo>
                      <a:pt x="508" y="416"/>
                    </a:lnTo>
                    <a:lnTo>
                      <a:pt x="508" y="452"/>
                    </a:lnTo>
                    <a:lnTo>
                      <a:pt x="495" y="452"/>
                    </a:lnTo>
                    <a:lnTo>
                      <a:pt x="495" y="485"/>
                    </a:lnTo>
                    <a:lnTo>
                      <a:pt x="483" y="485"/>
                    </a:lnTo>
                    <a:lnTo>
                      <a:pt x="483" y="532"/>
                    </a:lnTo>
                    <a:lnTo>
                      <a:pt x="495" y="532"/>
                    </a:lnTo>
                    <a:lnTo>
                      <a:pt x="495" y="556"/>
                    </a:lnTo>
                    <a:lnTo>
                      <a:pt x="508" y="556"/>
                    </a:lnTo>
                    <a:lnTo>
                      <a:pt x="508" y="590"/>
                    </a:lnTo>
                    <a:lnTo>
                      <a:pt x="521" y="590"/>
                    </a:lnTo>
                    <a:lnTo>
                      <a:pt x="521" y="613"/>
                    </a:lnTo>
                    <a:lnTo>
                      <a:pt x="533" y="613"/>
                    </a:lnTo>
                    <a:lnTo>
                      <a:pt x="533" y="635"/>
                    </a:lnTo>
                    <a:lnTo>
                      <a:pt x="546" y="635"/>
                    </a:lnTo>
                    <a:lnTo>
                      <a:pt x="546" y="649"/>
                    </a:lnTo>
                    <a:lnTo>
                      <a:pt x="559" y="649"/>
                    </a:lnTo>
                    <a:lnTo>
                      <a:pt x="559" y="684"/>
                    </a:lnTo>
                    <a:lnTo>
                      <a:pt x="573" y="684"/>
                    </a:lnTo>
                    <a:lnTo>
                      <a:pt x="573" y="694"/>
                    </a:lnTo>
                    <a:lnTo>
                      <a:pt x="559" y="694"/>
                    </a:lnTo>
                    <a:lnTo>
                      <a:pt x="559" y="706"/>
                    </a:lnTo>
                    <a:lnTo>
                      <a:pt x="495" y="706"/>
                    </a:lnTo>
                    <a:lnTo>
                      <a:pt x="495" y="717"/>
                    </a:lnTo>
                    <a:lnTo>
                      <a:pt x="444" y="717"/>
                    </a:lnTo>
                    <a:lnTo>
                      <a:pt x="444" y="728"/>
                    </a:lnTo>
                    <a:lnTo>
                      <a:pt x="473" y="729"/>
                    </a:lnTo>
                    <a:lnTo>
                      <a:pt x="472" y="775"/>
                    </a:lnTo>
                    <a:lnTo>
                      <a:pt x="460" y="788"/>
                    </a:lnTo>
                    <a:lnTo>
                      <a:pt x="444" y="787"/>
                    </a:lnTo>
                    <a:lnTo>
                      <a:pt x="431" y="787"/>
                    </a:lnTo>
                    <a:lnTo>
                      <a:pt x="431" y="844"/>
                    </a:lnTo>
                    <a:lnTo>
                      <a:pt x="405" y="844"/>
                    </a:lnTo>
                    <a:lnTo>
                      <a:pt x="405" y="855"/>
                    </a:lnTo>
                    <a:lnTo>
                      <a:pt x="368" y="855"/>
                    </a:lnTo>
                    <a:lnTo>
                      <a:pt x="368" y="844"/>
                    </a:lnTo>
                    <a:lnTo>
                      <a:pt x="342" y="844"/>
                    </a:lnTo>
                    <a:lnTo>
                      <a:pt x="342" y="833"/>
                    </a:lnTo>
                    <a:lnTo>
                      <a:pt x="316" y="833"/>
                    </a:lnTo>
                    <a:lnTo>
                      <a:pt x="316" y="821"/>
                    </a:lnTo>
                    <a:lnTo>
                      <a:pt x="260" y="840"/>
                    </a:lnTo>
                    <a:lnTo>
                      <a:pt x="239" y="841"/>
                    </a:lnTo>
                    <a:lnTo>
                      <a:pt x="241" y="830"/>
                    </a:lnTo>
                    <a:lnTo>
                      <a:pt x="216" y="821"/>
                    </a:lnTo>
                    <a:lnTo>
                      <a:pt x="216" y="810"/>
                    </a:lnTo>
                    <a:lnTo>
                      <a:pt x="187" y="810"/>
                    </a:lnTo>
                    <a:lnTo>
                      <a:pt x="187" y="798"/>
                    </a:lnTo>
                    <a:lnTo>
                      <a:pt x="149" y="798"/>
                    </a:lnTo>
                    <a:lnTo>
                      <a:pt x="149" y="787"/>
                    </a:lnTo>
                    <a:lnTo>
                      <a:pt x="59" y="787"/>
                    </a:lnTo>
                    <a:lnTo>
                      <a:pt x="60" y="771"/>
                    </a:lnTo>
                    <a:lnTo>
                      <a:pt x="0" y="781"/>
                    </a:lnTo>
                    <a:lnTo>
                      <a:pt x="8" y="768"/>
                    </a:lnTo>
                    <a:lnTo>
                      <a:pt x="26" y="761"/>
                    </a:lnTo>
                    <a:lnTo>
                      <a:pt x="22" y="750"/>
                    </a:lnTo>
                    <a:lnTo>
                      <a:pt x="41" y="739"/>
                    </a:lnTo>
                    <a:lnTo>
                      <a:pt x="46" y="694"/>
                    </a:lnTo>
                    <a:lnTo>
                      <a:pt x="59" y="694"/>
                    </a:lnTo>
                    <a:lnTo>
                      <a:pt x="59" y="684"/>
                    </a:lnTo>
                    <a:lnTo>
                      <a:pt x="76" y="680"/>
                    </a:lnTo>
                    <a:lnTo>
                      <a:pt x="76" y="670"/>
                    </a:lnTo>
                    <a:lnTo>
                      <a:pt x="91" y="660"/>
                    </a:lnTo>
                    <a:lnTo>
                      <a:pt x="99" y="532"/>
                    </a:lnTo>
                    <a:lnTo>
                      <a:pt x="112" y="532"/>
                    </a:lnTo>
                    <a:lnTo>
                      <a:pt x="112" y="520"/>
                    </a:lnTo>
                    <a:lnTo>
                      <a:pt x="149" y="520"/>
                    </a:lnTo>
                    <a:lnTo>
                      <a:pt x="149" y="532"/>
                    </a:lnTo>
                    <a:lnTo>
                      <a:pt x="187" y="532"/>
                    </a:lnTo>
                    <a:lnTo>
                      <a:pt x="187" y="520"/>
                    </a:lnTo>
                    <a:lnTo>
                      <a:pt x="216" y="520"/>
                    </a:lnTo>
                    <a:lnTo>
                      <a:pt x="216" y="508"/>
                    </a:lnTo>
                    <a:lnTo>
                      <a:pt x="227" y="508"/>
                    </a:lnTo>
                    <a:lnTo>
                      <a:pt x="227" y="497"/>
                    </a:lnTo>
                    <a:lnTo>
                      <a:pt x="240" y="497"/>
                    </a:lnTo>
                    <a:lnTo>
                      <a:pt x="240" y="485"/>
                    </a:lnTo>
                    <a:lnTo>
                      <a:pt x="278" y="485"/>
                    </a:lnTo>
                    <a:lnTo>
                      <a:pt x="278" y="474"/>
                    </a:lnTo>
                    <a:lnTo>
                      <a:pt x="290" y="474"/>
                    </a:lnTo>
                    <a:lnTo>
                      <a:pt x="290" y="463"/>
                    </a:lnTo>
                    <a:lnTo>
                      <a:pt x="303" y="463"/>
                    </a:lnTo>
                    <a:lnTo>
                      <a:pt x="303" y="359"/>
                    </a:lnTo>
                    <a:lnTo>
                      <a:pt x="290" y="359"/>
                    </a:lnTo>
                    <a:lnTo>
                      <a:pt x="290" y="347"/>
                    </a:lnTo>
                    <a:lnTo>
                      <a:pt x="264" y="347"/>
                    </a:lnTo>
                    <a:lnTo>
                      <a:pt x="264" y="336"/>
                    </a:lnTo>
                    <a:lnTo>
                      <a:pt x="240" y="336"/>
                    </a:lnTo>
                    <a:lnTo>
                      <a:pt x="240" y="324"/>
                    </a:lnTo>
                    <a:lnTo>
                      <a:pt x="216" y="324"/>
                    </a:lnTo>
                    <a:lnTo>
                      <a:pt x="216" y="314"/>
                    </a:lnTo>
                    <a:lnTo>
                      <a:pt x="187" y="314"/>
                    </a:lnTo>
                    <a:lnTo>
                      <a:pt x="187" y="300"/>
                    </a:lnTo>
                    <a:lnTo>
                      <a:pt x="162" y="300"/>
                    </a:lnTo>
                    <a:lnTo>
                      <a:pt x="162" y="243"/>
                    </a:lnTo>
                    <a:lnTo>
                      <a:pt x="175" y="243"/>
                    </a:lnTo>
                    <a:lnTo>
                      <a:pt x="175" y="221"/>
                    </a:lnTo>
                    <a:lnTo>
                      <a:pt x="187" y="221"/>
                    </a:lnTo>
                    <a:lnTo>
                      <a:pt x="187" y="209"/>
                    </a:lnTo>
                    <a:lnTo>
                      <a:pt x="290" y="209"/>
                    </a:lnTo>
                    <a:lnTo>
                      <a:pt x="290" y="195"/>
                    </a:lnTo>
                    <a:lnTo>
                      <a:pt x="303" y="195"/>
                    </a:lnTo>
                    <a:lnTo>
                      <a:pt x="303" y="185"/>
                    </a:lnTo>
                    <a:lnTo>
                      <a:pt x="316" y="185"/>
                    </a:lnTo>
                    <a:lnTo>
                      <a:pt x="316" y="172"/>
                    </a:lnTo>
                    <a:lnTo>
                      <a:pt x="330" y="172"/>
                    </a:lnTo>
                    <a:lnTo>
                      <a:pt x="330" y="160"/>
                    </a:lnTo>
                    <a:lnTo>
                      <a:pt x="342" y="160"/>
                    </a:lnTo>
                    <a:lnTo>
                      <a:pt x="342" y="138"/>
                    </a:lnTo>
                    <a:lnTo>
                      <a:pt x="355" y="138"/>
                    </a:lnTo>
                    <a:lnTo>
                      <a:pt x="355" y="128"/>
                    </a:lnTo>
                    <a:lnTo>
                      <a:pt x="368" y="128"/>
                    </a:lnTo>
                    <a:lnTo>
                      <a:pt x="368" y="116"/>
                    </a:lnTo>
                    <a:lnTo>
                      <a:pt x="381" y="116"/>
                    </a:lnTo>
                    <a:lnTo>
                      <a:pt x="381" y="93"/>
                    </a:lnTo>
                    <a:lnTo>
                      <a:pt x="392" y="93"/>
                    </a:lnTo>
                    <a:lnTo>
                      <a:pt x="392" y="79"/>
                    </a:lnTo>
                    <a:lnTo>
                      <a:pt x="405" y="79"/>
                    </a:lnTo>
                    <a:lnTo>
                      <a:pt x="405" y="57"/>
                    </a:lnTo>
                    <a:lnTo>
                      <a:pt x="418" y="57"/>
                    </a:lnTo>
                    <a:lnTo>
                      <a:pt x="418" y="35"/>
                    </a:lnTo>
                    <a:lnTo>
                      <a:pt x="431" y="35"/>
                    </a:lnTo>
                    <a:lnTo>
                      <a:pt x="431" y="22"/>
                    </a:lnTo>
                    <a:lnTo>
                      <a:pt x="459" y="22"/>
                    </a:lnTo>
                    <a:lnTo>
                      <a:pt x="459" y="11"/>
                    </a:lnTo>
                    <a:lnTo>
                      <a:pt x="483" y="11"/>
                    </a:lnTo>
                    <a:lnTo>
                      <a:pt x="483" y="0"/>
                    </a:lnTo>
                    <a:close/>
                  </a:path>
                </a:pathLst>
              </a:custGeom>
              <a:solidFill>
                <a:srgbClr val="C0C0C0"/>
              </a:solidFill>
              <a:ln w="9525">
                <a:noFill/>
                <a:round/>
                <a:headEnd/>
                <a:tailEnd/>
              </a:ln>
            </p:spPr>
            <p:txBody>
              <a:bodyPr/>
              <a:lstStyle/>
              <a:p>
                <a:pPr>
                  <a:buClr>
                    <a:srgbClr val="000000"/>
                  </a:buClr>
                  <a:buSzPct val="100000"/>
                  <a:defRPr/>
                </a:pPr>
                <a:endParaRPr lang="zh-CN" altLang="en-US">
                  <a:latin typeface="+mj-lt"/>
                </a:endParaRPr>
              </a:p>
            </p:txBody>
          </p:sp>
          <p:sp>
            <p:nvSpPr>
              <p:cNvPr id="28780" name="Freeform 108"/>
              <p:cNvSpPr>
                <a:spLocks/>
              </p:cNvSpPr>
              <p:nvPr/>
            </p:nvSpPr>
            <p:spPr bwMode="auto">
              <a:xfrm>
                <a:off x="0" y="0"/>
                <a:ext cx="573" cy="855"/>
              </a:xfrm>
              <a:custGeom>
                <a:avLst/>
                <a:gdLst>
                  <a:gd name="T0" fmla="*/ 0 w 573"/>
                  <a:gd name="T1" fmla="*/ 0 h 855"/>
                  <a:gd name="T2" fmla="*/ 573 w 573"/>
                  <a:gd name="T3" fmla="*/ 855 h 855"/>
                </a:gdLst>
                <a:ahLst/>
                <a:cxnLst>
                  <a:cxn ang="0">
                    <a:pos x="495" y="11"/>
                  </a:cxn>
                  <a:cxn ang="0">
                    <a:pos x="533" y="0"/>
                  </a:cxn>
                  <a:cxn ang="0">
                    <a:pos x="521" y="45"/>
                  </a:cxn>
                  <a:cxn ang="0">
                    <a:pos x="495" y="104"/>
                  </a:cxn>
                  <a:cxn ang="0">
                    <a:pos x="483" y="185"/>
                  </a:cxn>
                  <a:cxn ang="0">
                    <a:pos x="483" y="253"/>
                  </a:cxn>
                  <a:cxn ang="0">
                    <a:pos x="495" y="416"/>
                  </a:cxn>
                  <a:cxn ang="0">
                    <a:pos x="495" y="452"/>
                  </a:cxn>
                  <a:cxn ang="0">
                    <a:pos x="483" y="532"/>
                  </a:cxn>
                  <a:cxn ang="0">
                    <a:pos x="508" y="556"/>
                  </a:cxn>
                  <a:cxn ang="0">
                    <a:pos x="521" y="613"/>
                  </a:cxn>
                  <a:cxn ang="0">
                    <a:pos x="546" y="635"/>
                  </a:cxn>
                  <a:cxn ang="0">
                    <a:pos x="559" y="684"/>
                  </a:cxn>
                  <a:cxn ang="0">
                    <a:pos x="559" y="694"/>
                  </a:cxn>
                  <a:cxn ang="0">
                    <a:pos x="495" y="717"/>
                  </a:cxn>
                  <a:cxn ang="0">
                    <a:pos x="473" y="729"/>
                  </a:cxn>
                  <a:cxn ang="0">
                    <a:pos x="444" y="787"/>
                  </a:cxn>
                  <a:cxn ang="0">
                    <a:pos x="405" y="844"/>
                  </a:cxn>
                  <a:cxn ang="0">
                    <a:pos x="368" y="844"/>
                  </a:cxn>
                  <a:cxn ang="0">
                    <a:pos x="316" y="833"/>
                  </a:cxn>
                  <a:cxn ang="0">
                    <a:pos x="239" y="841"/>
                  </a:cxn>
                  <a:cxn ang="0">
                    <a:pos x="216" y="810"/>
                  </a:cxn>
                  <a:cxn ang="0">
                    <a:pos x="149" y="798"/>
                  </a:cxn>
                  <a:cxn ang="0">
                    <a:pos x="60" y="771"/>
                  </a:cxn>
                  <a:cxn ang="0">
                    <a:pos x="26" y="761"/>
                  </a:cxn>
                  <a:cxn ang="0">
                    <a:pos x="46" y="694"/>
                  </a:cxn>
                  <a:cxn ang="0">
                    <a:pos x="76" y="680"/>
                  </a:cxn>
                  <a:cxn ang="0">
                    <a:pos x="99" y="532"/>
                  </a:cxn>
                  <a:cxn ang="0">
                    <a:pos x="149" y="520"/>
                  </a:cxn>
                  <a:cxn ang="0">
                    <a:pos x="187" y="520"/>
                  </a:cxn>
                  <a:cxn ang="0">
                    <a:pos x="227" y="508"/>
                  </a:cxn>
                  <a:cxn ang="0">
                    <a:pos x="240" y="485"/>
                  </a:cxn>
                  <a:cxn ang="0">
                    <a:pos x="290" y="474"/>
                  </a:cxn>
                  <a:cxn ang="0">
                    <a:pos x="303" y="359"/>
                  </a:cxn>
                  <a:cxn ang="0">
                    <a:pos x="264" y="347"/>
                  </a:cxn>
                  <a:cxn ang="0">
                    <a:pos x="240" y="324"/>
                  </a:cxn>
                  <a:cxn ang="0">
                    <a:pos x="187" y="314"/>
                  </a:cxn>
                  <a:cxn ang="0">
                    <a:pos x="162" y="243"/>
                  </a:cxn>
                  <a:cxn ang="0">
                    <a:pos x="187" y="221"/>
                  </a:cxn>
                  <a:cxn ang="0">
                    <a:pos x="290" y="195"/>
                  </a:cxn>
                  <a:cxn ang="0">
                    <a:pos x="316" y="185"/>
                  </a:cxn>
                  <a:cxn ang="0">
                    <a:pos x="330" y="160"/>
                  </a:cxn>
                  <a:cxn ang="0">
                    <a:pos x="355" y="138"/>
                  </a:cxn>
                  <a:cxn ang="0">
                    <a:pos x="368" y="116"/>
                  </a:cxn>
                  <a:cxn ang="0">
                    <a:pos x="392" y="93"/>
                  </a:cxn>
                  <a:cxn ang="0">
                    <a:pos x="405" y="57"/>
                  </a:cxn>
                  <a:cxn ang="0">
                    <a:pos x="431" y="35"/>
                  </a:cxn>
                  <a:cxn ang="0">
                    <a:pos x="459" y="11"/>
                  </a:cxn>
                </a:cxnLst>
                <a:rect l="T0" t="T1" r="T2" b="T3"/>
                <a:pathLst>
                  <a:path w="573" h="855">
                    <a:moveTo>
                      <a:pt x="483" y="0"/>
                    </a:moveTo>
                    <a:lnTo>
                      <a:pt x="495" y="0"/>
                    </a:lnTo>
                    <a:lnTo>
                      <a:pt x="495" y="11"/>
                    </a:lnTo>
                    <a:lnTo>
                      <a:pt x="508" y="11"/>
                    </a:lnTo>
                    <a:lnTo>
                      <a:pt x="508" y="0"/>
                    </a:lnTo>
                    <a:lnTo>
                      <a:pt x="533" y="0"/>
                    </a:lnTo>
                    <a:lnTo>
                      <a:pt x="533" y="22"/>
                    </a:lnTo>
                    <a:lnTo>
                      <a:pt x="521" y="22"/>
                    </a:lnTo>
                    <a:lnTo>
                      <a:pt x="521" y="45"/>
                    </a:lnTo>
                    <a:lnTo>
                      <a:pt x="508" y="45"/>
                    </a:lnTo>
                    <a:lnTo>
                      <a:pt x="508" y="104"/>
                    </a:lnTo>
                    <a:lnTo>
                      <a:pt x="495" y="104"/>
                    </a:lnTo>
                    <a:lnTo>
                      <a:pt x="495" y="128"/>
                    </a:lnTo>
                    <a:lnTo>
                      <a:pt x="483" y="128"/>
                    </a:lnTo>
                    <a:lnTo>
                      <a:pt x="483" y="185"/>
                    </a:lnTo>
                    <a:lnTo>
                      <a:pt x="495" y="185"/>
                    </a:lnTo>
                    <a:lnTo>
                      <a:pt x="495" y="253"/>
                    </a:lnTo>
                    <a:lnTo>
                      <a:pt x="483" y="253"/>
                    </a:lnTo>
                    <a:lnTo>
                      <a:pt x="483" y="392"/>
                    </a:lnTo>
                    <a:lnTo>
                      <a:pt x="495" y="392"/>
                    </a:lnTo>
                    <a:lnTo>
                      <a:pt x="495" y="416"/>
                    </a:lnTo>
                    <a:lnTo>
                      <a:pt x="508" y="416"/>
                    </a:lnTo>
                    <a:lnTo>
                      <a:pt x="508" y="452"/>
                    </a:lnTo>
                    <a:lnTo>
                      <a:pt x="495" y="452"/>
                    </a:lnTo>
                    <a:lnTo>
                      <a:pt x="495" y="485"/>
                    </a:lnTo>
                    <a:lnTo>
                      <a:pt x="483" y="485"/>
                    </a:lnTo>
                    <a:lnTo>
                      <a:pt x="483" y="532"/>
                    </a:lnTo>
                    <a:lnTo>
                      <a:pt x="495" y="532"/>
                    </a:lnTo>
                    <a:lnTo>
                      <a:pt x="495" y="556"/>
                    </a:lnTo>
                    <a:lnTo>
                      <a:pt x="508" y="556"/>
                    </a:lnTo>
                    <a:lnTo>
                      <a:pt x="508" y="590"/>
                    </a:lnTo>
                    <a:lnTo>
                      <a:pt x="521" y="590"/>
                    </a:lnTo>
                    <a:lnTo>
                      <a:pt x="521" y="613"/>
                    </a:lnTo>
                    <a:lnTo>
                      <a:pt x="533" y="613"/>
                    </a:lnTo>
                    <a:lnTo>
                      <a:pt x="533" y="635"/>
                    </a:lnTo>
                    <a:lnTo>
                      <a:pt x="546" y="635"/>
                    </a:lnTo>
                    <a:lnTo>
                      <a:pt x="546" y="649"/>
                    </a:lnTo>
                    <a:lnTo>
                      <a:pt x="559" y="649"/>
                    </a:lnTo>
                    <a:lnTo>
                      <a:pt x="559" y="684"/>
                    </a:lnTo>
                    <a:lnTo>
                      <a:pt x="573" y="684"/>
                    </a:lnTo>
                    <a:lnTo>
                      <a:pt x="573" y="694"/>
                    </a:lnTo>
                    <a:lnTo>
                      <a:pt x="559" y="694"/>
                    </a:lnTo>
                    <a:lnTo>
                      <a:pt x="559" y="706"/>
                    </a:lnTo>
                    <a:lnTo>
                      <a:pt x="495" y="706"/>
                    </a:lnTo>
                    <a:lnTo>
                      <a:pt x="495" y="717"/>
                    </a:lnTo>
                    <a:lnTo>
                      <a:pt x="444" y="717"/>
                    </a:lnTo>
                    <a:lnTo>
                      <a:pt x="444" y="728"/>
                    </a:lnTo>
                    <a:lnTo>
                      <a:pt x="473" y="729"/>
                    </a:lnTo>
                    <a:lnTo>
                      <a:pt x="472" y="775"/>
                    </a:lnTo>
                    <a:lnTo>
                      <a:pt x="460" y="788"/>
                    </a:lnTo>
                    <a:lnTo>
                      <a:pt x="444" y="787"/>
                    </a:lnTo>
                    <a:lnTo>
                      <a:pt x="431" y="787"/>
                    </a:lnTo>
                    <a:lnTo>
                      <a:pt x="431" y="844"/>
                    </a:lnTo>
                    <a:lnTo>
                      <a:pt x="405" y="844"/>
                    </a:lnTo>
                    <a:lnTo>
                      <a:pt x="405" y="855"/>
                    </a:lnTo>
                    <a:lnTo>
                      <a:pt x="368" y="855"/>
                    </a:lnTo>
                    <a:lnTo>
                      <a:pt x="368" y="844"/>
                    </a:lnTo>
                    <a:lnTo>
                      <a:pt x="342" y="844"/>
                    </a:lnTo>
                    <a:lnTo>
                      <a:pt x="342" y="833"/>
                    </a:lnTo>
                    <a:lnTo>
                      <a:pt x="316" y="833"/>
                    </a:lnTo>
                    <a:lnTo>
                      <a:pt x="316" y="821"/>
                    </a:lnTo>
                    <a:lnTo>
                      <a:pt x="260" y="840"/>
                    </a:lnTo>
                    <a:lnTo>
                      <a:pt x="239" y="841"/>
                    </a:lnTo>
                    <a:lnTo>
                      <a:pt x="241" y="830"/>
                    </a:lnTo>
                    <a:lnTo>
                      <a:pt x="216" y="821"/>
                    </a:lnTo>
                    <a:lnTo>
                      <a:pt x="216" y="810"/>
                    </a:lnTo>
                    <a:lnTo>
                      <a:pt x="187" y="810"/>
                    </a:lnTo>
                    <a:lnTo>
                      <a:pt x="187" y="798"/>
                    </a:lnTo>
                    <a:lnTo>
                      <a:pt x="149" y="798"/>
                    </a:lnTo>
                    <a:lnTo>
                      <a:pt x="149" y="787"/>
                    </a:lnTo>
                    <a:lnTo>
                      <a:pt x="59" y="787"/>
                    </a:lnTo>
                    <a:lnTo>
                      <a:pt x="60" y="771"/>
                    </a:lnTo>
                    <a:lnTo>
                      <a:pt x="0" y="781"/>
                    </a:lnTo>
                    <a:lnTo>
                      <a:pt x="8" y="768"/>
                    </a:lnTo>
                    <a:lnTo>
                      <a:pt x="26" y="761"/>
                    </a:lnTo>
                    <a:lnTo>
                      <a:pt x="22" y="750"/>
                    </a:lnTo>
                    <a:lnTo>
                      <a:pt x="41" y="739"/>
                    </a:lnTo>
                    <a:lnTo>
                      <a:pt x="46" y="694"/>
                    </a:lnTo>
                    <a:lnTo>
                      <a:pt x="59" y="694"/>
                    </a:lnTo>
                    <a:lnTo>
                      <a:pt x="59" y="684"/>
                    </a:lnTo>
                    <a:lnTo>
                      <a:pt x="76" y="680"/>
                    </a:lnTo>
                    <a:lnTo>
                      <a:pt x="76" y="670"/>
                    </a:lnTo>
                    <a:lnTo>
                      <a:pt x="91" y="660"/>
                    </a:lnTo>
                    <a:lnTo>
                      <a:pt x="99" y="532"/>
                    </a:lnTo>
                    <a:lnTo>
                      <a:pt x="112" y="532"/>
                    </a:lnTo>
                    <a:lnTo>
                      <a:pt x="112" y="520"/>
                    </a:lnTo>
                    <a:lnTo>
                      <a:pt x="149" y="520"/>
                    </a:lnTo>
                    <a:lnTo>
                      <a:pt x="149" y="532"/>
                    </a:lnTo>
                    <a:lnTo>
                      <a:pt x="187" y="532"/>
                    </a:lnTo>
                    <a:lnTo>
                      <a:pt x="187" y="520"/>
                    </a:lnTo>
                    <a:lnTo>
                      <a:pt x="216" y="520"/>
                    </a:lnTo>
                    <a:lnTo>
                      <a:pt x="216" y="508"/>
                    </a:lnTo>
                    <a:lnTo>
                      <a:pt x="227" y="508"/>
                    </a:lnTo>
                    <a:lnTo>
                      <a:pt x="227" y="497"/>
                    </a:lnTo>
                    <a:lnTo>
                      <a:pt x="240" y="497"/>
                    </a:lnTo>
                    <a:lnTo>
                      <a:pt x="240" y="485"/>
                    </a:lnTo>
                    <a:lnTo>
                      <a:pt x="278" y="485"/>
                    </a:lnTo>
                    <a:lnTo>
                      <a:pt x="278" y="474"/>
                    </a:lnTo>
                    <a:lnTo>
                      <a:pt x="290" y="474"/>
                    </a:lnTo>
                    <a:lnTo>
                      <a:pt x="290" y="463"/>
                    </a:lnTo>
                    <a:lnTo>
                      <a:pt x="303" y="463"/>
                    </a:lnTo>
                    <a:lnTo>
                      <a:pt x="303" y="359"/>
                    </a:lnTo>
                    <a:lnTo>
                      <a:pt x="290" y="359"/>
                    </a:lnTo>
                    <a:lnTo>
                      <a:pt x="290" y="347"/>
                    </a:lnTo>
                    <a:lnTo>
                      <a:pt x="264" y="347"/>
                    </a:lnTo>
                    <a:lnTo>
                      <a:pt x="264" y="336"/>
                    </a:lnTo>
                    <a:lnTo>
                      <a:pt x="240" y="336"/>
                    </a:lnTo>
                    <a:lnTo>
                      <a:pt x="240" y="324"/>
                    </a:lnTo>
                    <a:lnTo>
                      <a:pt x="216" y="324"/>
                    </a:lnTo>
                    <a:lnTo>
                      <a:pt x="216" y="314"/>
                    </a:lnTo>
                    <a:lnTo>
                      <a:pt x="187" y="314"/>
                    </a:lnTo>
                    <a:lnTo>
                      <a:pt x="187" y="300"/>
                    </a:lnTo>
                    <a:lnTo>
                      <a:pt x="162" y="300"/>
                    </a:lnTo>
                    <a:lnTo>
                      <a:pt x="162" y="243"/>
                    </a:lnTo>
                    <a:lnTo>
                      <a:pt x="175" y="243"/>
                    </a:lnTo>
                    <a:lnTo>
                      <a:pt x="175" y="221"/>
                    </a:lnTo>
                    <a:lnTo>
                      <a:pt x="187" y="221"/>
                    </a:lnTo>
                    <a:lnTo>
                      <a:pt x="187" y="209"/>
                    </a:lnTo>
                    <a:lnTo>
                      <a:pt x="290" y="209"/>
                    </a:lnTo>
                    <a:lnTo>
                      <a:pt x="290" y="195"/>
                    </a:lnTo>
                    <a:lnTo>
                      <a:pt x="303" y="195"/>
                    </a:lnTo>
                    <a:lnTo>
                      <a:pt x="303" y="185"/>
                    </a:lnTo>
                    <a:lnTo>
                      <a:pt x="316" y="185"/>
                    </a:lnTo>
                    <a:lnTo>
                      <a:pt x="316" y="172"/>
                    </a:lnTo>
                    <a:lnTo>
                      <a:pt x="330" y="172"/>
                    </a:lnTo>
                    <a:lnTo>
                      <a:pt x="330" y="160"/>
                    </a:lnTo>
                    <a:lnTo>
                      <a:pt x="342" y="160"/>
                    </a:lnTo>
                    <a:lnTo>
                      <a:pt x="342" y="138"/>
                    </a:lnTo>
                    <a:lnTo>
                      <a:pt x="355" y="138"/>
                    </a:lnTo>
                    <a:lnTo>
                      <a:pt x="355" y="128"/>
                    </a:lnTo>
                    <a:lnTo>
                      <a:pt x="368" y="128"/>
                    </a:lnTo>
                    <a:lnTo>
                      <a:pt x="368" y="116"/>
                    </a:lnTo>
                    <a:lnTo>
                      <a:pt x="381" y="116"/>
                    </a:lnTo>
                    <a:lnTo>
                      <a:pt x="381" y="93"/>
                    </a:lnTo>
                    <a:lnTo>
                      <a:pt x="392" y="93"/>
                    </a:lnTo>
                    <a:lnTo>
                      <a:pt x="392" y="79"/>
                    </a:lnTo>
                    <a:lnTo>
                      <a:pt x="405" y="79"/>
                    </a:lnTo>
                    <a:lnTo>
                      <a:pt x="405" y="57"/>
                    </a:lnTo>
                    <a:lnTo>
                      <a:pt x="418" y="57"/>
                    </a:lnTo>
                    <a:lnTo>
                      <a:pt x="418" y="35"/>
                    </a:lnTo>
                    <a:lnTo>
                      <a:pt x="431" y="35"/>
                    </a:lnTo>
                    <a:lnTo>
                      <a:pt x="431" y="22"/>
                    </a:lnTo>
                    <a:lnTo>
                      <a:pt x="459" y="22"/>
                    </a:lnTo>
                    <a:lnTo>
                      <a:pt x="459" y="11"/>
                    </a:lnTo>
                    <a:lnTo>
                      <a:pt x="483" y="11"/>
                    </a:lnTo>
                    <a:lnTo>
                      <a:pt x="483" y="0"/>
                    </a:lnTo>
                    <a:close/>
                  </a:path>
                </a:pathLst>
              </a:custGeom>
              <a:noFill/>
              <a:ln w="7938" cap="rnd" cmpd="sng">
                <a:solidFill>
                  <a:srgbClr val="C0C0C0"/>
                </a:solidFill>
                <a:miter lim="800000"/>
                <a:headEnd/>
                <a:tailEnd/>
              </a:ln>
            </p:spPr>
            <p:txBody>
              <a:bodyPr/>
              <a:lstStyle/>
              <a:p>
                <a:pPr>
                  <a:buClr>
                    <a:srgbClr val="000000"/>
                  </a:buClr>
                  <a:buSzPct val="100000"/>
                  <a:defRPr/>
                </a:pPr>
                <a:endParaRPr lang="zh-CN" altLang="en-US">
                  <a:latin typeface="+mj-lt"/>
                </a:endParaRPr>
              </a:p>
            </p:txBody>
          </p:sp>
        </p:grpSp>
        <p:grpSp>
          <p:nvGrpSpPr>
            <p:cNvPr id="60508" name="Group 109"/>
            <p:cNvGrpSpPr>
              <a:grpSpLocks/>
            </p:cNvGrpSpPr>
            <p:nvPr/>
          </p:nvGrpSpPr>
          <p:grpSpPr bwMode="auto">
            <a:xfrm>
              <a:off x="2974" y="1800"/>
              <a:ext cx="277" cy="429"/>
              <a:chOff x="0" y="0"/>
              <a:chExt cx="277" cy="429"/>
            </a:xfrm>
          </p:grpSpPr>
          <p:sp>
            <p:nvSpPr>
              <p:cNvPr id="28782" name="Freeform 110"/>
              <p:cNvSpPr>
                <a:spLocks/>
              </p:cNvSpPr>
              <p:nvPr/>
            </p:nvSpPr>
            <p:spPr bwMode="auto">
              <a:xfrm>
                <a:off x="0" y="0"/>
                <a:ext cx="277" cy="429"/>
              </a:xfrm>
              <a:custGeom>
                <a:avLst/>
                <a:gdLst>
                  <a:gd name="T0" fmla="*/ 0 w 277"/>
                  <a:gd name="T1" fmla="*/ 0 h 429"/>
                  <a:gd name="T2" fmla="*/ 277 w 277"/>
                  <a:gd name="T3" fmla="*/ 429 h 429"/>
                </a:gdLst>
                <a:ahLst/>
                <a:cxnLst>
                  <a:cxn ang="0">
                    <a:pos x="190" y="0"/>
                  </a:cxn>
                  <a:cxn ang="0">
                    <a:pos x="203" y="12"/>
                  </a:cxn>
                  <a:cxn ang="0">
                    <a:pos x="190" y="59"/>
                  </a:cxn>
                  <a:cxn ang="0">
                    <a:pos x="203" y="116"/>
                  </a:cxn>
                  <a:cxn ang="0">
                    <a:pos x="240" y="127"/>
                  </a:cxn>
                  <a:cxn ang="0">
                    <a:pos x="265" y="139"/>
                  </a:cxn>
                  <a:cxn ang="0">
                    <a:pos x="277" y="163"/>
                  </a:cxn>
                  <a:cxn ang="0">
                    <a:pos x="265" y="175"/>
                  </a:cxn>
                  <a:cxn ang="0">
                    <a:pos x="252" y="198"/>
                  </a:cxn>
                  <a:cxn ang="0">
                    <a:pos x="203" y="243"/>
                  </a:cxn>
                  <a:cxn ang="0">
                    <a:pos x="190" y="255"/>
                  </a:cxn>
                  <a:cxn ang="0">
                    <a:pos x="177" y="291"/>
                  </a:cxn>
                  <a:cxn ang="0">
                    <a:pos x="190" y="313"/>
                  </a:cxn>
                  <a:cxn ang="0">
                    <a:pos x="203" y="336"/>
                  </a:cxn>
                  <a:cxn ang="0">
                    <a:pos x="215" y="348"/>
                  </a:cxn>
                  <a:cxn ang="0">
                    <a:pos x="190" y="395"/>
                  </a:cxn>
                  <a:cxn ang="0">
                    <a:pos x="163" y="418"/>
                  </a:cxn>
                  <a:cxn ang="0">
                    <a:pos x="126" y="429"/>
                  </a:cxn>
                  <a:cxn ang="0">
                    <a:pos x="102" y="418"/>
                  </a:cxn>
                  <a:cxn ang="0">
                    <a:pos x="89" y="406"/>
                  </a:cxn>
                  <a:cxn ang="0">
                    <a:pos x="76" y="395"/>
                  </a:cxn>
                  <a:cxn ang="0">
                    <a:pos x="64" y="325"/>
                  </a:cxn>
                  <a:cxn ang="0">
                    <a:pos x="49" y="301"/>
                  </a:cxn>
                  <a:cxn ang="0">
                    <a:pos x="36" y="268"/>
                  </a:cxn>
                  <a:cxn ang="0">
                    <a:pos x="24" y="255"/>
                  </a:cxn>
                  <a:cxn ang="0">
                    <a:pos x="12" y="243"/>
                  </a:cxn>
                  <a:cxn ang="0">
                    <a:pos x="0" y="232"/>
                  </a:cxn>
                  <a:cxn ang="0">
                    <a:pos x="12" y="209"/>
                  </a:cxn>
                  <a:cxn ang="0">
                    <a:pos x="24" y="198"/>
                  </a:cxn>
                  <a:cxn ang="0">
                    <a:pos x="36" y="186"/>
                  </a:cxn>
                  <a:cxn ang="0">
                    <a:pos x="49" y="175"/>
                  </a:cxn>
                  <a:cxn ang="0">
                    <a:pos x="64" y="163"/>
                  </a:cxn>
                  <a:cxn ang="0">
                    <a:pos x="76" y="150"/>
                  </a:cxn>
                  <a:cxn ang="0">
                    <a:pos x="89" y="139"/>
                  </a:cxn>
                  <a:cxn ang="0">
                    <a:pos x="102" y="127"/>
                  </a:cxn>
                  <a:cxn ang="0">
                    <a:pos x="113" y="105"/>
                  </a:cxn>
                  <a:cxn ang="0">
                    <a:pos x="126" y="48"/>
                  </a:cxn>
                  <a:cxn ang="0">
                    <a:pos x="138" y="23"/>
                  </a:cxn>
                  <a:cxn ang="0">
                    <a:pos x="151" y="12"/>
                  </a:cxn>
                </a:cxnLst>
                <a:rect l="T0" t="T1" r="T2" b="T3"/>
                <a:pathLst>
                  <a:path w="277" h="429">
                    <a:moveTo>
                      <a:pt x="151" y="0"/>
                    </a:moveTo>
                    <a:lnTo>
                      <a:pt x="190" y="0"/>
                    </a:lnTo>
                    <a:lnTo>
                      <a:pt x="190" y="12"/>
                    </a:lnTo>
                    <a:lnTo>
                      <a:pt x="203" y="12"/>
                    </a:lnTo>
                    <a:lnTo>
                      <a:pt x="203" y="59"/>
                    </a:lnTo>
                    <a:lnTo>
                      <a:pt x="190" y="59"/>
                    </a:lnTo>
                    <a:lnTo>
                      <a:pt x="190" y="116"/>
                    </a:lnTo>
                    <a:lnTo>
                      <a:pt x="203" y="116"/>
                    </a:lnTo>
                    <a:lnTo>
                      <a:pt x="203" y="127"/>
                    </a:lnTo>
                    <a:lnTo>
                      <a:pt x="240" y="127"/>
                    </a:lnTo>
                    <a:lnTo>
                      <a:pt x="240" y="139"/>
                    </a:lnTo>
                    <a:lnTo>
                      <a:pt x="265" y="139"/>
                    </a:lnTo>
                    <a:lnTo>
                      <a:pt x="265" y="163"/>
                    </a:lnTo>
                    <a:lnTo>
                      <a:pt x="277" y="163"/>
                    </a:lnTo>
                    <a:lnTo>
                      <a:pt x="277" y="175"/>
                    </a:lnTo>
                    <a:lnTo>
                      <a:pt x="265" y="175"/>
                    </a:lnTo>
                    <a:lnTo>
                      <a:pt x="265" y="198"/>
                    </a:lnTo>
                    <a:lnTo>
                      <a:pt x="252" y="198"/>
                    </a:lnTo>
                    <a:lnTo>
                      <a:pt x="252" y="243"/>
                    </a:lnTo>
                    <a:lnTo>
                      <a:pt x="203" y="243"/>
                    </a:lnTo>
                    <a:lnTo>
                      <a:pt x="203" y="255"/>
                    </a:lnTo>
                    <a:lnTo>
                      <a:pt x="190" y="255"/>
                    </a:lnTo>
                    <a:lnTo>
                      <a:pt x="190" y="291"/>
                    </a:lnTo>
                    <a:lnTo>
                      <a:pt x="177" y="291"/>
                    </a:lnTo>
                    <a:lnTo>
                      <a:pt x="177" y="313"/>
                    </a:lnTo>
                    <a:lnTo>
                      <a:pt x="190" y="313"/>
                    </a:lnTo>
                    <a:lnTo>
                      <a:pt x="190" y="336"/>
                    </a:lnTo>
                    <a:lnTo>
                      <a:pt x="203" y="336"/>
                    </a:lnTo>
                    <a:lnTo>
                      <a:pt x="203" y="348"/>
                    </a:lnTo>
                    <a:lnTo>
                      <a:pt x="215" y="348"/>
                    </a:lnTo>
                    <a:lnTo>
                      <a:pt x="215" y="395"/>
                    </a:lnTo>
                    <a:lnTo>
                      <a:pt x="190" y="395"/>
                    </a:lnTo>
                    <a:lnTo>
                      <a:pt x="190" y="418"/>
                    </a:lnTo>
                    <a:lnTo>
                      <a:pt x="163" y="418"/>
                    </a:lnTo>
                    <a:lnTo>
                      <a:pt x="163" y="429"/>
                    </a:lnTo>
                    <a:lnTo>
                      <a:pt x="126" y="429"/>
                    </a:lnTo>
                    <a:lnTo>
                      <a:pt x="126" y="418"/>
                    </a:lnTo>
                    <a:lnTo>
                      <a:pt x="102" y="418"/>
                    </a:lnTo>
                    <a:lnTo>
                      <a:pt x="102" y="406"/>
                    </a:lnTo>
                    <a:lnTo>
                      <a:pt x="89" y="406"/>
                    </a:lnTo>
                    <a:lnTo>
                      <a:pt x="89" y="395"/>
                    </a:lnTo>
                    <a:lnTo>
                      <a:pt x="76" y="395"/>
                    </a:lnTo>
                    <a:lnTo>
                      <a:pt x="76" y="325"/>
                    </a:lnTo>
                    <a:lnTo>
                      <a:pt x="64" y="325"/>
                    </a:lnTo>
                    <a:lnTo>
                      <a:pt x="64" y="301"/>
                    </a:lnTo>
                    <a:lnTo>
                      <a:pt x="49" y="301"/>
                    </a:lnTo>
                    <a:lnTo>
                      <a:pt x="49" y="268"/>
                    </a:lnTo>
                    <a:lnTo>
                      <a:pt x="36" y="268"/>
                    </a:lnTo>
                    <a:lnTo>
                      <a:pt x="36" y="255"/>
                    </a:lnTo>
                    <a:lnTo>
                      <a:pt x="24" y="255"/>
                    </a:lnTo>
                    <a:lnTo>
                      <a:pt x="24" y="243"/>
                    </a:lnTo>
                    <a:lnTo>
                      <a:pt x="12" y="243"/>
                    </a:lnTo>
                    <a:lnTo>
                      <a:pt x="12" y="232"/>
                    </a:lnTo>
                    <a:lnTo>
                      <a:pt x="0" y="232"/>
                    </a:lnTo>
                    <a:lnTo>
                      <a:pt x="0" y="209"/>
                    </a:lnTo>
                    <a:lnTo>
                      <a:pt x="12" y="209"/>
                    </a:lnTo>
                    <a:lnTo>
                      <a:pt x="12" y="198"/>
                    </a:lnTo>
                    <a:lnTo>
                      <a:pt x="24" y="198"/>
                    </a:lnTo>
                    <a:lnTo>
                      <a:pt x="24" y="186"/>
                    </a:lnTo>
                    <a:lnTo>
                      <a:pt x="36" y="186"/>
                    </a:lnTo>
                    <a:lnTo>
                      <a:pt x="36" y="175"/>
                    </a:lnTo>
                    <a:lnTo>
                      <a:pt x="49" y="175"/>
                    </a:lnTo>
                    <a:lnTo>
                      <a:pt x="49" y="163"/>
                    </a:lnTo>
                    <a:lnTo>
                      <a:pt x="64" y="163"/>
                    </a:lnTo>
                    <a:lnTo>
                      <a:pt x="64" y="150"/>
                    </a:lnTo>
                    <a:lnTo>
                      <a:pt x="76" y="150"/>
                    </a:lnTo>
                    <a:lnTo>
                      <a:pt x="76" y="139"/>
                    </a:lnTo>
                    <a:lnTo>
                      <a:pt x="89" y="139"/>
                    </a:lnTo>
                    <a:lnTo>
                      <a:pt x="89" y="127"/>
                    </a:lnTo>
                    <a:lnTo>
                      <a:pt x="102" y="127"/>
                    </a:lnTo>
                    <a:lnTo>
                      <a:pt x="102" y="105"/>
                    </a:lnTo>
                    <a:lnTo>
                      <a:pt x="113" y="105"/>
                    </a:lnTo>
                    <a:lnTo>
                      <a:pt x="113" y="48"/>
                    </a:lnTo>
                    <a:lnTo>
                      <a:pt x="126" y="48"/>
                    </a:lnTo>
                    <a:lnTo>
                      <a:pt x="126" y="23"/>
                    </a:lnTo>
                    <a:lnTo>
                      <a:pt x="138" y="23"/>
                    </a:lnTo>
                    <a:lnTo>
                      <a:pt x="138" y="12"/>
                    </a:lnTo>
                    <a:lnTo>
                      <a:pt x="151" y="12"/>
                    </a:lnTo>
                    <a:lnTo>
                      <a:pt x="151" y="0"/>
                    </a:lnTo>
                    <a:close/>
                  </a:path>
                </a:pathLst>
              </a:custGeom>
              <a:solidFill>
                <a:srgbClr val="C0C0C0"/>
              </a:solidFill>
              <a:ln w="9525">
                <a:noFill/>
                <a:round/>
                <a:headEnd/>
                <a:tailEnd/>
              </a:ln>
            </p:spPr>
            <p:txBody>
              <a:bodyPr/>
              <a:lstStyle/>
              <a:p>
                <a:pPr>
                  <a:buClr>
                    <a:srgbClr val="000000"/>
                  </a:buClr>
                  <a:buSzPct val="100000"/>
                  <a:defRPr/>
                </a:pPr>
                <a:endParaRPr lang="zh-CN" altLang="en-US">
                  <a:latin typeface="+mj-lt"/>
                </a:endParaRPr>
              </a:p>
            </p:txBody>
          </p:sp>
          <p:sp>
            <p:nvSpPr>
              <p:cNvPr id="28783" name="Freeform 111"/>
              <p:cNvSpPr>
                <a:spLocks/>
              </p:cNvSpPr>
              <p:nvPr/>
            </p:nvSpPr>
            <p:spPr bwMode="auto">
              <a:xfrm>
                <a:off x="0" y="0"/>
                <a:ext cx="277" cy="429"/>
              </a:xfrm>
              <a:custGeom>
                <a:avLst/>
                <a:gdLst>
                  <a:gd name="T0" fmla="*/ 0 w 277"/>
                  <a:gd name="T1" fmla="*/ 0 h 429"/>
                  <a:gd name="T2" fmla="*/ 277 w 277"/>
                  <a:gd name="T3" fmla="*/ 429 h 429"/>
                </a:gdLst>
                <a:ahLst/>
                <a:cxnLst>
                  <a:cxn ang="0">
                    <a:pos x="190" y="0"/>
                  </a:cxn>
                  <a:cxn ang="0">
                    <a:pos x="203" y="12"/>
                  </a:cxn>
                  <a:cxn ang="0">
                    <a:pos x="190" y="59"/>
                  </a:cxn>
                  <a:cxn ang="0">
                    <a:pos x="203" y="116"/>
                  </a:cxn>
                  <a:cxn ang="0">
                    <a:pos x="240" y="127"/>
                  </a:cxn>
                  <a:cxn ang="0">
                    <a:pos x="265" y="139"/>
                  </a:cxn>
                  <a:cxn ang="0">
                    <a:pos x="277" y="163"/>
                  </a:cxn>
                  <a:cxn ang="0">
                    <a:pos x="265" y="175"/>
                  </a:cxn>
                  <a:cxn ang="0">
                    <a:pos x="252" y="198"/>
                  </a:cxn>
                  <a:cxn ang="0">
                    <a:pos x="203" y="243"/>
                  </a:cxn>
                  <a:cxn ang="0">
                    <a:pos x="190" y="255"/>
                  </a:cxn>
                  <a:cxn ang="0">
                    <a:pos x="177" y="291"/>
                  </a:cxn>
                  <a:cxn ang="0">
                    <a:pos x="190" y="313"/>
                  </a:cxn>
                  <a:cxn ang="0">
                    <a:pos x="203" y="336"/>
                  </a:cxn>
                  <a:cxn ang="0">
                    <a:pos x="215" y="348"/>
                  </a:cxn>
                  <a:cxn ang="0">
                    <a:pos x="190" y="395"/>
                  </a:cxn>
                  <a:cxn ang="0">
                    <a:pos x="163" y="418"/>
                  </a:cxn>
                  <a:cxn ang="0">
                    <a:pos x="126" y="429"/>
                  </a:cxn>
                  <a:cxn ang="0">
                    <a:pos x="102" y="418"/>
                  </a:cxn>
                  <a:cxn ang="0">
                    <a:pos x="89" y="406"/>
                  </a:cxn>
                  <a:cxn ang="0">
                    <a:pos x="76" y="395"/>
                  </a:cxn>
                  <a:cxn ang="0">
                    <a:pos x="64" y="325"/>
                  </a:cxn>
                  <a:cxn ang="0">
                    <a:pos x="49" y="301"/>
                  </a:cxn>
                  <a:cxn ang="0">
                    <a:pos x="36" y="268"/>
                  </a:cxn>
                  <a:cxn ang="0">
                    <a:pos x="24" y="255"/>
                  </a:cxn>
                  <a:cxn ang="0">
                    <a:pos x="12" y="243"/>
                  </a:cxn>
                  <a:cxn ang="0">
                    <a:pos x="0" y="232"/>
                  </a:cxn>
                  <a:cxn ang="0">
                    <a:pos x="12" y="209"/>
                  </a:cxn>
                  <a:cxn ang="0">
                    <a:pos x="24" y="198"/>
                  </a:cxn>
                  <a:cxn ang="0">
                    <a:pos x="36" y="186"/>
                  </a:cxn>
                  <a:cxn ang="0">
                    <a:pos x="49" y="175"/>
                  </a:cxn>
                  <a:cxn ang="0">
                    <a:pos x="64" y="163"/>
                  </a:cxn>
                  <a:cxn ang="0">
                    <a:pos x="76" y="150"/>
                  </a:cxn>
                  <a:cxn ang="0">
                    <a:pos x="89" y="139"/>
                  </a:cxn>
                  <a:cxn ang="0">
                    <a:pos x="102" y="127"/>
                  </a:cxn>
                  <a:cxn ang="0">
                    <a:pos x="113" y="105"/>
                  </a:cxn>
                  <a:cxn ang="0">
                    <a:pos x="126" y="48"/>
                  </a:cxn>
                  <a:cxn ang="0">
                    <a:pos x="138" y="23"/>
                  </a:cxn>
                  <a:cxn ang="0">
                    <a:pos x="151" y="12"/>
                  </a:cxn>
                </a:cxnLst>
                <a:rect l="T0" t="T1" r="T2" b="T3"/>
                <a:pathLst>
                  <a:path w="277" h="429">
                    <a:moveTo>
                      <a:pt x="151" y="0"/>
                    </a:moveTo>
                    <a:lnTo>
                      <a:pt x="190" y="0"/>
                    </a:lnTo>
                    <a:lnTo>
                      <a:pt x="190" y="12"/>
                    </a:lnTo>
                    <a:lnTo>
                      <a:pt x="203" y="12"/>
                    </a:lnTo>
                    <a:lnTo>
                      <a:pt x="203" y="59"/>
                    </a:lnTo>
                    <a:lnTo>
                      <a:pt x="190" y="59"/>
                    </a:lnTo>
                    <a:lnTo>
                      <a:pt x="190" y="116"/>
                    </a:lnTo>
                    <a:lnTo>
                      <a:pt x="203" y="116"/>
                    </a:lnTo>
                    <a:lnTo>
                      <a:pt x="203" y="127"/>
                    </a:lnTo>
                    <a:lnTo>
                      <a:pt x="240" y="127"/>
                    </a:lnTo>
                    <a:lnTo>
                      <a:pt x="240" y="139"/>
                    </a:lnTo>
                    <a:lnTo>
                      <a:pt x="265" y="139"/>
                    </a:lnTo>
                    <a:lnTo>
                      <a:pt x="265" y="163"/>
                    </a:lnTo>
                    <a:lnTo>
                      <a:pt x="277" y="163"/>
                    </a:lnTo>
                    <a:lnTo>
                      <a:pt x="277" y="175"/>
                    </a:lnTo>
                    <a:lnTo>
                      <a:pt x="265" y="175"/>
                    </a:lnTo>
                    <a:lnTo>
                      <a:pt x="265" y="198"/>
                    </a:lnTo>
                    <a:lnTo>
                      <a:pt x="252" y="198"/>
                    </a:lnTo>
                    <a:lnTo>
                      <a:pt x="252" y="243"/>
                    </a:lnTo>
                    <a:lnTo>
                      <a:pt x="203" y="243"/>
                    </a:lnTo>
                    <a:lnTo>
                      <a:pt x="203" y="255"/>
                    </a:lnTo>
                    <a:lnTo>
                      <a:pt x="190" y="255"/>
                    </a:lnTo>
                    <a:lnTo>
                      <a:pt x="190" y="291"/>
                    </a:lnTo>
                    <a:lnTo>
                      <a:pt x="177" y="291"/>
                    </a:lnTo>
                    <a:lnTo>
                      <a:pt x="177" y="313"/>
                    </a:lnTo>
                    <a:lnTo>
                      <a:pt x="190" y="313"/>
                    </a:lnTo>
                    <a:lnTo>
                      <a:pt x="190" y="336"/>
                    </a:lnTo>
                    <a:lnTo>
                      <a:pt x="203" y="336"/>
                    </a:lnTo>
                    <a:lnTo>
                      <a:pt x="203" y="348"/>
                    </a:lnTo>
                    <a:lnTo>
                      <a:pt x="215" y="348"/>
                    </a:lnTo>
                    <a:lnTo>
                      <a:pt x="215" y="395"/>
                    </a:lnTo>
                    <a:lnTo>
                      <a:pt x="190" y="395"/>
                    </a:lnTo>
                    <a:lnTo>
                      <a:pt x="190" y="418"/>
                    </a:lnTo>
                    <a:lnTo>
                      <a:pt x="163" y="418"/>
                    </a:lnTo>
                    <a:lnTo>
                      <a:pt x="163" y="429"/>
                    </a:lnTo>
                    <a:lnTo>
                      <a:pt x="126" y="429"/>
                    </a:lnTo>
                    <a:lnTo>
                      <a:pt x="126" y="418"/>
                    </a:lnTo>
                    <a:lnTo>
                      <a:pt x="102" y="418"/>
                    </a:lnTo>
                    <a:lnTo>
                      <a:pt x="102" y="406"/>
                    </a:lnTo>
                    <a:lnTo>
                      <a:pt x="89" y="406"/>
                    </a:lnTo>
                    <a:lnTo>
                      <a:pt x="89" y="395"/>
                    </a:lnTo>
                    <a:lnTo>
                      <a:pt x="76" y="395"/>
                    </a:lnTo>
                    <a:lnTo>
                      <a:pt x="76" y="325"/>
                    </a:lnTo>
                    <a:lnTo>
                      <a:pt x="64" y="325"/>
                    </a:lnTo>
                    <a:lnTo>
                      <a:pt x="64" y="301"/>
                    </a:lnTo>
                    <a:lnTo>
                      <a:pt x="49" y="301"/>
                    </a:lnTo>
                    <a:lnTo>
                      <a:pt x="49" y="268"/>
                    </a:lnTo>
                    <a:lnTo>
                      <a:pt x="36" y="268"/>
                    </a:lnTo>
                    <a:lnTo>
                      <a:pt x="36" y="255"/>
                    </a:lnTo>
                    <a:lnTo>
                      <a:pt x="24" y="255"/>
                    </a:lnTo>
                    <a:lnTo>
                      <a:pt x="24" y="243"/>
                    </a:lnTo>
                    <a:lnTo>
                      <a:pt x="12" y="243"/>
                    </a:lnTo>
                    <a:lnTo>
                      <a:pt x="12" y="232"/>
                    </a:lnTo>
                    <a:lnTo>
                      <a:pt x="0" y="232"/>
                    </a:lnTo>
                    <a:lnTo>
                      <a:pt x="0" y="209"/>
                    </a:lnTo>
                    <a:lnTo>
                      <a:pt x="12" y="209"/>
                    </a:lnTo>
                    <a:lnTo>
                      <a:pt x="12" y="198"/>
                    </a:lnTo>
                    <a:lnTo>
                      <a:pt x="24" y="198"/>
                    </a:lnTo>
                    <a:lnTo>
                      <a:pt x="24" y="186"/>
                    </a:lnTo>
                    <a:lnTo>
                      <a:pt x="36" y="186"/>
                    </a:lnTo>
                    <a:lnTo>
                      <a:pt x="36" y="175"/>
                    </a:lnTo>
                    <a:lnTo>
                      <a:pt x="49" y="175"/>
                    </a:lnTo>
                    <a:lnTo>
                      <a:pt x="49" y="163"/>
                    </a:lnTo>
                    <a:lnTo>
                      <a:pt x="64" y="163"/>
                    </a:lnTo>
                    <a:lnTo>
                      <a:pt x="64" y="150"/>
                    </a:lnTo>
                    <a:lnTo>
                      <a:pt x="76" y="150"/>
                    </a:lnTo>
                    <a:lnTo>
                      <a:pt x="76" y="139"/>
                    </a:lnTo>
                    <a:lnTo>
                      <a:pt x="89" y="139"/>
                    </a:lnTo>
                    <a:lnTo>
                      <a:pt x="89" y="127"/>
                    </a:lnTo>
                    <a:lnTo>
                      <a:pt x="102" y="127"/>
                    </a:lnTo>
                    <a:lnTo>
                      <a:pt x="102" y="105"/>
                    </a:lnTo>
                    <a:lnTo>
                      <a:pt x="113" y="105"/>
                    </a:lnTo>
                    <a:lnTo>
                      <a:pt x="113" y="48"/>
                    </a:lnTo>
                    <a:lnTo>
                      <a:pt x="126" y="48"/>
                    </a:lnTo>
                    <a:lnTo>
                      <a:pt x="126" y="23"/>
                    </a:lnTo>
                    <a:lnTo>
                      <a:pt x="138" y="23"/>
                    </a:lnTo>
                    <a:lnTo>
                      <a:pt x="138" y="12"/>
                    </a:lnTo>
                    <a:lnTo>
                      <a:pt x="151" y="12"/>
                    </a:lnTo>
                    <a:lnTo>
                      <a:pt x="151" y="0"/>
                    </a:lnTo>
                    <a:close/>
                  </a:path>
                </a:pathLst>
              </a:custGeom>
              <a:noFill/>
              <a:ln w="7938" cap="rnd" cmpd="sng">
                <a:solidFill>
                  <a:srgbClr val="C0C0C0"/>
                </a:solidFill>
                <a:miter lim="800000"/>
                <a:headEnd/>
                <a:tailEnd/>
              </a:ln>
            </p:spPr>
            <p:txBody>
              <a:bodyPr/>
              <a:lstStyle/>
              <a:p>
                <a:pPr>
                  <a:buClr>
                    <a:srgbClr val="000000"/>
                  </a:buClr>
                  <a:buSzPct val="100000"/>
                  <a:defRPr/>
                </a:pPr>
                <a:endParaRPr lang="zh-CN" altLang="en-US">
                  <a:latin typeface="+mj-lt"/>
                </a:endParaRPr>
              </a:p>
            </p:txBody>
          </p:sp>
        </p:grpSp>
        <p:grpSp>
          <p:nvGrpSpPr>
            <p:cNvPr id="60509" name="Group 112"/>
            <p:cNvGrpSpPr>
              <a:grpSpLocks/>
            </p:cNvGrpSpPr>
            <p:nvPr/>
          </p:nvGrpSpPr>
          <p:grpSpPr bwMode="auto">
            <a:xfrm>
              <a:off x="4017" y="1833"/>
              <a:ext cx="704" cy="414"/>
              <a:chOff x="0" y="0"/>
              <a:chExt cx="704" cy="414"/>
            </a:xfrm>
          </p:grpSpPr>
          <p:sp>
            <p:nvSpPr>
              <p:cNvPr id="28785" name="Freeform 113"/>
              <p:cNvSpPr>
                <a:spLocks/>
              </p:cNvSpPr>
              <p:nvPr/>
            </p:nvSpPr>
            <p:spPr bwMode="auto">
              <a:xfrm>
                <a:off x="0" y="0"/>
                <a:ext cx="704" cy="414"/>
              </a:xfrm>
              <a:custGeom>
                <a:avLst/>
                <a:gdLst>
                  <a:gd name="T0" fmla="*/ 0 w 704"/>
                  <a:gd name="T1" fmla="*/ 0 h 414"/>
                  <a:gd name="T2" fmla="*/ 704 w 704"/>
                  <a:gd name="T3" fmla="*/ 414 h 414"/>
                </a:gdLst>
                <a:ahLst/>
                <a:cxnLst>
                  <a:cxn ang="0">
                    <a:pos x="268" y="14"/>
                  </a:cxn>
                  <a:cxn ang="0">
                    <a:pos x="345" y="25"/>
                  </a:cxn>
                  <a:cxn ang="0">
                    <a:pos x="359" y="80"/>
                  </a:cxn>
                  <a:cxn ang="0">
                    <a:pos x="434" y="92"/>
                  </a:cxn>
                  <a:cxn ang="0">
                    <a:pos x="446" y="59"/>
                  </a:cxn>
                  <a:cxn ang="0">
                    <a:pos x="473" y="36"/>
                  </a:cxn>
                  <a:cxn ang="0">
                    <a:pos x="486" y="14"/>
                  </a:cxn>
                  <a:cxn ang="0">
                    <a:pos x="562" y="0"/>
                  </a:cxn>
                  <a:cxn ang="0">
                    <a:pos x="692" y="25"/>
                  </a:cxn>
                  <a:cxn ang="0">
                    <a:pos x="692" y="59"/>
                  </a:cxn>
                  <a:cxn ang="0">
                    <a:pos x="664" y="80"/>
                  </a:cxn>
                  <a:cxn ang="0">
                    <a:pos x="627" y="92"/>
                  </a:cxn>
                  <a:cxn ang="0">
                    <a:pos x="613" y="114"/>
                  </a:cxn>
                  <a:cxn ang="0">
                    <a:pos x="576" y="128"/>
                  </a:cxn>
                  <a:cxn ang="0">
                    <a:pos x="562" y="150"/>
                  </a:cxn>
                  <a:cxn ang="0">
                    <a:pos x="537" y="173"/>
                  </a:cxn>
                  <a:cxn ang="0">
                    <a:pos x="524" y="196"/>
                  </a:cxn>
                  <a:cxn ang="0">
                    <a:pos x="499" y="218"/>
                  </a:cxn>
                  <a:cxn ang="0">
                    <a:pos x="486" y="254"/>
                  </a:cxn>
                  <a:cxn ang="0">
                    <a:pos x="461" y="265"/>
                  </a:cxn>
                  <a:cxn ang="0">
                    <a:pos x="446" y="299"/>
                  </a:cxn>
                  <a:cxn ang="0">
                    <a:pos x="421" y="322"/>
                  </a:cxn>
                  <a:cxn ang="0">
                    <a:pos x="409" y="346"/>
                  </a:cxn>
                  <a:cxn ang="0">
                    <a:pos x="383" y="356"/>
                  </a:cxn>
                  <a:cxn ang="0">
                    <a:pos x="371" y="380"/>
                  </a:cxn>
                  <a:cxn ang="0">
                    <a:pos x="306" y="390"/>
                  </a:cxn>
                  <a:cxn ang="0">
                    <a:pos x="244" y="390"/>
                  </a:cxn>
                  <a:cxn ang="0">
                    <a:pos x="203" y="380"/>
                  </a:cxn>
                  <a:cxn ang="0">
                    <a:pos x="178" y="380"/>
                  </a:cxn>
                  <a:cxn ang="0">
                    <a:pos x="153" y="390"/>
                  </a:cxn>
                  <a:cxn ang="0">
                    <a:pos x="62" y="402"/>
                  </a:cxn>
                  <a:cxn ang="0">
                    <a:pos x="25" y="390"/>
                  </a:cxn>
                  <a:cxn ang="0">
                    <a:pos x="13" y="368"/>
                  </a:cxn>
                  <a:cxn ang="0">
                    <a:pos x="13" y="346"/>
                  </a:cxn>
                  <a:cxn ang="0">
                    <a:pos x="25" y="310"/>
                  </a:cxn>
                  <a:cxn ang="0">
                    <a:pos x="62" y="299"/>
                  </a:cxn>
                  <a:cxn ang="0">
                    <a:pos x="25" y="254"/>
                  </a:cxn>
                  <a:cxn ang="0">
                    <a:pos x="25" y="218"/>
                  </a:cxn>
                  <a:cxn ang="0">
                    <a:pos x="38" y="162"/>
                  </a:cxn>
                  <a:cxn ang="0">
                    <a:pos x="62" y="140"/>
                  </a:cxn>
                  <a:cxn ang="0">
                    <a:pos x="75" y="104"/>
                  </a:cxn>
                  <a:cxn ang="0">
                    <a:pos x="103" y="80"/>
                  </a:cxn>
                  <a:cxn ang="0">
                    <a:pos x="115" y="59"/>
                  </a:cxn>
                  <a:cxn ang="0">
                    <a:pos x="165" y="48"/>
                  </a:cxn>
                  <a:cxn ang="0">
                    <a:pos x="192" y="25"/>
                  </a:cxn>
                  <a:cxn ang="0">
                    <a:pos x="244" y="14"/>
                  </a:cxn>
                </a:cxnLst>
                <a:rect l="T0" t="T1" r="T2" b="T3"/>
                <a:pathLst>
                  <a:path w="704" h="414">
                    <a:moveTo>
                      <a:pt x="244" y="0"/>
                    </a:moveTo>
                    <a:lnTo>
                      <a:pt x="268" y="0"/>
                    </a:lnTo>
                    <a:lnTo>
                      <a:pt x="268" y="14"/>
                    </a:lnTo>
                    <a:lnTo>
                      <a:pt x="334" y="14"/>
                    </a:lnTo>
                    <a:lnTo>
                      <a:pt x="334" y="25"/>
                    </a:lnTo>
                    <a:lnTo>
                      <a:pt x="345" y="25"/>
                    </a:lnTo>
                    <a:lnTo>
                      <a:pt x="345" y="48"/>
                    </a:lnTo>
                    <a:lnTo>
                      <a:pt x="359" y="48"/>
                    </a:lnTo>
                    <a:lnTo>
                      <a:pt x="359" y="80"/>
                    </a:lnTo>
                    <a:lnTo>
                      <a:pt x="371" y="80"/>
                    </a:lnTo>
                    <a:lnTo>
                      <a:pt x="371" y="92"/>
                    </a:lnTo>
                    <a:lnTo>
                      <a:pt x="434" y="92"/>
                    </a:lnTo>
                    <a:lnTo>
                      <a:pt x="434" y="80"/>
                    </a:lnTo>
                    <a:lnTo>
                      <a:pt x="446" y="80"/>
                    </a:lnTo>
                    <a:lnTo>
                      <a:pt x="446" y="59"/>
                    </a:lnTo>
                    <a:lnTo>
                      <a:pt x="461" y="59"/>
                    </a:lnTo>
                    <a:lnTo>
                      <a:pt x="461" y="36"/>
                    </a:lnTo>
                    <a:lnTo>
                      <a:pt x="473" y="36"/>
                    </a:lnTo>
                    <a:lnTo>
                      <a:pt x="473" y="25"/>
                    </a:lnTo>
                    <a:lnTo>
                      <a:pt x="486" y="25"/>
                    </a:lnTo>
                    <a:lnTo>
                      <a:pt x="486" y="14"/>
                    </a:lnTo>
                    <a:lnTo>
                      <a:pt x="512" y="14"/>
                    </a:lnTo>
                    <a:lnTo>
                      <a:pt x="512" y="0"/>
                    </a:lnTo>
                    <a:lnTo>
                      <a:pt x="562" y="0"/>
                    </a:lnTo>
                    <a:lnTo>
                      <a:pt x="562" y="14"/>
                    </a:lnTo>
                    <a:lnTo>
                      <a:pt x="692" y="14"/>
                    </a:lnTo>
                    <a:lnTo>
                      <a:pt x="692" y="25"/>
                    </a:lnTo>
                    <a:lnTo>
                      <a:pt x="704" y="25"/>
                    </a:lnTo>
                    <a:lnTo>
                      <a:pt x="704" y="59"/>
                    </a:lnTo>
                    <a:lnTo>
                      <a:pt x="692" y="59"/>
                    </a:lnTo>
                    <a:lnTo>
                      <a:pt x="692" y="69"/>
                    </a:lnTo>
                    <a:lnTo>
                      <a:pt x="664" y="69"/>
                    </a:lnTo>
                    <a:lnTo>
                      <a:pt x="664" y="80"/>
                    </a:lnTo>
                    <a:lnTo>
                      <a:pt x="640" y="80"/>
                    </a:lnTo>
                    <a:lnTo>
                      <a:pt x="640" y="92"/>
                    </a:lnTo>
                    <a:lnTo>
                      <a:pt x="627" y="92"/>
                    </a:lnTo>
                    <a:lnTo>
                      <a:pt x="627" y="104"/>
                    </a:lnTo>
                    <a:lnTo>
                      <a:pt x="613" y="104"/>
                    </a:lnTo>
                    <a:lnTo>
                      <a:pt x="613" y="114"/>
                    </a:lnTo>
                    <a:lnTo>
                      <a:pt x="589" y="114"/>
                    </a:lnTo>
                    <a:lnTo>
                      <a:pt x="589" y="128"/>
                    </a:lnTo>
                    <a:lnTo>
                      <a:pt x="576" y="128"/>
                    </a:lnTo>
                    <a:lnTo>
                      <a:pt x="576" y="140"/>
                    </a:lnTo>
                    <a:lnTo>
                      <a:pt x="562" y="140"/>
                    </a:lnTo>
                    <a:lnTo>
                      <a:pt x="562" y="150"/>
                    </a:lnTo>
                    <a:lnTo>
                      <a:pt x="548" y="150"/>
                    </a:lnTo>
                    <a:lnTo>
                      <a:pt x="548" y="173"/>
                    </a:lnTo>
                    <a:lnTo>
                      <a:pt x="537" y="173"/>
                    </a:lnTo>
                    <a:lnTo>
                      <a:pt x="537" y="185"/>
                    </a:lnTo>
                    <a:lnTo>
                      <a:pt x="524" y="185"/>
                    </a:lnTo>
                    <a:lnTo>
                      <a:pt x="524" y="196"/>
                    </a:lnTo>
                    <a:lnTo>
                      <a:pt x="512" y="196"/>
                    </a:lnTo>
                    <a:lnTo>
                      <a:pt x="512" y="218"/>
                    </a:lnTo>
                    <a:lnTo>
                      <a:pt x="499" y="218"/>
                    </a:lnTo>
                    <a:lnTo>
                      <a:pt x="499" y="242"/>
                    </a:lnTo>
                    <a:lnTo>
                      <a:pt x="486" y="242"/>
                    </a:lnTo>
                    <a:lnTo>
                      <a:pt x="486" y="254"/>
                    </a:lnTo>
                    <a:lnTo>
                      <a:pt x="473" y="254"/>
                    </a:lnTo>
                    <a:lnTo>
                      <a:pt x="473" y="265"/>
                    </a:lnTo>
                    <a:lnTo>
                      <a:pt x="461" y="265"/>
                    </a:lnTo>
                    <a:lnTo>
                      <a:pt x="461" y="276"/>
                    </a:lnTo>
                    <a:lnTo>
                      <a:pt x="446" y="276"/>
                    </a:lnTo>
                    <a:lnTo>
                      <a:pt x="446" y="299"/>
                    </a:lnTo>
                    <a:lnTo>
                      <a:pt x="434" y="299"/>
                    </a:lnTo>
                    <a:lnTo>
                      <a:pt x="434" y="322"/>
                    </a:lnTo>
                    <a:lnTo>
                      <a:pt x="421" y="322"/>
                    </a:lnTo>
                    <a:lnTo>
                      <a:pt x="421" y="333"/>
                    </a:lnTo>
                    <a:lnTo>
                      <a:pt x="409" y="333"/>
                    </a:lnTo>
                    <a:lnTo>
                      <a:pt x="409" y="346"/>
                    </a:lnTo>
                    <a:lnTo>
                      <a:pt x="396" y="346"/>
                    </a:lnTo>
                    <a:lnTo>
                      <a:pt x="396" y="356"/>
                    </a:lnTo>
                    <a:lnTo>
                      <a:pt x="383" y="356"/>
                    </a:lnTo>
                    <a:lnTo>
                      <a:pt x="383" y="368"/>
                    </a:lnTo>
                    <a:lnTo>
                      <a:pt x="371" y="368"/>
                    </a:lnTo>
                    <a:lnTo>
                      <a:pt x="371" y="380"/>
                    </a:lnTo>
                    <a:lnTo>
                      <a:pt x="359" y="380"/>
                    </a:lnTo>
                    <a:lnTo>
                      <a:pt x="359" y="390"/>
                    </a:lnTo>
                    <a:lnTo>
                      <a:pt x="306" y="390"/>
                    </a:lnTo>
                    <a:lnTo>
                      <a:pt x="306" y="402"/>
                    </a:lnTo>
                    <a:lnTo>
                      <a:pt x="244" y="402"/>
                    </a:lnTo>
                    <a:lnTo>
                      <a:pt x="244" y="390"/>
                    </a:lnTo>
                    <a:lnTo>
                      <a:pt x="230" y="390"/>
                    </a:lnTo>
                    <a:lnTo>
                      <a:pt x="230" y="380"/>
                    </a:lnTo>
                    <a:lnTo>
                      <a:pt x="203" y="380"/>
                    </a:lnTo>
                    <a:lnTo>
                      <a:pt x="203" y="368"/>
                    </a:lnTo>
                    <a:lnTo>
                      <a:pt x="178" y="368"/>
                    </a:lnTo>
                    <a:lnTo>
                      <a:pt x="178" y="380"/>
                    </a:lnTo>
                    <a:lnTo>
                      <a:pt x="165" y="380"/>
                    </a:lnTo>
                    <a:lnTo>
                      <a:pt x="165" y="390"/>
                    </a:lnTo>
                    <a:lnTo>
                      <a:pt x="153" y="390"/>
                    </a:lnTo>
                    <a:lnTo>
                      <a:pt x="153" y="414"/>
                    </a:lnTo>
                    <a:lnTo>
                      <a:pt x="62" y="414"/>
                    </a:lnTo>
                    <a:lnTo>
                      <a:pt x="62" y="402"/>
                    </a:lnTo>
                    <a:lnTo>
                      <a:pt x="38" y="402"/>
                    </a:lnTo>
                    <a:lnTo>
                      <a:pt x="38" y="390"/>
                    </a:lnTo>
                    <a:lnTo>
                      <a:pt x="25" y="390"/>
                    </a:lnTo>
                    <a:lnTo>
                      <a:pt x="25" y="380"/>
                    </a:lnTo>
                    <a:lnTo>
                      <a:pt x="13" y="380"/>
                    </a:lnTo>
                    <a:lnTo>
                      <a:pt x="13" y="368"/>
                    </a:lnTo>
                    <a:lnTo>
                      <a:pt x="0" y="368"/>
                    </a:lnTo>
                    <a:lnTo>
                      <a:pt x="0" y="346"/>
                    </a:lnTo>
                    <a:lnTo>
                      <a:pt x="13" y="346"/>
                    </a:lnTo>
                    <a:lnTo>
                      <a:pt x="13" y="322"/>
                    </a:lnTo>
                    <a:lnTo>
                      <a:pt x="25" y="322"/>
                    </a:lnTo>
                    <a:lnTo>
                      <a:pt x="25" y="310"/>
                    </a:lnTo>
                    <a:lnTo>
                      <a:pt x="38" y="310"/>
                    </a:lnTo>
                    <a:lnTo>
                      <a:pt x="38" y="299"/>
                    </a:lnTo>
                    <a:lnTo>
                      <a:pt x="62" y="299"/>
                    </a:lnTo>
                    <a:lnTo>
                      <a:pt x="62" y="265"/>
                    </a:lnTo>
                    <a:lnTo>
                      <a:pt x="25" y="265"/>
                    </a:lnTo>
                    <a:lnTo>
                      <a:pt x="25" y="254"/>
                    </a:lnTo>
                    <a:lnTo>
                      <a:pt x="13" y="254"/>
                    </a:lnTo>
                    <a:lnTo>
                      <a:pt x="13" y="218"/>
                    </a:lnTo>
                    <a:lnTo>
                      <a:pt x="25" y="218"/>
                    </a:lnTo>
                    <a:lnTo>
                      <a:pt x="25" y="185"/>
                    </a:lnTo>
                    <a:lnTo>
                      <a:pt x="38" y="185"/>
                    </a:lnTo>
                    <a:lnTo>
                      <a:pt x="38" y="162"/>
                    </a:lnTo>
                    <a:lnTo>
                      <a:pt x="51" y="162"/>
                    </a:lnTo>
                    <a:lnTo>
                      <a:pt x="51" y="140"/>
                    </a:lnTo>
                    <a:lnTo>
                      <a:pt x="62" y="140"/>
                    </a:lnTo>
                    <a:lnTo>
                      <a:pt x="62" y="114"/>
                    </a:lnTo>
                    <a:lnTo>
                      <a:pt x="75" y="114"/>
                    </a:lnTo>
                    <a:lnTo>
                      <a:pt x="75" y="104"/>
                    </a:lnTo>
                    <a:lnTo>
                      <a:pt x="91" y="104"/>
                    </a:lnTo>
                    <a:lnTo>
                      <a:pt x="91" y="80"/>
                    </a:lnTo>
                    <a:lnTo>
                      <a:pt x="103" y="80"/>
                    </a:lnTo>
                    <a:lnTo>
                      <a:pt x="103" y="69"/>
                    </a:lnTo>
                    <a:lnTo>
                      <a:pt x="115" y="69"/>
                    </a:lnTo>
                    <a:lnTo>
                      <a:pt x="115" y="59"/>
                    </a:lnTo>
                    <a:lnTo>
                      <a:pt x="141" y="59"/>
                    </a:lnTo>
                    <a:lnTo>
                      <a:pt x="141" y="48"/>
                    </a:lnTo>
                    <a:lnTo>
                      <a:pt x="165" y="48"/>
                    </a:lnTo>
                    <a:lnTo>
                      <a:pt x="165" y="36"/>
                    </a:lnTo>
                    <a:lnTo>
                      <a:pt x="192" y="36"/>
                    </a:lnTo>
                    <a:lnTo>
                      <a:pt x="192" y="25"/>
                    </a:lnTo>
                    <a:lnTo>
                      <a:pt x="213" y="14"/>
                    </a:lnTo>
                    <a:lnTo>
                      <a:pt x="218" y="14"/>
                    </a:lnTo>
                    <a:lnTo>
                      <a:pt x="244" y="14"/>
                    </a:lnTo>
                    <a:lnTo>
                      <a:pt x="244"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786" name="Freeform 114"/>
              <p:cNvSpPr>
                <a:spLocks/>
              </p:cNvSpPr>
              <p:nvPr/>
            </p:nvSpPr>
            <p:spPr bwMode="auto">
              <a:xfrm>
                <a:off x="0" y="0"/>
                <a:ext cx="704" cy="414"/>
              </a:xfrm>
              <a:custGeom>
                <a:avLst/>
                <a:gdLst>
                  <a:gd name="T0" fmla="*/ 0 w 704"/>
                  <a:gd name="T1" fmla="*/ 0 h 414"/>
                  <a:gd name="T2" fmla="*/ 704 w 704"/>
                  <a:gd name="T3" fmla="*/ 414 h 414"/>
                </a:gdLst>
                <a:ahLst/>
                <a:cxnLst>
                  <a:cxn ang="0">
                    <a:pos x="268" y="14"/>
                  </a:cxn>
                  <a:cxn ang="0">
                    <a:pos x="345" y="25"/>
                  </a:cxn>
                  <a:cxn ang="0">
                    <a:pos x="359" y="80"/>
                  </a:cxn>
                  <a:cxn ang="0">
                    <a:pos x="434" y="92"/>
                  </a:cxn>
                  <a:cxn ang="0">
                    <a:pos x="446" y="59"/>
                  </a:cxn>
                  <a:cxn ang="0">
                    <a:pos x="473" y="36"/>
                  </a:cxn>
                  <a:cxn ang="0">
                    <a:pos x="486" y="14"/>
                  </a:cxn>
                  <a:cxn ang="0">
                    <a:pos x="562" y="0"/>
                  </a:cxn>
                  <a:cxn ang="0">
                    <a:pos x="692" y="25"/>
                  </a:cxn>
                  <a:cxn ang="0">
                    <a:pos x="692" y="59"/>
                  </a:cxn>
                  <a:cxn ang="0">
                    <a:pos x="664" y="80"/>
                  </a:cxn>
                  <a:cxn ang="0">
                    <a:pos x="627" y="92"/>
                  </a:cxn>
                  <a:cxn ang="0">
                    <a:pos x="613" y="114"/>
                  </a:cxn>
                  <a:cxn ang="0">
                    <a:pos x="576" y="128"/>
                  </a:cxn>
                  <a:cxn ang="0">
                    <a:pos x="562" y="150"/>
                  </a:cxn>
                  <a:cxn ang="0">
                    <a:pos x="537" y="173"/>
                  </a:cxn>
                  <a:cxn ang="0">
                    <a:pos x="524" y="196"/>
                  </a:cxn>
                  <a:cxn ang="0">
                    <a:pos x="499" y="218"/>
                  </a:cxn>
                  <a:cxn ang="0">
                    <a:pos x="486" y="254"/>
                  </a:cxn>
                  <a:cxn ang="0">
                    <a:pos x="461" y="265"/>
                  </a:cxn>
                  <a:cxn ang="0">
                    <a:pos x="446" y="299"/>
                  </a:cxn>
                  <a:cxn ang="0">
                    <a:pos x="421" y="322"/>
                  </a:cxn>
                  <a:cxn ang="0">
                    <a:pos x="409" y="346"/>
                  </a:cxn>
                  <a:cxn ang="0">
                    <a:pos x="383" y="356"/>
                  </a:cxn>
                  <a:cxn ang="0">
                    <a:pos x="371" y="380"/>
                  </a:cxn>
                  <a:cxn ang="0">
                    <a:pos x="306" y="390"/>
                  </a:cxn>
                  <a:cxn ang="0">
                    <a:pos x="244" y="390"/>
                  </a:cxn>
                  <a:cxn ang="0">
                    <a:pos x="203" y="380"/>
                  </a:cxn>
                  <a:cxn ang="0">
                    <a:pos x="178" y="380"/>
                  </a:cxn>
                  <a:cxn ang="0">
                    <a:pos x="153" y="390"/>
                  </a:cxn>
                  <a:cxn ang="0">
                    <a:pos x="62" y="402"/>
                  </a:cxn>
                  <a:cxn ang="0">
                    <a:pos x="25" y="390"/>
                  </a:cxn>
                  <a:cxn ang="0">
                    <a:pos x="13" y="368"/>
                  </a:cxn>
                  <a:cxn ang="0">
                    <a:pos x="13" y="346"/>
                  </a:cxn>
                  <a:cxn ang="0">
                    <a:pos x="25" y="310"/>
                  </a:cxn>
                  <a:cxn ang="0">
                    <a:pos x="62" y="299"/>
                  </a:cxn>
                  <a:cxn ang="0">
                    <a:pos x="25" y="254"/>
                  </a:cxn>
                  <a:cxn ang="0">
                    <a:pos x="25" y="218"/>
                  </a:cxn>
                  <a:cxn ang="0">
                    <a:pos x="38" y="162"/>
                  </a:cxn>
                  <a:cxn ang="0">
                    <a:pos x="62" y="140"/>
                  </a:cxn>
                  <a:cxn ang="0">
                    <a:pos x="75" y="104"/>
                  </a:cxn>
                  <a:cxn ang="0">
                    <a:pos x="103" y="80"/>
                  </a:cxn>
                  <a:cxn ang="0">
                    <a:pos x="115" y="59"/>
                  </a:cxn>
                  <a:cxn ang="0">
                    <a:pos x="165" y="48"/>
                  </a:cxn>
                  <a:cxn ang="0">
                    <a:pos x="192" y="25"/>
                  </a:cxn>
                  <a:cxn ang="0">
                    <a:pos x="244" y="14"/>
                  </a:cxn>
                </a:cxnLst>
                <a:rect l="T0" t="T1" r="T2" b="T3"/>
                <a:pathLst>
                  <a:path w="704" h="414">
                    <a:moveTo>
                      <a:pt x="244" y="0"/>
                    </a:moveTo>
                    <a:lnTo>
                      <a:pt x="268" y="0"/>
                    </a:lnTo>
                    <a:lnTo>
                      <a:pt x="268" y="14"/>
                    </a:lnTo>
                    <a:lnTo>
                      <a:pt x="334" y="14"/>
                    </a:lnTo>
                    <a:lnTo>
                      <a:pt x="334" y="25"/>
                    </a:lnTo>
                    <a:lnTo>
                      <a:pt x="345" y="25"/>
                    </a:lnTo>
                    <a:lnTo>
                      <a:pt x="345" y="48"/>
                    </a:lnTo>
                    <a:lnTo>
                      <a:pt x="359" y="48"/>
                    </a:lnTo>
                    <a:lnTo>
                      <a:pt x="359" y="80"/>
                    </a:lnTo>
                    <a:lnTo>
                      <a:pt x="371" y="80"/>
                    </a:lnTo>
                    <a:lnTo>
                      <a:pt x="371" y="92"/>
                    </a:lnTo>
                    <a:lnTo>
                      <a:pt x="434" y="92"/>
                    </a:lnTo>
                    <a:lnTo>
                      <a:pt x="434" y="80"/>
                    </a:lnTo>
                    <a:lnTo>
                      <a:pt x="446" y="80"/>
                    </a:lnTo>
                    <a:lnTo>
                      <a:pt x="446" y="59"/>
                    </a:lnTo>
                    <a:lnTo>
                      <a:pt x="461" y="59"/>
                    </a:lnTo>
                    <a:lnTo>
                      <a:pt x="461" y="36"/>
                    </a:lnTo>
                    <a:lnTo>
                      <a:pt x="473" y="36"/>
                    </a:lnTo>
                    <a:lnTo>
                      <a:pt x="473" y="25"/>
                    </a:lnTo>
                    <a:lnTo>
                      <a:pt x="486" y="25"/>
                    </a:lnTo>
                    <a:lnTo>
                      <a:pt x="486" y="14"/>
                    </a:lnTo>
                    <a:lnTo>
                      <a:pt x="512" y="14"/>
                    </a:lnTo>
                    <a:lnTo>
                      <a:pt x="512" y="0"/>
                    </a:lnTo>
                    <a:lnTo>
                      <a:pt x="562" y="0"/>
                    </a:lnTo>
                    <a:lnTo>
                      <a:pt x="562" y="14"/>
                    </a:lnTo>
                    <a:lnTo>
                      <a:pt x="692" y="14"/>
                    </a:lnTo>
                    <a:lnTo>
                      <a:pt x="692" y="25"/>
                    </a:lnTo>
                    <a:lnTo>
                      <a:pt x="704" y="25"/>
                    </a:lnTo>
                    <a:lnTo>
                      <a:pt x="704" y="59"/>
                    </a:lnTo>
                    <a:lnTo>
                      <a:pt x="692" y="59"/>
                    </a:lnTo>
                    <a:lnTo>
                      <a:pt x="692" y="69"/>
                    </a:lnTo>
                    <a:lnTo>
                      <a:pt x="664" y="69"/>
                    </a:lnTo>
                    <a:lnTo>
                      <a:pt x="664" y="80"/>
                    </a:lnTo>
                    <a:lnTo>
                      <a:pt x="640" y="80"/>
                    </a:lnTo>
                    <a:lnTo>
                      <a:pt x="640" y="92"/>
                    </a:lnTo>
                    <a:lnTo>
                      <a:pt x="627" y="92"/>
                    </a:lnTo>
                    <a:lnTo>
                      <a:pt x="627" y="104"/>
                    </a:lnTo>
                    <a:lnTo>
                      <a:pt x="613" y="104"/>
                    </a:lnTo>
                    <a:lnTo>
                      <a:pt x="613" y="114"/>
                    </a:lnTo>
                    <a:lnTo>
                      <a:pt x="589" y="114"/>
                    </a:lnTo>
                    <a:lnTo>
                      <a:pt x="589" y="128"/>
                    </a:lnTo>
                    <a:lnTo>
                      <a:pt x="576" y="128"/>
                    </a:lnTo>
                    <a:lnTo>
                      <a:pt x="576" y="140"/>
                    </a:lnTo>
                    <a:lnTo>
                      <a:pt x="562" y="140"/>
                    </a:lnTo>
                    <a:lnTo>
                      <a:pt x="562" y="150"/>
                    </a:lnTo>
                    <a:lnTo>
                      <a:pt x="548" y="150"/>
                    </a:lnTo>
                    <a:lnTo>
                      <a:pt x="548" y="173"/>
                    </a:lnTo>
                    <a:lnTo>
                      <a:pt x="537" y="173"/>
                    </a:lnTo>
                    <a:lnTo>
                      <a:pt x="537" y="185"/>
                    </a:lnTo>
                    <a:lnTo>
                      <a:pt x="524" y="185"/>
                    </a:lnTo>
                    <a:lnTo>
                      <a:pt x="524" y="196"/>
                    </a:lnTo>
                    <a:lnTo>
                      <a:pt x="512" y="196"/>
                    </a:lnTo>
                    <a:lnTo>
                      <a:pt x="512" y="218"/>
                    </a:lnTo>
                    <a:lnTo>
                      <a:pt x="499" y="218"/>
                    </a:lnTo>
                    <a:lnTo>
                      <a:pt x="499" y="242"/>
                    </a:lnTo>
                    <a:lnTo>
                      <a:pt x="486" y="242"/>
                    </a:lnTo>
                    <a:lnTo>
                      <a:pt x="486" y="254"/>
                    </a:lnTo>
                    <a:lnTo>
                      <a:pt x="473" y="254"/>
                    </a:lnTo>
                    <a:lnTo>
                      <a:pt x="473" y="265"/>
                    </a:lnTo>
                    <a:lnTo>
                      <a:pt x="461" y="265"/>
                    </a:lnTo>
                    <a:lnTo>
                      <a:pt x="461" y="276"/>
                    </a:lnTo>
                    <a:lnTo>
                      <a:pt x="446" y="276"/>
                    </a:lnTo>
                    <a:lnTo>
                      <a:pt x="446" y="299"/>
                    </a:lnTo>
                    <a:lnTo>
                      <a:pt x="434" y="299"/>
                    </a:lnTo>
                    <a:lnTo>
                      <a:pt x="434" y="322"/>
                    </a:lnTo>
                    <a:lnTo>
                      <a:pt x="421" y="322"/>
                    </a:lnTo>
                    <a:lnTo>
                      <a:pt x="421" y="333"/>
                    </a:lnTo>
                    <a:lnTo>
                      <a:pt x="409" y="333"/>
                    </a:lnTo>
                    <a:lnTo>
                      <a:pt x="409" y="346"/>
                    </a:lnTo>
                    <a:lnTo>
                      <a:pt x="396" y="346"/>
                    </a:lnTo>
                    <a:lnTo>
                      <a:pt x="396" y="356"/>
                    </a:lnTo>
                    <a:lnTo>
                      <a:pt x="383" y="356"/>
                    </a:lnTo>
                    <a:lnTo>
                      <a:pt x="383" y="368"/>
                    </a:lnTo>
                    <a:lnTo>
                      <a:pt x="371" y="368"/>
                    </a:lnTo>
                    <a:lnTo>
                      <a:pt x="371" y="380"/>
                    </a:lnTo>
                    <a:lnTo>
                      <a:pt x="359" y="380"/>
                    </a:lnTo>
                    <a:lnTo>
                      <a:pt x="359" y="390"/>
                    </a:lnTo>
                    <a:lnTo>
                      <a:pt x="306" y="390"/>
                    </a:lnTo>
                    <a:lnTo>
                      <a:pt x="306" y="402"/>
                    </a:lnTo>
                    <a:lnTo>
                      <a:pt x="244" y="402"/>
                    </a:lnTo>
                    <a:lnTo>
                      <a:pt x="244" y="390"/>
                    </a:lnTo>
                    <a:lnTo>
                      <a:pt x="230" y="390"/>
                    </a:lnTo>
                    <a:lnTo>
                      <a:pt x="230" y="380"/>
                    </a:lnTo>
                    <a:lnTo>
                      <a:pt x="203" y="380"/>
                    </a:lnTo>
                    <a:lnTo>
                      <a:pt x="203" y="368"/>
                    </a:lnTo>
                    <a:lnTo>
                      <a:pt x="178" y="368"/>
                    </a:lnTo>
                    <a:lnTo>
                      <a:pt x="178" y="380"/>
                    </a:lnTo>
                    <a:lnTo>
                      <a:pt x="165" y="380"/>
                    </a:lnTo>
                    <a:lnTo>
                      <a:pt x="165" y="390"/>
                    </a:lnTo>
                    <a:lnTo>
                      <a:pt x="153" y="390"/>
                    </a:lnTo>
                    <a:lnTo>
                      <a:pt x="153" y="414"/>
                    </a:lnTo>
                    <a:lnTo>
                      <a:pt x="62" y="414"/>
                    </a:lnTo>
                    <a:lnTo>
                      <a:pt x="62" y="402"/>
                    </a:lnTo>
                    <a:lnTo>
                      <a:pt x="38" y="402"/>
                    </a:lnTo>
                    <a:lnTo>
                      <a:pt x="38" y="390"/>
                    </a:lnTo>
                    <a:lnTo>
                      <a:pt x="25" y="390"/>
                    </a:lnTo>
                    <a:lnTo>
                      <a:pt x="25" y="380"/>
                    </a:lnTo>
                    <a:lnTo>
                      <a:pt x="13" y="380"/>
                    </a:lnTo>
                    <a:lnTo>
                      <a:pt x="13" y="368"/>
                    </a:lnTo>
                    <a:lnTo>
                      <a:pt x="0" y="368"/>
                    </a:lnTo>
                    <a:lnTo>
                      <a:pt x="0" y="346"/>
                    </a:lnTo>
                    <a:lnTo>
                      <a:pt x="13" y="346"/>
                    </a:lnTo>
                    <a:lnTo>
                      <a:pt x="13" y="322"/>
                    </a:lnTo>
                    <a:lnTo>
                      <a:pt x="25" y="322"/>
                    </a:lnTo>
                    <a:lnTo>
                      <a:pt x="25" y="310"/>
                    </a:lnTo>
                    <a:lnTo>
                      <a:pt x="38" y="310"/>
                    </a:lnTo>
                    <a:lnTo>
                      <a:pt x="38" y="299"/>
                    </a:lnTo>
                    <a:lnTo>
                      <a:pt x="62" y="299"/>
                    </a:lnTo>
                    <a:lnTo>
                      <a:pt x="62" y="265"/>
                    </a:lnTo>
                    <a:lnTo>
                      <a:pt x="25" y="265"/>
                    </a:lnTo>
                    <a:lnTo>
                      <a:pt x="25" y="254"/>
                    </a:lnTo>
                    <a:lnTo>
                      <a:pt x="13" y="254"/>
                    </a:lnTo>
                    <a:lnTo>
                      <a:pt x="13" y="218"/>
                    </a:lnTo>
                    <a:lnTo>
                      <a:pt x="25" y="218"/>
                    </a:lnTo>
                    <a:lnTo>
                      <a:pt x="25" y="185"/>
                    </a:lnTo>
                    <a:lnTo>
                      <a:pt x="38" y="185"/>
                    </a:lnTo>
                    <a:lnTo>
                      <a:pt x="38" y="162"/>
                    </a:lnTo>
                    <a:lnTo>
                      <a:pt x="51" y="162"/>
                    </a:lnTo>
                    <a:lnTo>
                      <a:pt x="51" y="140"/>
                    </a:lnTo>
                    <a:lnTo>
                      <a:pt x="62" y="140"/>
                    </a:lnTo>
                    <a:lnTo>
                      <a:pt x="62" y="114"/>
                    </a:lnTo>
                    <a:lnTo>
                      <a:pt x="75" y="114"/>
                    </a:lnTo>
                    <a:lnTo>
                      <a:pt x="75" y="104"/>
                    </a:lnTo>
                    <a:lnTo>
                      <a:pt x="91" y="104"/>
                    </a:lnTo>
                    <a:lnTo>
                      <a:pt x="91" y="80"/>
                    </a:lnTo>
                    <a:lnTo>
                      <a:pt x="103" y="80"/>
                    </a:lnTo>
                    <a:lnTo>
                      <a:pt x="103" y="69"/>
                    </a:lnTo>
                    <a:lnTo>
                      <a:pt x="115" y="69"/>
                    </a:lnTo>
                    <a:lnTo>
                      <a:pt x="115" y="59"/>
                    </a:lnTo>
                    <a:lnTo>
                      <a:pt x="141" y="59"/>
                    </a:lnTo>
                    <a:lnTo>
                      <a:pt x="141" y="48"/>
                    </a:lnTo>
                    <a:lnTo>
                      <a:pt x="165" y="48"/>
                    </a:lnTo>
                    <a:lnTo>
                      <a:pt x="165" y="36"/>
                    </a:lnTo>
                    <a:lnTo>
                      <a:pt x="192" y="36"/>
                    </a:lnTo>
                    <a:lnTo>
                      <a:pt x="192" y="25"/>
                    </a:lnTo>
                    <a:lnTo>
                      <a:pt x="213" y="14"/>
                    </a:lnTo>
                    <a:lnTo>
                      <a:pt x="218" y="14"/>
                    </a:lnTo>
                    <a:lnTo>
                      <a:pt x="244" y="14"/>
                    </a:lnTo>
                    <a:lnTo>
                      <a:pt x="244"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10" name="Group 115"/>
            <p:cNvGrpSpPr>
              <a:grpSpLocks/>
            </p:cNvGrpSpPr>
            <p:nvPr/>
          </p:nvGrpSpPr>
          <p:grpSpPr bwMode="auto">
            <a:xfrm>
              <a:off x="259" y="2018"/>
              <a:ext cx="2114" cy="1025"/>
              <a:chOff x="0" y="0"/>
              <a:chExt cx="2114" cy="1025"/>
            </a:xfrm>
          </p:grpSpPr>
          <p:sp>
            <p:nvSpPr>
              <p:cNvPr id="28788" name="Freeform 116"/>
              <p:cNvSpPr>
                <a:spLocks/>
              </p:cNvSpPr>
              <p:nvPr/>
            </p:nvSpPr>
            <p:spPr bwMode="auto">
              <a:xfrm>
                <a:off x="0" y="0"/>
                <a:ext cx="2114" cy="1025"/>
              </a:xfrm>
              <a:custGeom>
                <a:avLst/>
                <a:gdLst>
                  <a:gd name="T0" fmla="*/ 0 w 2114"/>
                  <a:gd name="T1" fmla="*/ 0 h 1025"/>
                  <a:gd name="T2" fmla="*/ 2114 w 2114"/>
                  <a:gd name="T3" fmla="*/ 1025 h 1025"/>
                </a:gdLst>
                <a:ahLst/>
                <a:cxnLst>
                  <a:cxn ang="0">
                    <a:pos x="369" y="22"/>
                  </a:cxn>
                  <a:cxn ang="0">
                    <a:pos x="536" y="11"/>
                  </a:cxn>
                  <a:cxn ang="0">
                    <a:pos x="611" y="47"/>
                  </a:cxn>
                  <a:cxn ang="0">
                    <a:pos x="840" y="34"/>
                  </a:cxn>
                  <a:cxn ang="0">
                    <a:pos x="1082" y="0"/>
                  </a:cxn>
                  <a:cxn ang="0">
                    <a:pos x="1160" y="34"/>
                  </a:cxn>
                  <a:cxn ang="0">
                    <a:pos x="1209" y="81"/>
                  </a:cxn>
                  <a:cxn ang="0">
                    <a:pos x="1197" y="149"/>
                  </a:cxn>
                  <a:cxn ang="0">
                    <a:pos x="1160" y="241"/>
                  </a:cxn>
                  <a:cxn ang="0">
                    <a:pos x="1197" y="311"/>
                  </a:cxn>
                  <a:cxn ang="0">
                    <a:pos x="1236" y="381"/>
                  </a:cxn>
                  <a:cxn ang="0">
                    <a:pos x="1351" y="426"/>
                  </a:cxn>
                  <a:cxn ang="0">
                    <a:pos x="1426" y="460"/>
                  </a:cxn>
                  <a:cxn ang="0">
                    <a:pos x="1618" y="496"/>
                  </a:cxn>
                  <a:cxn ang="0">
                    <a:pos x="1708" y="530"/>
                  </a:cxn>
                  <a:cxn ang="0">
                    <a:pos x="1757" y="575"/>
                  </a:cxn>
                  <a:cxn ang="0">
                    <a:pos x="1885" y="611"/>
                  </a:cxn>
                  <a:cxn ang="0">
                    <a:pos x="1922" y="565"/>
                  </a:cxn>
                  <a:cxn ang="0">
                    <a:pos x="1987" y="519"/>
                  </a:cxn>
                  <a:cxn ang="0">
                    <a:pos x="2037" y="553"/>
                  </a:cxn>
                  <a:cxn ang="0">
                    <a:pos x="2077" y="623"/>
                  </a:cxn>
                  <a:cxn ang="0">
                    <a:pos x="2114" y="727"/>
                  </a:cxn>
                  <a:cxn ang="0">
                    <a:pos x="2077" y="921"/>
                  </a:cxn>
                  <a:cxn ang="0">
                    <a:pos x="2025" y="1014"/>
                  </a:cxn>
                  <a:cxn ang="0">
                    <a:pos x="1910" y="1003"/>
                  </a:cxn>
                  <a:cxn ang="0">
                    <a:pos x="1835" y="991"/>
                  </a:cxn>
                  <a:cxn ang="0">
                    <a:pos x="1795" y="899"/>
                  </a:cxn>
                  <a:cxn ang="0">
                    <a:pos x="1681" y="910"/>
                  </a:cxn>
                  <a:cxn ang="0">
                    <a:pos x="1593" y="899"/>
                  </a:cxn>
                  <a:cxn ang="0">
                    <a:pos x="1541" y="935"/>
                  </a:cxn>
                  <a:cxn ang="0">
                    <a:pos x="1439" y="979"/>
                  </a:cxn>
                  <a:cxn ang="0">
                    <a:pos x="1388" y="1014"/>
                  </a:cxn>
                  <a:cxn ang="0">
                    <a:pos x="1249" y="991"/>
                  </a:cxn>
                  <a:cxn ang="0">
                    <a:pos x="1082" y="957"/>
                  </a:cxn>
                  <a:cxn ang="0">
                    <a:pos x="1007" y="1003"/>
                  </a:cxn>
                  <a:cxn ang="0">
                    <a:pos x="803" y="969"/>
                  </a:cxn>
                  <a:cxn ang="0">
                    <a:pos x="687" y="935"/>
                  </a:cxn>
                  <a:cxn ang="0">
                    <a:pos x="625" y="899"/>
                  </a:cxn>
                  <a:cxn ang="0">
                    <a:pos x="574" y="854"/>
                  </a:cxn>
                  <a:cxn ang="0">
                    <a:pos x="511" y="818"/>
                  </a:cxn>
                  <a:cxn ang="0">
                    <a:pos x="446" y="760"/>
                  </a:cxn>
                  <a:cxn ang="0">
                    <a:pos x="409" y="716"/>
                  </a:cxn>
                  <a:cxn ang="0">
                    <a:pos x="369" y="680"/>
                  </a:cxn>
                  <a:cxn ang="0">
                    <a:pos x="332" y="635"/>
                  </a:cxn>
                  <a:cxn ang="0">
                    <a:pos x="281" y="601"/>
                  </a:cxn>
                  <a:cxn ang="0">
                    <a:pos x="179" y="587"/>
                  </a:cxn>
                  <a:cxn ang="0">
                    <a:pos x="139" y="542"/>
                  </a:cxn>
                  <a:cxn ang="0">
                    <a:pos x="102" y="508"/>
                  </a:cxn>
                  <a:cxn ang="0">
                    <a:pos x="65" y="472"/>
                  </a:cxn>
                  <a:cxn ang="0">
                    <a:pos x="27" y="426"/>
                  </a:cxn>
                  <a:cxn ang="0">
                    <a:pos x="52" y="289"/>
                  </a:cxn>
                  <a:cxn ang="0">
                    <a:pos x="102" y="277"/>
                  </a:cxn>
                  <a:cxn ang="0">
                    <a:pos x="65" y="196"/>
                  </a:cxn>
                  <a:cxn ang="0">
                    <a:pos x="179" y="81"/>
                  </a:cxn>
                  <a:cxn ang="0">
                    <a:pos x="217" y="47"/>
                  </a:cxn>
                  <a:cxn ang="0">
                    <a:pos x="254" y="11"/>
                  </a:cxn>
                </a:cxnLst>
                <a:rect l="T0" t="T1" r="T2" b="T3"/>
                <a:pathLst>
                  <a:path w="2114" h="1025">
                    <a:moveTo>
                      <a:pt x="254" y="0"/>
                    </a:moveTo>
                    <a:lnTo>
                      <a:pt x="306" y="0"/>
                    </a:lnTo>
                    <a:lnTo>
                      <a:pt x="306" y="11"/>
                    </a:lnTo>
                    <a:lnTo>
                      <a:pt x="344" y="11"/>
                    </a:lnTo>
                    <a:lnTo>
                      <a:pt x="344" y="22"/>
                    </a:lnTo>
                    <a:lnTo>
                      <a:pt x="369" y="22"/>
                    </a:lnTo>
                    <a:lnTo>
                      <a:pt x="369" y="34"/>
                    </a:lnTo>
                    <a:lnTo>
                      <a:pt x="421" y="34"/>
                    </a:lnTo>
                    <a:lnTo>
                      <a:pt x="421" y="22"/>
                    </a:lnTo>
                    <a:lnTo>
                      <a:pt x="446" y="22"/>
                    </a:lnTo>
                    <a:lnTo>
                      <a:pt x="446" y="11"/>
                    </a:lnTo>
                    <a:lnTo>
                      <a:pt x="536" y="11"/>
                    </a:lnTo>
                    <a:lnTo>
                      <a:pt x="536" y="22"/>
                    </a:lnTo>
                    <a:lnTo>
                      <a:pt x="574" y="22"/>
                    </a:lnTo>
                    <a:lnTo>
                      <a:pt x="574" y="34"/>
                    </a:lnTo>
                    <a:lnTo>
                      <a:pt x="585" y="34"/>
                    </a:lnTo>
                    <a:lnTo>
                      <a:pt x="585" y="47"/>
                    </a:lnTo>
                    <a:lnTo>
                      <a:pt x="611" y="47"/>
                    </a:lnTo>
                    <a:lnTo>
                      <a:pt x="611" y="58"/>
                    </a:lnTo>
                    <a:lnTo>
                      <a:pt x="687" y="58"/>
                    </a:lnTo>
                    <a:lnTo>
                      <a:pt x="687" y="47"/>
                    </a:lnTo>
                    <a:lnTo>
                      <a:pt x="816" y="47"/>
                    </a:lnTo>
                    <a:lnTo>
                      <a:pt x="816" y="34"/>
                    </a:lnTo>
                    <a:lnTo>
                      <a:pt x="840" y="34"/>
                    </a:lnTo>
                    <a:lnTo>
                      <a:pt x="840" y="22"/>
                    </a:lnTo>
                    <a:lnTo>
                      <a:pt x="867" y="22"/>
                    </a:lnTo>
                    <a:lnTo>
                      <a:pt x="867" y="11"/>
                    </a:lnTo>
                    <a:lnTo>
                      <a:pt x="955" y="11"/>
                    </a:lnTo>
                    <a:lnTo>
                      <a:pt x="955" y="0"/>
                    </a:lnTo>
                    <a:lnTo>
                      <a:pt x="1082" y="0"/>
                    </a:lnTo>
                    <a:lnTo>
                      <a:pt x="1082" y="11"/>
                    </a:lnTo>
                    <a:lnTo>
                      <a:pt x="1109" y="11"/>
                    </a:lnTo>
                    <a:lnTo>
                      <a:pt x="1109" y="22"/>
                    </a:lnTo>
                    <a:lnTo>
                      <a:pt x="1134" y="22"/>
                    </a:lnTo>
                    <a:lnTo>
                      <a:pt x="1134" y="34"/>
                    </a:lnTo>
                    <a:lnTo>
                      <a:pt x="1160" y="34"/>
                    </a:lnTo>
                    <a:lnTo>
                      <a:pt x="1160" y="47"/>
                    </a:lnTo>
                    <a:lnTo>
                      <a:pt x="1184" y="47"/>
                    </a:lnTo>
                    <a:lnTo>
                      <a:pt x="1184" y="58"/>
                    </a:lnTo>
                    <a:lnTo>
                      <a:pt x="1197" y="58"/>
                    </a:lnTo>
                    <a:lnTo>
                      <a:pt x="1197" y="81"/>
                    </a:lnTo>
                    <a:lnTo>
                      <a:pt x="1209" y="81"/>
                    </a:lnTo>
                    <a:lnTo>
                      <a:pt x="1209" y="104"/>
                    </a:lnTo>
                    <a:lnTo>
                      <a:pt x="1224" y="104"/>
                    </a:lnTo>
                    <a:lnTo>
                      <a:pt x="1224" y="126"/>
                    </a:lnTo>
                    <a:lnTo>
                      <a:pt x="1209" y="126"/>
                    </a:lnTo>
                    <a:lnTo>
                      <a:pt x="1209" y="149"/>
                    </a:lnTo>
                    <a:lnTo>
                      <a:pt x="1197" y="149"/>
                    </a:lnTo>
                    <a:lnTo>
                      <a:pt x="1197" y="196"/>
                    </a:lnTo>
                    <a:lnTo>
                      <a:pt x="1184" y="196"/>
                    </a:lnTo>
                    <a:lnTo>
                      <a:pt x="1184" y="219"/>
                    </a:lnTo>
                    <a:lnTo>
                      <a:pt x="1171" y="219"/>
                    </a:lnTo>
                    <a:lnTo>
                      <a:pt x="1171" y="241"/>
                    </a:lnTo>
                    <a:lnTo>
                      <a:pt x="1160" y="241"/>
                    </a:lnTo>
                    <a:lnTo>
                      <a:pt x="1160" y="253"/>
                    </a:lnTo>
                    <a:lnTo>
                      <a:pt x="1171" y="253"/>
                    </a:lnTo>
                    <a:lnTo>
                      <a:pt x="1171" y="289"/>
                    </a:lnTo>
                    <a:lnTo>
                      <a:pt x="1184" y="289"/>
                    </a:lnTo>
                    <a:lnTo>
                      <a:pt x="1184" y="311"/>
                    </a:lnTo>
                    <a:lnTo>
                      <a:pt x="1197" y="311"/>
                    </a:lnTo>
                    <a:lnTo>
                      <a:pt x="1197" y="334"/>
                    </a:lnTo>
                    <a:lnTo>
                      <a:pt x="1209" y="334"/>
                    </a:lnTo>
                    <a:lnTo>
                      <a:pt x="1209" y="357"/>
                    </a:lnTo>
                    <a:lnTo>
                      <a:pt x="1224" y="357"/>
                    </a:lnTo>
                    <a:lnTo>
                      <a:pt x="1224" y="381"/>
                    </a:lnTo>
                    <a:lnTo>
                      <a:pt x="1236" y="381"/>
                    </a:lnTo>
                    <a:lnTo>
                      <a:pt x="1236" y="404"/>
                    </a:lnTo>
                    <a:lnTo>
                      <a:pt x="1262" y="404"/>
                    </a:lnTo>
                    <a:lnTo>
                      <a:pt x="1262" y="415"/>
                    </a:lnTo>
                    <a:lnTo>
                      <a:pt x="1324" y="415"/>
                    </a:lnTo>
                    <a:lnTo>
                      <a:pt x="1324" y="426"/>
                    </a:lnTo>
                    <a:lnTo>
                      <a:pt x="1351" y="426"/>
                    </a:lnTo>
                    <a:lnTo>
                      <a:pt x="1351" y="438"/>
                    </a:lnTo>
                    <a:lnTo>
                      <a:pt x="1376" y="438"/>
                    </a:lnTo>
                    <a:lnTo>
                      <a:pt x="1376" y="450"/>
                    </a:lnTo>
                    <a:lnTo>
                      <a:pt x="1401" y="450"/>
                    </a:lnTo>
                    <a:lnTo>
                      <a:pt x="1401" y="460"/>
                    </a:lnTo>
                    <a:lnTo>
                      <a:pt x="1426" y="460"/>
                    </a:lnTo>
                    <a:lnTo>
                      <a:pt x="1426" y="472"/>
                    </a:lnTo>
                    <a:lnTo>
                      <a:pt x="1491" y="472"/>
                    </a:lnTo>
                    <a:lnTo>
                      <a:pt x="1491" y="483"/>
                    </a:lnTo>
                    <a:lnTo>
                      <a:pt x="1528" y="483"/>
                    </a:lnTo>
                    <a:lnTo>
                      <a:pt x="1528" y="496"/>
                    </a:lnTo>
                    <a:lnTo>
                      <a:pt x="1618" y="496"/>
                    </a:lnTo>
                    <a:lnTo>
                      <a:pt x="1618" y="508"/>
                    </a:lnTo>
                    <a:lnTo>
                      <a:pt x="1668" y="508"/>
                    </a:lnTo>
                    <a:lnTo>
                      <a:pt x="1668" y="519"/>
                    </a:lnTo>
                    <a:lnTo>
                      <a:pt x="1693" y="519"/>
                    </a:lnTo>
                    <a:lnTo>
                      <a:pt x="1693" y="530"/>
                    </a:lnTo>
                    <a:lnTo>
                      <a:pt x="1708" y="530"/>
                    </a:lnTo>
                    <a:lnTo>
                      <a:pt x="1708" y="542"/>
                    </a:lnTo>
                    <a:lnTo>
                      <a:pt x="1720" y="542"/>
                    </a:lnTo>
                    <a:lnTo>
                      <a:pt x="1720" y="553"/>
                    </a:lnTo>
                    <a:lnTo>
                      <a:pt x="1745" y="553"/>
                    </a:lnTo>
                    <a:lnTo>
                      <a:pt x="1745" y="575"/>
                    </a:lnTo>
                    <a:lnTo>
                      <a:pt x="1757" y="575"/>
                    </a:lnTo>
                    <a:lnTo>
                      <a:pt x="1757" y="587"/>
                    </a:lnTo>
                    <a:lnTo>
                      <a:pt x="1770" y="587"/>
                    </a:lnTo>
                    <a:lnTo>
                      <a:pt x="1770" y="601"/>
                    </a:lnTo>
                    <a:lnTo>
                      <a:pt x="1795" y="601"/>
                    </a:lnTo>
                    <a:lnTo>
                      <a:pt x="1795" y="611"/>
                    </a:lnTo>
                    <a:lnTo>
                      <a:pt x="1885" y="611"/>
                    </a:lnTo>
                    <a:lnTo>
                      <a:pt x="1885" y="601"/>
                    </a:lnTo>
                    <a:lnTo>
                      <a:pt x="1897" y="601"/>
                    </a:lnTo>
                    <a:lnTo>
                      <a:pt x="1897" y="587"/>
                    </a:lnTo>
                    <a:lnTo>
                      <a:pt x="1910" y="587"/>
                    </a:lnTo>
                    <a:lnTo>
                      <a:pt x="1910" y="565"/>
                    </a:lnTo>
                    <a:lnTo>
                      <a:pt x="1922" y="565"/>
                    </a:lnTo>
                    <a:lnTo>
                      <a:pt x="1922" y="530"/>
                    </a:lnTo>
                    <a:lnTo>
                      <a:pt x="1937" y="530"/>
                    </a:lnTo>
                    <a:lnTo>
                      <a:pt x="1937" y="508"/>
                    </a:lnTo>
                    <a:lnTo>
                      <a:pt x="1975" y="508"/>
                    </a:lnTo>
                    <a:lnTo>
                      <a:pt x="1975" y="519"/>
                    </a:lnTo>
                    <a:lnTo>
                      <a:pt x="1987" y="519"/>
                    </a:lnTo>
                    <a:lnTo>
                      <a:pt x="1987" y="530"/>
                    </a:lnTo>
                    <a:lnTo>
                      <a:pt x="2012" y="530"/>
                    </a:lnTo>
                    <a:lnTo>
                      <a:pt x="2012" y="542"/>
                    </a:lnTo>
                    <a:lnTo>
                      <a:pt x="2025" y="542"/>
                    </a:lnTo>
                    <a:lnTo>
                      <a:pt x="2025" y="553"/>
                    </a:lnTo>
                    <a:lnTo>
                      <a:pt x="2037" y="553"/>
                    </a:lnTo>
                    <a:lnTo>
                      <a:pt x="2037" y="565"/>
                    </a:lnTo>
                    <a:lnTo>
                      <a:pt x="2050" y="565"/>
                    </a:lnTo>
                    <a:lnTo>
                      <a:pt x="2050" y="587"/>
                    </a:lnTo>
                    <a:lnTo>
                      <a:pt x="2064" y="587"/>
                    </a:lnTo>
                    <a:lnTo>
                      <a:pt x="2064" y="623"/>
                    </a:lnTo>
                    <a:lnTo>
                      <a:pt x="2077" y="623"/>
                    </a:lnTo>
                    <a:lnTo>
                      <a:pt x="2077" y="645"/>
                    </a:lnTo>
                    <a:lnTo>
                      <a:pt x="2090" y="645"/>
                    </a:lnTo>
                    <a:lnTo>
                      <a:pt x="2090" y="702"/>
                    </a:lnTo>
                    <a:lnTo>
                      <a:pt x="2101" y="702"/>
                    </a:lnTo>
                    <a:lnTo>
                      <a:pt x="2101" y="727"/>
                    </a:lnTo>
                    <a:lnTo>
                      <a:pt x="2114" y="727"/>
                    </a:lnTo>
                    <a:lnTo>
                      <a:pt x="2114" y="887"/>
                    </a:lnTo>
                    <a:lnTo>
                      <a:pt x="2101" y="887"/>
                    </a:lnTo>
                    <a:lnTo>
                      <a:pt x="2101" y="910"/>
                    </a:lnTo>
                    <a:lnTo>
                      <a:pt x="2090" y="910"/>
                    </a:lnTo>
                    <a:lnTo>
                      <a:pt x="2090" y="921"/>
                    </a:lnTo>
                    <a:lnTo>
                      <a:pt x="2077" y="921"/>
                    </a:lnTo>
                    <a:lnTo>
                      <a:pt x="2077" y="969"/>
                    </a:lnTo>
                    <a:lnTo>
                      <a:pt x="2064" y="969"/>
                    </a:lnTo>
                    <a:lnTo>
                      <a:pt x="2064" y="1003"/>
                    </a:lnTo>
                    <a:lnTo>
                      <a:pt x="2050" y="1003"/>
                    </a:lnTo>
                    <a:lnTo>
                      <a:pt x="2050" y="1014"/>
                    </a:lnTo>
                    <a:lnTo>
                      <a:pt x="2025" y="1014"/>
                    </a:lnTo>
                    <a:lnTo>
                      <a:pt x="2025" y="1025"/>
                    </a:lnTo>
                    <a:lnTo>
                      <a:pt x="2012" y="1025"/>
                    </a:lnTo>
                    <a:lnTo>
                      <a:pt x="2012" y="1014"/>
                    </a:lnTo>
                    <a:lnTo>
                      <a:pt x="1987" y="1014"/>
                    </a:lnTo>
                    <a:lnTo>
                      <a:pt x="1987" y="1003"/>
                    </a:lnTo>
                    <a:lnTo>
                      <a:pt x="1910" y="1003"/>
                    </a:lnTo>
                    <a:lnTo>
                      <a:pt x="1910" y="1014"/>
                    </a:lnTo>
                    <a:lnTo>
                      <a:pt x="1885" y="1014"/>
                    </a:lnTo>
                    <a:lnTo>
                      <a:pt x="1885" y="1003"/>
                    </a:lnTo>
                    <a:lnTo>
                      <a:pt x="1859" y="1003"/>
                    </a:lnTo>
                    <a:lnTo>
                      <a:pt x="1859" y="991"/>
                    </a:lnTo>
                    <a:lnTo>
                      <a:pt x="1835" y="991"/>
                    </a:lnTo>
                    <a:lnTo>
                      <a:pt x="1835" y="957"/>
                    </a:lnTo>
                    <a:lnTo>
                      <a:pt x="1822" y="957"/>
                    </a:lnTo>
                    <a:lnTo>
                      <a:pt x="1822" y="910"/>
                    </a:lnTo>
                    <a:lnTo>
                      <a:pt x="1808" y="910"/>
                    </a:lnTo>
                    <a:lnTo>
                      <a:pt x="1808" y="899"/>
                    </a:lnTo>
                    <a:lnTo>
                      <a:pt x="1795" y="899"/>
                    </a:lnTo>
                    <a:lnTo>
                      <a:pt x="1795" y="887"/>
                    </a:lnTo>
                    <a:lnTo>
                      <a:pt x="1757" y="887"/>
                    </a:lnTo>
                    <a:lnTo>
                      <a:pt x="1757" y="899"/>
                    </a:lnTo>
                    <a:lnTo>
                      <a:pt x="1733" y="899"/>
                    </a:lnTo>
                    <a:lnTo>
                      <a:pt x="1733" y="910"/>
                    </a:lnTo>
                    <a:lnTo>
                      <a:pt x="1681" y="910"/>
                    </a:lnTo>
                    <a:lnTo>
                      <a:pt x="1681" y="899"/>
                    </a:lnTo>
                    <a:lnTo>
                      <a:pt x="1643" y="899"/>
                    </a:lnTo>
                    <a:lnTo>
                      <a:pt x="1643" y="887"/>
                    </a:lnTo>
                    <a:lnTo>
                      <a:pt x="1618" y="887"/>
                    </a:lnTo>
                    <a:lnTo>
                      <a:pt x="1618" y="899"/>
                    </a:lnTo>
                    <a:lnTo>
                      <a:pt x="1593" y="899"/>
                    </a:lnTo>
                    <a:lnTo>
                      <a:pt x="1593" y="910"/>
                    </a:lnTo>
                    <a:lnTo>
                      <a:pt x="1566" y="910"/>
                    </a:lnTo>
                    <a:lnTo>
                      <a:pt x="1566" y="921"/>
                    </a:lnTo>
                    <a:lnTo>
                      <a:pt x="1553" y="921"/>
                    </a:lnTo>
                    <a:lnTo>
                      <a:pt x="1553" y="935"/>
                    </a:lnTo>
                    <a:lnTo>
                      <a:pt x="1541" y="935"/>
                    </a:lnTo>
                    <a:lnTo>
                      <a:pt x="1541" y="946"/>
                    </a:lnTo>
                    <a:lnTo>
                      <a:pt x="1491" y="946"/>
                    </a:lnTo>
                    <a:lnTo>
                      <a:pt x="1491" y="957"/>
                    </a:lnTo>
                    <a:lnTo>
                      <a:pt x="1466" y="957"/>
                    </a:lnTo>
                    <a:lnTo>
                      <a:pt x="1466" y="979"/>
                    </a:lnTo>
                    <a:lnTo>
                      <a:pt x="1439" y="979"/>
                    </a:lnTo>
                    <a:lnTo>
                      <a:pt x="1439" y="991"/>
                    </a:lnTo>
                    <a:lnTo>
                      <a:pt x="1426" y="991"/>
                    </a:lnTo>
                    <a:lnTo>
                      <a:pt x="1426" y="1003"/>
                    </a:lnTo>
                    <a:lnTo>
                      <a:pt x="1401" y="1003"/>
                    </a:lnTo>
                    <a:lnTo>
                      <a:pt x="1401" y="1014"/>
                    </a:lnTo>
                    <a:lnTo>
                      <a:pt x="1388" y="1014"/>
                    </a:lnTo>
                    <a:lnTo>
                      <a:pt x="1388" y="1025"/>
                    </a:lnTo>
                    <a:lnTo>
                      <a:pt x="1286" y="1025"/>
                    </a:lnTo>
                    <a:lnTo>
                      <a:pt x="1286" y="1003"/>
                    </a:lnTo>
                    <a:lnTo>
                      <a:pt x="1274" y="1003"/>
                    </a:lnTo>
                    <a:lnTo>
                      <a:pt x="1274" y="991"/>
                    </a:lnTo>
                    <a:lnTo>
                      <a:pt x="1249" y="991"/>
                    </a:lnTo>
                    <a:lnTo>
                      <a:pt x="1249" y="979"/>
                    </a:lnTo>
                    <a:lnTo>
                      <a:pt x="1184" y="979"/>
                    </a:lnTo>
                    <a:lnTo>
                      <a:pt x="1184" y="969"/>
                    </a:lnTo>
                    <a:lnTo>
                      <a:pt x="1160" y="969"/>
                    </a:lnTo>
                    <a:lnTo>
                      <a:pt x="1160" y="957"/>
                    </a:lnTo>
                    <a:lnTo>
                      <a:pt x="1082" y="957"/>
                    </a:lnTo>
                    <a:lnTo>
                      <a:pt x="1082" y="969"/>
                    </a:lnTo>
                    <a:lnTo>
                      <a:pt x="1057" y="969"/>
                    </a:lnTo>
                    <a:lnTo>
                      <a:pt x="1057" y="979"/>
                    </a:lnTo>
                    <a:lnTo>
                      <a:pt x="1032" y="979"/>
                    </a:lnTo>
                    <a:lnTo>
                      <a:pt x="1032" y="1003"/>
                    </a:lnTo>
                    <a:lnTo>
                      <a:pt x="1007" y="1003"/>
                    </a:lnTo>
                    <a:lnTo>
                      <a:pt x="1007" y="1025"/>
                    </a:lnTo>
                    <a:lnTo>
                      <a:pt x="994" y="1025"/>
                    </a:lnTo>
                    <a:lnTo>
                      <a:pt x="994" y="1014"/>
                    </a:lnTo>
                    <a:lnTo>
                      <a:pt x="982" y="1014"/>
                    </a:lnTo>
                    <a:lnTo>
                      <a:pt x="982" y="969"/>
                    </a:lnTo>
                    <a:lnTo>
                      <a:pt x="803" y="969"/>
                    </a:lnTo>
                    <a:lnTo>
                      <a:pt x="803" y="957"/>
                    </a:lnTo>
                    <a:lnTo>
                      <a:pt x="778" y="957"/>
                    </a:lnTo>
                    <a:lnTo>
                      <a:pt x="778" y="946"/>
                    </a:lnTo>
                    <a:lnTo>
                      <a:pt x="765" y="946"/>
                    </a:lnTo>
                    <a:lnTo>
                      <a:pt x="765" y="935"/>
                    </a:lnTo>
                    <a:lnTo>
                      <a:pt x="687" y="935"/>
                    </a:lnTo>
                    <a:lnTo>
                      <a:pt x="687" y="921"/>
                    </a:lnTo>
                    <a:lnTo>
                      <a:pt x="676" y="921"/>
                    </a:lnTo>
                    <a:lnTo>
                      <a:pt x="676" y="910"/>
                    </a:lnTo>
                    <a:lnTo>
                      <a:pt x="650" y="910"/>
                    </a:lnTo>
                    <a:lnTo>
                      <a:pt x="650" y="899"/>
                    </a:lnTo>
                    <a:lnTo>
                      <a:pt x="625" y="899"/>
                    </a:lnTo>
                    <a:lnTo>
                      <a:pt x="625" y="887"/>
                    </a:lnTo>
                    <a:lnTo>
                      <a:pt x="598" y="887"/>
                    </a:lnTo>
                    <a:lnTo>
                      <a:pt x="598" y="876"/>
                    </a:lnTo>
                    <a:lnTo>
                      <a:pt x="585" y="876"/>
                    </a:lnTo>
                    <a:lnTo>
                      <a:pt x="585" y="854"/>
                    </a:lnTo>
                    <a:lnTo>
                      <a:pt x="574" y="854"/>
                    </a:lnTo>
                    <a:lnTo>
                      <a:pt x="574" y="842"/>
                    </a:lnTo>
                    <a:lnTo>
                      <a:pt x="548" y="842"/>
                    </a:lnTo>
                    <a:lnTo>
                      <a:pt x="548" y="831"/>
                    </a:lnTo>
                    <a:lnTo>
                      <a:pt x="536" y="831"/>
                    </a:lnTo>
                    <a:lnTo>
                      <a:pt x="536" y="818"/>
                    </a:lnTo>
                    <a:lnTo>
                      <a:pt x="511" y="818"/>
                    </a:lnTo>
                    <a:lnTo>
                      <a:pt x="511" y="806"/>
                    </a:lnTo>
                    <a:lnTo>
                      <a:pt x="496" y="806"/>
                    </a:lnTo>
                    <a:lnTo>
                      <a:pt x="496" y="784"/>
                    </a:lnTo>
                    <a:lnTo>
                      <a:pt x="483" y="784"/>
                    </a:lnTo>
                    <a:lnTo>
                      <a:pt x="483" y="760"/>
                    </a:lnTo>
                    <a:lnTo>
                      <a:pt x="446" y="760"/>
                    </a:lnTo>
                    <a:lnTo>
                      <a:pt x="446" y="750"/>
                    </a:lnTo>
                    <a:lnTo>
                      <a:pt x="434" y="750"/>
                    </a:lnTo>
                    <a:lnTo>
                      <a:pt x="434" y="738"/>
                    </a:lnTo>
                    <a:lnTo>
                      <a:pt x="421" y="738"/>
                    </a:lnTo>
                    <a:lnTo>
                      <a:pt x="421" y="716"/>
                    </a:lnTo>
                    <a:lnTo>
                      <a:pt x="409" y="716"/>
                    </a:lnTo>
                    <a:lnTo>
                      <a:pt x="409" y="702"/>
                    </a:lnTo>
                    <a:lnTo>
                      <a:pt x="396" y="702"/>
                    </a:lnTo>
                    <a:lnTo>
                      <a:pt x="396" y="691"/>
                    </a:lnTo>
                    <a:lnTo>
                      <a:pt x="381" y="691"/>
                    </a:lnTo>
                    <a:lnTo>
                      <a:pt x="381" y="680"/>
                    </a:lnTo>
                    <a:lnTo>
                      <a:pt x="369" y="680"/>
                    </a:lnTo>
                    <a:lnTo>
                      <a:pt x="369" y="668"/>
                    </a:lnTo>
                    <a:lnTo>
                      <a:pt x="356" y="668"/>
                    </a:lnTo>
                    <a:lnTo>
                      <a:pt x="356" y="645"/>
                    </a:lnTo>
                    <a:lnTo>
                      <a:pt x="344" y="645"/>
                    </a:lnTo>
                    <a:lnTo>
                      <a:pt x="344" y="635"/>
                    </a:lnTo>
                    <a:lnTo>
                      <a:pt x="332" y="635"/>
                    </a:lnTo>
                    <a:lnTo>
                      <a:pt x="332" y="623"/>
                    </a:lnTo>
                    <a:lnTo>
                      <a:pt x="306" y="623"/>
                    </a:lnTo>
                    <a:lnTo>
                      <a:pt x="306" y="611"/>
                    </a:lnTo>
                    <a:lnTo>
                      <a:pt x="294" y="611"/>
                    </a:lnTo>
                    <a:lnTo>
                      <a:pt x="294" y="601"/>
                    </a:lnTo>
                    <a:lnTo>
                      <a:pt x="281" y="601"/>
                    </a:lnTo>
                    <a:lnTo>
                      <a:pt x="281" y="587"/>
                    </a:lnTo>
                    <a:lnTo>
                      <a:pt x="229" y="587"/>
                    </a:lnTo>
                    <a:lnTo>
                      <a:pt x="229" y="601"/>
                    </a:lnTo>
                    <a:lnTo>
                      <a:pt x="192" y="601"/>
                    </a:lnTo>
                    <a:lnTo>
                      <a:pt x="192" y="587"/>
                    </a:lnTo>
                    <a:lnTo>
                      <a:pt x="179" y="587"/>
                    </a:lnTo>
                    <a:lnTo>
                      <a:pt x="179" y="565"/>
                    </a:lnTo>
                    <a:lnTo>
                      <a:pt x="167" y="565"/>
                    </a:lnTo>
                    <a:lnTo>
                      <a:pt x="167" y="553"/>
                    </a:lnTo>
                    <a:lnTo>
                      <a:pt x="154" y="553"/>
                    </a:lnTo>
                    <a:lnTo>
                      <a:pt x="154" y="542"/>
                    </a:lnTo>
                    <a:lnTo>
                      <a:pt x="139" y="542"/>
                    </a:lnTo>
                    <a:lnTo>
                      <a:pt x="139" y="530"/>
                    </a:lnTo>
                    <a:lnTo>
                      <a:pt x="127" y="530"/>
                    </a:lnTo>
                    <a:lnTo>
                      <a:pt x="127" y="519"/>
                    </a:lnTo>
                    <a:lnTo>
                      <a:pt x="115" y="519"/>
                    </a:lnTo>
                    <a:lnTo>
                      <a:pt x="115" y="508"/>
                    </a:lnTo>
                    <a:lnTo>
                      <a:pt x="102" y="508"/>
                    </a:lnTo>
                    <a:lnTo>
                      <a:pt x="102" y="496"/>
                    </a:lnTo>
                    <a:lnTo>
                      <a:pt x="90" y="496"/>
                    </a:lnTo>
                    <a:lnTo>
                      <a:pt x="90" y="483"/>
                    </a:lnTo>
                    <a:lnTo>
                      <a:pt x="77" y="483"/>
                    </a:lnTo>
                    <a:lnTo>
                      <a:pt x="77" y="472"/>
                    </a:lnTo>
                    <a:lnTo>
                      <a:pt x="65" y="472"/>
                    </a:lnTo>
                    <a:lnTo>
                      <a:pt x="65" y="460"/>
                    </a:lnTo>
                    <a:lnTo>
                      <a:pt x="52" y="460"/>
                    </a:lnTo>
                    <a:lnTo>
                      <a:pt x="52" y="438"/>
                    </a:lnTo>
                    <a:lnTo>
                      <a:pt x="39" y="438"/>
                    </a:lnTo>
                    <a:lnTo>
                      <a:pt x="39" y="426"/>
                    </a:lnTo>
                    <a:lnTo>
                      <a:pt x="27" y="426"/>
                    </a:lnTo>
                    <a:lnTo>
                      <a:pt x="27" y="415"/>
                    </a:lnTo>
                    <a:lnTo>
                      <a:pt x="12" y="415"/>
                    </a:lnTo>
                    <a:lnTo>
                      <a:pt x="12" y="404"/>
                    </a:lnTo>
                    <a:lnTo>
                      <a:pt x="0" y="404"/>
                    </a:lnTo>
                    <a:lnTo>
                      <a:pt x="0" y="289"/>
                    </a:lnTo>
                    <a:lnTo>
                      <a:pt x="52" y="289"/>
                    </a:lnTo>
                    <a:lnTo>
                      <a:pt x="52" y="300"/>
                    </a:lnTo>
                    <a:lnTo>
                      <a:pt x="65" y="300"/>
                    </a:lnTo>
                    <a:lnTo>
                      <a:pt x="65" y="289"/>
                    </a:lnTo>
                    <a:lnTo>
                      <a:pt x="90" y="289"/>
                    </a:lnTo>
                    <a:lnTo>
                      <a:pt x="90" y="277"/>
                    </a:lnTo>
                    <a:lnTo>
                      <a:pt x="102" y="277"/>
                    </a:lnTo>
                    <a:lnTo>
                      <a:pt x="102" y="230"/>
                    </a:lnTo>
                    <a:lnTo>
                      <a:pt x="90" y="230"/>
                    </a:lnTo>
                    <a:lnTo>
                      <a:pt x="90" y="207"/>
                    </a:lnTo>
                    <a:lnTo>
                      <a:pt x="77" y="207"/>
                    </a:lnTo>
                    <a:lnTo>
                      <a:pt x="77" y="196"/>
                    </a:lnTo>
                    <a:lnTo>
                      <a:pt x="65" y="196"/>
                    </a:lnTo>
                    <a:lnTo>
                      <a:pt x="65" y="115"/>
                    </a:lnTo>
                    <a:lnTo>
                      <a:pt x="77" y="115"/>
                    </a:lnTo>
                    <a:lnTo>
                      <a:pt x="77" y="92"/>
                    </a:lnTo>
                    <a:lnTo>
                      <a:pt x="102" y="92"/>
                    </a:lnTo>
                    <a:lnTo>
                      <a:pt x="102" y="81"/>
                    </a:lnTo>
                    <a:lnTo>
                      <a:pt x="179" y="81"/>
                    </a:lnTo>
                    <a:lnTo>
                      <a:pt x="179" y="70"/>
                    </a:lnTo>
                    <a:lnTo>
                      <a:pt x="192" y="70"/>
                    </a:lnTo>
                    <a:lnTo>
                      <a:pt x="192" y="58"/>
                    </a:lnTo>
                    <a:lnTo>
                      <a:pt x="204" y="58"/>
                    </a:lnTo>
                    <a:lnTo>
                      <a:pt x="204" y="47"/>
                    </a:lnTo>
                    <a:lnTo>
                      <a:pt x="217" y="47"/>
                    </a:lnTo>
                    <a:lnTo>
                      <a:pt x="217" y="34"/>
                    </a:lnTo>
                    <a:lnTo>
                      <a:pt x="229" y="34"/>
                    </a:lnTo>
                    <a:lnTo>
                      <a:pt x="229" y="22"/>
                    </a:lnTo>
                    <a:lnTo>
                      <a:pt x="241" y="22"/>
                    </a:lnTo>
                    <a:lnTo>
                      <a:pt x="241" y="11"/>
                    </a:lnTo>
                    <a:lnTo>
                      <a:pt x="254" y="11"/>
                    </a:lnTo>
                    <a:lnTo>
                      <a:pt x="254" y="0"/>
                    </a:lnTo>
                    <a:close/>
                  </a:path>
                </a:pathLst>
              </a:custGeom>
              <a:solidFill>
                <a:srgbClr val="99CC00"/>
              </a:solidFill>
              <a:ln w="9525">
                <a:noFill/>
                <a:round/>
                <a:headEnd/>
                <a:tailEnd/>
              </a:ln>
            </p:spPr>
            <p:txBody>
              <a:bodyPr/>
              <a:lstStyle/>
              <a:p>
                <a:pPr>
                  <a:buClr>
                    <a:srgbClr val="000000"/>
                  </a:buClr>
                  <a:buSzPct val="100000"/>
                  <a:defRPr/>
                </a:pPr>
                <a:endParaRPr lang="zh-CN" altLang="en-US">
                  <a:latin typeface="+mj-lt"/>
                </a:endParaRPr>
              </a:p>
            </p:txBody>
          </p:sp>
          <p:sp>
            <p:nvSpPr>
              <p:cNvPr id="28789" name="Freeform 117"/>
              <p:cNvSpPr>
                <a:spLocks/>
              </p:cNvSpPr>
              <p:nvPr/>
            </p:nvSpPr>
            <p:spPr bwMode="auto">
              <a:xfrm>
                <a:off x="0" y="0"/>
                <a:ext cx="2114" cy="1025"/>
              </a:xfrm>
              <a:custGeom>
                <a:avLst/>
                <a:gdLst>
                  <a:gd name="T0" fmla="*/ 0 w 2114"/>
                  <a:gd name="T1" fmla="*/ 0 h 1025"/>
                  <a:gd name="T2" fmla="*/ 2114 w 2114"/>
                  <a:gd name="T3" fmla="*/ 1025 h 1025"/>
                </a:gdLst>
                <a:ahLst/>
                <a:cxnLst>
                  <a:cxn ang="0">
                    <a:pos x="369" y="22"/>
                  </a:cxn>
                  <a:cxn ang="0">
                    <a:pos x="536" y="11"/>
                  </a:cxn>
                  <a:cxn ang="0">
                    <a:pos x="611" y="47"/>
                  </a:cxn>
                  <a:cxn ang="0">
                    <a:pos x="840" y="34"/>
                  </a:cxn>
                  <a:cxn ang="0">
                    <a:pos x="1082" y="0"/>
                  </a:cxn>
                  <a:cxn ang="0">
                    <a:pos x="1160" y="34"/>
                  </a:cxn>
                  <a:cxn ang="0">
                    <a:pos x="1209" y="81"/>
                  </a:cxn>
                  <a:cxn ang="0">
                    <a:pos x="1197" y="149"/>
                  </a:cxn>
                  <a:cxn ang="0">
                    <a:pos x="1160" y="241"/>
                  </a:cxn>
                  <a:cxn ang="0">
                    <a:pos x="1197" y="311"/>
                  </a:cxn>
                  <a:cxn ang="0">
                    <a:pos x="1236" y="381"/>
                  </a:cxn>
                  <a:cxn ang="0">
                    <a:pos x="1351" y="426"/>
                  </a:cxn>
                  <a:cxn ang="0">
                    <a:pos x="1426" y="460"/>
                  </a:cxn>
                  <a:cxn ang="0">
                    <a:pos x="1618" y="496"/>
                  </a:cxn>
                  <a:cxn ang="0">
                    <a:pos x="1708" y="530"/>
                  </a:cxn>
                  <a:cxn ang="0">
                    <a:pos x="1757" y="575"/>
                  </a:cxn>
                  <a:cxn ang="0">
                    <a:pos x="1885" y="611"/>
                  </a:cxn>
                  <a:cxn ang="0">
                    <a:pos x="1922" y="565"/>
                  </a:cxn>
                  <a:cxn ang="0">
                    <a:pos x="1987" y="519"/>
                  </a:cxn>
                  <a:cxn ang="0">
                    <a:pos x="2037" y="553"/>
                  </a:cxn>
                  <a:cxn ang="0">
                    <a:pos x="2077" y="623"/>
                  </a:cxn>
                  <a:cxn ang="0">
                    <a:pos x="2114" y="727"/>
                  </a:cxn>
                  <a:cxn ang="0">
                    <a:pos x="2077" y="921"/>
                  </a:cxn>
                  <a:cxn ang="0">
                    <a:pos x="2025" y="1014"/>
                  </a:cxn>
                  <a:cxn ang="0">
                    <a:pos x="1910" y="1003"/>
                  </a:cxn>
                  <a:cxn ang="0">
                    <a:pos x="1835" y="991"/>
                  </a:cxn>
                  <a:cxn ang="0">
                    <a:pos x="1795" y="899"/>
                  </a:cxn>
                  <a:cxn ang="0">
                    <a:pos x="1681" y="910"/>
                  </a:cxn>
                  <a:cxn ang="0">
                    <a:pos x="1593" y="899"/>
                  </a:cxn>
                  <a:cxn ang="0">
                    <a:pos x="1541" y="935"/>
                  </a:cxn>
                  <a:cxn ang="0">
                    <a:pos x="1439" y="979"/>
                  </a:cxn>
                  <a:cxn ang="0">
                    <a:pos x="1388" y="1014"/>
                  </a:cxn>
                  <a:cxn ang="0">
                    <a:pos x="1249" y="991"/>
                  </a:cxn>
                  <a:cxn ang="0">
                    <a:pos x="1082" y="957"/>
                  </a:cxn>
                  <a:cxn ang="0">
                    <a:pos x="1007" y="1003"/>
                  </a:cxn>
                  <a:cxn ang="0">
                    <a:pos x="803" y="969"/>
                  </a:cxn>
                  <a:cxn ang="0">
                    <a:pos x="687" y="935"/>
                  </a:cxn>
                  <a:cxn ang="0">
                    <a:pos x="625" y="899"/>
                  </a:cxn>
                  <a:cxn ang="0">
                    <a:pos x="574" y="854"/>
                  </a:cxn>
                  <a:cxn ang="0">
                    <a:pos x="511" y="818"/>
                  </a:cxn>
                  <a:cxn ang="0">
                    <a:pos x="446" y="760"/>
                  </a:cxn>
                  <a:cxn ang="0">
                    <a:pos x="409" y="716"/>
                  </a:cxn>
                  <a:cxn ang="0">
                    <a:pos x="369" y="680"/>
                  </a:cxn>
                  <a:cxn ang="0">
                    <a:pos x="332" y="635"/>
                  </a:cxn>
                  <a:cxn ang="0">
                    <a:pos x="281" y="601"/>
                  </a:cxn>
                  <a:cxn ang="0">
                    <a:pos x="179" y="587"/>
                  </a:cxn>
                  <a:cxn ang="0">
                    <a:pos x="139" y="542"/>
                  </a:cxn>
                  <a:cxn ang="0">
                    <a:pos x="102" y="508"/>
                  </a:cxn>
                  <a:cxn ang="0">
                    <a:pos x="65" y="472"/>
                  </a:cxn>
                  <a:cxn ang="0">
                    <a:pos x="27" y="426"/>
                  </a:cxn>
                  <a:cxn ang="0">
                    <a:pos x="52" y="289"/>
                  </a:cxn>
                  <a:cxn ang="0">
                    <a:pos x="102" y="277"/>
                  </a:cxn>
                  <a:cxn ang="0">
                    <a:pos x="65" y="196"/>
                  </a:cxn>
                  <a:cxn ang="0">
                    <a:pos x="179" y="81"/>
                  </a:cxn>
                  <a:cxn ang="0">
                    <a:pos x="217" y="47"/>
                  </a:cxn>
                  <a:cxn ang="0">
                    <a:pos x="254" y="11"/>
                  </a:cxn>
                </a:cxnLst>
                <a:rect l="T0" t="T1" r="T2" b="T3"/>
                <a:pathLst>
                  <a:path w="2114" h="1025">
                    <a:moveTo>
                      <a:pt x="254" y="0"/>
                    </a:moveTo>
                    <a:lnTo>
                      <a:pt x="306" y="0"/>
                    </a:lnTo>
                    <a:lnTo>
                      <a:pt x="306" y="11"/>
                    </a:lnTo>
                    <a:lnTo>
                      <a:pt x="344" y="11"/>
                    </a:lnTo>
                    <a:lnTo>
                      <a:pt x="344" y="22"/>
                    </a:lnTo>
                    <a:lnTo>
                      <a:pt x="369" y="22"/>
                    </a:lnTo>
                    <a:lnTo>
                      <a:pt x="369" y="34"/>
                    </a:lnTo>
                    <a:lnTo>
                      <a:pt x="421" y="34"/>
                    </a:lnTo>
                    <a:lnTo>
                      <a:pt x="421" y="22"/>
                    </a:lnTo>
                    <a:lnTo>
                      <a:pt x="446" y="22"/>
                    </a:lnTo>
                    <a:lnTo>
                      <a:pt x="446" y="11"/>
                    </a:lnTo>
                    <a:lnTo>
                      <a:pt x="536" y="11"/>
                    </a:lnTo>
                    <a:lnTo>
                      <a:pt x="536" y="22"/>
                    </a:lnTo>
                    <a:lnTo>
                      <a:pt x="574" y="22"/>
                    </a:lnTo>
                    <a:lnTo>
                      <a:pt x="574" y="34"/>
                    </a:lnTo>
                    <a:lnTo>
                      <a:pt x="585" y="34"/>
                    </a:lnTo>
                    <a:lnTo>
                      <a:pt x="585" y="47"/>
                    </a:lnTo>
                    <a:lnTo>
                      <a:pt x="611" y="47"/>
                    </a:lnTo>
                    <a:lnTo>
                      <a:pt x="611" y="58"/>
                    </a:lnTo>
                    <a:lnTo>
                      <a:pt x="687" y="58"/>
                    </a:lnTo>
                    <a:lnTo>
                      <a:pt x="687" y="47"/>
                    </a:lnTo>
                    <a:lnTo>
                      <a:pt x="816" y="47"/>
                    </a:lnTo>
                    <a:lnTo>
                      <a:pt x="816" y="34"/>
                    </a:lnTo>
                    <a:lnTo>
                      <a:pt x="840" y="34"/>
                    </a:lnTo>
                    <a:lnTo>
                      <a:pt x="840" y="22"/>
                    </a:lnTo>
                    <a:lnTo>
                      <a:pt x="867" y="22"/>
                    </a:lnTo>
                    <a:lnTo>
                      <a:pt x="867" y="11"/>
                    </a:lnTo>
                    <a:lnTo>
                      <a:pt x="955" y="11"/>
                    </a:lnTo>
                    <a:lnTo>
                      <a:pt x="955" y="0"/>
                    </a:lnTo>
                    <a:lnTo>
                      <a:pt x="1082" y="0"/>
                    </a:lnTo>
                    <a:lnTo>
                      <a:pt x="1082" y="11"/>
                    </a:lnTo>
                    <a:lnTo>
                      <a:pt x="1109" y="11"/>
                    </a:lnTo>
                    <a:lnTo>
                      <a:pt x="1109" y="22"/>
                    </a:lnTo>
                    <a:lnTo>
                      <a:pt x="1134" y="22"/>
                    </a:lnTo>
                    <a:lnTo>
                      <a:pt x="1134" y="34"/>
                    </a:lnTo>
                    <a:lnTo>
                      <a:pt x="1160" y="34"/>
                    </a:lnTo>
                    <a:lnTo>
                      <a:pt x="1160" y="47"/>
                    </a:lnTo>
                    <a:lnTo>
                      <a:pt x="1184" y="47"/>
                    </a:lnTo>
                    <a:lnTo>
                      <a:pt x="1184" y="58"/>
                    </a:lnTo>
                    <a:lnTo>
                      <a:pt x="1197" y="58"/>
                    </a:lnTo>
                    <a:lnTo>
                      <a:pt x="1197" y="81"/>
                    </a:lnTo>
                    <a:lnTo>
                      <a:pt x="1209" y="81"/>
                    </a:lnTo>
                    <a:lnTo>
                      <a:pt x="1209" y="104"/>
                    </a:lnTo>
                    <a:lnTo>
                      <a:pt x="1224" y="104"/>
                    </a:lnTo>
                    <a:lnTo>
                      <a:pt x="1224" y="126"/>
                    </a:lnTo>
                    <a:lnTo>
                      <a:pt x="1209" y="126"/>
                    </a:lnTo>
                    <a:lnTo>
                      <a:pt x="1209" y="149"/>
                    </a:lnTo>
                    <a:lnTo>
                      <a:pt x="1197" y="149"/>
                    </a:lnTo>
                    <a:lnTo>
                      <a:pt x="1197" y="196"/>
                    </a:lnTo>
                    <a:lnTo>
                      <a:pt x="1184" y="196"/>
                    </a:lnTo>
                    <a:lnTo>
                      <a:pt x="1184" y="219"/>
                    </a:lnTo>
                    <a:lnTo>
                      <a:pt x="1171" y="219"/>
                    </a:lnTo>
                    <a:lnTo>
                      <a:pt x="1171" y="241"/>
                    </a:lnTo>
                    <a:lnTo>
                      <a:pt x="1160" y="241"/>
                    </a:lnTo>
                    <a:lnTo>
                      <a:pt x="1160" y="253"/>
                    </a:lnTo>
                    <a:lnTo>
                      <a:pt x="1171" y="253"/>
                    </a:lnTo>
                    <a:lnTo>
                      <a:pt x="1171" y="289"/>
                    </a:lnTo>
                    <a:lnTo>
                      <a:pt x="1184" y="289"/>
                    </a:lnTo>
                    <a:lnTo>
                      <a:pt x="1184" y="311"/>
                    </a:lnTo>
                    <a:lnTo>
                      <a:pt x="1197" y="311"/>
                    </a:lnTo>
                    <a:lnTo>
                      <a:pt x="1197" y="334"/>
                    </a:lnTo>
                    <a:lnTo>
                      <a:pt x="1209" y="334"/>
                    </a:lnTo>
                    <a:lnTo>
                      <a:pt x="1209" y="357"/>
                    </a:lnTo>
                    <a:lnTo>
                      <a:pt x="1224" y="357"/>
                    </a:lnTo>
                    <a:lnTo>
                      <a:pt x="1224" y="381"/>
                    </a:lnTo>
                    <a:lnTo>
                      <a:pt x="1236" y="381"/>
                    </a:lnTo>
                    <a:lnTo>
                      <a:pt x="1236" y="404"/>
                    </a:lnTo>
                    <a:lnTo>
                      <a:pt x="1262" y="404"/>
                    </a:lnTo>
                    <a:lnTo>
                      <a:pt x="1262" y="415"/>
                    </a:lnTo>
                    <a:lnTo>
                      <a:pt x="1324" y="415"/>
                    </a:lnTo>
                    <a:lnTo>
                      <a:pt x="1324" y="426"/>
                    </a:lnTo>
                    <a:lnTo>
                      <a:pt x="1351" y="426"/>
                    </a:lnTo>
                    <a:lnTo>
                      <a:pt x="1351" y="438"/>
                    </a:lnTo>
                    <a:lnTo>
                      <a:pt x="1376" y="438"/>
                    </a:lnTo>
                    <a:lnTo>
                      <a:pt x="1376" y="450"/>
                    </a:lnTo>
                    <a:lnTo>
                      <a:pt x="1401" y="450"/>
                    </a:lnTo>
                    <a:lnTo>
                      <a:pt x="1401" y="460"/>
                    </a:lnTo>
                    <a:lnTo>
                      <a:pt x="1426" y="460"/>
                    </a:lnTo>
                    <a:lnTo>
                      <a:pt x="1426" y="472"/>
                    </a:lnTo>
                    <a:lnTo>
                      <a:pt x="1491" y="472"/>
                    </a:lnTo>
                    <a:lnTo>
                      <a:pt x="1491" y="483"/>
                    </a:lnTo>
                    <a:lnTo>
                      <a:pt x="1528" y="483"/>
                    </a:lnTo>
                    <a:lnTo>
                      <a:pt x="1528" y="496"/>
                    </a:lnTo>
                    <a:lnTo>
                      <a:pt x="1618" y="496"/>
                    </a:lnTo>
                    <a:lnTo>
                      <a:pt x="1618" y="508"/>
                    </a:lnTo>
                    <a:lnTo>
                      <a:pt x="1668" y="508"/>
                    </a:lnTo>
                    <a:lnTo>
                      <a:pt x="1668" y="519"/>
                    </a:lnTo>
                    <a:lnTo>
                      <a:pt x="1693" y="519"/>
                    </a:lnTo>
                    <a:lnTo>
                      <a:pt x="1693" y="530"/>
                    </a:lnTo>
                    <a:lnTo>
                      <a:pt x="1708" y="530"/>
                    </a:lnTo>
                    <a:lnTo>
                      <a:pt x="1708" y="542"/>
                    </a:lnTo>
                    <a:lnTo>
                      <a:pt x="1720" y="542"/>
                    </a:lnTo>
                    <a:lnTo>
                      <a:pt x="1720" y="553"/>
                    </a:lnTo>
                    <a:lnTo>
                      <a:pt x="1745" y="553"/>
                    </a:lnTo>
                    <a:lnTo>
                      <a:pt x="1745" y="575"/>
                    </a:lnTo>
                    <a:lnTo>
                      <a:pt x="1757" y="575"/>
                    </a:lnTo>
                    <a:lnTo>
                      <a:pt x="1757" y="587"/>
                    </a:lnTo>
                    <a:lnTo>
                      <a:pt x="1770" y="587"/>
                    </a:lnTo>
                    <a:lnTo>
                      <a:pt x="1770" y="601"/>
                    </a:lnTo>
                    <a:lnTo>
                      <a:pt x="1795" y="601"/>
                    </a:lnTo>
                    <a:lnTo>
                      <a:pt x="1795" y="611"/>
                    </a:lnTo>
                    <a:lnTo>
                      <a:pt x="1885" y="611"/>
                    </a:lnTo>
                    <a:lnTo>
                      <a:pt x="1885" y="601"/>
                    </a:lnTo>
                    <a:lnTo>
                      <a:pt x="1897" y="601"/>
                    </a:lnTo>
                    <a:lnTo>
                      <a:pt x="1897" y="587"/>
                    </a:lnTo>
                    <a:lnTo>
                      <a:pt x="1910" y="587"/>
                    </a:lnTo>
                    <a:lnTo>
                      <a:pt x="1910" y="565"/>
                    </a:lnTo>
                    <a:lnTo>
                      <a:pt x="1922" y="565"/>
                    </a:lnTo>
                    <a:lnTo>
                      <a:pt x="1922" y="530"/>
                    </a:lnTo>
                    <a:lnTo>
                      <a:pt x="1937" y="530"/>
                    </a:lnTo>
                    <a:lnTo>
                      <a:pt x="1937" y="508"/>
                    </a:lnTo>
                    <a:lnTo>
                      <a:pt x="1975" y="508"/>
                    </a:lnTo>
                    <a:lnTo>
                      <a:pt x="1975" y="519"/>
                    </a:lnTo>
                    <a:lnTo>
                      <a:pt x="1987" y="519"/>
                    </a:lnTo>
                    <a:lnTo>
                      <a:pt x="1987" y="530"/>
                    </a:lnTo>
                    <a:lnTo>
                      <a:pt x="2012" y="530"/>
                    </a:lnTo>
                    <a:lnTo>
                      <a:pt x="2012" y="542"/>
                    </a:lnTo>
                    <a:lnTo>
                      <a:pt x="2025" y="542"/>
                    </a:lnTo>
                    <a:lnTo>
                      <a:pt x="2025" y="553"/>
                    </a:lnTo>
                    <a:lnTo>
                      <a:pt x="2037" y="553"/>
                    </a:lnTo>
                    <a:lnTo>
                      <a:pt x="2037" y="565"/>
                    </a:lnTo>
                    <a:lnTo>
                      <a:pt x="2050" y="565"/>
                    </a:lnTo>
                    <a:lnTo>
                      <a:pt x="2050" y="587"/>
                    </a:lnTo>
                    <a:lnTo>
                      <a:pt x="2064" y="587"/>
                    </a:lnTo>
                    <a:lnTo>
                      <a:pt x="2064" y="623"/>
                    </a:lnTo>
                    <a:lnTo>
                      <a:pt x="2077" y="623"/>
                    </a:lnTo>
                    <a:lnTo>
                      <a:pt x="2077" y="645"/>
                    </a:lnTo>
                    <a:lnTo>
                      <a:pt x="2090" y="645"/>
                    </a:lnTo>
                    <a:lnTo>
                      <a:pt x="2090" y="702"/>
                    </a:lnTo>
                    <a:lnTo>
                      <a:pt x="2101" y="702"/>
                    </a:lnTo>
                    <a:lnTo>
                      <a:pt x="2101" y="727"/>
                    </a:lnTo>
                    <a:lnTo>
                      <a:pt x="2114" y="727"/>
                    </a:lnTo>
                    <a:lnTo>
                      <a:pt x="2114" y="887"/>
                    </a:lnTo>
                    <a:lnTo>
                      <a:pt x="2101" y="887"/>
                    </a:lnTo>
                    <a:lnTo>
                      <a:pt x="2101" y="910"/>
                    </a:lnTo>
                    <a:lnTo>
                      <a:pt x="2090" y="910"/>
                    </a:lnTo>
                    <a:lnTo>
                      <a:pt x="2090" y="921"/>
                    </a:lnTo>
                    <a:lnTo>
                      <a:pt x="2077" y="921"/>
                    </a:lnTo>
                    <a:lnTo>
                      <a:pt x="2077" y="969"/>
                    </a:lnTo>
                    <a:lnTo>
                      <a:pt x="2064" y="969"/>
                    </a:lnTo>
                    <a:lnTo>
                      <a:pt x="2064" y="1003"/>
                    </a:lnTo>
                    <a:lnTo>
                      <a:pt x="2050" y="1003"/>
                    </a:lnTo>
                    <a:lnTo>
                      <a:pt x="2050" y="1014"/>
                    </a:lnTo>
                    <a:lnTo>
                      <a:pt x="2025" y="1014"/>
                    </a:lnTo>
                    <a:lnTo>
                      <a:pt x="2025" y="1025"/>
                    </a:lnTo>
                    <a:lnTo>
                      <a:pt x="2012" y="1025"/>
                    </a:lnTo>
                    <a:lnTo>
                      <a:pt x="2012" y="1014"/>
                    </a:lnTo>
                    <a:lnTo>
                      <a:pt x="1987" y="1014"/>
                    </a:lnTo>
                    <a:lnTo>
                      <a:pt x="1987" y="1003"/>
                    </a:lnTo>
                    <a:lnTo>
                      <a:pt x="1910" y="1003"/>
                    </a:lnTo>
                    <a:lnTo>
                      <a:pt x="1910" y="1014"/>
                    </a:lnTo>
                    <a:lnTo>
                      <a:pt x="1885" y="1014"/>
                    </a:lnTo>
                    <a:lnTo>
                      <a:pt x="1885" y="1003"/>
                    </a:lnTo>
                    <a:lnTo>
                      <a:pt x="1859" y="1003"/>
                    </a:lnTo>
                    <a:lnTo>
                      <a:pt x="1859" y="991"/>
                    </a:lnTo>
                    <a:lnTo>
                      <a:pt x="1835" y="991"/>
                    </a:lnTo>
                    <a:lnTo>
                      <a:pt x="1835" y="957"/>
                    </a:lnTo>
                    <a:lnTo>
                      <a:pt x="1822" y="957"/>
                    </a:lnTo>
                    <a:lnTo>
                      <a:pt x="1822" y="910"/>
                    </a:lnTo>
                    <a:lnTo>
                      <a:pt x="1808" y="910"/>
                    </a:lnTo>
                    <a:lnTo>
                      <a:pt x="1808" y="899"/>
                    </a:lnTo>
                    <a:lnTo>
                      <a:pt x="1795" y="899"/>
                    </a:lnTo>
                    <a:lnTo>
                      <a:pt x="1795" y="887"/>
                    </a:lnTo>
                    <a:lnTo>
                      <a:pt x="1757" y="887"/>
                    </a:lnTo>
                    <a:lnTo>
                      <a:pt x="1757" y="899"/>
                    </a:lnTo>
                    <a:lnTo>
                      <a:pt x="1733" y="899"/>
                    </a:lnTo>
                    <a:lnTo>
                      <a:pt x="1733" y="910"/>
                    </a:lnTo>
                    <a:lnTo>
                      <a:pt x="1681" y="910"/>
                    </a:lnTo>
                    <a:lnTo>
                      <a:pt x="1681" y="899"/>
                    </a:lnTo>
                    <a:lnTo>
                      <a:pt x="1643" y="899"/>
                    </a:lnTo>
                    <a:lnTo>
                      <a:pt x="1643" y="887"/>
                    </a:lnTo>
                    <a:lnTo>
                      <a:pt x="1618" y="887"/>
                    </a:lnTo>
                    <a:lnTo>
                      <a:pt x="1618" y="899"/>
                    </a:lnTo>
                    <a:lnTo>
                      <a:pt x="1593" y="899"/>
                    </a:lnTo>
                    <a:lnTo>
                      <a:pt x="1593" y="910"/>
                    </a:lnTo>
                    <a:lnTo>
                      <a:pt x="1566" y="910"/>
                    </a:lnTo>
                    <a:lnTo>
                      <a:pt x="1566" y="921"/>
                    </a:lnTo>
                    <a:lnTo>
                      <a:pt x="1553" y="921"/>
                    </a:lnTo>
                    <a:lnTo>
                      <a:pt x="1553" y="935"/>
                    </a:lnTo>
                    <a:lnTo>
                      <a:pt x="1541" y="935"/>
                    </a:lnTo>
                    <a:lnTo>
                      <a:pt x="1541" y="946"/>
                    </a:lnTo>
                    <a:lnTo>
                      <a:pt x="1491" y="946"/>
                    </a:lnTo>
                    <a:lnTo>
                      <a:pt x="1491" y="957"/>
                    </a:lnTo>
                    <a:lnTo>
                      <a:pt x="1466" y="957"/>
                    </a:lnTo>
                    <a:lnTo>
                      <a:pt x="1466" y="979"/>
                    </a:lnTo>
                    <a:lnTo>
                      <a:pt x="1439" y="979"/>
                    </a:lnTo>
                    <a:lnTo>
                      <a:pt x="1439" y="991"/>
                    </a:lnTo>
                    <a:lnTo>
                      <a:pt x="1426" y="991"/>
                    </a:lnTo>
                    <a:lnTo>
                      <a:pt x="1426" y="1003"/>
                    </a:lnTo>
                    <a:lnTo>
                      <a:pt x="1401" y="1003"/>
                    </a:lnTo>
                    <a:lnTo>
                      <a:pt x="1401" y="1014"/>
                    </a:lnTo>
                    <a:lnTo>
                      <a:pt x="1388" y="1014"/>
                    </a:lnTo>
                    <a:lnTo>
                      <a:pt x="1388" y="1025"/>
                    </a:lnTo>
                    <a:lnTo>
                      <a:pt x="1286" y="1025"/>
                    </a:lnTo>
                    <a:lnTo>
                      <a:pt x="1286" y="1003"/>
                    </a:lnTo>
                    <a:lnTo>
                      <a:pt x="1274" y="1003"/>
                    </a:lnTo>
                    <a:lnTo>
                      <a:pt x="1274" y="991"/>
                    </a:lnTo>
                    <a:lnTo>
                      <a:pt x="1249" y="991"/>
                    </a:lnTo>
                    <a:lnTo>
                      <a:pt x="1249" y="979"/>
                    </a:lnTo>
                    <a:lnTo>
                      <a:pt x="1184" y="979"/>
                    </a:lnTo>
                    <a:lnTo>
                      <a:pt x="1184" y="969"/>
                    </a:lnTo>
                    <a:lnTo>
                      <a:pt x="1160" y="969"/>
                    </a:lnTo>
                    <a:lnTo>
                      <a:pt x="1160" y="957"/>
                    </a:lnTo>
                    <a:lnTo>
                      <a:pt x="1082" y="957"/>
                    </a:lnTo>
                    <a:lnTo>
                      <a:pt x="1082" y="969"/>
                    </a:lnTo>
                    <a:lnTo>
                      <a:pt x="1057" y="969"/>
                    </a:lnTo>
                    <a:lnTo>
                      <a:pt x="1057" y="979"/>
                    </a:lnTo>
                    <a:lnTo>
                      <a:pt x="1032" y="979"/>
                    </a:lnTo>
                    <a:lnTo>
                      <a:pt x="1032" y="1003"/>
                    </a:lnTo>
                    <a:lnTo>
                      <a:pt x="1007" y="1003"/>
                    </a:lnTo>
                    <a:lnTo>
                      <a:pt x="1007" y="1025"/>
                    </a:lnTo>
                    <a:lnTo>
                      <a:pt x="994" y="1025"/>
                    </a:lnTo>
                    <a:lnTo>
                      <a:pt x="994" y="1014"/>
                    </a:lnTo>
                    <a:lnTo>
                      <a:pt x="982" y="1014"/>
                    </a:lnTo>
                    <a:lnTo>
                      <a:pt x="982" y="969"/>
                    </a:lnTo>
                    <a:lnTo>
                      <a:pt x="803" y="969"/>
                    </a:lnTo>
                    <a:lnTo>
                      <a:pt x="803" y="957"/>
                    </a:lnTo>
                    <a:lnTo>
                      <a:pt x="778" y="957"/>
                    </a:lnTo>
                    <a:lnTo>
                      <a:pt x="778" y="946"/>
                    </a:lnTo>
                    <a:lnTo>
                      <a:pt x="765" y="946"/>
                    </a:lnTo>
                    <a:lnTo>
                      <a:pt x="765" y="935"/>
                    </a:lnTo>
                    <a:lnTo>
                      <a:pt x="687" y="935"/>
                    </a:lnTo>
                    <a:lnTo>
                      <a:pt x="687" y="921"/>
                    </a:lnTo>
                    <a:lnTo>
                      <a:pt x="676" y="921"/>
                    </a:lnTo>
                    <a:lnTo>
                      <a:pt x="676" y="910"/>
                    </a:lnTo>
                    <a:lnTo>
                      <a:pt x="650" y="910"/>
                    </a:lnTo>
                    <a:lnTo>
                      <a:pt x="650" y="899"/>
                    </a:lnTo>
                    <a:lnTo>
                      <a:pt x="625" y="899"/>
                    </a:lnTo>
                    <a:lnTo>
                      <a:pt x="625" y="887"/>
                    </a:lnTo>
                    <a:lnTo>
                      <a:pt x="598" y="887"/>
                    </a:lnTo>
                    <a:lnTo>
                      <a:pt x="598" y="876"/>
                    </a:lnTo>
                    <a:lnTo>
                      <a:pt x="585" y="876"/>
                    </a:lnTo>
                    <a:lnTo>
                      <a:pt x="585" y="854"/>
                    </a:lnTo>
                    <a:lnTo>
                      <a:pt x="574" y="854"/>
                    </a:lnTo>
                    <a:lnTo>
                      <a:pt x="574" y="842"/>
                    </a:lnTo>
                    <a:lnTo>
                      <a:pt x="548" y="842"/>
                    </a:lnTo>
                    <a:lnTo>
                      <a:pt x="548" y="831"/>
                    </a:lnTo>
                    <a:lnTo>
                      <a:pt x="536" y="831"/>
                    </a:lnTo>
                    <a:lnTo>
                      <a:pt x="536" y="818"/>
                    </a:lnTo>
                    <a:lnTo>
                      <a:pt x="511" y="818"/>
                    </a:lnTo>
                    <a:lnTo>
                      <a:pt x="511" y="806"/>
                    </a:lnTo>
                    <a:lnTo>
                      <a:pt x="496" y="806"/>
                    </a:lnTo>
                    <a:lnTo>
                      <a:pt x="496" y="784"/>
                    </a:lnTo>
                    <a:lnTo>
                      <a:pt x="483" y="784"/>
                    </a:lnTo>
                    <a:lnTo>
                      <a:pt x="483" y="760"/>
                    </a:lnTo>
                    <a:lnTo>
                      <a:pt x="446" y="760"/>
                    </a:lnTo>
                    <a:lnTo>
                      <a:pt x="446" y="750"/>
                    </a:lnTo>
                    <a:lnTo>
                      <a:pt x="434" y="750"/>
                    </a:lnTo>
                    <a:lnTo>
                      <a:pt x="434" y="738"/>
                    </a:lnTo>
                    <a:lnTo>
                      <a:pt x="421" y="738"/>
                    </a:lnTo>
                    <a:lnTo>
                      <a:pt x="421" y="716"/>
                    </a:lnTo>
                    <a:lnTo>
                      <a:pt x="409" y="716"/>
                    </a:lnTo>
                    <a:lnTo>
                      <a:pt x="409" y="702"/>
                    </a:lnTo>
                    <a:lnTo>
                      <a:pt x="396" y="702"/>
                    </a:lnTo>
                    <a:lnTo>
                      <a:pt x="396" y="691"/>
                    </a:lnTo>
                    <a:lnTo>
                      <a:pt x="381" y="691"/>
                    </a:lnTo>
                    <a:lnTo>
                      <a:pt x="381" y="680"/>
                    </a:lnTo>
                    <a:lnTo>
                      <a:pt x="369" y="680"/>
                    </a:lnTo>
                    <a:lnTo>
                      <a:pt x="369" y="668"/>
                    </a:lnTo>
                    <a:lnTo>
                      <a:pt x="356" y="668"/>
                    </a:lnTo>
                    <a:lnTo>
                      <a:pt x="356" y="645"/>
                    </a:lnTo>
                    <a:lnTo>
                      <a:pt x="344" y="645"/>
                    </a:lnTo>
                    <a:lnTo>
                      <a:pt x="344" y="635"/>
                    </a:lnTo>
                    <a:lnTo>
                      <a:pt x="332" y="635"/>
                    </a:lnTo>
                    <a:lnTo>
                      <a:pt x="332" y="623"/>
                    </a:lnTo>
                    <a:lnTo>
                      <a:pt x="306" y="623"/>
                    </a:lnTo>
                    <a:lnTo>
                      <a:pt x="306" y="611"/>
                    </a:lnTo>
                    <a:lnTo>
                      <a:pt x="294" y="611"/>
                    </a:lnTo>
                    <a:lnTo>
                      <a:pt x="294" y="601"/>
                    </a:lnTo>
                    <a:lnTo>
                      <a:pt x="281" y="601"/>
                    </a:lnTo>
                    <a:lnTo>
                      <a:pt x="281" y="587"/>
                    </a:lnTo>
                    <a:lnTo>
                      <a:pt x="229" y="587"/>
                    </a:lnTo>
                    <a:lnTo>
                      <a:pt x="229" y="601"/>
                    </a:lnTo>
                    <a:lnTo>
                      <a:pt x="192" y="601"/>
                    </a:lnTo>
                    <a:lnTo>
                      <a:pt x="192" y="587"/>
                    </a:lnTo>
                    <a:lnTo>
                      <a:pt x="179" y="587"/>
                    </a:lnTo>
                    <a:lnTo>
                      <a:pt x="179" y="565"/>
                    </a:lnTo>
                    <a:lnTo>
                      <a:pt x="167" y="565"/>
                    </a:lnTo>
                    <a:lnTo>
                      <a:pt x="167" y="553"/>
                    </a:lnTo>
                    <a:lnTo>
                      <a:pt x="154" y="553"/>
                    </a:lnTo>
                    <a:lnTo>
                      <a:pt x="154" y="542"/>
                    </a:lnTo>
                    <a:lnTo>
                      <a:pt x="139" y="542"/>
                    </a:lnTo>
                    <a:lnTo>
                      <a:pt x="139" y="530"/>
                    </a:lnTo>
                    <a:lnTo>
                      <a:pt x="127" y="530"/>
                    </a:lnTo>
                    <a:lnTo>
                      <a:pt x="127" y="519"/>
                    </a:lnTo>
                    <a:lnTo>
                      <a:pt x="115" y="519"/>
                    </a:lnTo>
                    <a:lnTo>
                      <a:pt x="115" y="508"/>
                    </a:lnTo>
                    <a:lnTo>
                      <a:pt x="102" y="508"/>
                    </a:lnTo>
                    <a:lnTo>
                      <a:pt x="102" y="496"/>
                    </a:lnTo>
                    <a:lnTo>
                      <a:pt x="90" y="496"/>
                    </a:lnTo>
                    <a:lnTo>
                      <a:pt x="90" y="483"/>
                    </a:lnTo>
                    <a:lnTo>
                      <a:pt x="77" y="483"/>
                    </a:lnTo>
                    <a:lnTo>
                      <a:pt x="77" y="472"/>
                    </a:lnTo>
                    <a:lnTo>
                      <a:pt x="65" y="472"/>
                    </a:lnTo>
                    <a:lnTo>
                      <a:pt x="65" y="460"/>
                    </a:lnTo>
                    <a:lnTo>
                      <a:pt x="52" y="460"/>
                    </a:lnTo>
                    <a:lnTo>
                      <a:pt x="52" y="438"/>
                    </a:lnTo>
                    <a:lnTo>
                      <a:pt x="39" y="438"/>
                    </a:lnTo>
                    <a:lnTo>
                      <a:pt x="39" y="426"/>
                    </a:lnTo>
                    <a:lnTo>
                      <a:pt x="27" y="426"/>
                    </a:lnTo>
                    <a:lnTo>
                      <a:pt x="27" y="415"/>
                    </a:lnTo>
                    <a:lnTo>
                      <a:pt x="12" y="415"/>
                    </a:lnTo>
                    <a:lnTo>
                      <a:pt x="12" y="404"/>
                    </a:lnTo>
                    <a:lnTo>
                      <a:pt x="0" y="404"/>
                    </a:lnTo>
                    <a:lnTo>
                      <a:pt x="0" y="289"/>
                    </a:lnTo>
                    <a:lnTo>
                      <a:pt x="52" y="289"/>
                    </a:lnTo>
                    <a:lnTo>
                      <a:pt x="52" y="300"/>
                    </a:lnTo>
                    <a:lnTo>
                      <a:pt x="65" y="300"/>
                    </a:lnTo>
                    <a:lnTo>
                      <a:pt x="65" y="289"/>
                    </a:lnTo>
                    <a:lnTo>
                      <a:pt x="90" y="289"/>
                    </a:lnTo>
                    <a:lnTo>
                      <a:pt x="90" y="277"/>
                    </a:lnTo>
                    <a:lnTo>
                      <a:pt x="102" y="277"/>
                    </a:lnTo>
                    <a:lnTo>
                      <a:pt x="102" y="230"/>
                    </a:lnTo>
                    <a:lnTo>
                      <a:pt x="90" y="230"/>
                    </a:lnTo>
                    <a:lnTo>
                      <a:pt x="90" y="207"/>
                    </a:lnTo>
                    <a:lnTo>
                      <a:pt x="77" y="207"/>
                    </a:lnTo>
                    <a:lnTo>
                      <a:pt x="77" y="196"/>
                    </a:lnTo>
                    <a:lnTo>
                      <a:pt x="65" y="196"/>
                    </a:lnTo>
                    <a:lnTo>
                      <a:pt x="65" y="115"/>
                    </a:lnTo>
                    <a:lnTo>
                      <a:pt x="77" y="115"/>
                    </a:lnTo>
                    <a:lnTo>
                      <a:pt x="77" y="92"/>
                    </a:lnTo>
                    <a:lnTo>
                      <a:pt x="102" y="92"/>
                    </a:lnTo>
                    <a:lnTo>
                      <a:pt x="102" y="81"/>
                    </a:lnTo>
                    <a:lnTo>
                      <a:pt x="179" y="81"/>
                    </a:lnTo>
                    <a:lnTo>
                      <a:pt x="179" y="70"/>
                    </a:lnTo>
                    <a:lnTo>
                      <a:pt x="192" y="70"/>
                    </a:lnTo>
                    <a:lnTo>
                      <a:pt x="192" y="58"/>
                    </a:lnTo>
                    <a:lnTo>
                      <a:pt x="204" y="58"/>
                    </a:lnTo>
                    <a:lnTo>
                      <a:pt x="204" y="47"/>
                    </a:lnTo>
                    <a:lnTo>
                      <a:pt x="217" y="47"/>
                    </a:lnTo>
                    <a:lnTo>
                      <a:pt x="217" y="34"/>
                    </a:lnTo>
                    <a:lnTo>
                      <a:pt x="229" y="34"/>
                    </a:lnTo>
                    <a:lnTo>
                      <a:pt x="229" y="22"/>
                    </a:lnTo>
                    <a:lnTo>
                      <a:pt x="241" y="22"/>
                    </a:lnTo>
                    <a:lnTo>
                      <a:pt x="241" y="11"/>
                    </a:lnTo>
                    <a:lnTo>
                      <a:pt x="254" y="11"/>
                    </a:lnTo>
                    <a:lnTo>
                      <a:pt x="254" y="0"/>
                    </a:lnTo>
                    <a:close/>
                  </a:path>
                </a:pathLst>
              </a:custGeom>
              <a:noFill/>
              <a:ln w="7938" cap="rnd" cmpd="sng">
                <a:solidFill>
                  <a:srgbClr val="99CC00"/>
                </a:solidFill>
                <a:miter lim="800000"/>
                <a:headEnd/>
                <a:tailEnd/>
              </a:ln>
            </p:spPr>
            <p:txBody>
              <a:bodyPr/>
              <a:lstStyle/>
              <a:p>
                <a:pPr>
                  <a:buClr>
                    <a:srgbClr val="000000"/>
                  </a:buClr>
                  <a:buSzPct val="100000"/>
                  <a:defRPr/>
                </a:pPr>
                <a:endParaRPr lang="zh-CN" altLang="en-US">
                  <a:latin typeface="+mj-lt"/>
                </a:endParaRPr>
              </a:p>
            </p:txBody>
          </p:sp>
        </p:grpSp>
        <p:grpSp>
          <p:nvGrpSpPr>
            <p:cNvPr id="60511" name="Group 118"/>
            <p:cNvGrpSpPr>
              <a:grpSpLocks/>
            </p:cNvGrpSpPr>
            <p:nvPr/>
          </p:nvGrpSpPr>
          <p:grpSpPr bwMode="auto">
            <a:xfrm>
              <a:off x="3571" y="2076"/>
              <a:ext cx="624" cy="532"/>
              <a:chOff x="0" y="0"/>
              <a:chExt cx="624" cy="532"/>
            </a:xfrm>
          </p:grpSpPr>
          <p:sp>
            <p:nvSpPr>
              <p:cNvPr id="28791" name="Freeform 119"/>
              <p:cNvSpPr>
                <a:spLocks/>
              </p:cNvSpPr>
              <p:nvPr/>
            </p:nvSpPr>
            <p:spPr bwMode="auto">
              <a:xfrm>
                <a:off x="0" y="0"/>
                <a:ext cx="624" cy="532"/>
              </a:xfrm>
              <a:custGeom>
                <a:avLst/>
                <a:gdLst>
                  <a:gd name="T0" fmla="*/ 0 w 624"/>
                  <a:gd name="T1" fmla="*/ 0 h 532"/>
                  <a:gd name="T2" fmla="*/ 624 w 624"/>
                  <a:gd name="T3" fmla="*/ 532 h 532"/>
                </a:gdLst>
                <a:ahLst/>
                <a:cxnLst>
                  <a:cxn ang="0">
                    <a:pos x="368" y="11"/>
                  </a:cxn>
                  <a:cxn ang="0">
                    <a:pos x="484" y="23"/>
                  </a:cxn>
                  <a:cxn ang="0">
                    <a:pos x="489" y="54"/>
                  </a:cxn>
                  <a:cxn ang="0">
                    <a:pos x="471" y="80"/>
                  </a:cxn>
                  <a:cxn ang="0">
                    <a:pos x="447" y="105"/>
                  </a:cxn>
                  <a:cxn ang="0">
                    <a:pos x="460" y="139"/>
                  </a:cxn>
                  <a:cxn ang="0">
                    <a:pos x="484" y="151"/>
                  </a:cxn>
                  <a:cxn ang="0">
                    <a:pos x="508" y="174"/>
                  </a:cxn>
                  <a:cxn ang="0">
                    <a:pos x="611" y="185"/>
                  </a:cxn>
                  <a:cxn ang="0">
                    <a:pos x="624" y="255"/>
                  </a:cxn>
                  <a:cxn ang="0">
                    <a:pos x="521" y="290"/>
                  </a:cxn>
                  <a:cxn ang="0">
                    <a:pos x="508" y="336"/>
                  </a:cxn>
                  <a:cxn ang="0">
                    <a:pos x="484" y="371"/>
                  </a:cxn>
                  <a:cxn ang="0">
                    <a:pos x="508" y="394"/>
                  </a:cxn>
                  <a:cxn ang="0">
                    <a:pos x="548" y="404"/>
                  </a:cxn>
                  <a:cxn ang="0">
                    <a:pos x="574" y="428"/>
                  </a:cxn>
                  <a:cxn ang="0">
                    <a:pos x="600" y="442"/>
                  </a:cxn>
                  <a:cxn ang="0">
                    <a:pos x="587" y="498"/>
                  </a:cxn>
                  <a:cxn ang="0">
                    <a:pos x="560" y="510"/>
                  </a:cxn>
                  <a:cxn ang="0">
                    <a:pos x="521" y="532"/>
                  </a:cxn>
                  <a:cxn ang="0">
                    <a:pos x="447" y="521"/>
                  </a:cxn>
                  <a:cxn ang="0">
                    <a:pos x="406" y="498"/>
                  </a:cxn>
                  <a:cxn ang="0">
                    <a:pos x="368" y="487"/>
                  </a:cxn>
                  <a:cxn ang="0">
                    <a:pos x="357" y="453"/>
                  </a:cxn>
                  <a:cxn ang="0">
                    <a:pos x="192" y="463"/>
                  </a:cxn>
                  <a:cxn ang="0">
                    <a:pos x="153" y="442"/>
                  </a:cxn>
                  <a:cxn ang="0">
                    <a:pos x="116" y="428"/>
                  </a:cxn>
                  <a:cxn ang="0">
                    <a:pos x="103" y="404"/>
                  </a:cxn>
                  <a:cxn ang="0">
                    <a:pos x="76" y="394"/>
                  </a:cxn>
                  <a:cxn ang="0">
                    <a:pos x="64" y="361"/>
                  </a:cxn>
                  <a:cxn ang="0">
                    <a:pos x="37" y="325"/>
                  </a:cxn>
                  <a:cxn ang="0">
                    <a:pos x="24" y="290"/>
                  </a:cxn>
                  <a:cxn ang="0">
                    <a:pos x="0" y="266"/>
                  </a:cxn>
                  <a:cxn ang="0">
                    <a:pos x="13" y="221"/>
                  </a:cxn>
                  <a:cxn ang="0">
                    <a:pos x="50" y="208"/>
                  </a:cxn>
                  <a:cxn ang="0">
                    <a:pos x="76" y="185"/>
                  </a:cxn>
                  <a:cxn ang="0">
                    <a:pos x="127" y="174"/>
                  </a:cxn>
                  <a:cxn ang="0">
                    <a:pos x="140" y="151"/>
                  </a:cxn>
                  <a:cxn ang="0">
                    <a:pos x="204" y="139"/>
                  </a:cxn>
                  <a:cxn ang="0">
                    <a:pos x="243" y="116"/>
                  </a:cxn>
                  <a:cxn ang="0">
                    <a:pos x="280" y="105"/>
                  </a:cxn>
                  <a:cxn ang="0">
                    <a:pos x="293" y="47"/>
                  </a:cxn>
                  <a:cxn ang="0">
                    <a:pos x="307" y="0"/>
                  </a:cxn>
                </a:cxnLst>
                <a:rect l="T0" t="T1" r="T2" b="T3"/>
                <a:pathLst>
                  <a:path w="624" h="532">
                    <a:moveTo>
                      <a:pt x="307" y="0"/>
                    </a:moveTo>
                    <a:lnTo>
                      <a:pt x="368" y="0"/>
                    </a:lnTo>
                    <a:lnTo>
                      <a:pt x="368" y="11"/>
                    </a:lnTo>
                    <a:lnTo>
                      <a:pt x="471" y="11"/>
                    </a:lnTo>
                    <a:lnTo>
                      <a:pt x="471" y="23"/>
                    </a:lnTo>
                    <a:lnTo>
                      <a:pt x="484" y="23"/>
                    </a:lnTo>
                    <a:lnTo>
                      <a:pt x="510" y="26"/>
                    </a:lnTo>
                    <a:lnTo>
                      <a:pt x="510" y="55"/>
                    </a:lnTo>
                    <a:lnTo>
                      <a:pt x="489" y="54"/>
                    </a:lnTo>
                    <a:lnTo>
                      <a:pt x="484" y="69"/>
                    </a:lnTo>
                    <a:lnTo>
                      <a:pt x="471" y="69"/>
                    </a:lnTo>
                    <a:lnTo>
                      <a:pt x="471" y="80"/>
                    </a:lnTo>
                    <a:lnTo>
                      <a:pt x="460" y="80"/>
                    </a:lnTo>
                    <a:lnTo>
                      <a:pt x="460" y="105"/>
                    </a:lnTo>
                    <a:lnTo>
                      <a:pt x="447" y="105"/>
                    </a:lnTo>
                    <a:lnTo>
                      <a:pt x="447" y="128"/>
                    </a:lnTo>
                    <a:lnTo>
                      <a:pt x="460" y="128"/>
                    </a:lnTo>
                    <a:lnTo>
                      <a:pt x="460" y="139"/>
                    </a:lnTo>
                    <a:lnTo>
                      <a:pt x="471" y="139"/>
                    </a:lnTo>
                    <a:lnTo>
                      <a:pt x="471" y="151"/>
                    </a:lnTo>
                    <a:lnTo>
                      <a:pt x="484" y="151"/>
                    </a:lnTo>
                    <a:lnTo>
                      <a:pt x="484" y="162"/>
                    </a:lnTo>
                    <a:lnTo>
                      <a:pt x="508" y="162"/>
                    </a:lnTo>
                    <a:lnTo>
                      <a:pt x="508" y="174"/>
                    </a:lnTo>
                    <a:lnTo>
                      <a:pt x="600" y="174"/>
                    </a:lnTo>
                    <a:lnTo>
                      <a:pt x="609" y="177"/>
                    </a:lnTo>
                    <a:lnTo>
                      <a:pt x="611" y="185"/>
                    </a:lnTo>
                    <a:lnTo>
                      <a:pt x="611" y="196"/>
                    </a:lnTo>
                    <a:lnTo>
                      <a:pt x="624" y="196"/>
                    </a:lnTo>
                    <a:lnTo>
                      <a:pt x="624" y="255"/>
                    </a:lnTo>
                    <a:lnTo>
                      <a:pt x="536" y="255"/>
                    </a:lnTo>
                    <a:lnTo>
                      <a:pt x="536" y="290"/>
                    </a:lnTo>
                    <a:lnTo>
                      <a:pt x="521" y="290"/>
                    </a:lnTo>
                    <a:lnTo>
                      <a:pt x="521" y="325"/>
                    </a:lnTo>
                    <a:lnTo>
                      <a:pt x="508" y="325"/>
                    </a:lnTo>
                    <a:lnTo>
                      <a:pt x="508" y="336"/>
                    </a:lnTo>
                    <a:lnTo>
                      <a:pt x="497" y="336"/>
                    </a:lnTo>
                    <a:lnTo>
                      <a:pt x="497" y="371"/>
                    </a:lnTo>
                    <a:lnTo>
                      <a:pt x="484" y="371"/>
                    </a:lnTo>
                    <a:lnTo>
                      <a:pt x="484" y="382"/>
                    </a:lnTo>
                    <a:lnTo>
                      <a:pt x="508" y="382"/>
                    </a:lnTo>
                    <a:lnTo>
                      <a:pt x="508" y="394"/>
                    </a:lnTo>
                    <a:lnTo>
                      <a:pt x="521" y="394"/>
                    </a:lnTo>
                    <a:lnTo>
                      <a:pt x="521" y="404"/>
                    </a:lnTo>
                    <a:lnTo>
                      <a:pt x="548" y="404"/>
                    </a:lnTo>
                    <a:lnTo>
                      <a:pt x="548" y="417"/>
                    </a:lnTo>
                    <a:lnTo>
                      <a:pt x="574" y="417"/>
                    </a:lnTo>
                    <a:lnTo>
                      <a:pt x="574" y="428"/>
                    </a:lnTo>
                    <a:lnTo>
                      <a:pt x="587" y="428"/>
                    </a:lnTo>
                    <a:lnTo>
                      <a:pt x="587" y="442"/>
                    </a:lnTo>
                    <a:lnTo>
                      <a:pt x="600" y="442"/>
                    </a:lnTo>
                    <a:lnTo>
                      <a:pt x="600" y="475"/>
                    </a:lnTo>
                    <a:lnTo>
                      <a:pt x="587" y="475"/>
                    </a:lnTo>
                    <a:lnTo>
                      <a:pt x="587" y="498"/>
                    </a:lnTo>
                    <a:lnTo>
                      <a:pt x="574" y="498"/>
                    </a:lnTo>
                    <a:lnTo>
                      <a:pt x="574" y="510"/>
                    </a:lnTo>
                    <a:lnTo>
                      <a:pt x="560" y="510"/>
                    </a:lnTo>
                    <a:lnTo>
                      <a:pt x="560" y="521"/>
                    </a:lnTo>
                    <a:lnTo>
                      <a:pt x="521" y="521"/>
                    </a:lnTo>
                    <a:lnTo>
                      <a:pt x="521" y="532"/>
                    </a:lnTo>
                    <a:lnTo>
                      <a:pt x="471" y="532"/>
                    </a:lnTo>
                    <a:lnTo>
                      <a:pt x="471" y="521"/>
                    </a:lnTo>
                    <a:lnTo>
                      <a:pt x="447" y="521"/>
                    </a:lnTo>
                    <a:lnTo>
                      <a:pt x="447" y="510"/>
                    </a:lnTo>
                    <a:lnTo>
                      <a:pt x="406" y="510"/>
                    </a:lnTo>
                    <a:lnTo>
                      <a:pt x="406" y="498"/>
                    </a:lnTo>
                    <a:lnTo>
                      <a:pt x="381" y="498"/>
                    </a:lnTo>
                    <a:lnTo>
                      <a:pt x="381" y="487"/>
                    </a:lnTo>
                    <a:lnTo>
                      <a:pt x="368" y="487"/>
                    </a:lnTo>
                    <a:lnTo>
                      <a:pt x="368" y="463"/>
                    </a:lnTo>
                    <a:lnTo>
                      <a:pt x="357" y="463"/>
                    </a:lnTo>
                    <a:lnTo>
                      <a:pt x="357" y="453"/>
                    </a:lnTo>
                    <a:lnTo>
                      <a:pt x="256" y="453"/>
                    </a:lnTo>
                    <a:lnTo>
                      <a:pt x="256" y="463"/>
                    </a:lnTo>
                    <a:lnTo>
                      <a:pt x="192" y="463"/>
                    </a:lnTo>
                    <a:lnTo>
                      <a:pt x="192" y="453"/>
                    </a:lnTo>
                    <a:lnTo>
                      <a:pt x="153" y="453"/>
                    </a:lnTo>
                    <a:lnTo>
                      <a:pt x="153" y="442"/>
                    </a:lnTo>
                    <a:lnTo>
                      <a:pt x="127" y="442"/>
                    </a:lnTo>
                    <a:lnTo>
                      <a:pt x="127" y="428"/>
                    </a:lnTo>
                    <a:lnTo>
                      <a:pt x="116" y="428"/>
                    </a:lnTo>
                    <a:lnTo>
                      <a:pt x="116" y="417"/>
                    </a:lnTo>
                    <a:lnTo>
                      <a:pt x="103" y="417"/>
                    </a:lnTo>
                    <a:lnTo>
                      <a:pt x="103" y="404"/>
                    </a:lnTo>
                    <a:lnTo>
                      <a:pt x="90" y="404"/>
                    </a:lnTo>
                    <a:lnTo>
                      <a:pt x="90" y="394"/>
                    </a:lnTo>
                    <a:lnTo>
                      <a:pt x="76" y="394"/>
                    </a:lnTo>
                    <a:lnTo>
                      <a:pt x="76" y="382"/>
                    </a:lnTo>
                    <a:lnTo>
                      <a:pt x="64" y="382"/>
                    </a:lnTo>
                    <a:lnTo>
                      <a:pt x="64" y="361"/>
                    </a:lnTo>
                    <a:lnTo>
                      <a:pt x="50" y="361"/>
                    </a:lnTo>
                    <a:lnTo>
                      <a:pt x="50" y="325"/>
                    </a:lnTo>
                    <a:lnTo>
                      <a:pt x="37" y="325"/>
                    </a:lnTo>
                    <a:lnTo>
                      <a:pt x="37" y="312"/>
                    </a:lnTo>
                    <a:lnTo>
                      <a:pt x="24" y="312"/>
                    </a:lnTo>
                    <a:lnTo>
                      <a:pt x="24" y="290"/>
                    </a:lnTo>
                    <a:lnTo>
                      <a:pt x="13" y="290"/>
                    </a:lnTo>
                    <a:lnTo>
                      <a:pt x="13" y="266"/>
                    </a:lnTo>
                    <a:lnTo>
                      <a:pt x="0" y="266"/>
                    </a:lnTo>
                    <a:lnTo>
                      <a:pt x="0" y="233"/>
                    </a:lnTo>
                    <a:lnTo>
                      <a:pt x="13" y="233"/>
                    </a:lnTo>
                    <a:lnTo>
                      <a:pt x="13" y="221"/>
                    </a:lnTo>
                    <a:lnTo>
                      <a:pt x="24" y="221"/>
                    </a:lnTo>
                    <a:lnTo>
                      <a:pt x="24" y="208"/>
                    </a:lnTo>
                    <a:lnTo>
                      <a:pt x="50" y="208"/>
                    </a:lnTo>
                    <a:lnTo>
                      <a:pt x="50" y="196"/>
                    </a:lnTo>
                    <a:lnTo>
                      <a:pt x="76" y="196"/>
                    </a:lnTo>
                    <a:lnTo>
                      <a:pt x="76" y="185"/>
                    </a:lnTo>
                    <a:lnTo>
                      <a:pt x="103" y="185"/>
                    </a:lnTo>
                    <a:lnTo>
                      <a:pt x="103" y="174"/>
                    </a:lnTo>
                    <a:lnTo>
                      <a:pt x="127" y="174"/>
                    </a:lnTo>
                    <a:lnTo>
                      <a:pt x="127" y="162"/>
                    </a:lnTo>
                    <a:lnTo>
                      <a:pt x="140" y="162"/>
                    </a:lnTo>
                    <a:lnTo>
                      <a:pt x="140" y="151"/>
                    </a:lnTo>
                    <a:lnTo>
                      <a:pt x="164" y="151"/>
                    </a:lnTo>
                    <a:lnTo>
                      <a:pt x="164" y="139"/>
                    </a:lnTo>
                    <a:lnTo>
                      <a:pt x="204" y="139"/>
                    </a:lnTo>
                    <a:lnTo>
                      <a:pt x="204" y="128"/>
                    </a:lnTo>
                    <a:lnTo>
                      <a:pt x="243" y="128"/>
                    </a:lnTo>
                    <a:lnTo>
                      <a:pt x="243" y="116"/>
                    </a:lnTo>
                    <a:lnTo>
                      <a:pt x="266" y="116"/>
                    </a:lnTo>
                    <a:lnTo>
                      <a:pt x="266" y="105"/>
                    </a:lnTo>
                    <a:lnTo>
                      <a:pt x="280" y="105"/>
                    </a:lnTo>
                    <a:lnTo>
                      <a:pt x="280" y="80"/>
                    </a:lnTo>
                    <a:lnTo>
                      <a:pt x="293" y="80"/>
                    </a:lnTo>
                    <a:lnTo>
                      <a:pt x="293" y="47"/>
                    </a:lnTo>
                    <a:lnTo>
                      <a:pt x="307" y="47"/>
                    </a:lnTo>
                    <a:lnTo>
                      <a:pt x="307" y="35"/>
                    </a:lnTo>
                    <a:lnTo>
                      <a:pt x="307"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792" name="Freeform 120"/>
              <p:cNvSpPr>
                <a:spLocks/>
              </p:cNvSpPr>
              <p:nvPr/>
            </p:nvSpPr>
            <p:spPr bwMode="auto">
              <a:xfrm>
                <a:off x="0" y="0"/>
                <a:ext cx="624" cy="532"/>
              </a:xfrm>
              <a:custGeom>
                <a:avLst/>
                <a:gdLst>
                  <a:gd name="T0" fmla="*/ 0 w 624"/>
                  <a:gd name="T1" fmla="*/ 0 h 532"/>
                  <a:gd name="T2" fmla="*/ 624 w 624"/>
                  <a:gd name="T3" fmla="*/ 532 h 532"/>
                </a:gdLst>
                <a:ahLst/>
                <a:cxnLst>
                  <a:cxn ang="0">
                    <a:pos x="368" y="11"/>
                  </a:cxn>
                  <a:cxn ang="0">
                    <a:pos x="484" y="23"/>
                  </a:cxn>
                  <a:cxn ang="0">
                    <a:pos x="489" y="54"/>
                  </a:cxn>
                  <a:cxn ang="0">
                    <a:pos x="471" y="80"/>
                  </a:cxn>
                  <a:cxn ang="0">
                    <a:pos x="447" y="105"/>
                  </a:cxn>
                  <a:cxn ang="0">
                    <a:pos x="460" y="139"/>
                  </a:cxn>
                  <a:cxn ang="0">
                    <a:pos x="484" y="151"/>
                  </a:cxn>
                  <a:cxn ang="0">
                    <a:pos x="508" y="174"/>
                  </a:cxn>
                  <a:cxn ang="0">
                    <a:pos x="611" y="185"/>
                  </a:cxn>
                  <a:cxn ang="0">
                    <a:pos x="624" y="255"/>
                  </a:cxn>
                  <a:cxn ang="0">
                    <a:pos x="521" y="290"/>
                  </a:cxn>
                  <a:cxn ang="0">
                    <a:pos x="508" y="336"/>
                  </a:cxn>
                  <a:cxn ang="0">
                    <a:pos x="484" y="371"/>
                  </a:cxn>
                  <a:cxn ang="0">
                    <a:pos x="508" y="394"/>
                  </a:cxn>
                  <a:cxn ang="0">
                    <a:pos x="548" y="404"/>
                  </a:cxn>
                  <a:cxn ang="0">
                    <a:pos x="574" y="428"/>
                  </a:cxn>
                  <a:cxn ang="0">
                    <a:pos x="600" y="442"/>
                  </a:cxn>
                  <a:cxn ang="0">
                    <a:pos x="587" y="498"/>
                  </a:cxn>
                  <a:cxn ang="0">
                    <a:pos x="560" y="510"/>
                  </a:cxn>
                  <a:cxn ang="0">
                    <a:pos x="521" y="532"/>
                  </a:cxn>
                  <a:cxn ang="0">
                    <a:pos x="447" y="521"/>
                  </a:cxn>
                  <a:cxn ang="0">
                    <a:pos x="406" y="498"/>
                  </a:cxn>
                  <a:cxn ang="0">
                    <a:pos x="368" y="487"/>
                  </a:cxn>
                  <a:cxn ang="0">
                    <a:pos x="357" y="453"/>
                  </a:cxn>
                  <a:cxn ang="0">
                    <a:pos x="192" y="463"/>
                  </a:cxn>
                  <a:cxn ang="0">
                    <a:pos x="153" y="442"/>
                  </a:cxn>
                  <a:cxn ang="0">
                    <a:pos x="116" y="428"/>
                  </a:cxn>
                  <a:cxn ang="0">
                    <a:pos x="103" y="404"/>
                  </a:cxn>
                  <a:cxn ang="0">
                    <a:pos x="76" y="394"/>
                  </a:cxn>
                  <a:cxn ang="0">
                    <a:pos x="64" y="361"/>
                  </a:cxn>
                  <a:cxn ang="0">
                    <a:pos x="37" y="325"/>
                  </a:cxn>
                  <a:cxn ang="0">
                    <a:pos x="24" y="290"/>
                  </a:cxn>
                  <a:cxn ang="0">
                    <a:pos x="0" y="266"/>
                  </a:cxn>
                  <a:cxn ang="0">
                    <a:pos x="13" y="221"/>
                  </a:cxn>
                  <a:cxn ang="0">
                    <a:pos x="50" y="208"/>
                  </a:cxn>
                  <a:cxn ang="0">
                    <a:pos x="76" y="185"/>
                  </a:cxn>
                  <a:cxn ang="0">
                    <a:pos x="127" y="174"/>
                  </a:cxn>
                  <a:cxn ang="0">
                    <a:pos x="140" y="151"/>
                  </a:cxn>
                  <a:cxn ang="0">
                    <a:pos x="204" y="139"/>
                  </a:cxn>
                  <a:cxn ang="0">
                    <a:pos x="243" y="116"/>
                  </a:cxn>
                  <a:cxn ang="0">
                    <a:pos x="280" y="105"/>
                  </a:cxn>
                  <a:cxn ang="0">
                    <a:pos x="293" y="47"/>
                  </a:cxn>
                  <a:cxn ang="0">
                    <a:pos x="307" y="0"/>
                  </a:cxn>
                </a:cxnLst>
                <a:rect l="T0" t="T1" r="T2" b="T3"/>
                <a:pathLst>
                  <a:path w="624" h="532">
                    <a:moveTo>
                      <a:pt x="307" y="0"/>
                    </a:moveTo>
                    <a:lnTo>
                      <a:pt x="368" y="0"/>
                    </a:lnTo>
                    <a:lnTo>
                      <a:pt x="368" y="11"/>
                    </a:lnTo>
                    <a:lnTo>
                      <a:pt x="471" y="11"/>
                    </a:lnTo>
                    <a:lnTo>
                      <a:pt x="471" y="23"/>
                    </a:lnTo>
                    <a:lnTo>
                      <a:pt x="484" y="23"/>
                    </a:lnTo>
                    <a:lnTo>
                      <a:pt x="510" y="26"/>
                    </a:lnTo>
                    <a:lnTo>
                      <a:pt x="510" y="55"/>
                    </a:lnTo>
                    <a:lnTo>
                      <a:pt x="489" y="54"/>
                    </a:lnTo>
                    <a:lnTo>
                      <a:pt x="484" y="69"/>
                    </a:lnTo>
                    <a:lnTo>
                      <a:pt x="471" y="69"/>
                    </a:lnTo>
                    <a:lnTo>
                      <a:pt x="471" y="80"/>
                    </a:lnTo>
                    <a:lnTo>
                      <a:pt x="460" y="80"/>
                    </a:lnTo>
                    <a:lnTo>
                      <a:pt x="460" y="105"/>
                    </a:lnTo>
                    <a:lnTo>
                      <a:pt x="447" y="105"/>
                    </a:lnTo>
                    <a:lnTo>
                      <a:pt x="447" y="128"/>
                    </a:lnTo>
                    <a:lnTo>
                      <a:pt x="460" y="128"/>
                    </a:lnTo>
                    <a:lnTo>
                      <a:pt x="460" y="139"/>
                    </a:lnTo>
                    <a:lnTo>
                      <a:pt x="471" y="139"/>
                    </a:lnTo>
                    <a:lnTo>
                      <a:pt x="471" y="151"/>
                    </a:lnTo>
                    <a:lnTo>
                      <a:pt x="484" y="151"/>
                    </a:lnTo>
                    <a:lnTo>
                      <a:pt x="484" y="162"/>
                    </a:lnTo>
                    <a:lnTo>
                      <a:pt x="508" y="162"/>
                    </a:lnTo>
                    <a:lnTo>
                      <a:pt x="508" y="174"/>
                    </a:lnTo>
                    <a:lnTo>
                      <a:pt x="600" y="174"/>
                    </a:lnTo>
                    <a:lnTo>
                      <a:pt x="609" y="177"/>
                    </a:lnTo>
                    <a:lnTo>
                      <a:pt x="611" y="185"/>
                    </a:lnTo>
                    <a:lnTo>
                      <a:pt x="611" y="196"/>
                    </a:lnTo>
                    <a:lnTo>
                      <a:pt x="624" y="196"/>
                    </a:lnTo>
                    <a:lnTo>
                      <a:pt x="624" y="255"/>
                    </a:lnTo>
                    <a:lnTo>
                      <a:pt x="536" y="255"/>
                    </a:lnTo>
                    <a:lnTo>
                      <a:pt x="536" y="290"/>
                    </a:lnTo>
                    <a:lnTo>
                      <a:pt x="521" y="290"/>
                    </a:lnTo>
                    <a:lnTo>
                      <a:pt x="521" y="325"/>
                    </a:lnTo>
                    <a:lnTo>
                      <a:pt x="508" y="325"/>
                    </a:lnTo>
                    <a:lnTo>
                      <a:pt x="508" y="336"/>
                    </a:lnTo>
                    <a:lnTo>
                      <a:pt x="497" y="336"/>
                    </a:lnTo>
                    <a:lnTo>
                      <a:pt x="497" y="371"/>
                    </a:lnTo>
                    <a:lnTo>
                      <a:pt x="484" y="371"/>
                    </a:lnTo>
                    <a:lnTo>
                      <a:pt x="484" y="382"/>
                    </a:lnTo>
                    <a:lnTo>
                      <a:pt x="508" y="382"/>
                    </a:lnTo>
                    <a:lnTo>
                      <a:pt x="508" y="394"/>
                    </a:lnTo>
                    <a:lnTo>
                      <a:pt x="521" y="394"/>
                    </a:lnTo>
                    <a:lnTo>
                      <a:pt x="521" y="404"/>
                    </a:lnTo>
                    <a:lnTo>
                      <a:pt x="548" y="404"/>
                    </a:lnTo>
                    <a:lnTo>
                      <a:pt x="548" y="417"/>
                    </a:lnTo>
                    <a:lnTo>
                      <a:pt x="574" y="417"/>
                    </a:lnTo>
                    <a:lnTo>
                      <a:pt x="574" y="428"/>
                    </a:lnTo>
                    <a:lnTo>
                      <a:pt x="587" y="428"/>
                    </a:lnTo>
                    <a:lnTo>
                      <a:pt x="587" y="442"/>
                    </a:lnTo>
                    <a:lnTo>
                      <a:pt x="600" y="442"/>
                    </a:lnTo>
                    <a:lnTo>
                      <a:pt x="600" y="475"/>
                    </a:lnTo>
                    <a:lnTo>
                      <a:pt x="587" y="475"/>
                    </a:lnTo>
                    <a:lnTo>
                      <a:pt x="587" y="498"/>
                    </a:lnTo>
                    <a:lnTo>
                      <a:pt x="574" y="498"/>
                    </a:lnTo>
                    <a:lnTo>
                      <a:pt x="574" y="510"/>
                    </a:lnTo>
                    <a:lnTo>
                      <a:pt x="560" y="510"/>
                    </a:lnTo>
                    <a:lnTo>
                      <a:pt x="560" y="521"/>
                    </a:lnTo>
                    <a:lnTo>
                      <a:pt x="521" y="521"/>
                    </a:lnTo>
                    <a:lnTo>
                      <a:pt x="521" y="532"/>
                    </a:lnTo>
                    <a:lnTo>
                      <a:pt x="471" y="532"/>
                    </a:lnTo>
                    <a:lnTo>
                      <a:pt x="471" y="521"/>
                    </a:lnTo>
                    <a:lnTo>
                      <a:pt x="447" y="521"/>
                    </a:lnTo>
                    <a:lnTo>
                      <a:pt x="447" y="510"/>
                    </a:lnTo>
                    <a:lnTo>
                      <a:pt x="406" y="510"/>
                    </a:lnTo>
                    <a:lnTo>
                      <a:pt x="406" y="498"/>
                    </a:lnTo>
                    <a:lnTo>
                      <a:pt x="381" y="498"/>
                    </a:lnTo>
                    <a:lnTo>
                      <a:pt x="381" y="487"/>
                    </a:lnTo>
                    <a:lnTo>
                      <a:pt x="368" y="487"/>
                    </a:lnTo>
                    <a:lnTo>
                      <a:pt x="368" y="463"/>
                    </a:lnTo>
                    <a:lnTo>
                      <a:pt x="357" y="463"/>
                    </a:lnTo>
                    <a:lnTo>
                      <a:pt x="357" y="453"/>
                    </a:lnTo>
                    <a:lnTo>
                      <a:pt x="256" y="453"/>
                    </a:lnTo>
                    <a:lnTo>
                      <a:pt x="256" y="463"/>
                    </a:lnTo>
                    <a:lnTo>
                      <a:pt x="192" y="463"/>
                    </a:lnTo>
                    <a:lnTo>
                      <a:pt x="192" y="453"/>
                    </a:lnTo>
                    <a:lnTo>
                      <a:pt x="153" y="453"/>
                    </a:lnTo>
                    <a:lnTo>
                      <a:pt x="153" y="442"/>
                    </a:lnTo>
                    <a:lnTo>
                      <a:pt x="127" y="442"/>
                    </a:lnTo>
                    <a:lnTo>
                      <a:pt x="127" y="428"/>
                    </a:lnTo>
                    <a:lnTo>
                      <a:pt x="116" y="428"/>
                    </a:lnTo>
                    <a:lnTo>
                      <a:pt x="116" y="417"/>
                    </a:lnTo>
                    <a:lnTo>
                      <a:pt x="103" y="417"/>
                    </a:lnTo>
                    <a:lnTo>
                      <a:pt x="103" y="404"/>
                    </a:lnTo>
                    <a:lnTo>
                      <a:pt x="90" y="404"/>
                    </a:lnTo>
                    <a:lnTo>
                      <a:pt x="90" y="394"/>
                    </a:lnTo>
                    <a:lnTo>
                      <a:pt x="76" y="394"/>
                    </a:lnTo>
                    <a:lnTo>
                      <a:pt x="76" y="382"/>
                    </a:lnTo>
                    <a:lnTo>
                      <a:pt x="64" y="382"/>
                    </a:lnTo>
                    <a:lnTo>
                      <a:pt x="64" y="361"/>
                    </a:lnTo>
                    <a:lnTo>
                      <a:pt x="50" y="361"/>
                    </a:lnTo>
                    <a:lnTo>
                      <a:pt x="50" y="325"/>
                    </a:lnTo>
                    <a:lnTo>
                      <a:pt x="37" y="325"/>
                    </a:lnTo>
                    <a:lnTo>
                      <a:pt x="37" y="312"/>
                    </a:lnTo>
                    <a:lnTo>
                      <a:pt x="24" y="312"/>
                    </a:lnTo>
                    <a:lnTo>
                      <a:pt x="24" y="290"/>
                    </a:lnTo>
                    <a:lnTo>
                      <a:pt x="13" y="290"/>
                    </a:lnTo>
                    <a:lnTo>
                      <a:pt x="13" y="266"/>
                    </a:lnTo>
                    <a:lnTo>
                      <a:pt x="0" y="266"/>
                    </a:lnTo>
                    <a:lnTo>
                      <a:pt x="0" y="233"/>
                    </a:lnTo>
                    <a:lnTo>
                      <a:pt x="13" y="233"/>
                    </a:lnTo>
                    <a:lnTo>
                      <a:pt x="13" y="221"/>
                    </a:lnTo>
                    <a:lnTo>
                      <a:pt x="24" y="221"/>
                    </a:lnTo>
                    <a:lnTo>
                      <a:pt x="24" y="208"/>
                    </a:lnTo>
                    <a:lnTo>
                      <a:pt x="50" y="208"/>
                    </a:lnTo>
                    <a:lnTo>
                      <a:pt x="50" y="196"/>
                    </a:lnTo>
                    <a:lnTo>
                      <a:pt x="76" y="196"/>
                    </a:lnTo>
                    <a:lnTo>
                      <a:pt x="76" y="185"/>
                    </a:lnTo>
                    <a:lnTo>
                      <a:pt x="103" y="185"/>
                    </a:lnTo>
                    <a:lnTo>
                      <a:pt x="103" y="174"/>
                    </a:lnTo>
                    <a:lnTo>
                      <a:pt x="127" y="174"/>
                    </a:lnTo>
                    <a:lnTo>
                      <a:pt x="127" y="162"/>
                    </a:lnTo>
                    <a:lnTo>
                      <a:pt x="140" y="162"/>
                    </a:lnTo>
                    <a:lnTo>
                      <a:pt x="140" y="151"/>
                    </a:lnTo>
                    <a:lnTo>
                      <a:pt x="164" y="151"/>
                    </a:lnTo>
                    <a:lnTo>
                      <a:pt x="164" y="139"/>
                    </a:lnTo>
                    <a:lnTo>
                      <a:pt x="204" y="139"/>
                    </a:lnTo>
                    <a:lnTo>
                      <a:pt x="204" y="128"/>
                    </a:lnTo>
                    <a:lnTo>
                      <a:pt x="243" y="128"/>
                    </a:lnTo>
                    <a:lnTo>
                      <a:pt x="243" y="116"/>
                    </a:lnTo>
                    <a:lnTo>
                      <a:pt x="266" y="116"/>
                    </a:lnTo>
                    <a:lnTo>
                      <a:pt x="266" y="105"/>
                    </a:lnTo>
                    <a:lnTo>
                      <a:pt x="280" y="105"/>
                    </a:lnTo>
                    <a:lnTo>
                      <a:pt x="280" y="80"/>
                    </a:lnTo>
                    <a:lnTo>
                      <a:pt x="293" y="80"/>
                    </a:lnTo>
                    <a:lnTo>
                      <a:pt x="293" y="47"/>
                    </a:lnTo>
                    <a:lnTo>
                      <a:pt x="307" y="47"/>
                    </a:lnTo>
                    <a:lnTo>
                      <a:pt x="307" y="35"/>
                    </a:lnTo>
                    <a:lnTo>
                      <a:pt x="307"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12" name="Group 121"/>
            <p:cNvGrpSpPr>
              <a:grpSpLocks/>
            </p:cNvGrpSpPr>
            <p:nvPr/>
          </p:nvGrpSpPr>
          <p:grpSpPr bwMode="auto">
            <a:xfrm>
              <a:off x="4173" y="2165"/>
              <a:ext cx="596" cy="456"/>
              <a:chOff x="0" y="0"/>
              <a:chExt cx="596" cy="456"/>
            </a:xfrm>
          </p:grpSpPr>
          <p:sp>
            <p:nvSpPr>
              <p:cNvPr id="28794" name="Freeform 122"/>
              <p:cNvSpPr>
                <a:spLocks/>
              </p:cNvSpPr>
              <p:nvPr/>
            </p:nvSpPr>
            <p:spPr bwMode="auto">
              <a:xfrm>
                <a:off x="0" y="0"/>
                <a:ext cx="596" cy="456"/>
              </a:xfrm>
              <a:custGeom>
                <a:avLst/>
                <a:gdLst>
                  <a:gd name="T0" fmla="*/ 0 w 596"/>
                  <a:gd name="T1" fmla="*/ 0 h 456"/>
                  <a:gd name="T2" fmla="*/ 596 w 596"/>
                  <a:gd name="T3" fmla="*/ 456 h 456"/>
                </a:gdLst>
                <a:ahLst/>
                <a:cxnLst>
                  <a:cxn ang="0">
                    <a:pos x="279" y="0"/>
                  </a:cxn>
                  <a:cxn ang="0">
                    <a:pos x="291" y="13"/>
                  </a:cxn>
                  <a:cxn ang="0">
                    <a:pos x="331" y="24"/>
                  </a:cxn>
                  <a:cxn ang="0">
                    <a:pos x="355" y="37"/>
                  </a:cxn>
                  <a:cxn ang="0">
                    <a:pos x="381" y="48"/>
                  </a:cxn>
                  <a:cxn ang="0">
                    <a:pos x="393" y="59"/>
                  </a:cxn>
                  <a:cxn ang="0">
                    <a:pos x="406" y="71"/>
                  </a:cxn>
                  <a:cxn ang="0">
                    <a:pos x="420" y="82"/>
                  </a:cxn>
                  <a:cxn ang="0">
                    <a:pos x="433" y="106"/>
                  </a:cxn>
                  <a:cxn ang="0">
                    <a:pos x="445" y="130"/>
                  </a:cxn>
                  <a:cxn ang="0">
                    <a:pos x="457" y="152"/>
                  </a:cxn>
                  <a:cxn ang="0">
                    <a:pos x="471" y="165"/>
                  </a:cxn>
                  <a:cxn ang="0">
                    <a:pos x="483" y="187"/>
                  </a:cxn>
                  <a:cxn ang="0">
                    <a:pos x="495" y="211"/>
                  </a:cxn>
                  <a:cxn ang="0">
                    <a:pos x="508" y="222"/>
                  </a:cxn>
                  <a:cxn ang="0">
                    <a:pos x="521" y="236"/>
                  </a:cxn>
                  <a:cxn ang="0">
                    <a:pos x="534" y="246"/>
                  </a:cxn>
                  <a:cxn ang="0">
                    <a:pos x="544" y="270"/>
                  </a:cxn>
                  <a:cxn ang="0">
                    <a:pos x="582" y="302"/>
                  </a:cxn>
                  <a:cxn ang="0">
                    <a:pos x="588" y="342"/>
                  </a:cxn>
                  <a:cxn ang="0">
                    <a:pos x="525" y="342"/>
                  </a:cxn>
                  <a:cxn ang="0">
                    <a:pos x="548" y="364"/>
                  </a:cxn>
                  <a:cxn ang="0">
                    <a:pos x="532" y="374"/>
                  </a:cxn>
                  <a:cxn ang="0">
                    <a:pos x="525" y="410"/>
                  </a:cxn>
                  <a:cxn ang="0">
                    <a:pos x="506" y="446"/>
                  </a:cxn>
                  <a:cxn ang="0">
                    <a:pos x="439" y="456"/>
                  </a:cxn>
                  <a:cxn ang="0">
                    <a:pos x="406" y="421"/>
                  </a:cxn>
                  <a:cxn ang="0">
                    <a:pos x="393" y="432"/>
                  </a:cxn>
                  <a:cxn ang="0">
                    <a:pos x="344" y="421"/>
                  </a:cxn>
                  <a:cxn ang="0">
                    <a:pos x="317" y="410"/>
                  </a:cxn>
                  <a:cxn ang="0">
                    <a:pos x="306" y="398"/>
                  </a:cxn>
                  <a:cxn ang="0">
                    <a:pos x="291" y="386"/>
                  </a:cxn>
                  <a:cxn ang="0">
                    <a:pos x="279" y="375"/>
                  </a:cxn>
                  <a:cxn ang="0">
                    <a:pos x="267" y="364"/>
                  </a:cxn>
                  <a:cxn ang="0">
                    <a:pos x="279" y="281"/>
                  </a:cxn>
                  <a:cxn ang="0">
                    <a:pos x="306" y="270"/>
                  </a:cxn>
                  <a:cxn ang="0">
                    <a:pos x="291" y="246"/>
                  </a:cxn>
                  <a:cxn ang="0">
                    <a:pos x="279" y="236"/>
                  </a:cxn>
                  <a:cxn ang="0">
                    <a:pos x="228" y="246"/>
                  </a:cxn>
                  <a:cxn ang="0">
                    <a:pos x="216" y="236"/>
                  </a:cxn>
                  <a:cxn ang="0">
                    <a:pos x="204" y="222"/>
                  </a:cxn>
                  <a:cxn ang="0">
                    <a:pos x="191" y="187"/>
                  </a:cxn>
                  <a:cxn ang="0">
                    <a:pos x="180" y="165"/>
                  </a:cxn>
                  <a:cxn ang="0">
                    <a:pos x="164" y="152"/>
                  </a:cxn>
                  <a:cxn ang="0">
                    <a:pos x="127" y="142"/>
                  </a:cxn>
                  <a:cxn ang="0">
                    <a:pos x="101" y="130"/>
                  </a:cxn>
                  <a:cxn ang="0">
                    <a:pos x="76" y="117"/>
                  </a:cxn>
                  <a:cxn ang="0">
                    <a:pos x="64" y="106"/>
                  </a:cxn>
                  <a:cxn ang="0">
                    <a:pos x="11" y="94"/>
                  </a:cxn>
                  <a:cxn ang="0">
                    <a:pos x="0" y="82"/>
                  </a:cxn>
                  <a:cxn ang="0">
                    <a:pos x="11" y="59"/>
                  </a:cxn>
                  <a:cxn ang="0">
                    <a:pos x="24" y="48"/>
                  </a:cxn>
                  <a:cxn ang="0">
                    <a:pos x="50" y="37"/>
                  </a:cxn>
                  <a:cxn ang="0">
                    <a:pos x="76" y="48"/>
                  </a:cxn>
                  <a:cxn ang="0">
                    <a:pos x="89" y="59"/>
                  </a:cxn>
                  <a:cxn ang="0">
                    <a:pos x="151" y="71"/>
                  </a:cxn>
                  <a:cxn ang="0">
                    <a:pos x="204" y="59"/>
                  </a:cxn>
                  <a:cxn ang="0">
                    <a:pos x="216" y="48"/>
                  </a:cxn>
                  <a:cxn ang="0">
                    <a:pos x="228" y="37"/>
                  </a:cxn>
                  <a:cxn ang="0">
                    <a:pos x="241" y="24"/>
                  </a:cxn>
                  <a:cxn ang="0">
                    <a:pos x="254" y="13"/>
                  </a:cxn>
                </a:cxnLst>
                <a:rect l="T0" t="T1" r="T2" b="T3"/>
                <a:pathLst>
                  <a:path w="596" h="456">
                    <a:moveTo>
                      <a:pt x="254" y="0"/>
                    </a:moveTo>
                    <a:lnTo>
                      <a:pt x="279" y="0"/>
                    </a:lnTo>
                    <a:lnTo>
                      <a:pt x="279" y="13"/>
                    </a:lnTo>
                    <a:lnTo>
                      <a:pt x="291" y="13"/>
                    </a:lnTo>
                    <a:lnTo>
                      <a:pt x="291" y="24"/>
                    </a:lnTo>
                    <a:lnTo>
                      <a:pt x="331" y="24"/>
                    </a:lnTo>
                    <a:lnTo>
                      <a:pt x="331" y="37"/>
                    </a:lnTo>
                    <a:lnTo>
                      <a:pt x="355" y="37"/>
                    </a:lnTo>
                    <a:lnTo>
                      <a:pt x="355" y="48"/>
                    </a:lnTo>
                    <a:lnTo>
                      <a:pt x="381" y="48"/>
                    </a:lnTo>
                    <a:lnTo>
                      <a:pt x="381" y="59"/>
                    </a:lnTo>
                    <a:lnTo>
                      <a:pt x="393" y="59"/>
                    </a:lnTo>
                    <a:lnTo>
                      <a:pt x="393" y="71"/>
                    </a:lnTo>
                    <a:lnTo>
                      <a:pt x="406" y="71"/>
                    </a:lnTo>
                    <a:lnTo>
                      <a:pt x="406" y="82"/>
                    </a:lnTo>
                    <a:lnTo>
                      <a:pt x="420" y="82"/>
                    </a:lnTo>
                    <a:lnTo>
                      <a:pt x="420" y="106"/>
                    </a:lnTo>
                    <a:lnTo>
                      <a:pt x="433" y="106"/>
                    </a:lnTo>
                    <a:lnTo>
                      <a:pt x="433" y="130"/>
                    </a:lnTo>
                    <a:lnTo>
                      <a:pt x="445" y="130"/>
                    </a:lnTo>
                    <a:lnTo>
                      <a:pt x="445" y="152"/>
                    </a:lnTo>
                    <a:lnTo>
                      <a:pt x="457" y="152"/>
                    </a:lnTo>
                    <a:lnTo>
                      <a:pt x="457" y="165"/>
                    </a:lnTo>
                    <a:lnTo>
                      <a:pt x="471" y="165"/>
                    </a:lnTo>
                    <a:lnTo>
                      <a:pt x="471" y="187"/>
                    </a:lnTo>
                    <a:lnTo>
                      <a:pt x="483" y="187"/>
                    </a:lnTo>
                    <a:lnTo>
                      <a:pt x="483" y="211"/>
                    </a:lnTo>
                    <a:lnTo>
                      <a:pt x="495" y="211"/>
                    </a:lnTo>
                    <a:lnTo>
                      <a:pt x="495" y="222"/>
                    </a:lnTo>
                    <a:lnTo>
                      <a:pt x="508" y="222"/>
                    </a:lnTo>
                    <a:lnTo>
                      <a:pt x="508" y="236"/>
                    </a:lnTo>
                    <a:lnTo>
                      <a:pt x="521" y="236"/>
                    </a:lnTo>
                    <a:lnTo>
                      <a:pt x="521" y="246"/>
                    </a:lnTo>
                    <a:lnTo>
                      <a:pt x="534" y="246"/>
                    </a:lnTo>
                    <a:lnTo>
                      <a:pt x="534" y="258"/>
                    </a:lnTo>
                    <a:lnTo>
                      <a:pt x="544" y="270"/>
                    </a:lnTo>
                    <a:lnTo>
                      <a:pt x="538" y="287"/>
                    </a:lnTo>
                    <a:lnTo>
                      <a:pt x="582" y="302"/>
                    </a:lnTo>
                    <a:lnTo>
                      <a:pt x="596" y="327"/>
                    </a:lnTo>
                    <a:lnTo>
                      <a:pt x="588" y="342"/>
                    </a:lnTo>
                    <a:lnTo>
                      <a:pt x="554" y="344"/>
                    </a:lnTo>
                    <a:lnTo>
                      <a:pt x="525" y="342"/>
                    </a:lnTo>
                    <a:lnTo>
                      <a:pt x="544" y="351"/>
                    </a:lnTo>
                    <a:lnTo>
                      <a:pt x="548" y="364"/>
                    </a:lnTo>
                    <a:lnTo>
                      <a:pt x="560" y="364"/>
                    </a:lnTo>
                    <a:lnTo>
                      <a:pt x="532" y="374"/>
                    </a:lnTo>
                    <a:lnTo>
                      <a:pt x="531" y="389"/>
                    </a:lnTo>
                    <a:lnTo>
                      <a:pt x="525" y="410"/>
                    </a:lnTo>
                    <a:lnTo>
                      <a:pt x="518" y="426"/>
                    </a:lnTo>
                    <a:lnTo>
                      <a:pt x="506" y="446"/>
                    </a:lnTo>
                    <a:lnTo>
                      <a:pt x="474" y="455"/>
                    </a:lnTo>
                    <a:lnTo>
                      <a:pt x="439" y="456"/>
                    </a:lnTo>
                    <a:lnTo>
                      <a:pt x="420" y="421"/>
                    </a:lnTo>
                    <a:lnTo>
                      <a:pt x="406" y="421"/>
                    </a:lnTo>
                    <a:lnTo>
                      <a:pt x="407" y="433"/>
                    </a:lnTo>
                    <a:lnTo>
                      <a:pt x="393" y="432"/>
                    </a:lnTo>
                    <a:lnTo>
                      <a:pt x="393" y="421"/>
                    </a:lnTo>
                    <a:lnTo>
                      <a:pt x="344" y="421"/>
                    </a:lnTo>
                    <a:lnTo>
                      <a:pt x="344" y="410"/>
                    </a:lnTo>
                    <a:lnTo>
                      <a:pt x="317" y="410"/>
                    </a:lnTo>
                    <a:lnTo>
                      <a:pt x="317" y="398"/>
                    </a:lnTo>
                    <a:lnTo>
                      <a:pt x="306" y="398"/>
                    </a:lnTo>
                    <a:lnTo>
                      <a:pt x="306" y="386"/>
                    </a:lnTo>
                    <a:lnTo>
                      <a:pt x="291" y="386"/>
                    </a:lnTo>
                    <a:lnTo>
                      <a:pt x="291" y="375"/>
                    </a:lnTo>
                    <a:lnTo>
                      <a:pt x="279" y="375"/>
                    </a:lnTo>
                    <a:lnTo>
                      <a:pt x="279" y="364"/>
                    </a:lnTo>
                    <a:lnTo>
                      <a:pt x="267" y="364"/>
                    </a:lnTo>
                    <a:lnTo>
                      <a:pt x="267" y="281"/>
                    </a:lnTo>
                    <a:lnTo>
                      <a:pt x="279" y="281"/>
                    </a:lnTo>
                    <a:lnTo>
                      <a:pt x="279" y="270"/>
                    </a:lnTo>
                    <a:lnTo>
                      <a:pt x="306" y="270"/>
                    </a:lnTo>
                    <a:lnTo>
                      <a:pt x="306" y="246"/>
                    </a:lnTo>
                    <a:lnTo>
                      <a:pt x="291" y="246"/>
                    </a:lnTo>
                    <a:lnTo>
                      <a:pt x="291" y="236"/>
                    </a:lnTo>
                    <a:lnTo>
                      <a:pt x="279" y="236"/>
                    </a:lnTo>
                    <a:lnTo>
                      <a:pt x="279" y="246"/>
                    </a:lnTo>
                    <a:lnTo>
                      <a:pt x="228" y="246"/>
                    </a:lnTo>
                    <a:lnTo>
                      <a:pt x="228" y="236"/>
                    </a:lnTo>
                    <a:lnTo>
                      <a:pt x="216" y="236"/>
                    </a:lnTo>
                    <a:lnTo>
                      <a:pt x="216" y="222"/>
                    </a:lnTo>
                    <a:lnTo>
                      <a:pt x="204" y="222"/>
                    </a:lnTo>
                    <a:lnTo>
                      <a:pt x="204" y="187"/>
                    </a:lnTo>
                    <a:lnTo>
                      <a:pt x="191" y="187"/>
                    </a:lnTo>
                    <a:lnTo>
                      <a:pt x="191" y="165"/>
                    </a:lnTo>
                    <a:lnTo>
                      <a:pt x="180" y="165"/>
                    </a:lnTo>
                    <a:lnTo>
                      <a:pt x="180" y="152"/>
                    </a:lnTo>
                    <a:lnTo>
                      <a:pt x="164" y="152"/>
                    </a:lnTo>
                    <a:lnTo>
                      <a:pt x="164" y="142"/>
                    </a:lnTo>
                    <a:lnTo>
                      <a:pt x="127" y="142"/>
                    </a:lnTo>
                    <a:lnTo>
                      <a:pt x="127" y="130"/>
                    </a:lnTo>
                    <a:lnTo>
                      <a:pt x="101" y="130"/>
                    </a:lnTo>
                    <a:lnTo>
                      <a:pt x="101" y="117"/>
                    </a:lnTo>
                    <a:lnTo>
                      <a:pt x="76" y="117"/>
                    </a:lnTo>
                    <a:lnTo>
                      <a:pt x="76" y="106"/>
                    </a:lnTo>
                    <a:lnTo>
                      <a:pt x="64" y="106"/>
                    </a:lnTo>
                    <a:lnTo>
                      <a:pt x="64" y="94"/>
                    </a:lnTo>
                    <a:lnTo>
                      <a:pt x="11" y="94"/>
                    </a:lnTo>
                    <a:lnTo>
                      <a:pt x="11" y="82"/>
                    </a:lnTo>
                    <a:lnTo>
                      <a:pt x="0" y="82"/>
                    </a:lnTo>
                    <a:lnTo>
                      <a:pt x="0" y="59"/>
                    </a:lnTo>
                    <a:lnTo>
                      <a:pt x="11" y="59"/>
                    </a:lnTo>
                    <a:lnTo>
                      <a:pt x="11" y="48"/>
                    </a:lnTo>
                    <a:lnTo>
                      <a:pt x="24" y="48"/>
                    </a:lnTo>
                    <a:lnTo>
                      <a:pt x="24" y="37"/>
                    </a:lnTo>
                    <a:lnTo>
                      <a:pt x="50" y="37"/>
                    </a:lnTo>
                    <a:lnTo>
                      <a:pt x="50" y="48"/>
                    </a:lnTo>
                    <a:lnTo>
                      <a:pt x="76" y="48"/>
                    </a:lnTo>
                    <a:lnTo>
                      <a:pt x="76" y="59"/>
                    </a:lnTo>
                    <a:lnTo>
                      <a:pt x="89" y="59"/>
                    </a:lnTo>
                    <a:lnTo>
                      <a:pt x="89" y="71"/>
                    </a:lnTo>
                    <a:lnTo>
                      <a:pt x="151" y="71"/>
                    </a:lnTo>
                    <a:lnTo>
                      <a:pt x="151" y="59"/>
                    </a:lnTo>
                    <a:lnTo>
                      <a:pt x="204" y="59"/>
                    </a:lnTo>
                    <a:lnTo>
                      <a:pt x="204" y="48"/>
                    </a:lnTo>
                    <a:lnTo>
                      <a:pt x="216" y="48"/>
                    </a:lnTo>
                    <a:lnTo>
                      <a:pt x="216" y="37"/>
                    </a:lnTo>
                    <a:lnTo>
                      <a:pt x="228" y="37"/>
                    </a:lnTo>
                    <a:lnTo>
                      <a:pt x="228" y="24"/>
                    </a:lnTo>
                    <a:lnTo>
                      <a:pt x="241" y="24"/>
                    </a:lnTo>
                    <a:lnTo>
                      <a:pt x="241" y="13"/>
                    </a:lnTo>
                    <a:lnTo>
                      <a:pt x="254" y="13"/>
                    </a:lnTo>
                    <a:lnTo>
                      <a:pt x="254"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795" name="Freeform 123"/>
              <p:cNvSpPr>
                <a:spLocks/>
              </p:cNvSpPr>
              <p:nvPr/>
            </p:nvSpPr>
            <p:spPr bwMode="auto">
              <a:xfrm>
                <a:off x="0" y="0"/>
                <a:ext cx="596" cy="456"/>
              </a:xfrm>
              <a:custGeom>
                <a:avLst/>
                <a:gdLst>
                  <a:gd name="T0" fmla="*/ 0 w 596"/>
                  <a:gd name="T1" fmla="*/ 0 h 456"/>
                  <a:gd name="T2" fmla="*/ 596 w 596"/>
                  <a:gd name="T3" fmla="*/ 456 h 456"/>
                </a:gdLst>
                <a:ahLst/>
                <a:cxnLst>
                  <a:cxn ang="0">
                    <a:pos x="279" y="0"/>
                  </a:cxn>
                  <a:cxn ang="0">
                    <a:pos x="291" y="13"/>
                  </a:cxn>
                  <a:cxn ang="0">
                    <a:pos x="331" y="24"/>
                  </a:cxn>
                  <a:cxn ang="0">
                    <a:pos x="355" y="37"/>
                  </a:cxn>
                  <a:cxn ang="0">
                    <a:pos x="381" y="48"/>
                  </a:cxn>
                  <a:cxn ang="0">
                    <a:pos x="393" y="59"/>
                  </a:cxn>
                  <a:cxn ang="0">
                    <a:pos x="406" y="71"/>
                  </a:cxn>
                  <a:cxn ang="0">
                    <a:pos x="420" y="82"/>
                  </a:cxn>
                  <a:cxn ang="0">
                    <a:pos x="433" y="106"/>
                  </a:cxn>
                  <a:cxn ang="0">
                    <a:pos x="445" y="130"/>
                  </a:cxn>
                  <a:cxn ang="0">
                    <a:pos x="457" y="152"/>
                  </a:cxn>
                  <a:cxn ang="0">
                    <a:pos x="471" y="165"/>
                  </a:cxn>
                  <a:cxn ang="0">
                    <a:pos x="483" y="187"/>
                  </a:cxn>
                  <a:cxn ang="0">
                    <a:pos x="495" y="211"/>
                  </a:cxn>
                  <a:cxn ang="0">
                    <a:pos x="508" y="222"/>
                  </a:cxn>
                  <a:cxn ang="0">
                    <a:pos x="521" y="236"/>
                  </a:cxn>
                  <a:cxn ang="0">
                    <a:pos x="534" y="246"/>
                  </a:cxn>
                  <a:cxn ang="0">
                    <a:pos x="544" y="270"/>
                  </a:cxn>
                  <a:cxn ang="0">
                    <a:pos x="582" y="302"/>
                  </a:cxn>
                  <a:cxn ang="0">
                    <a:pos x="588" y="342"/>
                  </a:cxn>
                  <a:cxn ang="0">
                    <a:pos x="525" y="342"/>
                  </a:cxn>
                  <a:cxn ang="0">
                    <a:pos x="548" y="364"/>
                  </a:cxn>
                  <a:cxn ang="0">
                    <a:pos x="532" y="374"/>
                  </a:cxn>
                  <a:cxn ang="0">
                    <a:pos x="525" y="410"/>
                  </a:cxn>
                  <a:cxn ang="0">
                    <a:pos x="506" y="446"/>
                  </a:cxn>
                  <a:cxn ang="0">
                    <a:pos x="439" y="456"/>
                  </a:cxn>
                  <a:cxn ang="0">
                    <a:pos x="406" y="421"/>
                  </a:cxn>
                  <a:cxn ang="0">
                    <a:pos x="393" y="432"/>
                  </a:cxn>
                  <a:cxn ang="0">
                    <a:pos x="344" y="421"/>
                  </a:cxn>
                  <a:cxn ang="0">
                    <a:pos x="317" y="410"/>
                  </a:cxn>
                  <a:cxn ang="0">
                    <a:pos x="306" y="398"/>
                  </a:cxn>
                  <a:cxn ang="0">
                    <a:pos x="291" y="386"/>
                  </a:cxn>
                  <a:cxn ang="0">
                    <a:pos x="279" y="375"/>
                  </a:cxn>
                  <a:cxn ang="0">
                    <a:pos x="267" y="364"/>
                  </a:cxn>
                  <a:cxn ang="0">
                    <a:pos x="279" y="281"/>
                  </a:cxn>
                  <a:cxn ang="0">
                    <a:pos x="306" y="270"/>
                  </a:cxn>
                  <a:cxn ang="0">
                    <a:pos x="291" y="246"/>
                  </a:cxn>
                  <a:cxn ang="0">
                    <a:pos x="279" y="236"/>
                  </a:cxn>
                  <a:cxn ang="0">
                    <a:pos x="228" y="246"/>
                  </a:cxn>
                  <a:cxn ang="0">
                    <a:pos x="216" y="236"/>
                  </a:cxn>
                  <a:cxn ang="0">
                    <a:pos x="204" y="222"/>
                  </a:cxn>
                  <a:cxn ang="0">
                    <a:pos x="191" y="187"/>
                  </a:cxn>
                  <a:cxn ang="0">
                    <a:pos x="180" y="165"/>
                  </a:cxn>
                  <a:cxn ang="0">
                    <a:pos x="164" y="152"/>
                  </a:cxn>
                  <a:cxn ang="0">
                    <a:pos x="127" y="142"/>
                  </a:cxn>
                  <a:cxn ang="0">
                    <a:pos x="101" y="130"/>
                  </a:cxn>
                  <a:cxn ang="0">
                    <a:pos x="76" y="117"/>
                  </a:cxn>
                  <a:cxn ang="0">
                    <a:pos x="64" y="106"/>
                  </a:cxn>
                  <a:cxn ang="0">
                    <a:pos x="11" y="94"/>
                  </a:cxn>
                  <a:cxn ang="0">
                    <a:pos x="0" y="82"/>
                  </a:cxn>
                  <a:cxn ang="0">
                    <a:pos x="11" y="59"/>
                  </a:cxn>
                  <a:cxn ang="0">
                    <a:pos x="24" y="48"/>
                  </a:cxn>
                  <a:cxn ang="0">
                    <a:pos x="50" y="37"/>
                  </a:cxn>
                  <a:cxn ang="0">
                    <a:pos x="76" y="48"/>
                  </a:cxn>
                  <a:cxn ang="0">
                    <a:pos x="89" y="59"/>
                  </a:cxn>
                  <a:cxn ang="0">
                    <a:pos x="151" y="71"/>
                  </a:cxn>
                  <a:cxn ang="0">
                    <a:pos x="204" y="59"/>
                  </a:cxn>
                  <a:cxn ang="0">
                    <a:pos x="216" y="48"/>
                  </a:cxn>
                  <a:cxn ang="0">
                    <a:pos x="228" y="37"/>
                  </a:cxn>
                  <a:cxn ang="0">
                    <a:pos x="241" y="24"/>
                  </a:cxn>
                  <a:cxn ang="0">
                    <a:pos x="254" y="13"/>
                  </a:cxn>
                </a:cxnLst>
                <a:rect l="T0" t="T1" r="T2" b="T3"/>
                <a:pathLst>
                  <a:path w="596" h="456">
                    <a:moveTo>
                      <a:pt x="254" y="0"/>
                    </a:moveTo>
                    <a:lnTo>
                      <a:pt x="279" y="0"/>
                    </a:lnTo>
                    <a:lnTo>
                      <a:pt x="279" y="13"/>
                    </a:lnTo>
                    <a:lnTo>
                      <a:pt x="291" y="13"/>
                    </a:lnTo>
                    <a:lnTo>
                      <a:pt x="291" y="24"/>
                    </a:lnTo>
                    <a:lnTo>
                      <a:pt x="331" y="24"/>
                    </a:lnTo>
                    <a:lnTo>
                      <a:pt x="331" y="37"/>
                    </a:lnTo>
                    <a:lnTo>
                      <a:pt x="355" y="37"/>
                    </a:lnTo>
                    <a:lnTo>
                      <a:pt x="355" y="48"/>
                    </a:lnTo>
                    <a:lnTo>
                      <a:pt x="381" y="48"/>
                    </a:lnTo>
                    <a:lnTo>
                      <a:pt x="381" y="59"/>
                    </a:lnTo>
                    <a:lnTo>
                      <a:pt x="393" y="59"/>
                    </a:lnTo>
                    <a:lnTo>
                      <a:pt x="393" y="71"/>
                    </a:lnTo>
                    <a:lnTo>
                      <a:pt x="406" y="71"/>
                    </a:lnTo>
                    <a:lnTo>
                      <a:pt x="406" y="82"/>
                    </a:lnTo>
                    <a:lnTo>
                      <a:pt x="420" y="82"/>
                    </a:lnTo>
                    <a:lnTo>
                      <a:pt x="420" y="106"/>
                    </a:lnTo>
                    <a:lnTo>
                      <a:pt x="433" y="106"/>
                    </a:lnTo>
                    <a:lnTo>
                      <a:pt x="433" y="130"/>
                    </a:lnTo>
                    <a:lnTo>
                      <a:pt x="445" y="130"/>
                    </a:lnTo>
                    <a:lnTo>
                      <a:pt x="445" y="152"/>
                    </a:lnTo>
                    <a:lnTo>
                      <a:pt x="457" y="152"/>
                    </a:lnTo>
                    <a:lnTo>
                      <a:pt x="457" y="165"/>
                    </a:lnTo>
                    <a:lnTo>
                      <a:pt x="471" y="165"/>
                    </a:lnTo>
                    <a:lnTo>
                      <a:pt x="471" y="187"/>
                    </a:lnTo>
                    <a:lnTo>
                      <a:pt x="483" y="187"/>
                    </a:lnTo>
                    <a:lnTo>
                      <a:pt x="483" y="211"/>
                    </a:lnTo>
                    <a:lnTo>
                      <a:pt x="495" y="211"/>
                    </a:lnTo>
                    <a:lnTo>
                      <a:pt x="495" y="222"/>
                    </a:lnTo>
                    <a:lnTo>
                      <a:pt x="508" y="222"/>
                    </a:lnTo>
                    <a:lnTo>
                      <a:pt x="508" y="236"/>
                    </a:lnTo>
                    <a:lnTo>
                      <a:pt x="521" y="236"/>
                    </a:lnTo>
                    <a:lnTo>
                      <a:pt x="521" y="246"/>
                    </a:lnTo>
                    <a:lnTo>
                      <a:pt x="534" y="246"/>
                    </a:lnTo>
                    <a:lnTo>
                      <a:pt x="534" y="258"/>
                    </a:lnTo>
                    <a:lnTo>
                      <a:pt x="544" y="270"/>
                    </a:lnTo>
                    <a:lnTo>
                      <a:pt x="538" y="287"/>
                    </a:lnTo>
                    <a:lnTo>
                      <a:pt x="582" y="302"/>
                    </a:lnTo>
                    <a:lnTo>
                      <a:pt x="596" y="327"/>
                    </a:lnTo>
                    <a:lnTo>
                      <a:pt x="588" y="342"/>
                    </a:lnTo>
                    <a:lnTo>
                      <a:pt x="554" y="344"/>
                    </a:lnTo>
                    <a:lnTo>
                      <a:pt x="525" y="342"/>
                    </a:lnTo>
                    <a:lnTo>
                      <a:pt x="544" y="351"/>
                    </a:lnTo>
                    <a:lnTo>
                      <a:pt x="548" y="364"/>
                    </a:lnTo>
                    <a:lnTo>
                      <a:pt x="560" y="364"/>
                    </a:lnTo>
                    <a:lnTo>
                      <a:pt x="532" y="374"/>
                    </a:lnTo>
                    <a:lnTo>
                      <a:pt x="531" y="389"/>
                    </a:lnTo>
                    <a:lnTo>
                      <a:pt x="525" y="410"/>
                    </a:lnTo>
                    <a:lnTo>
                      <a:pt x="518" y="426"/>
                    </a:lnTo>
                    <a:lnTo>
                      <a:pt x="506" y="446"/>
                    </a:lnTo>
                    <a:lnTo>
                      <a:pt x="474" y="455"/>
                    </a:lnTo>
                    <a:lnTo>
                      <a:pt x="439" y="456"/>
                    </a:lnTo>
                    <a:lnTo>
                      <a:pt x="420" y="421"/>
                    </a:lnTo>
                    <a:lnTo>
                      <a:pt x="406" y="421"/>
                    </a:lnTo>
                    <a:lnTo>
                      <a:pt x="407" y="433"/>
                    </a:lnTo>
                    <a:lnTo>
                      <a:pt x="393" y="432"/>
                    </a:lnTo>
                    <a:lnTo>
                      <a:pt x="393" y="421"/>
                    </a:lnTo>
                    <a:lnTo>
                      <a:pt x="344" y="421"/>
                    </a:lnTo>
                    <a:lnTo>
                      <a:pt x="344" y="410"/>
                    </a:lnTo>
                    <a:lnTo>
                      <a:pt x="317" y="410"/>
                    </a:lnTo>
                    <a:lnTo>
                      <a:pt x="317" y="398"/>
                    </a:lnTo>
                    <a:lnTo>
                      <a:pt x="306" y="398"/>
                    </a:lnTo>
                    <a:lnTo>
                      <a:pt x="306" y="386"/>
                    </a:lnTo>
                    <a:lnTo>
                      <a:pt x="291" y="386"/>
                    </a:lnTo>
                    <a:lnTo>
                      <a:pt x="291" y="375"/>
                    </a:lnTo>
                    <a:lnTo>
                      <a:pt x="279" y="375"/>
                    </a:lnTo>
                    <a:lnTo>
                      <a:pt x="279" y="364"/>
                    </a:lnTo>
                    <a:lnTo>
                      <a:pt x="267" y="364"/>
                    </a:lnTo>
                    <a:lnTo>
                      <a:pt x="267" y="281"/>
                    </a:lnTo>
                    <a:lnTo>
                      <a:pt x="279" y="281"/>
                    </a:lnTo>
                    <a:lnTo>
                      <a:pt x="279" y="270"/>
                    </a:lnTo>
                    <a:lnTo>
                      <a:pt x="306" y="270"/>
                    </a:lnTo>
                    <a:lnTo>
                      <a:pt x="306" y="246"/>
                    </a:lnTo>
                    <a:lnTo>
                      <a:pt x="291" y="246"/>
                    </a:lnTo>
                    <a:lnTo>
                      <a:pt x="291" y="236"/>
                    </a:lnTo>
                    <a:lnTo>
                      <a:pt x="279" y="236"/>
                    </a:lnTo>
                    <a:lnTo>
                      <a:pt x="279" y="246"/>
                    </a:lnTo>
                    <a:lnTo>
                      <a:pt x="228" y="246"/>
                    </a:lnTo>
                    <a:lnTo>
                      <a:pt x="228" y="236"/>
                    </a:lnTo>
                    <a:lnTo>
                      <a:pt x="216" y="236"/>
                    </a:lnTo>
                    <a:lnTo>
                      <a:pt x="216" y="222"/>
                    </a:lnTo>
                    <a:lnTo>
                      <a:pt x="204" y="222"/>
                    </a:lnTo>
                    <a:lnTo>
                      <a:pt x="204" y="187"/>
                    </a:lnTo>
                    <a:lnTo>
                      <a:pt x="191" y="187"/>
                    </a:lnTo>
                    <a:lnTo>
                      <a:pt x="191" y="165"/>
                    </a:lnTo>
                    <a:lnTo>
                      <a:pt x="180" y="165"/>
                    </a:lnTo>
                    <a:lnTo>
                      <a:pt x="180" y="152"/>
                    </a:lnTo>
                    <a:lnTo>
                      <a:pt x="164" y="152"/>
                    </a:lnTo>
                    <a:lnTo>
                      <a:pt x="164" y="142"/>
                    </a:lnTo>
                    <a:lnTo>
                      <a:pt x="127" y="142"/>
                    </a:lnTo>
                    <a:lnTo>
                      <a:pt x="127" y="130"/>
                    </a:lnTo>
                    <a:lnTo>
                      <a:pt x="101" y="130"/>
                    </a:lnTo>
                    <a:lnTo>
                      <a:pt x="101" y="117"/>
                    </a:lnTo>
                    <a:lnTo>
                      <a:pt x="76" y="117"/>
                    </a:lnTo>
                    <a:lnTo>
                      <a:pt x="76" y="106"/>
                    </a:lnTo>
                    <a:lnTo>
                      <a:pt x="64" y="106"/>
                    </a:lnTo>
                    <a:lnTo>
                      <a:pt x="64" y="94"/>
                    </a:lnTo>
                    <a:lnTo>
                      <a:pt x="11" y="94"/>
                    </a:lnTo>
                    <a:lnTo>
                      <a:pt x="11" y="82"/>
                    </a:lnTo>
                    <a:lnTo>
                      <a:pt x="0" y="82"/>
                    </a:lnTo>
                    <a:lnTo>
                      <a:pt x="0" y="59"/>
                    </a:lnTo>
                    <a:lnTo>
                      <a:pt x="11" y="59"/>
                    </a:lnTo>
                    <a:lnTo>
                      <a:pt x="11" y="48"/>
                    </a:lnTo>
                    <a:lnTo>
                      <a:pt x="24" y="48"/>
                    </a:lnTo>
                    <a:lnTo>
                      <a:pt x="24" y="37"/>
                    </a:lnTo>
                    <a:lnTo>
                      <a:pt x="50" y="37"/>
                    </a:lnTo>
                    <a:lnTo>
                      <a:pt x="50" y="48"/>
                    </a:lnTo>
                    <a:lnTo>
                      <a:pt x="76" y="48"/>
                    </a:lnTo>
                    <a:lnTo>
                      <a:pt x="76" y="59"/>
                    </a:lnTo>
                    <a:lnTo>
                      <a:pt x="89" y="59"/>
                    </a:lnTo>
                    <a:lnTo>
                      <a:pt x="89" y="71"/>
                    </a:lnTo>
                    <a:lnTo>
                      <a:pt x="151" y="71"/>
                    </a:lnTo>
                    <a:lnTo>
                      <a:pt x="151" y="59"/>
                    </a:lnTo>
                    <a:lnTo>
                      <a:pt x="204" y="59"/>
                    </a:lnTo>
                    <a:lnTo>
                      <a:pt x="204" y="48"/>
                    </a:lnTo>
                    <a:lnTo>
                      <a:pt x="216" y="48"/>
                    </a:lnTo>
                    <a:lnTo>
                      <a:pt x="216" y="37"/>
                    </a:lnTo>
                    <a:lnTo>
                      <a:pt x="228" y="37"/>
                    </a:lnTo>
                    <a:lnTo>
                      <a:pt x="228" y="24"/>
                    </a:lnTo>
                    <a:lnTo>
                      <a:pt x="241" y="24"/>
                    </a:lnTo>
                    <a:lnTo>
                      <a:pt x="241" y="13"/>
                    </a:lnTo>
                    <a:lnTo>
                      <a:pt x="254" y="13"/>
                    </a:lnTo>
                    <a:lnTo>
                      <a:pt x="254"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13" name="Group 124"/>
            <p:cNvGrpSpPr>
              <a:grpSpLocks/>
            </p:cNvGrpSpPr>
            <p:nvPr/>
          </p:nvGrpSpPr>
          <p:grpSpPr bwMode="auto">
            <a:xfrm>
              <a:off x="4051" y="2260"/>
              <a:ext cx="512" cy="551"/>
              <a:chOff x="0" y="0"/>
              <a:chExt cx="512" cy="551"/>
            </a:xfrm>
          </p:grpSpPr>
          <p:sp>
            <p:nvSpPr>
              <p:cNvPr id="28797" name="Freeform 125"/>
              <p:cNvSpPr>
                <a:spLocks/>
              </p:cNvSpPr>
              <p:nvPr/>
            </p:nvSpPr>
            <p:spPr bwMode="auto">
              <a:xfrm>
                <a:off x="0" y="0"/>
                <a:ext cx="512" cy="551"/>
              </a:xfrm>
              <a:custGeom>
                <a:avLst/>
                <a:gdLst>
                  <a:gd name="T0" fmla="*/ 0 w 512"/>
                  <a:gd name="T1" fmla="*/ 0 h 551"/>
                  <a:gd name="T2" fmla="*/ 512 w 512"/>
                  <a:gd name="T3" fmla="*/ 551 h 551"/>
                </a:gdLst>
                <a:ahLst/>
                <a:cxnLst>
                  <a:cxn ang="0">
                    <a:pos x="183" y="0"/>
                  </a:cxn>
                  <a:cxn ang="0">
                    <a:pos x="196" y="11"/>
                  </a:cxn>
                  <a:cxn ang="0">
                    <a:pos x="221" y="23"/>
                  </a:cxn>
                  <a:cxn ang="0">
                    <a:pos x="246" y="35"/>
                  </a:cxn>
                  <a:cxn ang="0">
                    <a:pos x="284" y="46"/>
                  </a:cxn>
                  <a:cxn ang="0">
                    <a:pos x="297" y="59"/>
                  </a:cxn>
                  <a:cxn ang="0">
                    <a:pos x="310" y="71"/>
                  </a:cxn>
                  <a:cxn ang="0">
                    <a:pos x="323" y="93"/>
                  </a:cxn>
                  <a:cxn ang="0">
                    <a:pos x="334" y="126"/>
                  </a:cxn>
                  <a:cxn ang="0">
                    <a:pos x="347" y="139"/>
                  </a:cxn>
                  <a:cxn ang="0">
                    <a:pos x="361" y="152"/>
                  </a:cxn>
                  <a:cxn ang="0">
                    <a:pos x="409" y="137"/>
                  </a:cxn>
                  <a:cxn ang="0">
                    <a:pos x="425" y="152"/>
                  </a:cxn>
                  <a:cxn ang="0">
                    <a:pos x="399" y="173"/>
                  </a:cxn>
                  <a:cxn ang="0">
                    <a:pos x="386" y="267"/>
                  </a:cxn>
                  <a:cxn ang="0">
                    <a:pos x="399" y="278"/>
                  </a:cxn>
                  <a:cxn ang="0">
                    <a:pos x="411" y="289"/>
                  </a:cxn>
                  <a:cxn ang="0">
                    <a:pos x="425" y="300"/>
                  </a:cxn>
                  <a:cxn ang="0">
                    <a:pos x="437" y="312"/>
                  </a:cxn>
                  <a:cxn ang="0">
                    <a:pos x="462" y="324"/>
                  </a:cxn>
                  <a:cxn ang="0">
                    <a:pos x="512" y="370"/>
                  </a:cxn>
                  <a:cxn ang="0">
                    <a:pos x="500" y="405"/>
                  </a:cxn>
                  <a:cxn ang="0">
                    <a:pos x="488" y="427"/>
                  </a:cxn>
                  <a:cxn ang="0">
                    <a:pos x="475" y="438"/>
                  </a:cxn>
                  <a:cxn ang="0">
                    <a:pos x="462" y="474"/>
                  </a:cxn>
                  <a:cxn ang="0">
                    <a:pos x="449" y="509"/>
                  </a:cxn>
                  <a:cxn ang="0">
                    <a:pos x="437" y="519"/>
                  </a:cxn>
                  <a:cxn ang="0">
                    <a:pos x="429" y="529"/>
                  </a:cxn>
                  <a:cxn ang="0">
                    <a:pos x="410" y="540"/>
                  </a:cxn>
                  <a:cxn ang="0">
                    <a:pos x="373" y="531"/>
                  </a:cxn>
                  <a:cxn ang="0">
                    <a:pos x="323" y="519"/>
                  </a:cxn>
                  <a:cxn ang="0">
                    <a:pos x="297" y="509"/>
                  </a:cxn>
                  <a:cxn ang="0">
                    <a:pos x="265" y="519"/>
                  </a:cxn>
                  <a:cxn ang="0">
                    <a:pos x="222" y="526"/>
                  </a:cxn>
                  <a:cxn ang="0">
                    <a:pos x="183" y="509"/>
                  </a:cxn>
                  <a:cxn ang="0">
                    <a:pos x="168" y="519"/>
                  </a:cxn>
                  <a:cxn ang="0">
                    <a:pos x="157" y="498"/>
                  </a:cxn>
                  <a:cxn ang="0">
                    <a:pos x="144" y="460"/>
                  </a:cxn>
                  <a:cxn ang="0">
                    <a:pos x="130" y="417"/>
                  </a:cxn>
                  <a:cxn ang="0">
                    <a:pos x="107" y="381"/>
                  </a:cxn>
                  <a:cxn ang="0">
                    <a:pos x="93" y="370"/>
                  </a:cxn>
                  <a:cxn ang="0">
                    <a:pos x="62" y="359"/>
                  </a:cxn>
                  <a:cxn ang="0">
                    <a:pos x="38" y="332"/>
                  </a:cxn>
                  <a:cxn ang="0">
                    <a:pos x="93" y="324"/>
                  </a:cxn>
                  <a:cxn ang="0">
                    <a:pos x="107" y="312"/>
                  </a:cxn>
                  <a:cxn ang="0">
                    <a:pos x="120" y="289"/>
                  </a:cxn>
                  <a:cxn ang="0">
                    <a:pos x="107" y="256"/>
                  </a:cxn>
                  <a:cxn ang="0">
                    <a:pos x="93" y="241"/>
                  </a:cxn>
                  <a:cxn ang="0">
                    <a:pos x="68" y="230"/>
                  </a:cxn>
                  <a:cxn ang="0">
                    <a:pos x="42" y="218"/>
                  </a:cxn>
                  <a:cxn ang="0">
                    <a:pos x="19" y="199"/>
                  </a:cxn>
                  <a:cxn ang="0">
                    <a:pos x="19" y="186"/>
                  </a:cxn>
                  <a:cxn ang="0">
                    <a:pos x="29" y="139"/>
                  </a:cxn>
                  <a:cxn ang="0">
                    <a:pos x="42" y="104"/>
                  </a:cxn>
                  <a:cxn ang="0">
                    <a:pos x="57" y="71"/>
                  </a:cxn>
                  <a:cxn ang="0">
                    <a:pos x="144" y="11"/>
                  </a:cxn>
                  <a:cxn ang="0">
                    <a:pos x="130" y="0"/>
                  </a:cxn>
                </a:cxnLst>
                <a:rect l="T0" t="T1" r="T2" b="T3"/>
                <a:pathLst>
                  <a:path w="512" h="551">
                    <a:moveTo>
                      <a:pt x="130" y="0"/>
                    </a:moveTo>
                    <a:lnTo>
                      <a:pt x="183" y="0"/>
                    </a:lnTo>
                    <a:lnTo>
                      <a:pt x="183" y="11"/>
                    </a:lnTo>
                    <a:lnTo>
                      <a:pt x="196" y="11"/>
                    </a:lnTo>
                    <a:lnTo>
                      <a:pt x="196" y="23"/>
                    </a:lnTo>
                    <a:lnTo>
                      <a:pt x="221" y="23"/>
                    </a:lnTo>
                    <a:lnTo>
                      <a:pt x="221" y="35"/>
                    </a:lnTo>
                    <a:lnTo>
                      <a:pt x="246" y="35"/>
                    </a:lnTo>
                    <a:lnTo>
                      <a:pt x="246" y="46"/>
                    </a:lnTo>
                    <a:lnTo>
                      <a:pt x="284" y="46"/>
                    </a:lnTo>
                    <a:lnTo>
                      <a:pt x="284" y="59"/>
                    </a:lnTo>
                    <a:lnTo>
                      <a:pt x="297" y="59"/>
                    </a:lnTo>
                    <a:lnTo>
                      <a:pt x="297" y="71"/>
                    </a:lnTo>
                    <a:lnTo>
                      <a:pt x="310" y="71"/>
                    </a:lnTo>
                    <a:lnTo>
                      <a:pt x="310" y="93"/>
                    </a:lnTo>
                    <a:lnTo>
                      <a:pt x="323" y="93"/>
                    </a:lnTo>
                    <a:lnTo>
                      <a:pt x="323" y="126"/>
                    </a:lnTo>
                    <a:lnTo>
                      <a:pt x="334" y="126"/>
                    </a:lnTo>
                    <a:lnTo>
                      <a:pt x="334" y="139"/>
                    </a:lnTo>
                    <a:lnTo>
                      <a:pt x="347" y="139"/>
                    </a:lnTo>
                    <a:lnTo>
                      <a:pt x="347" y="152"/>
                    </a:lnTo>
                    <a:lnTo>
                      <a:pt x="361" y="152"/>
                    </a:lnTo>
                    <a:lnTo>
                      <a:pt x="400" y="152"/>
                    </a:lnTo>
                    <a:lnTo>
                      <a:pt x="409" y="137"/>
                    </a:lnTo>
                    <a:lnTo>
                      <a:pt x="412" y="152"/>
                    </a:lnTo>
                    <a:lnTo>
                      <a:pt x="425" y="152"/>
                    </a:lnTo>
                    <a:lnTo>
                      <a:pt x="421" y="173"/>
                    </a:lnTo>
                    <a:lnTo>
                      <a:pt x="399" y="173"/>
                    </a:lnTo>
                    <a:lnTo>
                      <a:pt x="386" y="185"/>
                    </a:lnTo>
                    <a:lnTo>
                      <a:pt x="386" y="267"/>
                    </a:lnTo>
                    <a:lnTo>
                      <a:pt x="399" y="267"/>
                    </a:lnTo>
                    <a:lnTo>
                      <a:pt x="399" y="278"/>
                    </a:lnTo>
                    <a:lnTo>
                      <a:pt x="411" y="278"/>
                    </a:lnTo>
                    <a:lnTo>
                      <a:pt x="411" y="289"/>
                    </a:lnTo>
                    <a:lnTo>
                      <a:pt x="425" y="289"/>
                    </a:lnTo>
                    <a:lnTo>
                      <a:pt x="425" y="300"/>
                    </a:lnTo>
                    <a:lnTo>
                      <a:pt x="437" y="300"/>
                    </a:lnTo>
                    <a:lnTo>
                      <a:pt x="437" y="312"/>
                    </a:lnTo>
                    <a:lnTo>
                      <a:pt x="462" y="312"/>
                    </a:lnTo>
                    <a:lnTo>
                      <a:pt x="462" y="324"/>
                    </a:lnTo>
                    <a:lnTo>
                      <a:pt x="512" y="324"/>
                    </a:lnTo>
                    <a:lnTo>
                      <a:pt x="512" y="370"/>
                    </a:lnTo>
                    <a:lnTo>
                      <a:pt x="500" y="370"/>
                    </a:lnTo>
                    <a:lnTo>
                      <a:pt x="500" y="405"/>
                    </a:lnTo>
                    <a:lnTo>
                      <a:pt x="488" y="405"/>
                    </a:lnTo>
                    <a:lnTo>
                      <a:pt x="488" y="427"/>
                    </a:lnTo>
                    <a:lnTo>
                      <a:pt x="475" y="427"/>
                    </a:lnTo>
                    <a:lnTo>
                      <a:pt x="475" y="438"/>
                    </a:lnTo>
                    <a:lnTo>
                      <a:pt x="462" y="438"/>
                    </a:lnTo>
                    <a:lnTo>
                      <a:pt x="462" y="474"/>
                    </a:lnTo>
                    <a:lnTo>
                      <a:pt x="449" y="474"/>
                    </a:lnTo>
                    <a:lnTo>
                      <a:pt x="449" y="509"/>
                    </a:lnTo>
                    <a:lnTo>
                      <a:pt x="437" y="509"/>
                    </a:lnTo>
                    <a:lnTo>
                      <a:pt x="437" y="519"/>
                    </a:lnTo>
                    <a:lnTo>
                      <a:pt x="425" y="519"/>
                    </a:lnTo>
                    <a:lnTo>
                      <a:pt x="429" y="529"/>
                    </a:lnTo>
                    <a:lnTo>
                      <a:pt x="411" y="528"/>
                    </a:lnTo>
                    <a:lnTo>
                      <a:pt x="410" y="540"/>
                    </a:lnTo>
                    <a:lnTo>
                      <a:pt x="391" y="551"/>
                    </a:lnTo>
                    <a:lnTo>
                      <a:pt x="373" y="531"/>
                    </a:lnTo>
                    <a:lnTo>
                      <a:pt x="373" y="519"/>
                    </a:lnTo>
                    <a:lnTo>
                      <a:pt x="323" y="519"/>
                    </a:lnTo>
                    <a:lnTo>
                      <a:pt x="323" y="509"/>
                    </a:lnTo>
                    <a:lnTo>
                      <a:pt x="297" y="509"/>
                    </a:lnTo>
                    <a:lnTo>
                      <a:pt x="297" y="519"/>
                    </a:lnTo>
                    <a:lnTo>
                      <a:pt x="265" y="519"/>
                    </a:lnTo>
                    <a:lnTo>
                      <a:pt x="269" y="530"/>
                    </a:lnTo>
                    <a:lnTo>
                      <a:pt x="222" y="526"/>
                    </a:lnTo>
                    <a:lnTo>
                      <a:pt x="222" y="506"/>
                    </a:lnTo>
                    <a:lnTo>
                      <a:pt x="183" y="509"/>
                    </a:lnTo>
                    <a:lnTo>
                      <a:pt x="183" y="519"/>
                    </a:lnTo>
                    <a:lnTo>
                      <a:pt x="168" y="519"/>
                    </a:lnTo>
                    <a:lnTo>
                      <a:pt x="168" y="498"/>
                    </a:lnTo>
                    <a:lnTo>
                      <a:pt x="157" y="498"/>
                    </a:lnTo>
                    <a:lnTo>
                      <a:pt x="157" y="460"/>
                    </a:lnTo>
                    <a:lnTo>
                      <a:pt x="144" y="460"/>
                    </a:lnTo>
                    <a:lnTo>
                      <a:pt x="144" y="417"/>
                    </a:lnTo>
                    <a:lnTo>
                      <a:pt x="130" y="417"/>
                    </a:lnTo>
                    <a:lnTo>
                      <a:pt x="130" y="381"/>
                    </a:lnTo>
                    <a:lnTo>
                      <a:pt x="107" y="381"/>
                    </a:lnTo>
                    <a:lnTo>
                      <a:pt x="107" y="370"/>
                    </a:lnTo>
                    <a:lnTo>
                      <a:pt x="93" y="370"/>
                    </a:lnTo>
                    <a:lnTo>
                      <a:pt x="93" y="359"/>
                    </a:lnTo>
                    <a:lnTo>
                      <a:pt x="62" y="359"/>
                    </a:lnTo>
                    <a:lnTo>
                      <a:pt x="55" y="341"/>
                    </a:lnTo>
                    <a:lnTo>
                      <a:pt x="38" y="332"/>
                    </a:lnTo>
                    <a:lnTo>
                      <a:pt x="81" y="324"/>
                    </a:lnTo>
                    <a:lnTo>
                      <a:pt x="93" y="324"/>
                    </a:lnTo>
                    <a:lnTo>
                      <a:pt x="93" y="312"/>
                    </a:lnTo>
                    <a:lnTo>
                      <a:pt x="107" y="312"/>
                    </a:lnTo>
                    <a:lnTo>
                      <a:pt x="107" y="289"/>
                    </a:lnTo>
                    <a:lnTo>
                      <a:pt x="120" y="289"/>
                    </a:lnTo>
                    <a:lnTo>
                      <a:pt x="120" y="256"/>
                    </a:lnTo>
                    <a:lnTo>
                      <a:pt x="107" y="256"/>
                    </a:lnTo>
                    <a:lnTo>
                      <a:pt x="107" y="241"/>
                    </a:lnTo>
                    <a:lnTo>
                      <a:pt x="93" y="241"/>
                    </a:lnTo>
                    <a:lnTo>
                      <a:pt x="93" y="230"/>
                    </a:lnTo>
                    <a:lnTo>
                      <a:pt x="68" y="230"/>
                    </a:lnTo>
                    <a:lnTo>
                      <a:pt x="68" y="218"/>
                    </a:lnTo>
                    <a:lnTo>
                      <a:pt x="42" y="218"/>
                    </a:lnTo>
                    <a:lnTo>
                      <a:pt x="42" y="208"/>
                    </a:lnTo>
                    <a:lnTo>
                      <a:pt x="19" y="199"/>
                    </a:lnTo>
                    <a:lnTo>
                      <a:pt x="0" y="193"/>
                    </a:lnTo>
                    <a:lnTo>
                      <a:pt x="19" y="186"/>
                    </a:lnTo>
                    <a:lnTo>
                      <a:pt x="10" y="155"/>
                    </a:lnTo>
                    <a:lnTo>
                      <a:pt x="29" y="139"/>
                    </a:lnTo>
                    <a:lnTo>
                      <a:pt x="42" y="139"/>
                    </a:lnTo>
                    <a:lnTo>
                      <a:pt x="42" y="104"/>
                    </a:lnTo>
                    <a:lnTo>
                      <a:pt x="57" y="104"/>
                    </a:lnTo>
                    <a:lnTo>
                      <a:pt x="57" y="71"/>
                    </a:lnTo>
                    <a:lnTo>
                      <a:pt x="144" y="71"/>
                    </a:lnTo>
                    <a:lnTo>
                      <a:pt x="144" y="11"/>
                    </a:lnTo>
                    <a:lnTo>
                      <a:pt x="130" y="11"/>
                    </a:lnTo>
                    <a:lnTo>
                      <a:pt x="130"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798" name="Freeform 126"/>
              <p:cNvSpPr>
                <a:spLocks/>
              </p:cNvSpPr>
              <p:nvPr/>
            </p:nvSpPr>
            <p:spPr bwMode="auto">
              <a:xfrm>
                <a:off x="0" y="0"/>
                <a:ext cx="512" cy="551"/>
              </a:xfrm>
              <a:custGeom>
                <a:avLst/>
                <a:gdLst>
                  <a:gd name="T0" fmla="*/ 0 w 512"/>
                  <a:gd name="T1" fmla="*/ 0 h 551"/>
                  <a:gd name="T2" fmla="*/ 512 w 512"/>
                  <a:gd name="T3" fmla="*/ 551 h 551"/>
                </a:gdLst>
                <a:ahLst/>
                <a:cxnLst>
                  <a:cxn ang="0">
                    <a:pos x="183" y="0"/>
                  </a:cxn>
                  <a:cxn ang="0">
                    <a:pos x="196" y="11"/>
                  </a:cxn>
                  <a:cxn ang="0">
                    <a:pos x="221" y="23"/>
                  </a:cxn>
                  <a:cxn ang="0">
                    <a:pos x="246" y="35"/>
                  </a:cxn>
                  <a:cxn ang="0">
                    <a:pos x="284" y="46"/>
                  </a:cxn>
                  <a:cxn ang="0">
                    <a:pos x="297" y="59"/>
                  </a:cxn>
                  <a:cxn ang="0">
                    <a:pos x="310" y="71"/>
                  </a:cxn>
                  <a:cxn ang="0">
                    <a:pos x="323" y="93"/>
                  </a:cxn>
                  <a:cxn ang="0">
                    <a:pos x="334" y="126"/>
                  </a:cxn>
                  <a:cxn ang="0">
                    <a:pos x="347" y="139"/>
                  </a:cxn>
                  <a:cxn ang="0">
                    <a:pos x="361" y="152"/>
                  </a:cxn>
                  <a:cxn ang="0">
                    <a:pos x="409" y="137"/>
                  </a:cxn>
                  <a:cxn ang="0">
                    <a:pos x="425" y="152"/>
                  </a:cxn>
                  <a:cxn ang="0">
                    <a:pos x="399" y="173"/>
                  </a:cxn>
                  <a:cxn ang="0">
                    <a:pos x="386" y="267"/>
                  </a:cxn>
                  <a:cxn ang="0">
                    <a:pos x="399" y="278"/>
                  </a:cxn>
                  <a:cxn ang="0">
                    <a:pos x="411" y="289"/>
                  </a:cxn>
                  <a:cxn ang="0">
                    <a:pos x="425" y="300"/>
                  </a:cxn>
                  <a:cxn ang="0">
                    <a:pos x="437" y="312"/>
                  </a:cxn>
                  <a:cxn ang="0">
                    <a:pos x="462" y="324"/>
                  </a:cxn>
                  <a:cxn ang="0">
                    <a:pos x="512" y="370"/>
                  </a:cxn>
                  <a:cxn ang="0">
                    <a:pos x="500" y="405"/>
                  </a:cxn>
                  <a:cxn ang="0">
                    <a:pos x="488" y="427"/>
                  </a:cxn>
                  <a:cxn ang="0">
                    <a:pos x="475" y="438"/>
                  </a:cxn>
                  <a:cxn ang="0">
                    <a:pos x="462" y="474"/>
                  </a:cxn>
                  <a:cxn ang="0">
                    <a:pos x="449" y="509"/>
                  </a:cxn>
                  <a:cxn ang="0">
                    <a:pos x="437" y="519"/>
                  </a:cxn>
                  <a:cxn ang="0">
                    <a:pos x="429" y="529"/>
                  </a:cxn>
                  <a:cxn ang="0">
                    <a:pos x="410" y="540"/>
                  </a:cxn>
                  <a:cxn ang="0">
                    <a:pos x="373" y="531"/>
                  </a:cxn>
                  <a:cxn ang="0">
                    <a:pos x="323" y="519"/>
                  </a:cxn>
                  <a:cxn ang="0">
                    <a:pos x="297" y="509"/>
                  </a:cxn>
                  <a:cxn ang="0">
                    <a:pos x="265" y="519"/>
                  </a:cxn>
                  <a:cxn ang="0">
                    <a:pos x="222" y="526"/>
                  </a:cxn>
                  <a:cxn ang="0">
                    <a:pos x="183" y="509"/>
                  </a:cxn>
                  <a:cxn ang="0">
                    <a:pos x="168" y="519"/>
                  </a:cxn>
                  <a:cxn ang="0">
                    <a:pos x="157" y="498"/>
                  </a:cxn>
                  <a:cxn ang="0">
                    <a:pos x="144" y="460"/>
                  </a:cxn>
                  <a:cxn ang="0">
                    <a:pos x="130" y="417"/>
                  </a:cxn>
                  <a:cxn ang="0">
                    <a:pos x="107" y="381"/>
                  </a:cxn>
                  <a:cxn ang="0">
                    <a:pos x="93" y="370"/>
                  </a:cxn>
                  <a:cxn ang="0">
                    <a:pos x="62" y="359"/>
                  </a:cxn>
                  <a:cxn ang="0">
                    <a:pos x="38" y="332"/>
                  </a:cxn>
                  <a:cxn ang="0">
                    <a:pos x="93" y="324"/>
                  </a:cxn>
                  <a:cxn ang="0">
                    <a:pos x="107" y="312"/>
                  </a:cxn>
                  <a:cxn ang="0">
                    <a:pos x="120" y="289"/>
                  </a:cxn>
                  <a:cxn ang="0">
                    <a:pos x="107" y="256"/>
                  </a:cxn>
                  <a:cxn ang="0">
                    <a:pos x="93" y="241"/>
                  </a:cxn>
                  <a:cxn ang="0">
                    <a:pos x="68" y="230"/>
                  </a:cxn>
                  <a:cxn ang="0">
                    <a:pos x="42" y="218"/>
                  </a:cxn>
                  <a:cxn ang="0">
                    <a:pos x="19" y="199"/>
                  </a:cxn>
                  <a:cxn ang="0">
                    <a:pos x="19" y="186"/>
                  </a:cxn>
                  <a:cxn ang="0">
                    <a:pos x="29" y="139"/>
                  </a:cxn>
                  <a:cxn ang="0">
                    <a:pos x="42" y="104"/>
                  </a:cxn>
                  <a:cxn ang="0">
                    <a:pos x="57" y="71"/>
                  </a:cxn>
                  <a:cxn ang="0">
                    <a:pos x="144" y="11"/>
                  </a:cxn>
                  <a:cxn ang="0">
                    <a:pos x="130" y="0"/>
                  </a:cxn>
                </a:cxnLst>
                <a:rect l="T0" t="T1" r="T2" b="T3"/>
                <a:pathLst>
                  <a:path w="512" h="551">
                    <a:moveTo>
                      <a:pt x="130" y="0"/>
                    </a:moveTo>
                    <a:lnTo>
                      <a:pt x="183" y="0"/>
                    </a:lnTo>
                    <a:lnTo>
                      <a:pt x="183" y="11"/>
                    </a:lnTo>
                    <a:lnTo>
                      <a:pt x="196" y="11"/>
                    </a:lnTo>
                    <a:lnTo>
                      <a:pt x="196" y="23"/>
                    </a:lnTo>
                    <a:lnTo>
                      <a:pt x="221" y="23"/>
                    </a:lnTo>
                    <a:lnTo>
                      <a:pt x="221" y="35"/>
                    </a:lnTo>
                    <a:lnTo>
                      <a:pt x="246" y="35"/>
                    </a:lnTo>
                    <a:lnTo>
                      <a:pt x="246" y="46"/>
                    </a:lnTo>
                    <a:lnTo>
                      <a:pt x="284" y="46"/>
                    </a:lnTo>
                    <a:lnTo>
                      <a:pt x="284" y="59"/>
                    </a:lnTo>
                    <a:lnTo>
                      <a:pt x="297" y="59"/>
                    </a:lnTo>
                    <a:lnTo>
                      <a:pt x="297" y="71"/>
                    </a:lnTo>
                    <a:lnTo>
                      <a:pt x="310" y="71"/>
                    </a:lnTo>
                    <a:lnTo>
                      <a:pt x="310" y="93"/>
                    </a:lnTo>
                    <a:lnTo>
                      <a:pt x="323" y="93"/>
                    </a:lnTo>
                    <a:lnTo>
                      <a:pt x="323" y="126"/>
                    </a:lnTo>
                    <a:lnTo>
                      <a:pt x="334" y="126"/>
                    </a:lnTo>
                    <a:lnTo>
                      <a:pt x="334" y="139"/>
                    </a:lnTo>
                    <a:lnTo>
                      <a:pt x="347" y="139"/>
                    </a:lnTo>
                    <a:lnTo>
                      <a:pt x="347" y="152"/>
                    </a:lnTo>
                    <a:lnTo>
                      <a:pt x="361" y="152"/>
                    </a:lnTo>
                    <a:lnTo>
                      <a:pt x="400" y="152"/>
                    </a:lnTo>
                    <a:lnTo>
                      <a:pt x="409" y="137"/>
                    </a:lnTo>
                    <a:lnTo>
                      <a:pt x="412" y="152"/>
                    </a:lnTo>
                    <a:lnTo>
                      <a:pt x="425" y="152"/>
                    </a:lnTo>
                    <a:lnTo>
                      <a:pt x="421" y="173"/>
                    </a:lnTo>
                    <a:lnTo>
                      <a:pt x="399" y="173"/>
                    </a:lnTo>
                    <a:lnTo>
                      <a:pt x="386" y="185"/>
                    </a:lnTo>
                    <a:lnTo>
                      <a:pt x="386" y="267"/>
                    </a:lnTo>
                    <a:lnTo>
                      <a:pt x="399" y="267"/>
                    </a:lnTo>
                    <a:lnTo>
                      <a:pt x="399" y="278"/>
                    </a:lnTo>
                    <a:lnTo>
                      <a:pt x="411" y="278"/>
                    </a:lnTo>
                    <a:lnTo>
                      <a:pt x="411" y="289"/>
                    </a:lnTo>
                    <a:lnTo>
                      <a:pt x="425" y="289"/>
                    </a:lnTo>
                    <a:lnTo>
                      <a:pt x="425" y="300"/>
                    </a:lnTo>
                    <a:lnTo>
                      <a:pt x="437" y="300"/>
                    </a:lnTo>
                    <a:lnTo>
                      <a:pt x="437" y="312"/>
                    </a:lnTo>
                    <a:lnTo>
                      <a:pt x="462" y="312"/>
                    </a:lnTo>
                    <a:lnTo>
                      <a:pt x="462" y="324"/>
                    </a:lnTo>
                    <a:lnTo>
                      <a:pt x="512" y="324"/>
                    </a:lnTo>
                    <a:lnTo>
                      <a:pt x="512" y="370"/>
                    </a:lnTo>
                    <a:lnTo>
                      <a:pt x="500" y="370"/>
                    </a:lnTo>
                    <a:lnTo>
                      <a:pt x="500" y="405"/>
                    </a:lnTo>
                    <a:lnTo>
                      <a:pt x="488" y="405"/>
                    </a:lnTo>
                    <a:lnTo>
                      <a:pt x="488" y="427"/>
                    </a:lnTo>
                    <a:lnTo>
                      <a:pt x="475" y="427"/>
                    </a:lnTo>
                    <a:lnTo>
                      <a:pt x="475" y="438"/>
                    </a:lnTo>
                    <a:lnTo>
                      <a:pt x="462" y="438"/>
                    </a:lnTo>
                    <a:lnTo>
                      <a:pt x="462" y="474"/>
                    </a:lnTo>
                    <a:lnTo>
                      <a:pt x="449" y="474"/>
                    </a:lnTo>
                    <a:lnTo>
                      <a:pt x="449" y="509"/>
                    </a:lnTo>
                    <a:lnTo>
                      <a:pt x="437" y="509"/>
                    </a:lnTo>
                    <a:lnTo>
                      <a:pt x="437" y="519"/>
                    </a:lnTo>
                    <a:lnTo>
                      <a:pt x="425" y="519"/>
                    </a:lnTo>
                    <a:lnTo>
                      <a:pt x="429" y="529"/>
                    </a:lnTo>
                    <a:lnTo>
                      <a:pt x="411" y="528"/>
                    </a:lnTo>
                    <a:lnTo>
                      <a:pt x="410" y="540"/>
                    </a:lnTo>
                    <a:lnTo>
                      <a:pt x="391" y="551"/>
                    </a:lnTo>
                    <a:lnTo>
                      <a:pt x="373" y="531"/>
                    </a:lnTo>
                    <a:lnTo>
                      <a:pt x="373" y="519"/>
                    </a:lnTo>
                    <a:lnTo>
                      <a:pt x="323" y="519"/>
                    </a:lnTo>
                    <a:lnTo>
                      <a:pt x="323" y="509"/>
                    </a:lnTo>
                    <a:lnTo>
                      <a:pt x="297" y="509"/>
                    </a:lnTo>
                    <a:lnTo>
                      <a:pt x="297" y="519"/>
                    </a:lnTo>
                    <a:lnTo>
                      <a:pt x="265" y="519"/>
                    </a:lnTo>
                    <a:lnTo>
                      <a:pt x="269" y="530"/>
                    </a:lnTo>
                    <a:lnTo>
                      <a:pt x="222" y="526"/>
                    </a:lnTo>
                    <a:lnTo>
                      <a:pt x="222" y="506"/>
                    </a:lnTo>
                    <a:lnTo>
                      <a:pt x="183" y="509"/>
                    </a:lnTo>
                    <a:lnTo>
                      <a:pt x="183" y="519"/>
                    </a:lnTo>
                    <a:lnTo>
                      <a:pt x="168" y="519"/>
                    </a:lnTo>
                    <a:lnTo>
                      <a:pt x="168" y="498"/>
                    </a:lnTo>
                    <a:lnTo>
                      <a:pt x="157" y="498"/>
                    </a:lnTo>
                    <a:lnTo>
                      <a:pt x="157" y="460"/>
                    </a:lnTo>
                    <a:lnTo>
                      <a:pt x="144" y="460"/>
                    </a:lnTo>
                    <a:lnTo>
                      <a:pt x="144" y="417"/>
                    </a:lnTo>
                    <a:lnTo>
                      <a:pt x="130" y="417"/>
                    </a:lnTo>
                    <a:lnTo>
                      <a:pt x="130" y="381"/>
                    </a:lnTo>
                    <a:lnTo>
                      <a:pt x="107" y="381"/>
                    </a:lnTo>
                    <a:lnTo>
                      <a:pt x="107" y="370"/>
                    </a:lnTo>
                    <a:lnTo>
                      <a:pt x="93" y="370"/>
                    </a:lnTo>
                    <a:lnTo>
                      <a:pt x="93" y="359"/>
                    </a:lnTo>
                    <a:lnTo>
                      <a:pt x="62" y="359"/>
                    </a:lnTo>
                    <a:lnTo>
                      <a:pt x="55" y="341"/>
                    </a:lnTo>
                    <a:lnTo>
                      <a:pt x="38" y="332"/>
                    </a:lnTo>
                    <a:lnTo>
                      <a:pt x="81" y="324"/>
                    </a:lnTo>
                    <a:lnTo>
                      <a:pt x="93" y="324"/>
                    </a:lnTo>
                    <a:lnTo>
                      <a:pt x="93" y="312"/>
                    </a:lnTo>
                    <a:lnTo>
                      <a:pt x="107" y="312"/>
                    </a:lnTo>
                    <a:lnTo>
                      <a:pt x="107" y="289"/>
                    </a:lnTo>
                    <a:lnTo>
                      <a:pt x="120" y="289"/>
                    </a:lnTo>
                    <a:lnTo>
                      <a:pt x="120" y="256"/>
                    </a:lnTo>
                    <a:lnTo>
                      <a:pt x="107" y="256"/>
                    </a:lnTo>
                    <a:lnTo>
                      <a:pt x="107" y="241"/>
                    </a:lnTo>
                    <a:lnTo>
                      <a:pt x="93" y="241"/>
                    </a:lnTo>
                    <a:lnTo>
                      <a:pt x="93" y="230"/>
                    </a:lnTo>
                    <a:lnTo>
                      <a:pt x="68" y="230"/>
                    </a:lnTo>
                    <a:lnTo>
                      <a:pt x="68" y="218"/>
                    </a:lnTo>
                    <a:lnTo>
                      <a:pt x="42" y="218"/>
                    </a:lnTo>
                    <a:lnTo>
                      <a:pt x="42" y="208"/>
                    </a:lnTo>
                    <a:lnTo>
                      <a:pt x="19" y="199"/>
                    </a:lnTo>
                    <a:lnTo>
                      <a:pt x="0" y="193"/>
                    </a:lnTo>
                    <a:lnTo>
                      <a:pt x="19" y="186"/>
                    </a:lnTo>
                    <a:lnTo>
                      <a:pt x="10" y="155"/>
                    </a:lnTo>
                    <a:lnTo>
                      <a:pt x="29" y="139"/>
                    </a:lnTo>
                    <a:lnTo>
                      <a:pt x="42" y="139"/>
                    </a:lnTo>
                    <a:lnTo>
                      <a:pt x="42" y="104"/>
                    </a:lnTo>
                    <a:lnTo>
                      <a:pt x="57" y="104"/>
                    </a:lnTo>
                    <a:lnTo>
                      <a:pt x="57" y="71"/>
                    </a:lnTo>
                    <a:lnTo>
                      <a:pt x="144" y="71"/>
                    </a:lnTo>
                    <a:lnTo>
                      <a:pt x="144" y="11"/>
                    </a:lnTo>
                    <a:lnTo>
                      <a:pt x="130" y="11"/>
                    </a:lnTo>
                    <a:lnTo>
                      <a:pt x="130"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14" name="Group 127"/>
            <p:cNvGrpSpPr>
              <a:grpSpLocks/>
            </p:cNvGrpSpPr>
            <p:nvPr/>
          </p:nvGrpSpPr>
          <p:grpSpPr bwMode="auto">
            <a:xfrm>
              <a:off x="3406" y="2456"/>
              <a:ext cx="814" cy="452"/>
              <a:chOff x="0" y="0"/>
              <a:chExt cx="814" cy="452"/>
            </a:xfrm>
          </p:grpSpPr>
          <p:sp>
            <p:nvSpPr>
              <p:cNvPr id="28800" name="Freeform 128"/>
              <p:cNvSpPr>
                <a:spLocks/>
              </p:cNvSpPr>
              <p:nvPr/>
            </p:nvSpPr>
            <p:spPr bwMode="auto">
              <a:xfrm>
                <a:off x="0" y="0"/>
                <a:ext cx="814" cy="452"/>
              </a:xfrm>
              <a:custGeom>
                <a:avLst/>
                <a:gdLst>
                  <a:gd name="T0" fmla="*/ 0 w 814"/>
                  <a:gd name="T1" fmla="*/ 0 h 452"/>
                  <a:gd name="T2" fmla="*/ 814 w 814"/>
                  <a:gd name="T3" fmla="*/ 452 h 452"/>
                </a:gdLst>
                <a:ahLst/>
                <a:cxnLst>
                  <a:cxn ang="0">
                    <a:pos x="242" y="11"/>
                  </a:cxn>
                  <a:cxn ang="0">
                    <a:pos x="267" y="22"/>
                  </a:cxn>
                  <a:cxn ang="0">
                    <a:pos x="280" y="45"/>
                  </a:cxn>
                  <a:cxn ang="0">
                    <a:pos x="317" y="59"/>
                  </a:cxn>
                  <a:cxn ang="0">
                    <a:pos x="357" y="81"/>
                  </a:cxn>
                  <a:cxn ang="0">
                    <a:pos x="522" y="70"/>
                  </a:cxn>
                  <a:cxn ang="0">
                    <a:pos x="534" y="105"/>
                  </a:cxn>
                  <a:cxn ang="0">
                    <a:pos x="572" y="115"/>
                  </a:cxn>
                  <a:cxn ang="0">
                    <a:pos x="611" y="138"/>
                  </a:cxn>
                  <a:cxn ang="0">
                    <a:pos x="702" y="150"/>
                  </a:cxn>
                  <a:cxn ang="0">
                    <a:pos x="739" y="174"/>
                  </a:cxn>
                  <a:cxn ang="0">
                    <a:pos x="776" y="186"/>
                  </a:cxn>
                  <a:cxn ang="0">
                    <a:pos x="790" y="266"/>
                  </a:cxn>
                  <a:cxn ang="0">
                    <a:pos x="814" y="302"/>
                  </a:cxn>
                  <a:cxn ang="0">
                    <a:pos x="790" y="336"/>
                  </a:cxn>
                  <a:cxn ang="0">
                    <a:pos x="739" y="348"/>
                  </a:cxn>
                  <a:cxn ang="0">
                    <a:pos x="714" y="371"/>
                  </a:cxn>
                  <a:cxn ang="0">
                    <a:pos x="687" y="383"/>
                  </a:cxn>
                  <a:cxn ang="0">
                    <a:pos x="662" y="407"/>
                  </a:cxn>
                  <a:cxn ang="0">
                    <a:pos x="611" y="418"/>
                  </a:cxn>
                  <a:cxn ang="0">
                    <a:pos x="600" y="441"/>
                  </a:cxn>
                  <a:cxn ang="0">
                    <a:pos x="572" y="430"/>
                  </a:cxn>
                  <a:cxn ang="0">
                    <a:pos x="560" y="395"/>
                  </a:cxn>
                  <a:cxn ang="0">
                    <a:pos x="512" y="366"/>
                  </a:cxn>
                  <a:cxn ang="0">
                    <a:pos x="466" y="391"/>
                  </a:cxn>
                  <a:cxn ang="0">
                    <a:pos x="382" y="371"/>
                  </a:cxn>
                  <a:cxn ang="0">
                    <a:pos x="304" y="358"/>
                  </a:cxn>
                  <a:cxn ang="0">
                    <a:pos x="242" y="358"/>
                  </a:cxn>
                  <a:cxn ang="0">
                    <a:pos x="215" y="371"/>
                  </a:cxn>
                  <a:cxn ang="0">
                    <a:pos x="203" y="395"/>
                  </a:cxn>
                  <a:cxn ang="0">
                    <a:pos x="115" y="407"/>
                  </a:cxn>
                  <a:cxn ang="0">
                    <a:pos x="100" y="430"/>
                  </a:cxn>
                  <a:cxn ang="0">
                    <a:pos x="75" y="441"/>
                  </a:cxn>
                  <a:cxn ang="0">
                    <a:pos x="62" y="441"/>
                  </a:cxn>
                  <a:cxn ang="0">
                    <a:pos x="38" y="430"/>
                  </a:cxn>
                  <a:cxn ang="0">
                    <a:pos x="24" y="407"/>
                  </a:cxn>
                  <a:cxn ang="0">
                    <a:pos x="0" y="383"/>
                  </a:cxn>
                  <a:cxn ang="0">
                    <a:pos x="13" y="314"/>
                  </a:cxn>
                  <a:cxn ang="0">
                    <a:pos x="100" y="302"/>
                  </a:cxn>
                  <a:cxn ang="0">
                    <a:pos x="115" y="279"/>
                  </a:cxn>
                  <a:cxn ang="0">
                    <a:pos x="152" y="266"/>
                  </a:cxn>
                  <a:cxn ang="0">
                    <a:pos x="164" y="209"/>
                  </a:cxn>
                  <a:cxn ang="0">
                    <a:pos x="140" y="186"/>
                  </a:cxn>
                  <a:cxn ang="0">
                    <a:pos x="127" y="150"/>
                  </a:cxn>
                  <a:cxn ang="0">
                    <a:pos x="87" y="138"/>
                  </a:cxn>
                  <a:cxn ang="0">
                    <a:pos x="115" y="70"/>
                  </a:cxn>
                  <a:cxn ang="0">
                    <a:pos x="115" y="22"/>
                  </a:cxn>
                  <a:cxn ang="0">
                    <a:pos x="152" y="0"/>
                  </a:cxn>
                </a:cxnLst>
                <a:rect l="T0" t="T1" r="T2" b="T3"/>
                <a:pathLst>
                  <a:path w="814" h="452">
                    <a:moveTo>
                      <a:pt x="152" y="0"/>
                    </a:moveTo>
                    <a:lnTo>
                      <a:pt x="242" y="0"/>
                    </a:lnTo>
                    <a:lnTo>
                      <a:pt x="242" y="11"/>
                    </a:lnTo>
                    <a:lnTo>
                      <a:pt x="255" y="11"/>
                    </a:lnTo>
                    <a:lnTo>
                      <a:pt x="255" y="22"/>
                    </a:lnTo>
                    <a:lnTo>
                      <a:pt x="267" y="22"/>
                    </a:lnTo>
                    <a:lnTo>
                      <a:pt x="267" y="34"/>
                    </a:lnTo>
                    <a:lnTo>
                      <a:pt x="280" y="34"/>
                    </a:lnTo>
                    <a:lnTo>
                      <a:pt x="280" y="45"/>
                    </a:lnTo>
                    <a:lnTo>
                      <a:pt x="292" y="45"/>
                    </a:lnTo>
                    <a:lnTo>
                      <a:pt x="292" y="59"/>
                    </a:lnTo>
                    <a:lnTo>
                      <a:pt x="317" y="59"/>
                    </a:lnTo>
                    <a:lnTo>
                      <a:pt x="317" y="70"/>
                    </a:lnTo>
                    <a:lnTo>
                      <a:pt x="357" y="70"/>
                    </a:lnTo>
                    <a:lnTo>
                      <a:pt x="357" y="81"/>
                    </a:lnTo>
                    <a:lnTo>
                      <a:pt x="420" y="81"/>
                    </a:lnTo>
                    <a:lnTo>
                      <a:pt x="420" y="70"/>
                    </a:lnTo>
                    <a:lnTo>
                      <a:pt x="522" y="70"/>
                    </a:lnTo>
                    <a:lnTo>
                      <a:pt x="522" y="81"/>
                    </a:lnTo>
                    <a:lnTo>
                      <a:pt x="534" y="81"/>
                    </a:lnTo>
                    <a:lnTo>
                      <a:pt x="534" y="105"/>
                    </a:lnTo>
                    <a:lnTo>
                      <a:pt x="546" y="105"/>
                    </a:lnTo>
                    <a:lnTo>
                      <a:pt x="546" y="115"/>
                    </a:lnTo>
                    <a:lnTo>
                      <a:pt x="572" y="115"/>
                    </a:lnTo>
                    <a:lnTo>
                      <a:pt x="572" y="127"/>
                    </a:lnTo>
                    <a:lnTo>
                      <a:pt x="611" y="127"/>
                    </a:lnTo>
                    <a:lnTo>
                      <a:pt x="611" y="138"/>
                    </a:lnTo>
                    <a:lnTo>
                      <a:pt x="637" y="138"/>
                    </a:lnTo>
                    <a:lnTo>
                      <a:pt x="637" y="150"/>
                    </a:lnTo>
                    <a:lnTo>
                      <a:pt x="702" y="150"/>
                    </a:lnTo>
                    <a:lnTo>
                      <a:pt x="702" y="164"/>
                    </a:lnTo>
                    <a:lnTo>
                      <a:pt x="739" y="164"/>
                    </a:lnTo>
                    <a:lnTo>
                      <a:pt x="739" y="174"/>
                    </a:lnTo>
                    <a:lnTo>
                      <a:pt x="751" y="174"/>
                    </a:lnTo>
                    <a:lnTo>
                      <a:pt x="751" y="186"/>
                    </a:lnTo>
                    <a:lnTo>
                      <a:pt x="776" y="186"/>
                    </a:lnTo>
                    <a:lnTo>
                      <a:pt x="776" y="221"/>
                    </a:lnTo>
                    <a:lnTo>
                      <a:pt x="790" y="221"/>
                    </a:lnTo>
                    <a:lnTo>
                      <a:pt x="790" y="266"/>
                    </a:lnTo>
                    <a:lnTo>
                      <a:pt x="802" y="266"/>
                    </a:lnTo>
                    <a:lnTo>
                      <a:pt x="802" y="302"/>
                    </a:lnTo>
                    <a:lnTo>
                      <a:pt x="814" y="302"/>
                    </a:lnTo>
                    <a:lnTo>
                      <a:pt x="814" y="325"/>
                    </a:lnTo>
                    <a:lnTo>
                      <a:pt x="790" y="325"/>
                    </a:lnTo>
                    <a:lnTo>
                      <a:pt x="790" y="336"/>
                    </a:lnTo>
                    <a:lnTo>
                      <a:pt x="764" y="336"/>
                    </a:lnTo>
                    <a:lnTo>
                      <a:pt x="764" y="348"/>
                    </a:lnTo>
                    <a:lnTo>
                      <a:pt x="739" y="348"/>
                    </a:lnTo>
                    <a:lnTo>
                      <a:pt x="739" y="358"/>
                    </a:lnTo>
                    <a:lnTo>
                      <a:pt x="714" y="358"/>
                    </a:lnTo>
                    <a:lnTo>
                      <a:pt x="714" y="371"/>
                    </a:lnTo>
                    <a:lnTo>
                      <a:pt x="702" y="371"/>
                    </a:lnTo>
                    <a:lnTo>
                      <a:pt x="702" y="383"/>
                    </a:lnTo>
                    <a:lnTo>
                      <a:pt x="687" y="383"/>
                    </a:lnTo>
                    <a:lnTo>
                      <a:pt x="687" y="395"/>
                    </a:lnTo>
                    <a:lnTo>
                      <a:pt x="662" y="395"/>
                    </a:lnTo>
                    <a:lnTo>
                      <a:pt x="662" y="407"/>
                    </a:lnTo>
                    <a:lnTo>
                      <a:pt x="624" y="407"/>
                    </a:lnTo>
                    <a:lnTo>
                      <a:pt x="624" y="418"/>
                    </a:lnTo>
                    <a:lnTo>
                      <a:pt x="611" y="418"/>
                    </a:lnTo>
                    <a:lnTo>
                      <a:pt x="611" y="430"/>
                    </a:lnTo>
                    <a:lnTo>
                      <a:pt x="600" y="430"/>
                    </a:lnTo>
                    <a:lnTo>
                      <a:pt x="600" y="441"/>
                    </a:lnTo>
                    <a:lnTo>
                      <a:pt x="587" y="441"/>
                    </a:lnTo>
                    <a:lnTo>
                      <a:pt x="587" y="430"/>
                    </a:lnTo>
                    <a:lnTo>
                      <a:pt x="572" y="430"/>
                    </a:lnTo>
                    <a:lnTo>
                      <a:pt x="572" y="418"/>
                    </a:lnTo>
                    <a:lnTo>
                      <a:pt x="560" y="418"/>
                    </a:lnTo>
                    <a:lnTo>
                      <a:pt x="560" y="395"/>
                    </a:lnTo>
                    <a:lnTo>
                      <a:pt x="546" y="395"/>
                    </a:lnTo>
                    <a:lnTo>
                      <a:pt x="546" y="371"/>
                    </a:lnTo>
                    <a:lnTo>
                      <a:pt x="512" y="366"/>
                    </a:lnTo>
                    <a:lnTo>
                      <a:pt x="508" y="388"/>
                    </a:lnTo>
                    <a:lnTo>
                      <a:pt x="472" y="418"/>
                    </a:lnTo>
                    <a:lnTo>
                      <a:pt x="466" y="391"/>
                    </a:lnTo>
                    <a:lnTo>
                      <a:pt x="457" y="383"/>
                    </a:lnTo>
                    <a:lnTo>
                      <a:pt x="382" y="383"/>
                    </a:lnTo>
                    <a:lnTo>
                      <a:pt x="382" y="371"/>
                    </a:lnTo>
                    <a:lnTo>
                      <a:pt x="345" y="371"/>
                    </a:lnTo>
                    <a:lnTo>
                      <a:pt x="345" y="358"/>
                    </a:lnTo>
                    <a:lnTo>
                      <a:pt x="304" y="358"/>
                    </a:lnTo>
                    <a:lnTo>
                      <a:pt x="304" y="348"/>
                    </a:lnTo>
                    <a:lnTo>
                      <a:pt x="242" y="348"/>
                    </a:lnTo>
                    <a:lnTo>
                      <a:pt x="242" y="358"/>
                    </a:lnTo>
                    <a:lnTo>
                      <a:pt x="229" y="358"/>
                    </a:lnTo>
                    <a:lnTo>
                      <a:pt x="229" y="371"/>
                    </a:lnTo>
                    <a:lnTo>
                      <a:pt x="215" y="371"/>
                    </a:lnTo>
                    <a:lnTo>
                      <a:pt x="215" y="383"/>
                    </a:lnTo>
                    <a:lnTo>
                      <a:pt x="203" y="383"/>
                    </a:lnTo>
                    <a:lnTo>
                      <a:pt x="203" y="395"/>
                    </a:lnTo>
                    <a:lnTo>
                      <a:pt x="127" y="395"/>
                    </a:lnTo>
                    <a:lnTo>
                      <a:pt x="127" y="407"/>
                    </a:lnTo>
                    <a:lnTo>
                      <a:pt x="115" y="407"/>
                    </a:lnTo>
                    <a:lnTo>
                      <a:pt x="115" y="418"/>
                    </a:lnTo>
                    <a:lnTo>
                      <a:pt x="100" y="418"/>
                    </a:lnTo>
                    <a:lnTo>
                      <a:pt x="100" y="430"/>
                    </a:lnTo>
                    <a:lnTo>
                      <a:pt x="87" y="430"/>
                    </a:lnTo>
                    <a:lnTo>
                      <a:pt x="87" y="441"/>
                    </a:lnTo>
                    <a:lnTo>
                      <a:pt x="75" y="441"/>
                    </a:lnTo>
                    <a:lnTo>
                      <a:pt x="75" y="452"/>
                    </a:lnTo>
                    <a:lnTo>
                      <a:pt x="62" y="452"/>
                    </a:lnTo>
                    <a:lnTo>
                      <a:pt x="62" y="441"/>
                    </a:lnTo>
                    <a:lnTo>
                      <a:pt x="50" y="441"/>
                    </a:lnTo>
                    <a:lnTo>
                      <a:pt x="50" y="430"/>
                    </a:lnTo>
                    <a:lnTo>
                      <a:pt x="38" y="430"/>
                    </a:lnTo>
                    <a:lnTo>
                      <a:pt x="38" y="418"/>
                    </a:lnTo>
                    <a:lnTo>
                      <a:pt x="24" y="418"/>
                    </a:lnTo>
                    <a:lnTo>
                      <a:pt x="24" y="407"/>
                    </a:lnTo>
                    <a:lnTo>
                      <a:pt x="13" y="407"/>
                    </a:lnTo>
                    <a:lnTo>
                      <a:pt x="13" y="383"/>
                    </a:lnTo>
                    <a:lnTo>
                      <a:pt x="0" y="383"/>
                    </a:lnTo>
                    <a:lnTo>
                      <a:pt x="0" y="325"/>
                    </a:lnTo>
                    <a:lnTo>
                      <a:pt x="13" y="325"/>
                    </a:lnTo>
                    <a:lnTo>
                      <a:pt x="13" y="314"/>
                    </a:lnTo>
                    <a:lnTo>
                      <a:pt x="50" y="314"/>
                    </a:lnTo>
                    <a:lnTo>
                      <a:pt x="50" y="302"/>
                    </a:lnTo>
                    <a:lnTo>
                      <a:pt x="100" y="302"/>
                    </a:lnTo>
                    <a:lnTo>
                      <a:pt x="100" y="291"/>
                    </a:lnTo>
                    <a:lnTo>
                      <a:pt x="115" y="291"/>
                    </a:lnTo>
                    <a:lnTo>
                      <a:pt x="115" y="279"/>
                    </a:lnTo>
                    <a:lnTo>
                      <a:pt x="127" y="279"/>
                    </a:lnTo>
                    <a:lnTo>
                      <a:pt x="127" y="266"/>
                    </a:lnTo>
                    <a:lnTo>
                      <a:pt x="152" y="266"/>
                    </a:lnTo>
                    <a:lnTo>
                      <a:pt x="152" y="255"/>
                    </a:lnTo>
                    <a:lnTo>
                      <a:pt x="164" y="255"/>
                    </a:lnTo>
                    <a:lnTo>
                      <a:pt x="164" y="209"/>
                    </a:lnTo>
                    <a:lnTo>
                      <a:pt x="152" y="209"/>
                    </a:lnTo>
                    <a:lnTo>
                      <a:pt x="152" y="186"/>
                    </a:lnTo>
                    <a:lnTo>
                      <a:pt x="140" y="186"/>
                    </a:lnTo>
                    <a:lnTo>
                      <a:pt x="140" y="164"/>
                    </a:lnTo>
                    <a:lnTo>
                      <a:pt x="127" y="164"/>
                    </a:lnTo>
                    <a:lnTo>
                      <a:pt x="127" y="150"/>
                    </a:lnTo>
                    <a:lnTo>
                      <a:pt x="115" y="150"/>
                    </a:lnTo>
                    <a:lnTo>
                      <a:pt x="115" y="138"/>
                    </a:lnTo>
                    <a:lnTo>
                      <a:pt x="87" y="138"/>
                    </a:lnTo>
                    <a:lnTo>
                      <a:pt x="87" y="81"/>
                    </a:lnTo>
                    <a:lnTo>
                      <a:pt x="115" y="81"/>
                    </a:lnTo>
                    <a:lnTo>
                      <a:pt x="115" y="70"/>
                    </a:lnTo>
                    <a:lnTo>
                      <a:pt x="127" y="70"/>
                    </a:lnTo>
                    <a:lnTo>
                      <a:pt x="127" y="22"/>
                    </a:lnTo>
                    <a:lnTo>
                      <a:pt x="115" y="22"/>
                    </a:lnTo>
                    <a:lnTo>
                      <a:pt x="115" y="11"/>
                    </a:lnTo>
                    <a:lnTo>
                      <a:pt x="152" y="11"/>
                    </a:lnTo>
                    <a:lnTo>
                      <a:pt x="152"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801" name="Freeform 129"/>
              <p:cNvSpPr>
                <a:spLocks/>
              </p:cNvSpPr>
              <p:nvPr/>
            </p:nvSpPr>
            <p:spPr bwMode="auto">
              <a:xfrm>
                <a:off x="0" y="0"/>
                <a:ext cx="814" cy="452"/>
              </a:xfrm>
              <a:custGeom>
                <a:avLst/>
                <a:gdLst>
                  <a:gd name="T0" fmla="*/ 0 w 814"/>
                  <a:gd name="T1" fmla="*/ 0 h 452"/>
                  <a:gd name="T2" fmla="*/ 814 w 814"/>
                  <a:gd name="T3" fmla="*/ 452 h 452"/>
                </a:gdLst>
                <a:ahLst/>
                <a:cxnLst>
                  <a:cxn ang="0">
                    <a:pos x="242" y="11"/>
                  </a:cxn>
                  <a:cxn ang="0">
                    <a:pos x="267" y="22"/>
                  </a:cxn>
                  <a:cxn ang="0">
                    <a:pos x="280" y="45"/>
                  </a:cxn>
                  <a:cxn ang="0">
                    <a:pos x="317" y="59"/>
                  </a:cxn>
                  <a:cxn ang="0">
                    <a:pos x="357" y="81"/>
                  </a:cxn>
                  <a:cxn ang="0">
                    <a:pos x="522" y="70"/>
                  </a:cxn>
                  <a:cxn ang="0">
                    <a:pos x="534" y="105"/>
                  </a:cxn>
                  <a:cxn ang="0">
                    <a:pos x="572" y="115"/>
                  </a:cxn>
                  <a:cxn ang="0">
                    <a:pos x="611" y="138"/>
                  </a:cxn>
                  <a:cxn ang="0">
                    <a:pos x="702" y="150"/>
                  </a:cxn>
                  <a:cxn ang="0">
                    <a:pos x="739" y="174"/>
                  </a:cxn>
                  <a:cxn ang="0">
                    <a:pos x="776" y="186"/>
                  </a:cxn>
                  <a:cxn ang="0">
                    <a:pos x="790" y="266"/>
                  </a:cxn>
                  <a:cxn ang="0">
                    <a:pos x="814" y="302"/>
                  </a:cxn>
                  <a:cxn ang="0">
                    <a:pos x="790" y="336"/>
                  </a:cxn>
                  <a:cxn ang="0">
                    <a:pos x="739" y="348"/>
                  </a:cxn>
                  <a:cxn ang="0">
                    <a:pos x="714" y="371"/>
                  </a:cxn>
                  <a:cxn ang="0">
                    <a:pos x="687" y="383"/>
                  </a:cxn>
                  <a:cxn ang="0">
                    <a:pos x="662" y="407"/>
                  </a:cxn>
                  <a:cxn ang="0">
                    <a:pos x="611" y="418"/>
                  </a:cxn>
                  <a:cxn ang="0">
                    <a:pos x="600" y="441"/>
                  </a:cxn>
                  <a:cxn ang="0">
                    <a:pos x="572" y="430"/>
                  </a:cxn>
                  <a:cxn ang="0">
                    <a:pos x="560" y="395"/>
                  </a:cxn>
                  <a:cxn ang="0">
                    <a:pos x="512" y="366"/>
                  </a:cxn>
                  <a:cxn ang="0">
                    <a:pos x="466" y="391"/>
                  </a:cxn>
                  <a:cxn ang="0">
                    <a:pos x="382" y="371"/>
                  </a:cxn>
                  <a:cxn ang="0">
                    <a:pos x="304" y="358"/>
                  </a:cxn>
                  <a:cxn ang="0">
                    <a:pos x="242" y="358"/>
                  </a:cxn>
                  <a:cxn ang="0">
                    <a:pos x="215" y="371"/>
                  </a:cxn>
                  <a:cxn ang="0">
                    <a:pos x="203" y="395"/>
                  </a:cxn>
                  <a:cxn ang="0">
                    <a:pos x="115" y="407"/>
                  </a:cxn>
                  <a:cxn ang="0">
                    <a:pos x="100" y="430"/>
                  </a:cxn>
                  <a:cxn ang="0">
                    <a:pos x="75" y="441"/>
                  </a:cxn>
                  <a:cxn ang="0">
                    <a:pos x="62" y="441"/>
                  </a:cxn>
                  <a:cxn ang="0">
                    <a:pos x="38" y="430"/>
                  </a:cxn>
                  <a:cxn ang="0">
                    <a:pos x="24" y="407"/>
                  </a:cxn>
                  <a:cxn ang="0">
                    <a:pos x="0" y="383"/>
                  </a:cxn>
                  <a:cxn ang="0">
                    <a:pos x="13" y="314"/>
                  </a:cxn>
                  <a:cxn ang="0">
                    <a:pos x="100" y="302"/>
                  </a:cxn>
                  <a:cxn ang="0">
                    <a:pos x="115" y="279"/>
                  </a:cxn>
                  <a:cxn ang="0">
                    <a:pos x="152" y="266"/>
                  </a:cxn>
                  <a:cxn ang="0">
                    <a:pos x="164" y="209"/>
                  </a:cxn>
                  <a:cxn ang="0">
                    <a:pos x="140" y="186"/>
                  </a:cxn>
                  <a:cxn ang="0">
                    <a:pos x="127" y="150"/>
                  </a:cxn>
                  <a:cxn ang="0">
                    <a:pos x="87" y="138"/>
                  </a:cxn>
                  <a:cxn ang="0">
                    <a:pos x="115" y="70"/>
                  </a:cxn>
                  <a:cxn ang="0">
                    <a:pos x="115" y="22"/>
                  </a:cxn>
                  <a:cxn ang="0">
                    <a:pos x="152" y="0"/>
                  </a:cxn>
                </a:cxnLst>
                <a:rect l="T0" t="T1" r="T2" b="T3"/>
                <a:pathLst>
                  <a:path w="814" h="452">
                    <a:moveTo>
                      <a:pt x="152" y="0"/>
                    </a:moveTo>
                    <a:lnTo>
                      <a:pt x="242" y="0"/>
                    </a:lnTo>
                    <a:lnTo>
                      <a:pt x="242" y="11"/>
                    </a:lnTo>
                    <a:lnTo>
                      <a:pt x="255" y="11"/>
                    </a:lnTo>
                    <a:lnTo>
                      <a:pt x="255" y="22"/>
                    </a:lnTo>
                    <a:lnTo>
                      <a:pt x="267" y="22"/>
                    </a:lnTo>
                    <a:lnTo>
                      <a:pt x="267" y="34"/>
                    </a:lnTo>
                    <a:lnTo>
                      <a:pt x="280" y="34"/>
                    </a:lnTo>
                    <a:lnTo>
                      <a:pt x="280" y="45"/>
                    </a:lnTo>
                    <a:lnTo>
                      <a:pt x="292" y="45"/>
                    </a:lnTo>
                    <a:lnTo>
                      <a:pt x="292" y="59"/>
                    </a:lnTo>
                    <a:lnTo>
                      <a:pt x="317" y="59"/>
                    </a:lnTo>
                    <a:lnTo>
                      <a:pt x="317" y="70"/>
                    </a:lnTo>
                    <a:lnTo>
                      <a:pt x="357" y="70"/>
                    </a:lnTo>
                    <a:lnTo>
                      <a:pt x="357" y="81"/>
                    </a:lnTo>
                    <a:lnTo>
                      <a:pt x="420" y="81"/>
                    </a:lnTo>
                    <a:lnTo>
                      <a:pt x="420" y="70"/>
                    </a:lnTo>
                    <a:lnTo>
                      <a:pt x="522" y="70"/>
                    </a:lnTo>
                    <a:lnTo>
                      <a:pt x="522" y="81"/>
                    </a:lnTo>
                    <a:lnTo>
                      <a:pt x="534" y="81"/>
                    </a:lnTo>
                    <a:lnTo>
                      <a:pt x="534" y="105"/>
                    </a:lnTo>
                    <a:lnTo>
                      <a:pt x="546" y="105"/>
                    </a:lnTo>
                    <a:lnTo>
                      <a:pt x="546" y="115"/>
                    </a:lnTo>
                    <a:lnTo>
                      <a:pt x="572" y="115"/>
                    </a:lnTo>
                    <a:lnTo>
                      <a:pt x="572" y="127"/>
                    </a:lnTo>
                    <a:lnTo>
                      <a:pt x="611" y="127"/>
                    </a:lnTo>
                    <a:lnTo>
                      <a:pt x="611" y="138"/>
                    </a:lnTo>
                    <a:lnTo>
                      <a:pt x="637" y="138"/>
                    </a:lnTo>
                    <a:lnTo>
                      <a:pt x="637" y="150"/>
                    </a:lnTo>
                    <a:lnTo>
                      <a:pt x="702" y="150"/>
                    </a:lnTo>
                    <a:lnTo>
                      <a:pt x="702" y="164"/>
                    </a:lnTo>
                    <a:lnTo>
                      <a:pt x="739" y="164"/>
                    </a:lnTo>
                    <a:lnTo>
                      <a:pt x="739" y="174"/>
                    </a:lnTo>
                    <a:lnTo>
                      <a:pt x="751" y="174"/>
                    </a:lnTo>
                    <a:lnTo>
                      <a:pt x="751" y="186"/>
                    </a:lnTo>
                    <a:lnTo>
                      <a:pt x="776" y="186"/>
                    </a:lnTo>
                    <a:lnTo>
                      <a:pt x="776" y="221"/>
                    </a:lnTo>
                    <a:lnTo>
                      <a:pt x="790" y="221"/>
                    </a:lnTo>
                    <a:lnTo>
                      <a:pt x="790" y="266"/>
                    </a:lnTo>
                    <a:lnTo>
                      <a:pt x="802" y="266"/>
                    </a:lnTo>
                    <a:lnTo>
                      <a:pt x="802" y="302"/>
                    </a:lnTo>
                    <a:lnTo>
                      <a:pt x="814" y="302"/>
                    </a:lnTo>
                    <a:lnTo>
                      <a:pt x="814" y="325"/>
                    </a:lnTo>
                    <a:lnTo>
                      <a:pt x="790" y="325"/>
                    </a:lnTo>
                    <a:lnTo>
                      <a:pt x="790" y="336"/>
                    </a:lnTo>
                    <a:lnTo>
                      <a:pt x="764" y="336"/>
                    </a:lnTo>
                    <a:lnTo>
                      <a:pt x="764" y="348"/>
                    </a:lnTo>
                    <a:lnTo>
                      <a:pt x="739" y="348"/>
                    </a:lnTo>
                    <a:lnTo>
                      <a:pt x="739" y="358"/>
                    </a:lnTo>
                    <a:lnTo>
                      <a:pt x="714" y="358"/>
                    </a:lnTo>
                    <a:lnTo>
                      <a:pt x="714" y="371"/>
                    </a:lnTo>
                    <a:lnTo>
                      <a:pt x="702" y="371"/>
                    </a:lnTo>
                    <a:lnTo>
                      <a:pt x="702" y="383"/>
                    </a:lnTo>
                    <a:lnTo>
                      <a:pt x="687" y="383"/>
                    </a:lnTo>
                    <a:lnTo>
                      <a:pt x="687" y="395"/>
                    </a:lnTo>
                    <a:lnTo>
                      <a:pt x="662" y="395"/>
                    </a:lnTo>
                    <a:lnTo>
                      <a:pt x="662" y="407"/>
                    </a:lnTo>
                    <a:lnTo>
                      <a:pt x="624" y="407"/>
                    </a:lnTo>
                    <a:lnTo>
                      <a:pt x="624" y="418"/>
                    </a:lnTo>
                    <a:lnTo>
                      <a:pt x="611" y="418"/>
                    </a:lnTo>
                    <a:lnTo>
                      <a:pt x="611" y="430"/>
                    </a:lnTo>
                    <a:lnTo>
                      <a:pt x="600" y="430"/>
                    </a:lnTo>
                    <a:lnTo>
                      <a:pt x="600" y="441"/>
                    </a:lnTo>
                    <a:lnTo>
                      <a:pt x="587" y="441"/>
                    </a:lnTo>
                    <a:lnTo>
                      <a:pt x="587" y="430"/>
                    </a:lnTo>
                    <a:lnTo>
                      <a:pt x="572" y="430"/>
                    </a:lnTo>
                    <a:lnTo>
                      <a:pt x="572" y="418"/>
                    </a:lnTo>
                    <a:lnTo>
                      <a:pt x="560" y="418"/>
                    </a:lnTo>
                    <a:lnTo>
                      <a:pt x="560" y="395"/>
                    </a:lnTo>
                    <a:lnTo>
                      <a:pt x="546" y="395"/>
                    </a:lnTo>
                    <a:lnTo>
                      <a:pt x="546" y="371"/>
                    </a:lnTo>
                    <a:lnTo>
                      <a:pt x="512" y="366"/>
                    </a:lnTo>
                    <a:lnTo>
                      <a:pt x="508" y="388"/>
                    </a:lnTo>
                    <a:lnTo>
                      <a:pt x="472" y="418"/>
                    </a:lnTo>
                    <a:lnTo>
                      <a:pt x="466" y="391"/>
                    </a:lnTo>
                    <a:lnTo>
                      <a:pt x="457" y="383"/>
                    </a:lnTo>
                    <a:lnTo>
                      <a:pt x="382" y="383"/>
                    </a:lnTo>
                    <a:lnTo>
                      <a:pt x="382" y="371"/>
                    </a:lnTo>
                    <a:lnTo>
                      <a:pt x="345" y="371"/>
                    </a:lnTo>
                    <a:lnTo>
                      <a:pt x="345" y="358"/>
                    </a:lnTo>
                    <a:lnTo>
                      <a:pt x="304" y="358"/>
                    </a:lnTo>
                    <a:lnTo>
                      <a:pt x="304" y="348"/>
                    </a:lnTo>
                    <a:lnTo>
                      <a:pt x="242" y="348"/>
                    </a:lnTo>
                    <a:lnTo>
                      <a:pt x="242" y="358"/>
                    </a:lnTo>
                    <a:lnTo>
                      <a:pt x="229" y="358"/>
                    </a:lnTo>
                    <a:lnTo>
                      <a:pt x="229" y="371"/>
                    </a:lnTo>
                    <a:lnTo>
                      <a:pt x="215" y="371"/>
                    </a:lnTo>
                    <a:lnTo>
                      <a:pt x="215" y="383"/>
                    </a:lnTo>
                    <a:lnTo>
                      <a:pt x="203" y="383"/>
                    </a:lnTo>
                    <a:lnTo>
                      <a:pt x="203" y="395"/>
                    </a:lnTo>
                    <a:lnTo>
                      <a:pt x="127" y="395"/>
                    </a:lnTo>
                    <a:lnTo>
                      <a:pt x="127" y="407"/>
                    </a:lnTo>
                    <a:lnTo>
                      <a:pt x="115" y="407"/>
                    </a:lnTo>
                    <a:lnTo>
                      <a:pt x="115" y="418"/>
                    </a:lnTo>
                    <a:lnTo>
                      <a:pt x="100" y="418"/>
                    </a:lnTo>
                    <a:lnTo>
                      <a:pt x="100" y="430"/>
                    </a:lnTo>
                    <a:lnTo>
                      <a:pt x="87" y="430"/>
                    </a:lnTo>
                    <a:lnTo>
                      <a:pt x="87" y="441"/>
                    </a:lnTo>
                    <a:lnTo>
                      <a:pt x="75" y="441"/>
                    </a:lnTo>
                    <a:lnTo>
                      <a:pt x="75" y="452"/>
                    </a:lnTo>
                    <a:lnTo>
                      <a:pt x="62" y="452"/>
                    </a:lnTo>
                    <a:lnTo>
                      <a:pt x="62" y="441"/>
                    </a:lnTo>
                    <a:lnTo>
                      <a:pt x="50" y="441"/>
                    </a:lnTo>
                    <a:lnTo>
                      <a:pt x="50" y="430"/>
                    </a:lnTo>
                    <a:lnTo>
                      <a:pt x="38" y="430"/>
                    </a:lnTo>
                    <a:lnTo>
                      <a:pt x="38" y="418"/>
                    </a:lnTo>
                    <a:lnTo>
                      <a:pt x="24" y="418"/>
                    </a:lnTo>
                    <a:lnTo>
                      <a:pt x="24" y="407"/>
                    </a:lnTo>
                    <a:lnTo>
                      <a:pt x="13" y="407"/>
                    </a:lnTo>
                    <a:lnTo>
                      <a:pt x="13" y="383"/>
                    </a:lnTo>
                    <a:lnTo>
                      <a:pt x="0" y="383"/>
                    </a:lnTo>
                    <a:lnTo>
                      <a:pt x="0" y="325"/>
                    </a:lnTo>
                    <a:lnTo>
                      <a:pt x="13" y="325"/>
                    </a:lnTo>
                    <a:lnTo>
                      <a:pt x="13" y="314"/>
                    </a:lnTo>
                    <a:lnTo>
                      <a:pt x="50" y="314"/>
                    </a:lnTo>
                    <a:lnTo>
                      <a:pt x="50" y="302"/>
                    </a:lnTo>
                    <a:lnTo>
                      <a:pt x="100" y="302"/>
                    </a:lnTo>
                    <a:lnTo>
                      <a:pt x="100" y="291"/>
                    </a:lnTo>
                    <a:lnTo>
                      <a:pt x="115" y="291"/>
                    </a:lnTo>
                    <a:lnTo>
                      <a:pt x="115" y="279"/>
                    </a:lnTo>
                    <a:lnTo>
                      <a:pt x="127" y="279"/>
                    </a:lnTo>
                    <a:lnTo>
                      <a:pt x="127" y="266"/>
                    </a:lnTo>
                    <a:lnTo>
                      <a:pt x="152" y="266"/>
                    </a:lnTo>
                    <a:lnTo>
                      <a:pt x="152" y="255"/>
                    </a:lnTo>
                    <a:lnTo>
                      <a:pt x="164" y="255"/>
                    </a:lnTo>
                    <a:lnTo>
                      <a:pt x="164" y="209"/>
                    </a:lnTo>
                    <a:lnTo>
                      <a:pt x="152" y="209"/>
                    </a:lnTo>
                    <a:lnTo>
                      <a:pt x="152" y="186"/>
                    </a:lnTo>
                    <a:lnTo>
                      <a:pt x="140" y="186"/>
                    </a:lnTo>
                    <a:lnTo>
                      <a:pt x="140" y="164"/>
                    </a:lnTo>
                    <a:lnTo>
                      <a:pt x="127" y="164"/>
                    </a:lnTo>
                    <a:lnTo>
                      <a:pt x="127" y="150"/>
                    </a:lnTo>
                    <a:lnTo>
                      <a:pt x="115" y="150"/>
                    </a:lnTo>
                    <a:lnTo>
                      <a:pt x="115" y="138"/>
                    </a:lnTo>
                    <a:lnTo>
                      <a:pt x="87" y="138"/>
                    </a:lnTo>
                    <a:lnTo>
                      <a:pt x="87" y="81"/>
                    </a:lnTo>
                    <a:lnTo>
                      <a:pt x="115" y="81"/>
                    </a:lnTo>
                    <a:lnTo>
                      <a:pt x="115" y="70"/>
                    </a:lnTo>
                    <a:lnTo>
                      <a:pt x="127" y="70"/>
                    </a:lnTo>
                    <a:lnTo>
                      <a:pt x="127" y="22"/>
                    </a:lnTo>
                    <a:lnTo>
                      <a:pt x="115" y="22"/>
                    </a:lnTo>
                    <a:lnTo>
                      <a:pt x="115" y="11"/>
                    </a:lnTo>
                    <a:lnTo>
                      <a:pt x="152" y="11"/>
                    </a:lnTo>
                    <a:lnTo>
                      <a:pt x="152"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15" name="Group 130"/>
            <p:cNvGrpSpPr>
              <a:grpSpLocks/>
            </p:cNvGrpSpPr>
            <p:nvPr/>
          </p:nvGrpSpPr>
          <p:grpSpPr bwMode="auto">
            <a:xfrm>
              <a:off x="4440" y="2583"/>
              <a:ext cx="396" cy="415"/>
              <a:chOff x="0" y="0"/>
              <a:chExt cx="396" cy="415"/>
            </a:xfrm>
          </p:grpSpPr>
          <p:sp>
            <p:nvSpPr>
              <p:cNvPr id="28803" name="Freeform 131"/>
              <p:cNvSpPr>
                <a:spLocks/>
              </p:cNvSpPr>
              <p:nvPr/>
            </p:nvSpPr>
            <p:spPr bwMode="auto">
              <a:xfrm>
                <a:off x="0" y="0"/>
                <a:ext cx="396" cy="415"/>
              </a:xfrm>
              <a:custGeom>
                <a:avLst/>
                <a:gdLst>
                  <a:gd name="T0" fmla="*/ 0 w 396"/>
                  <a:gd name="T1" fmla="*/ 0 h 415"/>
                  <a:gd name="T2" fmla="*/ 396 w 396"/>
                  <a:gd name="T3" fmla="*/ 415 h 415"/>
                </a:gdLst>
                <a:ahLst/>
                <a:cxnLst>
                  <a:cxn ang="0">
                    <a:pos x="154" y="0"/>
                  </a:cxn>
                  <a:cxn ang="0">
                    <a:pos x="177" y="39"/>
                  </a:cxn>
                  <a:cxn ang="0">
                    <a:pos x="247" y="13"/>
                  </a:cxn>
                  <a:cxn ang="0">
                    <a:pos x="294" y="36"/>
                  </a:cxn>
                  <a:cxn ang="0">
                    <a:pos x="259" y="108"/>
                  </a:cxn>
                  <a:cxn ang="0">
                    <a:pos x="311" y="82"/>
                  </a:cxn>
                  <a:cxn ang="0">
                    <a:pos x="357" y="92"/>
                  </a:cxn>
                  <a:cxn ang="0">
                    <a:pos x="369" y="103"/>
                  </a:cxn>
                  <a:cxn ang="0">
                    <a:pos x="382" y="137"/>
                  </a:cxn>
                  <a:cxn ang="0">
                    <a:pos x="396" y="151"/>
                  </a:cxn>
                  <a:cxn ang="0">
                    <a:pos x="382" y="186"/>
                  </a:cxn>
                  <a:cxn ang="0">
                    <a:pos x="396" y="230"/>
                  </a:cxn>
                  <a:cxn ang="0">
                    <a:pos x="382" y="300"/>
                  </a:cxn>
                  <a:cxn ang="0">
                    <a:pos x="357" y="313"/>
                  </a:cxn>
                  <a:cxn ang="0">
                    <a:pos x="344" y="323"/>
                  </a:cxn>
                  <a:cxn ang="0">
                    <a:pos x="331" y="357"/>
                  </a:cxn>
                  <a:cxn ang="0">
                    <a:pos x="319" y="383"/>
                  </a:cxn>
                  <a:cxn ang="0">
                    <a:pos x="306" y="405"/>
                  </a:cxn>
                  <a:cxn ang="0">
                    <a:pos x="294" y="415"/>
                  </a:cxn>
                  <a:cxn ang="0">
                    <a:pos x="229" y="405"/>
                  </a:cxn>
                  <a:cxn ang="0">
                    <a:pos x="191" y="415"/>
                  </a:cxn>
                  <a:cxn ang="0">
                    <a:pos x="140" y="405"/>
                  </a:cxn>
                  <a:cxn ang="0">
                    <a:pos x="127" y="393"/>
                  </a:cxn>
                  <a:cxn ang="0">
                    <a:pos x="114" y="370"/>
                  </a:cxn>
                  <a:cxn ang="0">
                    <a:pos x="101" y="357"/>
                  </a:cxn>
                  <a:cxn ang="0">
                    <a:pos x="89" y="346"/>
                  </a:cxn>
                  <a:cxn ang="0">
                    <a:pos x="62" y="334"/>
                  </a:cxn>
                  <a:cxn ang="0">
                    <a:pos x="49" y="319"/>
                  </a:cxn>
                  <a:cxn ang="0">
                    <a:pos x="52" y="300"/>
                  </a:cxn>
                  <a:cxn ang="0">
                    <a:pos x="40" y="289"/>
                  </a:cxn>
                  <a:cxn ang="0">
                    <a:pos x="24" y="278"/>
                  </a:cxn>
                  <a:cxn ang="0">
                    <a:pos x="12" y="254"/>
                  </a:cxn>
                  <a:cxn ang="0">
                    <a:pos x="0" y="241"/>
                  </a:cxn>
                  <a:cxn ang="0">
                    <a:pos x="12" y="219"/>
                  </a:cxn>
                  <a:cxn ang="0">
                    <a:pos x="24" y="208"/>
                  </a:cxn>
                  <a:cxn ang="0">
                    <a:pos x="40" y="196"/>
                  </a:cxn>
                  <a:cxn ang="0">
                    <a:pos x="52" y="186"/>
                  </a:cxn>
                  <a:cxn ang="0">
                    <a:pos x="64" y="151"/>
                  </a:cxn>
                  <a:cxn ang="0">
                    <a:pos x="77" y="115"/>
                  </a:cxn>
                  <a:cxn ang="0">
                    <a:pos x="89" y="103"/>
                  </a:cxn>
                  <a:cxn ang="0">
                    <a:pos x="101" y="81"/>
                  </a:cxn>
                  <a:cxn ang="0">
                    <a:pos x="114" y="47"/>
                  </a:cxn>
                  <a:cxn ang="0">
                    <a:pos x="127" y="10"/>
                  </a:cxn>
                  <a:cxn ang="0">
                    <a:pos x="140" y="0"/>
                  </a:cxn>
                </a:cxnLst>
                <a:rect l="T0" t="T1" r="T2" b="T3"/>
                <a:pathLst>
                  <a:path w="396" h="415">
                    <a:moveTo>
                      <a:pt x="140" y="0"/>
                    </a:moveTo>
                    <a:lnTo>
                      <a:pt x="154" y="0"/>
                    </a:lnTo>
                    <a:lnTo>
                      <a:pt x="158" y="12"/>
                    </a:lnTo>
                    <a:lnTo>
                      <a:pt x="177" y="39"/>
                    </a:lnTo>
                    <a:lnTo>
                      <a:pt x="228" y="28"/>
                    </a:lnTo>
                    <a:lnTo>
                      <a:pt x="247" y="13"/>
                    </a:lnTo>
                    <a:lnTo>
                      <a:pt x="259" y="5"/>
                    </a:lnTo>
                    <a:lnTo>
                      <a:pt x="294" y="36"/>
                    </a:lnTo>
                    <a:lnTo>
                      <a:pt x="247" y="91"/>
                    </a:lnTo>
                    <a:lnTo>
                      <a:pt x="259" y="108"/>
                    </a:lnTo>
                    <a:lnTo>
                      <a:pt x="284" y="87"/>
                    </a:lnTo>
                    <a:lnTo>
                      <a:pt x="311" y="82"/>
                    </a:lnTo>
                    <a:lnTo>
                      <a:pt x="357" y="81"/>
                    </a:lnTo>
                    <a:lnTo>
                      <a:pt x="357" y="92"/>
                    </a:lnTo>
                    <a:lnTo>
                      <a:pt x="369" y="92"/>
                    </a:lnTo>
                    <a:lnTo>
                      <a:pt x="369" y="103"/>
                    </a:lnTo>
                    <a:lnTo>
                      <a:pt x="382" y="103"/>
                    </a:lnTo>
                    <a:lnTo>
                      <a:pt x="382" y="137"/>
                    </a:lnTo>
                    <a:lnTo>
                      <a:pt x="396" y="137"/>
                    </a:lnTo>
                    <a:lnTo>
                      <a:pt x="396" y="151"/>
                    </a:lnTo>
                    <a:lnTo>
                      <a:pt x="382" y="151"/>
                    </a:lnTo>
                    <a:lnTo>
                      <a:pt x="382" y="186"/>
                    </a:lnTo>
                    <a:lnTo>
                      <a:pt x="396" y="186"/>
                    </a:lnTo>
                    <a:lnTo>
                      <a:pt x="396" y="230"/>
                    </a:lnTo>
                    <a:lnTo>
                      <a:pt x="382" y="230"/>
                    </a:lnTo>
                    <a:lnTo>
                      <a:pt x="382" y="300"/>
                    </a:lnTo>
                    <a:lnTo>
                      <a:pt x="357" y="300"/>
                    </a:lnTo>
                    <a:lnTo>
                      <a:pt x="357" y="313"/>
                    </a:lnTo>
                    <a:lnTo>
                      <a:pt x="344" y="313"/>
                    </a:lnTo>
                    <a:lnTo>
                      <a:pt x="344" y="323"/>
                    </a:lnTo>
                    <a:lnTo>
                      <a:pt x="331" y="323"/>
                    </a:lnTo>
                    <a:lnTo>
                      <a:pt x="331" y="357"/>
                    </a:lnTo>
                    <a:lnTo>
                      <a:pt x="319" y="357"/>
                    </a:lnTo>
                    <a:lnTo>
                      <a:pt x="319" y="383"/>
                    </a:lnTo>
                    <a:lnTo>
                      <a:pt x="306" y="383"/>
                    </a:lnTo>
                    <a:lnTo>
                      <a:pt x="306" y="405"/>
                    </a:lnTo>
                    <a:lnTo>
                      <a:pt x="294" y="405"/>
                    </a:lnTo>
                    <a:lnTo>
                      <a:pt x="294" y="415"/>
                    </a:lnTo>
                    <a:lnTo>
                      <a:pt x="229" y="415"/>
                    </a:lnTo>
                    <a:lnTo>
                      <a:pt x="229" y="405"/>
                    </a:lnTo>
                    <a:lnTo>
                      <a:pt x="191" y="405"/>
                    </a:lnTo>
                    <a:lnTo>
                      <a:pt x="191" y="415"/>
                    </a:lnTo>
                    <a:lnTo>
                      <a:pt x="140" y="415"/>
                    </a:lnTo>
                    <a:lnTo>
                      <a:pt x="140" y="405"/>
                    </a:lnTo>
                    <a:lnTo>
                      <a:pt x="127" y="405"/>
                    </a:lnTo>
                    <a:lnTo>
                      <a:pt x="127" y="393"/>
                    </a:lnTo>
                    <a:lnTo>
                      <a:pt x="114" y="393"/>
                    </a:lnTo>
                    <a:lnTo>
                      <a:pt x="114" y="370"/>
                    </a:lnTo>
                    <a:lnTo>
                      <a:pt x="101" y="370"/>
                    </a:lnTo>
                    <a:lnTo>
                      <a:pt x="101" y="357"/>
                    </a:lnTo>
                    <a:lnTo>
                      <a:pt x="89" y="357"/>
                    </a:lnTo>
                    <a:lnTo>
                      <a:pt x="89" y="346"/>
                    </a:lnTo>
                    <a:lnTo>
                      <a:pt x="72" y="347"/>
                    </a:lnTo>
                    <a:lnTo>
                      <a:pt x="62" y="334"/>
                    </a:lnTo>
                    <a:lnTo>
                      <a:pt x="53" y="334"/>
                    </a:lnTo>
                    <a:lnTo>
                      <a:pt x="49" y="319"/>
                    </a:lnTo>
                    <a:lnTo>
                      <a:pt x="52" y="313"/>
                    </a:lnTo>
                    <a:lnTo>
                      <a:pt x="52" y="300"/>
                    </a:lnTo>
                    <a:lnTo>
                      <a:pt x="40" y="300"/>
                    </a:lnTo>
                    <a:lnTo>
                      <a:pt x="40" y="289"/>
                    </a:lnTo>
                    <a:lnTo>
                      <a:pt x="24" y="289"/>
                    </a:lnTo>
                    <a:lnTo>
                      <a:pt x="24" y="278"/>
                    </a:lnTo>
                    <a:lnTo>
                      <a:pt x="12" y="278"/>
                    </a:lnTo>
                    <a:lnTo>
                      <a:pt x="12" y="254"/>
                    </a:lnTo>
                    <a:lnTo>
                      <a:pt x="0" y="254"/>
                    </a:lnTo>
                    <a:lnTo>
                      <a:pt x="0" y="241"/>
                    </a:lnTo>
                    <a:lnTo>
                      <a:pt x="1" y="234"/>
                    </a:lnTo>
                    <a:lnTo>
                      <a:pt x="12" y="219"/>
                    </a:lnTo>
                    <a:lnTo>
                      <a:pt x="24" y="219"/>
                    </a:lnTo>
                    <a:lnTo>
                      <a:pt x="24" y="208"/>
                    </a:lnTo>
                    <a:lnTo>
                      <a:pt x="40" y="208"/>
                    </a:lnTo>
                    <a:lnTo>
                      <a:pt x="40" y="196"/>
                    </a:lnTo>
                    <a:lnTo>
                      <a:pt x="52" y="196"/>
                    </a:lnTo>
                    <a:lnTo>
                      <a:pt x="52" y="186"/>
                    </a:lnTo>
                    <a:lnTo>
                      <a:pt x="64" y="186"/>
                    </a:lnTo>
                    <a:lnTo>
                      <a:pt x="64" y="151"/>
                    </a:lnTo>
                    <a:lnTo>
                      <a:pt x="77" y="151"/>
                    </a:lnTo>
                    <a:lnTo>
                      <a:pt x="77" y="115"/>
                    </a:lnTo>
                    <a:lnTo>
                      <a:pt x="89" y="115"/>
                    </a:lnTo>
                    <a:lnTo>
                      <a:pt x="89" y="103"/>
                    </a:lnTo>
                    <a:lnTo>
                      <a:pt x="101" y="103"/>
                    </a:lnTo>
                    <a:lnTo>
                      <a:pt x="101" y="81"/>
                    </a:lnTo>
                    <a:lnTo>
                      <a:pt x="114" y="81"/>
                    </a:lnTo>
                    <a:lnTo>
                      <a:pt x="114" y="47"/>
                    </a:lnTo>
                    <a:lnTo>
                      <a:pt x="127" y="47"/>
                    </a:lnTo>
                    <a:lnTo>
                      <a:pt x="127" y="10"/>
                    </a:lnTo>
                    <a:lnTo>
                      <a:pt x="140" y="10"/>
                    </a:lnTo>
                    <a:lnTo>
                      <a:pt x="140"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804" name="Freeform 132"/>
              <p:cNvSpPr>
                <a:spLocks/>
              </p:cNvSpPr>
              <p:nvPr/>
            </p:nvSpPr>
            <p:spPr bwMode="auto">
              <a:xfrm>
                <a:off x="0" y="0"/>
                <a:ext cx="396" cy="415"/>
              </a:xfrm>
              <a:custGeom>
                <a:avLst/>
                <a:gdLst>
                  <a:gd name="T0" fmla="*/ 0 w 396"/>
                  <a:gd name="T1" fmla="*/ 0 h 415"/>
                  <a:gd name="T2" fmla="*/ 396 w 396"/>
                  <a:gd name="T3" fmla="*/ 415 h 415"/>
                </a:gdLst>
                <a:ahLst/>
                <a:cxnLst>
                  <a:cxn ang="0">
                    <a:pos x="154" y="0"/>
                  </a:cxn>
                  <a:cxn ang="0">
                    <a:pos x="177" y="39"/>
                  </a:cxn>
                  <a:cxn ang="0">
                    <a:pos x="247" y="13"/>
                  </a:cxn>
                  <a:cxn ang="0">
                    <a:pos x="294" y="36"/>
                  </a:cxn>
                  <a:cxn ang="0">
                    <a:pos x="259" y="108"/>
                  </a:cxn>
                  <a:cxn ang="0">
                    <a:pos x="311" y="82"/>
                  </a:cxn>
                  <a:cxn ang="0">
                    <a:pos x="357" y="92"/>
                  </a:cxn>
                  <a:cxn ang="0">
                    <a:pos x="369" y="103"/>
                  </a:cxn>
                  <a:cxn ang="0">
                    <a:pos x="382" y="137"/>
                  </a:cxn>
                  <a:cxn ang="0">
                    <a:pos x="396" y="151"/>
                  </a:cxn>
                  <a:cxn ang="0">
                    <a:pos x="382" y="186"/>
                  </a:cxn>
                  <a:cxn ang="0">
                    <a:pos x="396" y="230"/>
                  </a:cxn>
                  <a:cxn ang="0">
                    <a:pos x="382" y="300"/>
                  </a:cxn>
                  <a:cxn ang="0">
                    <a:pos x="357" y="313"/>
                  </a:cxn>
                  <a:cxn ang="0">
                    <a:pos x="344" y="323"/>
                  </a:cxn>
                  <a:cxn ang="0">
                    <a:pos x="331" y="357"/>
                  </a:cxn>
                  <a:cxn ang="0">
                    <a:pos x="319" y="383"/>
                  </a:cxn>
                  <a:cxn ang="0">
                    <a:pos x="306" y="405"/>
                  </a:cxn>
                  <a:cxn ang="0">
                    <a:pos x="294" y="415"/>
                  </a:cxn>
                  <a:cxn ang="0">
                    <a:pos x="229" y="405"/>
                  </a:cxn>
                  <a:cxn ang="0">
                    <a:pos x="191" y="415"/>
                  </a:cxn>
                  <a:cxn ang="0">
                    <a:pos x="140" y="405"/>
                  </a:cxn>
                  <a:cxn ang="0">
                    <a:pos x="127" y="393"/>
                  </a:cxn>
                  <a:cxn ang="0">
                    <a:pos x="114" y="370"/>
                  </a:cxn>
                  <a:cxn ang="0">
                    <a:pos x="101" y="357"/>
                  </a:cxn>
                  <a:cxn ang="0">
                    <a:pos x="89" y="346"/>
                  </a:cxn>
                  <a:cxn ang="0">
                    <a:pos x="62" y="334"/>
                  </a:cxn>
                  <a:cxn ang="0">
                    <a:pos x="49" y="319"/>
                  </a:cxn>
                  <a:cxn ang="0">
                    <a:pos x="52" y="300"/>
                  </a:cxn>
                  <a:cxn ang="0">
                    <a:pos x="40" y="289"/>
                  </a:cxn>
                  <a:cxn ang="0">
                    <a:pos x="24" y="278"/>
                  </a:cxn>
                  <a:cxn ang="0">
                    <a:pos x="12" y="254"/>
                  </a:cxn>
                  <a:cxn ang="0">
                    <a:pos x="0" y="241"/>
                  </a:cxn>
                  <a:cxn ang="0">
                    <a:pos x="12" y="219"/>
                  </a:cxn>
                  <a:cxn ang="0">
                    <a:pos x="24" y="208"/>
                  </a:cxn>
                  <a:cxn ang="0">
                    <a:pos x="40" y="196"/>
                  </a:cxn>
                  <a:cxn ang="0">
                    <a:pos x="52" y="186"/>
                  </a:cxn>
                  <a:cxn ang="0">
                    <a:pos x="64" y="151"/>
                  </a:cxn>
                  <a:cxn ang="0">
                    <a:pos x="77" y="115"/>
                  </a:cxn>
                  <a:cxn ang="0">
                    <a:pos x="89" y="103"/>
                  </a:cxn>
                  <a:cxn ang="0">
                    <a:pos x="101" y="81"/>
                  </a:cxn>
                  <a:cxn ang="0">
                    <a:pos x="114" y="47"/>
                  </a:cxn>
                  <a:cxn ang="0">
                    <a:pos x="127" y="10"/>
                  </a:cxn>
                  <a:cxn ang="0">
                    <a:pos x="140" y="0"/>
                  </a:cxn>
                </a:cxnLst>
                <a:rect l="T0" t="T1" r="T2" b="T3"/>
                <a:pathLst>
                  <a:path w="396" h="415">
                    <a:moveTo>
                      <a:pt x="140" y="0"/>
                    </a:moveTo>
                    <a:lnTo>
                      <a:pt x="154" y="0"/>
                    </a:lnTo>
                    <a:lnTo>
                      <a:pt x="158" y="12"/>
                    </a:lnTo>
                    <a:lnTo>
                      <a:pt x="177" y="39"/>
                    </a:lnTo>
                    <a:lnTo>
                      <a:pt x="228" y="28"/>
                    </a:lnTo>
                    <a:lnTo>
                      <a:pt x="247" y="13"/>
                    </a:lnTo>
                    <a:lnTo>
                      <a:pt x="259" y="5"/>
                    </a:lnTo>
                    <a:lnTo>
                      <a:pt x="294" y="36"/>
                    </a:lnTo>
                    <a:lnTo>
                      <a:pt x="247" y="91"/>
                    </a:lnTo>
                    <a:lnTo>
                      <a:pt x="259" y="108"/>
                    </a:lnTo>
                    <a:lnTo>
                      <a:pt x="284" y="87"/>
                    </a:lnTo>
                    <a:lnTo>
                      <a:pt x="311" y="82"/>
                    </a:lnTo>
                    <a:lnTo>
                      <a:pt x="357" y="81"/>
                    </a:lnTo>
                    <a:lnTo>
                      <a:pt x="357" y="92"/>
                    </a:lnTo>
                    <a:lnTo>
                      <a:pt x="369" y="92"/>
                    </a:lnTo>
                    <a:lnTo>
                      <a:pt x="369" y="103"/>
                    </a:lnTo>
                    <a:lnTo>
                      <a:pt x="382" y="103"/>
                    </a:lnTo>
                    <a:lnTo>
                      <a:pt x="382" y="137"/>
                    </a:lnTo>
                    <a:lnTo>
                      <a:pt x="396" y="137"/>
                    </a:lnTo>
                    <a:lnTo>
                      <a:pt x="396" y="151"/>
                    </a:lnTo>
                    <a:lnTo>
                      <a:pt x="382" y="151"/>
                    </a:lnTo>
                    <a:lnTo>
                      <a:pt x="382" y="186"/>
                    </a:lnTo>
                    <a:lnTo>
                      <a:pt x="396" y="186"/>
                    </a:lnTo>
                    <a:lnTo>
                      <a:pt x="396" y="230"/>
                    </a:lnTo>
                    <a:lnTo>
                      <a:pt x="382" y="230"/>
                    </a:lnTo>
                    <a:lnTo>
                      <a:pt x="382" y="300"/>
                    </a:lnTo>
                    <a:lnTo>
                      <a:pt x="357" y="300"/>
                    </a:lnTo>
                    <a:lnTo>
                      <a:pt x="357" y="313"/>
                    </a:lnTo>
                    <a:lnTo>
                      <a:pt x="344" y="313"/>
                    </a:lnTo>
                    <a:lnTo>
                      <a:pt x="344" y="323"/>
                    </a:lnTo>
                    <a:lnTo>
                      <a:pt x="331" y="323"/>
                    </a:lnTo>
                    <a:lnTo>
                      <a:pt x="331" y="357"/>
                    </a:lnTo>
                    <a:lnTo>
                      <a:pt x="319" y="357"/>
                    </a:lnTo>
                    <a:lnTo>
                      <a:pt x="319" y="383"/>
                    </a:lnTo>
                    <a:lnTo>
                      <a:pt x="306" y="383"/>
                    </a:lnTo>
                    <a:lnTo>
                      <a:pt x="306" y="405"/>
                    </a:lnTo>
                    <a:lnTo>
                      <a:pt x="294" y="405"/>
                    </a:lnTo>
                    <a:lnTo>
                      <a:pt x="294" y="415"/>
                    </a:lnTo>
                    <a:lnTo>
                      <a:pt x="229" y="415"/>
                    </a:lnTo>
                    <a:lnTo>
                      <a:pt x="229" y="405"/>
                    </a:lnTo>
                    <a:lnTo>
                      <a:pt x="191" y="405"/>
                    </a:lnTo>
                    <a:lnTo>
                      <a:pt x="191" y="415"/>
                    </a:lnTo>
                    <a:lnTo>
                      <a:pt x="140" y="415"/>
                    </a:lnTo>
                    <a:lnTo>
                      <a:pt x="140" y="405"/>
                    </a:lnTo>
                    <a:lnTo>
                      <a:pt x="127" y="405"/>
                    </a:lnTo>
                    <a:lnTo>
                      <a:pt x="127" y="393"/>
                    </a:lnTo>
                    <a:lnTo>
                      <a:pt x="114" y="393"/>
                    </a:lnTo>
                    <a:lnTo>
                      <a:pt x="114" y="370"/>
                    </a:lnTo>
                    <a:lnTo>
                      <a:pt x="101" y="370"/>
                    </a:lnTo>
                    <a:lnTo>
                      <a:pt x="101" y="357"/>
                    </a:lnTo>
                    <a:lnTo>
                      <a:pt x="89" y="357"/>
                    </a:lnTo>
                    <a:lnTo>
                      <a:pt x="89" y="346"/>
                    </a:lnTo>
                    <a:lnTo>
                      <a:pt x="72" y="347"/>
                    </a:lnTo>
                    <a:lnTo>
                      <a:pt x="62" y="334"/>
                    </a:lnTo>
                    <a:lnTo>
                      <a:pt x="53" y="334"/>
                    </a:lnTo>
                    <a:lnTo>
                      <a:pt x="49" y="319"/>
                    </a:lnTo>
                    <a:lnTo>
                      <a:pt x="52" y="313"/>
                    </a:lnTo>
                    <a:lnTo>
                      <a:pt x="52" y="300"/>
                    </a:lnTo>
                    <a:lnTo>
                      <a:pt x="40" y="300"/>
                    </a:lnTo>
                    <a:lnTo>
                      <a:pt x="40" y="289"/>
                    </a:lnTo>
                    <a:lnTo>
                      <a:pt x="24" y="289"/>
                    </a:lnTo>
                    <a:lnTo>
                      <a:pt x="24" y="278"/>
                    </a:lnTo>
                    <a:lnTo>
                      <a:pt x="12" y="278"/>
                    </a:lnTo>
                    <a:lnTo>
                      <a:pt x="12" y="254"/>
                    </a:lnTo>
                    <a:lnTo>
                      <a:pt x="0" y="254"/>
                    </a:lnTo>
                    <a:lnTo>
                      <a:pt x="0" y="241"/>
                    </a:lnTo>
                    <a:lnTo>
                      <a:pt x="1" y="234"/>
                    </a:lnTo>
                    <a:lnTo>
                      <a:pt x="12" y="219"/>
                    </a:lnTo>
                    <a:lnTo>
                      <a:pt x="24" y="219"/>
                    </a:lnTo>
                    <a:lnTo>
                      <a:pt x="24" y="208"/>
                    </a:lnTo>
                    <a:lnTo>
                      <a:pt x="40" y="208"/>
                    </a:lnTo>
                    <a:lnTo>
                      <a:pt x="40" y="196"/>
                    </a:lnTo>
                    <a:lnTo>
                      <a:pt x="52" y="196"/>
                    </a:lnTo>
                    <a:lnTo>
                      <a:pt x="52" y="186"/>
                    </a:lnTo>
                    <a:lnTo>
                      <a:pt x="64" y="186"/>
                    </a:lnTo>
                    <a:lnTo>
                      <a:pt x="64" y="151"/>
                    </a:lnTo>
                    <a:lnTo>
                      <a:pt x="77" y="151"/>
                    </a:lnTo>
                    <a:lnTo>
                      <a:pt x="77" y="115"/>
                    </a:lnTo>
                    <a:lnTo>
                      <a:pt x="89" y="115"/>
                    </a:lnTo>
                    <a:lnTo>
                      <a:pt x="89" y="103"/>
                    </a:lnTo>
                    <a:lnTo>
                      <a:pt x="101" y="103"/>
                    </a:lnTo>
                    <a:lnTo>
                      <a:pt x="101" y="81"/>
                    </a:lnTo>
                    <a:lnTo>
                      <a:pt x="114" y="81"/>
                    </a:lnTo>
                    <a:lnTo>
                      <a:pt x="114" y="47"/>
                    </a:lnTo>
                    <a:lnTo>
                      <a:pt x="127" y="47"/>
                    </a:lnTo>
                    <a:lnTo>
                      <a:pt x="127" y="10"/>
                    </a:lnTo>
                    <a:lnTo>
                      <a:pt x="140" y="10"/>
                    </a:lnTo>
                    <a:lnTo>
                      <a:pt x="140"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16" name="Group 133"/>
            <p:cNvGrpSpPr>
              <a:grpSpLocks/>
            </p:cNvGrpSpPr>
            <p:nvPr/>
          </p:nvGrpSpPr>
          <p:grpSpPr bwMode="auto">
            <a:xfrm>
              <a:off x="3980" y="2768"/>
              <a:ext cx="522" cy="636"/>
              <a:chOff x="0" y="0"/>
              <a:chExt cx="522" cy="636"/>
            </a:xfrm>
          </p:grpSpPr>
          <p:sp>
            <p:nvSpPr>
              <p:cNvPr id="28806" name="Freeform 134"/>
              <p:cNvSpPr>
                <a:spLocks/>
              </p:cNvSpPr>
              <p:nvPr/>
            </p:nvSpPr>
            <p:spPr bwMode="auto">
              <a:xfrm>
                <a:off x="0" y="0"/>
                <a:ext cx="522" cy="636"/>
              </a:xfrm>
              <a:custGeom>
                <a:avLst/>
                <a:gdLst>
                  <a:gd name="T0" fmla="*/ 0 w 522"/>
                  <a:gd name="T1" fmla="*/ 0 h 636"/>
                  <a:gd name="T2" fmla="*/ 522 w 522"/>
                  <a:gd name="T3" fmla="*/ 636 h 636"/>
                </a:gdLst>
                <a:ahLst/>
                <a:cxnLst>
                  <a:cxn ang="0">
                    <a:pos x="294" y="0"/>
                  </a:cxn>
                  <a:cxn ang="0">
                    <a:pos x="343" y="23"/>
                  </a:cxn>
                  <a:cxn ang="0">
                    <a:pos x="371" y="11"/>
                  </a:cxn>
                  <a:cxn ang="0">
                    <a:pos x="395" y="0"/>
                  </a:cxn>
                  <a:cxn ang="0">
                    <a:pos x="445" y="11"/>
                  </a:cxn>
                  <a:cxn ang="0">
                    <a:pos x="457" y="23"/>
                  </a:cxn>
                  <a:cxn ang="0">
                    <a:pos x="470" y="68"/>
                  </a:cxn>
                  <a:cxn ang="0">
                    <a:pos x="482" y="93"/>
                  </a:cxn>
                  <a:cxn ang="0">
                    <a:pos x="497" y="105"/>
                  </a:cxn>
                  <a:cxn ang="0">
                    <a:pos x="509" y="115"/>
                  </a:cxn>
                  <a:cxn ang="0">
                    <a:pos x="522" y="150"/>
                  </a:cxn>
                  <a:cxn ang="0">
                    <a:pos x="509" y="161"/>
                  </a:cxn>
                  <a:cxn ang="0">
                    <a:pos x="497" y="172"/>
                  </a:cxn>
                  <a:cxn ang="0">
                    <a:pos x="482" y="186"/>
                  </a:cxn>
                  <a:cxn ang="0">
                    <a:pos x="470" y="197"/>
                  </a:cxn>
                  <a:cxn ang="0">
                    <a:pos x="445" y="208"/>
                  </a:cxn>
                  <a:cxn ang="0">
                    <a:pos x="420" y="220"/>
                  </a:cxn>
                  <a:cxn ang="0">
                    <a:pos x="407" y="231"/>
                  </a:cxn>
                  <a:cxn ang="0">
                    <a:pos x="395" y="242"/>
                  </a:cxn>
                  <a:cxn ang="0">
                    <a:pos x="382" y="276"/>
                  </a:cxn>
                  <a:cxn ang="0">
                    <a:pos x="371" y="301"/>
                  </a:cxn>
                  <a:cxn ang="0">
                    <a:pos x="356" y="323"/>
                  </a:cxn>
                  <a:cxn ang="0">
                    <a:pos x="343" y="335"/>
                  </a:cxn>
                  <a:cxn ang="0">
                    <a:pos x="331" y="405"/>
                  </a:cxn>
                  <a:cxn ang="0">
                    <a:pos x="318" y="439"/>
                  </a:cxn>
                  <a:cxn ang="0">
                    <a:pos x="305" y="474"/>
                  </a:cxn>
                  <a:cxn ang="0">
                    <a:pos x="294" y="520"/>
                  </a:cxn>
                  <a:cxn ang="0">
                    <a:pos x="305" y="577"/>
                  </a:cxn>
                  <a:cxn ang="0">
                    <a:pos x="294" y="589"/>
                  </a:cxn>
                  <a:cxn ang="0">
                    <a:pos x="216" y="600"/>
                  </a:cxn>
                  <a:cxn ang="0">
                    <a:pos x="192" y="611"/>
                  </a:cxn>
                  <a:cxn ang="0">
                    <a:pos x="154" y="623"/>
                  </a:cxn>
                  <a:cxn ang="0">
                    <a:pos x="141" y="636"/>
                  </a:cxn>
                  <a:cxn ang="0">
                    <a:pos x="130" y="623"/>
                  </a:cxn>
                  <a:cxn ang="0">
                    <a:pos x="141" y="577"/>
                  </a:cxn>
                  <a:cxn ang="0">
                    <a:pos x="90" y="555"/>
                  </a:cxn>
                  <a:cxn ang="0">
                    <a:pos x="64" y="543"/>
                  </a:cxn>
                  <a:cxn ang="0">
                    <a:pos x="52" y="405"/>
                  </a:cxn>
                  <a:cxn ang="0">
                    <a:pos x="39" y="381"/>
                  </a:cxn>
                  <a:cxn ang="0">
                    <a:pos x="28" y="357"/>
                  </a:cxn>
                  <a:cxn ang="0">
                    <a:pos x="15" y="323"/>
                  </a:cxn>
                  <a:cxn ang="0">
                    <a:pos x="0" y="301"/>
                  </a:cxn>
                  <a:cxn ang="0">
                    <a:pos x="15" y="265"/>
                  </a:cxn>
                  <a:cxn ang="0">
                    <a:pos x="28" y="254"/>
                  </a:cxn>
                  <a:cxn ang="0">
                    <a:pos x="39" y="242"/>
                  </a:cxn>
                  <a:cxn ang="0">
                    <a:pos x="52" y="220"/>
                  </a:cxn>
                  <a:cxn ang="0">
                    <a:pos x="39" y="172"/>
                  </a:cxn>
                  <a:cxn ang="0">
                    <a:pos x="28" y="150"/>
                  </a:cxn>
                  <a:cxn ang="0">
                    <a:pos x="39" y="115"/>
                  </a:cxn>
                  <a:cxn ang="0">
                    <a:pos x="52" y="105"/>
                  </a:cxn>
                  <a:cxn ang="0">
                    <a:pos x="90" y="93"/>
                  </a:cxn>
                  <a:cxn ang="0">
                    <a:pos x="114" y="81"/>
                  </a:cxn>
                  <a:cxn ang="0">
                    <a:pos x="130" y="68"/>
                  </a:cxn>
                  <a:cxn ang="0">
                    <a:pos x="141" y="57"/>
                  </a:cxn>
                  <a:cxn ang="0">
                    <a:pos x="166" y="45"/>
                  </a:cxn>
                  <a:cxn ang="0">
                    <a:pos x="192" y="34"/>
                  </a:cxn>
                  <a:cxn ang="0">
                    <a:pos x="216" y="23"/>
                  </a:cxn>
                  <a:cxn ang="0">
                    <a:pos x="256" y="11"/>
                  </a:cxn>
                </a:cxnLst>
                <a:rect l="T0" t="T1" r="T2" b="T3"/>
                <a:pathLst>
                  <a:path w="522" h="636">
                    <a:moveTo>
                      <a:pt x="256" y="0"/>
                    </a:moveTo>
                    <a:lnTo>
                      <a:pt x="294" y="0"/>
                    </a:lnTo>
                    <a:lnTo>
                      <a:pt x="294" y="23"/>
                    </a:lnTo>
                    <a:lnTo>
                      <a:pt x="343" y="23"/>
                    </a:lnTo>
                    <a:lnTo>
                      <a:pt x="343" y="11"/>
                    </a:lnTo>
                    <a:lnTo>
                      <a:pt x="371" y="11"/>
                    </a:lnTo>
                    <a:lnTo>
                      <a:pt x="371" y="0"/>
                    </a:lnTo>
                    <a:lnTo>
                      <a:pt x="395" y="0"/>
                    </a:lnTo>
                    <a:lnTo>
                      <a:pt x="395" y="11"/>
                    </a:lnTo>
                    <a:lnTo>
                      <a:pt x="445" y="11"/>
                    </a:lnTo>
                    <a:lnTo>
                      <a:pt x="445" y="23"/>
                    </a:lnTo>
                    <a:lnTo>
                      <a:pt x="457" y="23"/>
                    </a:lnTo>
                    <a:lnTo>
                      <a:pt x="457" y="68"/>
                    </a:lnTo>
                    <a:lnTo>
                      <a:pt x="470" y="68"/>
                    </a:lnTo>
                    <a:lnTo>
                      <a:pt x="470" y="93"/>
                    </a:lnTo>
                    <a:lnTo>
                      <a:pt x="482" y="93"/>
                    </a:lnTo>
                    <a:lnTo>
                      <a:pt x="482" y="105"/>
                    </a:lnTo>
                    <a:lnTo>
                      <a:pt x="497" y="105"/>
                    </a:lnTo>
                    <a:lnTo>
                      <a:pt x="497" y="115"/>
                    </a:lnTo>
                    <a:lnTo>
                      <a:pt x="509" y="115"/>
                    </a:lnTo>
                    <a:lnTo>
                      <a:pt x="509" y="150"/>
                    </a:lnTo>
                    <a:lnTo>
                      <a:pt x="522" y="150"/>
                    </a:lnTo>
                    <a:lnTo>
                      <a:pt x="522" y="161"/>
                    </a:lnTo>
                    <a:lnTo>
                      <a:pt x="509" y="161"/>
                    </a:lnTo>
                    <a:lnTo>
                      <a:pt x="509" y="172"/>
                    </a:lnTo>
                    <a:lnTo>
                      <a:pt x="497" y="172"/>
                    </a:lnTo>
                    <a:lnTo>
                      <a:pt x="497" y="186"/>
                    </a:lnTo>
                    <a:lnTo>
                      <a:pt x="482" y="186"/>
                    </a:lnTo>
                    <a:lnTo>
                      <a:pt x="482" y="197"/>
                    </a:lnTo>
                    <a:lnTo>
                      <a:pt x="470" y="197"/>
                    </a:lnTo>
                    <a:lnTo>
                      <a:pt x="470" y="208"/>
                    </a:lnTo>
                    <a:lnTo>
                      <a:pt x="445" y="208"/>
                    </a:lnTo>
                    <a:lnTo>
                      <a:pt x="445" y="220"/>
                    </a:lnTo>
                    <a:lnTo>
                      <a:pt x="420" y="220"/>
                    </a:lnTo>
                    <a:lnTo>
                      <a:pt x="420" y="231"/>
                    </a:lnTo>
                    <a:lnTo>
                      <a:pt x="407" y="231"/>
                    </a:lnTo>
                    <a:lnTo>
                      <a:pt x="407" y="242"/>
                    </a:lnTo>
                    <a:lnTo>
                      <a:pt x="395" y="242"/>
                    </a:lnTo>
                    <a:lnTo>
                      <a:pt x="395" y="276"/>
                    </a:lnTo>
                    <a:lnTo>
                      <a:pt x="382" y="276"/>
                    </a:lnTo>
                    <a:lnTo>
                      <a:pt x="382" y="301"/>
                    </a:lnTo>
                    <a:lnTo>
                      <a:pt x="371" y="301"/>
                    </a:lnTo>
                    <a:lnTo>
                      <a:pt x="371" y="323"/>
                    </a:lnTo>
                    <a:lnTo>
                      <a:pt x="356" y="323"/>
                    </a:lnTo>
                    <a:lnTo>
                      <a:pt x="356" y="335"/>
                    </a:lnTo>
                    <a:lnTo>
                      <a:pt x="343" y="335"/>
                    </a:lnTo>
                    <a:lnTo>
                      <a:pt x="343" y="405"/>
                    </a:lnTo>
                    <a:lnTo>
                      <a:pt x="331" y="405"/>
                    </a:lnTo>
                    <a:lnTo>
                      <a:pt x="331" y="439"/>
                    </a:lnTo>
                    <a:lnTo>
                      <a:pt x="318" y="439"/>
                    </a:lnTo>
                    <a:lnTo>
                      <a:pt x="318" y="474"/>
                    </a:lnTo>
                    <a:lnTo>
                      <a:pt x="305" y="474"/>
                    </a:lnTo>
                    <a:lnTo>
                      <a:pt x="305" y="520"/>
                    </a:lnTo>
                    <a:lnTo>
                      <a:pt x="294" y="520"/>
                    </a:lnTo>
                    <a:lnTo>
                      <a:pt x="294" y="577"/>
                    </a:lnTo>
                    <a:lnTo>
                      <a:pt x="305" y="577"/>
                    </a:lnTo>
                    <a:lnTo>
                      <a:pt x="305" y="589"/>
                    </a:lnTo>
                    <a:lnTo>
                      <a:pt x="294" y="589"/>
                    </a:lnTo>
                    <a:lnTo>
                      <a:pt x="294" y="600"/>
                    </a:lnTo>
                    <a:lnTo>
                      <a:pt x="216" y="600"/>
                    </a:lnTo>
                    <a:lnTo>
                      <a:pt x="216" y="611"/>
                    </a:lnTo>
                    <a:lnTo>
                      <a:pt x="192" y="611"/>
                    </a:lnTo>
                    <a:lnTo>
                      <a:pt x="192" y="623"/>
                    </a:lnTo>
                    <a:lnTo>
                      <a:pt x="154" y="623"/>
                    </a:lnTo>
                    <a:lnTo>
                      <a:pt x="154" y="636"/>
                    </a:lnTo>
                    <a:lnTo>
                      <a:pt x="141" y="636"/>
                    </a:lnTo>
                    <a:lnTo>
                      <a:pt x="141" y="623"/>
                    </a:lnTo>
                    <a:lnTo>
                      <a:pt x="130" y="623"/>
                    </a:lnTo>
                    <a:lnTo>
                      <a:pt x="130" y="577"/>
                    </a:lnTo>
                    <a:lnTo>
                      <a:pt x="141" y="577"/>
                    </a:lnTo>
                    <a:lnTo>
                      <a:pt x="141" y="555"/>
                    </a:lnTo>
                    <a:lnTo>
                      <a:pt x="90" y="555"/>
                    </a:lnTo>
                    <a:lnTo>
                      <a:pt x="90" y="543"/>
                    </a:lnTo>
                    <a:lnTo>
                      <a:pt x="64" y="543"/>
                    </a:lnTo>
                    <a:lnTo>
                      <a:pt x="64" y="405"/>
                    </a:lnTo>
                    <a:lnTo>
                      <a:pt x="52" y="405"/>
                    </a:lnTo>
                    <a:lnTo>
                      <a:pt x="52" y="381"/>
                    </a:lnTo>
                    <a:lnTo>
                      <a:pt x="39" y="381"/>
                    </a:lnTo>
                    <a:lnTo>
                      <a:pt x="39" y="357"/>
                    </a:lnTo>
                    <a:lnTo>
                      <a:pt x="28" y="357"/>
                    </a:lnTo>
                    <a:lnTo>
                      <a:pt x="28" y="323"/>
                    </a:lnTo>
                    <a:lnTo>
                      <a:pt x="15" y="323"/>
                    </a:lnTo>
                    <a:lnTo>
                      <a:pt x="15" y="301"/>
                    </a:lnTo>
                    <a:lnTo>
                      <a:pt x="0" y="301"/>
                    </a:lnTo>
                    <a:lnTo>
                      <a:pt x="0" y="265"/>
                    </a:lnTo>
                    <a:lnTo>
                      <a:pt x="15" y="265"/>
                    </a:lnTo>
                    <a:lnTo>
                      <a:pt x="15" y="254"/>
                    </a:lnTo>
                    <a:lnTo>
                      <a:pt x="28" y="254"/>
                    </a:lnTo>
                    <a:lnTo>
                      <a:pt x="28" y="242"/>
                    </a:lnTo>
                    <a:lnTo>
                      <a:pt x="39" y="242"/>
                    </a:lnTo>
                    <a:lnTo>
                      <a:pt x="39" y="220"/>
                    </a:lnTo>
                    <a:lnTo>
                      <a:pt x="52" y="220"/>
                    </a:lnTo>
                    <a:lnTo>
                      <a:pt x="52" y="172"/>
                    </a:lnTo>
                    <a:lnTo>
                      <a:pt x="39" y="172"/>
                    </a:lnTo>
                    <a:lnTo>
                      <a:pt x="39" y="150"/>
                    </a:lnTo>
                    <a:lnTo>
                      <a:pt x="28" y="150"/>
                    </a:lnTo>
                    <a:lnTo>
                      <a:pt x="28" y="115"/>
                    </a:lnTo>
                    <a:lnTo>
                      <a:pt x="39" y="115"/>
                    </a:lnTo>
                    <a:lnTo>
                      <a:pt x="39" y="105"/>
                    </a:lnTo>
                    <a:lnTo>
                      <a:pt x="52" y="105"/>
                    </a:lnTo>
                    <a:lnTo>
                      <a:pt x="52" y="93"/>
                    </a:lnTo>
                    <a:lnTo>
                      <a:pt x="90" y="93"/>
                    </a:lnTo>
                    <a:lnTo>
                      <a:pt x="90" y="81"/>
                    </a:lnTo>
                    <a:lnTo>
                      <a:pt x="114" y="81"/>
                    </a:lnTo>
                    <a:lnTo>
                      <a:pt x="114" y="68"/>
                    </a:lnTo>
                    <a:lnTo>
                      <a:pt x="130" y="68"/>
                    </a:lnTo>
                    <a:lnTo>
                      <a:pt x="130" y="57"/>
                    </a:lnTo>
                    <a:lnTo>
                      <a:pt x="141" y="57"/>
                    </a:lnTo>
                    <a:lnTo>
                      <a:pt x="141" y="45"/>
                    </a:lnTo>
                    <a:lnTo>
                      <a:pt x="166" y="45"/>
                    </a:lnTo>
                    <a:lnTo>
                      <a:pt x="166" y="34"/>
                    </a:lnTo>
                    <a:lnTo>
                      <a:pt x="192" y="34"/>
                    </a:lnTo>
                    <a:lnTo>
                      <a:pt x="192" y="23"/>
                    </a:lnTo>
                    <a:lnTo>
                      <a:pt x="216" y="23"/>
                    </a:lnTo>
                    <a:lnTo>
                      <a:pt x="216" y="11"/>
                    </a:lnTo>
                    <a:lnTo>
                      <a:pt x="256" y="11"/>
                    </a:lnTo>
                    <a:lnTo>
                      <a:pt x="256"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807" name="Freeform 135"/>
              <p:cNvSpPr>
                <a:spLocks/>
              </p:cNvSpPr>
              <p:nvPr/>
            </p:nvSpPr>
            <p:spPr bwMode="auto">
              <a:xfrm>
                <a:off x="0" y="0"/>
                <a:ext cx="522" cy="636"/>
              </a:xfrm>
              <a:custGeom>
                <a:avLst/>
                <a:gdLst>
                  <a:gd name="T0" fmla="*/ 0 w 522"/>
                  <a:gd name="T1" fmla="*/ 0 h 636"/>
                  <a:gd name="T2" fmla="*/ 522 w 522"/>
                  <a:gd name="T3" fmla="*/ 636 h 636"/>
                </a:gdLst>
                <a:ahLst/>
                <a:cxnLst>
                  <a:cxn ang="0">
                    <a:pos x="294" y="0"/>
                  </a:cxn>
                  <a:cxn ang="0">
                    <a:pos x="343" y="23"/>
                  </a:cxn>
                  <a:cxn ang="0">
                    <a:pos x="371" y="11"/>
                  </a:cxn>
                  <a:cxn ang="0">
                    <a:pos x="395" y="0"/>
                  </a:cxn>
                  <a:cxn ang="0">
                    <a:pos x="445" y="11"/>
                  </a:cxn>
                  <a:cxn ang="0">
                    <a:pos x="457" y="23"/>
                  </a:cxn>
                  <a:cxn ang="0">
                    <a:pos x="470" y="68"/>
                  </a:cxn>
                  <a:cxn ang="0">
                    <a:pos x="482" y="93"/>
                  </a:cxn>
                  <a:cxn ang="0">
                    <a:pos x="497" y="105"/>
                  </a:cxn>
                  <a:cxn ang="0">
                    <a:pos x="509" y="115"/>
                  </a:cxn>
                  <a:cxn ang="0">
                    <a:pos x="522" y="150"/>
                  </a:cxn>
                  <a:cxn ang="0">
                    <a:pos x="509" y="161"/>
                  </a:cxn>
                  <a:cxn ang="0">
                    <a:pos x="497" y="172"/>
                  </a:cxn>
                  <a:cxn ang="0">
                    <a:pos x="482" y="186"/>
                  </a:cxn>
                  <a:cxn ang="0">
                    <a:pos x="470" y="197"/>
                  </a:cxn>
                  <a:cxn ang="0">
                    <a:pos x="445" y="208"/>
                  </a:cxn>
                  <a:cxn ang="0">
                    <a:pos x="420" y="220"/>
                  </a:cxn>
                  <a:cxn ang="0">
                    <a:pos x="407" y="231"/>
                  </a:cxn>
                  <a:cxn ang="0">
                    <a:pos x="395" y="242"/>
                  </a:cxn>
                  <a:cxn ang="0">
                    <a:pos x="382" y="276"/>
                  </a:cxn>
                  <a:cxn ang="0">
                    <a:pos x="371" y="301"/>
                  </a:cxn>
                  <a:cxn ang="0">
                    <a:pos x="356" y="323"/>
                  </a:cxn>
                  <a:cxn ang="0">
                    <a:pos x="343" y="335"/>
                  </a:cxn>
                  <a:cxn ang="0">
                    <a:pos x="331" y="405"/>
                  </a:cxn>
                  <a:cxn ang="0">
                    <a:pos x="318" y="439"/>
                  </a:cxn>
                  <a:cxn ang="0">
                    <a:pos x="305" y="474"/>
                  </a:cxn>
                  <a:cxn ang="0">
                    <a:pos x="294" y="520"/>
                  </a:cxn>
                  <a:cxn ang="0">
                    <a:pos x="305" y="577"/>
                  </a:cxn>
                  <a:cxn ang="0">
                    <a:pos x="294" y="589"/>
                  </a:cxn>
                  <a:cxn ang="0">
                    <a:pos x="216" y="600"/>
                  </a:cxn>
                  <a:cxn ang="0">
                    <a:pos x="192" y="611"/>
                  </a:cxn>
                  <a:cxn ang="0">
                    <a:pos x="154" y="623"/>
                  </a:cxn>
                  <a:cxn ang="0">
                    <a:pos x="141" y="636"/>
                  </a:cxn>
                  <a:cxn ang="0">
                    <a:pos x="130" y="623"/>
                  </a:cxn>
                  <a:cxn ang="0">
                    <a:pos x="141" y="577"/>
                  </a:cxn>
                  <a:cxn ang="0">
                    <a:pos x="90" y="555"/>
                  </a:cxn>
                  <a:cxn ang="0">
                    <a:pos x="64" y="543"/>
                  </a:cxn>
                  <a:cxn ang="0">
                    <a:pos x="52" y="405"/>
                  </a:cxn>
                  <a:cxn ang="0">
                    <a:pos x="39" y="381"/>
                  </a:cxn>
                  <a:cxn ang="0">
                    <a:pos x="28" y="357"/>
                  </a:cxn>
                  <a:cxn ang="0">
                    <a:pos x="15" y="323"/>
                  </a:cxn>
                  <a:cxn ang="0">
                    <a:pos x="0" y="301"/>
                  </a:cxn>
                  <a:cxn ang="0">
                    <a:pos x="15" y="265"/>
                  </a:cxn>
                  <a:cxn ang="0">
                    <a:pos x="28" y="254"/>
                  </a:cxn>
                  <a:cxn ang="0">
                    <a:pos x="39" y="242"/>
                  </a:cxn>
                  <a:cxn ang="0">
                    <a:pos x="52" y="220"/>
                  </a:cxn>
                  <a:cxn ang="0">
                    <a:pos x="39" y="172"/>
                  </a:cxn>
                  <a:cxn ang="0">
                    <a:pos x="28" y="150"/>
                  </a:cxn>
                  <a:cxn ang="0">
                    <a:pos x="39" y="115"/>
                  </a:cxn>
                  <a:cxn ang="0">
                    <a:pos x="52" y="105"/>
                  </a:cxn>
                  <a:cxn ang="0">
                    <a:pos x="90" y="93"/>
                  </a:cxn>
                  <a:cxn ang="0">
                    <a:pos x="114" y="81"/>
                  </a:cxn>
                  <a:cxn ang="0">
                    <a:pos x="130" y="68"/>
                  </a:cxn>
                  <a:cxn ang="0">
                    <a:pos x="141" y="57"/>
                  </a:cxn>
                  <a:cxn ang="0">
                    <a:pos x="166" y="45"/>
                  </a:cxn>
                  <a:cxn ang="0">
                    <a:pos x="192" y="34"/>
                  </a:cxn>
                  <a:cxn ang="0">
                    <a:pos x="216" y="23"/>
                  </a:cxn>
                  <a:cxn ang="0">
                    <a:pos x="256" y="11"/>
                  </a:cxn>
                </a:cxnLst>
                <a:rect l="T0" t="T1" r="T2" b="T3"/>
                <a:pathLst>
                  <a:path w="522" h="636">
                    <a:moveTo>
                      <a:pt x="256" y="0"/>
                    </a:moveTo>
                    <a:lnTo>
                      <a:pt x="294" y="0"/>
                    </a:lnTo>
                    <a:lnTo>
                      <a:pt x="294" y="23"/>
                    </a:lnTo>
                    <a:lnTo>
                      <a:pt x="343" y="23"/>
                    </a:lnTo>
                    <a:lnTo>
                      <a:pt x="343" y="11"/>
                    </a:lnTo>
                    <a:lnTo>
                      <a:pt x="371" y="11"/>
                    </a:lnTo>
                    <a:lnTo>
                      <a:pt x="371" y="0"/>
                    </a:lnTo>
                    <a:lnTo>
                      <a:pt x="395" y="0"/>
                    </a:lnTo>
                    <a:lnTo>
                      <a:pt x="395" y="11"/>
                    </a:lnTo>
                    <a:lnTo>
                      <a:pt x="445" y="11"/>
                    </a:lnTo>
                    <a:lnTo>
                      <a:pt x="445" y="23"/>
                    </a:lnTo>
                    <a:lnTo>
                      <a:pt x="457" y="23"/>
                    </a:lnTo>
                    <a:lnTo>
                      <a:pt x="457" y="68"/>
                    </a:lnTo>
                    <a:lnTo>
                      <a:pt x="470" y="68"/>
                    </a:lnTo>
                    <a:lnTo>
                      <a:pt x="470" y="93"/>
                    </a:lnTo>
                    <a:lnTo>
                      <a:pt x="482" y="93"/>
                    </a:lnTo>
                    <a:lnTo>
                      <a:pt x="482" y="105"/>
                    </a:lnTo>
                    <a:lnTo>
                      <a:pt x="497" y="105"/>
                    </a:lnTo>
                    <a:lnTo>
                      <a:pt x="497" y="115"/>
                    </a:lnTo>
                    <a:lnTo>
                      <a:pt x="509" y="115"/>
                    </a:lnTo>
                    <a:lnTo>
                      <a:pt x="509" y="150"/>
                    </a:lnTo>
                    <a:lnTo>
                      <a:pt x="522" y="150"/>
                    </a:lnTo>
                    <a:lnTo>
                      <a:pt x="522" y="161"/>
                    </a:lnTo>
                    <a:lnTo>
                      <a:pt x="509" y="161"/>
                    </a:lnTo>
                    <a:lnTo>
                      <a:pt x="509" y="172"/>
                    </a:lnTo>
                    <a:lnTo>
                      <a:pt x="497" y="172"/>
                    </a:lnTo>
                    <a:lnTo>
                      <a:pt x="497" y="186"/>
                    </a:lnTo>
                    <a:lnTo>
                      <a:pt x="482" y="186"/>
                    </a:lnTo>
                    <a:lnTo>
                      <a:pt x="482" y="197"/>
                    </a:lnTo>
                    <a:lnTo>
                      <a:pt x="470" y="197"/>
                    </a:lnTo>
                    <a:lnTo>
                      <a:pt x="470" y="208"/>
                    </a:lnTo>
                    <a:lnTo>
                      <a:pt x="445" y="208"/>
                    </a:lnTo>
                    <a:lnTo>
                      <a:pt x="445" y="220"/>
                    </a:lnTo>
                    <a:lnTo>
                      <a:pt x="420" y="220"/>
                    </a:lnTo>
                    <a:lnTo>
                      <a:pt x="420" y="231"/>
                    </a:lnTo>
                    <a:lnTo>
                      <a:pt x="407" y="231"/>
                    </a:lnTo>
                    <a:lnTo>
                      <a:pt x="407" y="242"/>
                    </a:lnTo>
                    <a:lnTo>
                      <a:pt x="395" y="242"/>
                    </a:lnTo>
                    <a:lnTo>
                      <a:pt x="395" y="276"/>
                    </a:lnTo>
                    <a:lnTo>
                      <a:pt x="382" y="276"/>
                    </a:lnTo>
                    <a:lnTo>
                      <a:pt x="382" y="301"/>
                    </a:lnTo>
                    <a:lnTo>
                      <a:pt x="371" y="301"/>
                    </a:lnTo>
                    <a:lnTo>
                      <a:pt x="371" y="323"/>
                    </a:lnTo>
                    <a:lnTo>
                      <a:pt x="356" y="323"/>
                    </a:lnTo>
                    <a:lnTo>
                      <a:pt x="356" y="335"/>
                    </a:lnTo>
                    <a:lnTo>
                      <a:pt x="343" y="335"/>
                    </a:lnTo>
                    <a:lnTo>
                      <a:pt x="343" y="405"/>
                    </a:lnTo>
                    <a:lnTo>
                      <a:pt x="331" y="405"/>
                    </a:lnTo>
                    <a:lnTo>
                      <a:pt x="331" y="439"/>
                    </a:lnTo>
                    <a:lnTo>
                      <a:pt x="318" y="439"/>
                    </a:lnTo>
                    <a:lnTo>
                      <a:pt x="318" y="474"/>
                    </a:lnTo>
                    <a:lnTo>
                      <a:pt x="305" y="474"/>
                    </a:lnTo>
                    <a:lnTo>
                      <a:pt x="305" y="520"/>
                    </a:lnTo>
                    <a:lnTo>
                      <a:pt x="294" y="520"/>
                    </a:lnTo>
                    <a:lnTo>
                      <a:pt x="294" y="577"/>
                    </a:lnTo>
                    <a:lnTo>
                      <a:pt x="305" y="577"/>
                    </a:lnTo>
                    <a:lnTo>
                      <a:pt x="305" y="589"/>
                    </a:lnTo>
                    <a:lnTo>
                      <a:pt x="294" y="589"/>
                    </a:lnTo>
                    <a:lnTo>
                      <a:pt x="294" y="600"/>
                    </a:lnTo>
                    <a:lnTo>
                      <a:pt x="216" y="600"/>
                    </a:lnTo>
                    <a:lnTo>
                      <a:pt x="216" y="611"/>
                    </a:lnTo>
                    <a:lnTo>
                      <a:pt x="192" y="611"/>
                    </a:lnTo>
                    <a:lnTo>
                      <a:pt x="192" y="623"/>
                    </a:lnTo>
                    <a:lnTo>
                      <a:pt x="154" y="623"/>
                    </a:lnTo>
                    <a:lnTo>
                      <a:pt x="154" y="636"/>
                    </a:lnTo>
                    <a:lnTo>
                      <a:pt x="141" y="636"/>
                    </a:lnTo>
                    <a:lnTo>
                      <a:pt x="141" y="623"/>
                    </a:lnTo>
                    <a:lnTo>
                      <a:pt x="130" y="623"/>
                    </a:lnTo>
                    <a:lnTo>
                      <a:pt x="130" y="577"/>
                    </a:lnTo>
                    <a:lnTo>
                      <a:pt x="141" y="577"/>
                    </a:lnTo>
                    <a:lnTo>
                      <a:pt x="141" y="555"/>
                    </a:lnTo>
                    <a:lnTo>
                      <a:pt x="90" y="555"/>
                    </a:lnTo>
                    <a:lnTo>
                      <a:pt x="90" y="543"/>
                    </a:lnTo>
                    <a:lnTo>
                      <a:pt x="64" y="543"/>
                    </a:lnTo>
                    <a:lnTo>
                      <a:pt x="64" y="405"/>
                    </a:lnTo>
                    <a:lnTo>
                      <a:pt x="52" y="405"/>
                    </a:lnTo>
                    <a:lnTo>
                      <a:pt x="52" y="381"/>
                    </a:lnTo>
                    <a:lnTo>
                      <a:pt x="39" y="381"/>
                    </a:lnTo>
                    <a:lnTo>
                      <a:pt x="39" y="357"/>
                    </a:lnTo>
                    <a:lnTo>
                      <a:pt x="28" y="357"/>
                    </a:lnTo>
                    <a:lnTo>
                      <a:pt x="28" y="323"/>
                    </a:lnTo>
                    <a:lnTo>
                      <a:pt x="15" y="323"/>
                    </a:lnTo>
                    <a:lnTo>
                      <a:pt x="15" y="301"/>
                    </a:lnTo>
                    <a:lnTo>
                      <a:pt x="0" y="301"/>
                    </a:lnTo>
                    <a:lnTo>
                      <a:pt x="0" y="265"/>
                    </a:lnTo>
                    <a:lnTo>
                      <a:pt x="15" y="265"/>
                    </a:lnTo>
                    <a:lnTo>
                      <a:pt x="15" y="254"/>
                    </a:lnTo>
                    <a:lnTo>
                      <a:pt x="28" y="254"/>
                    </a:lnTo>
                    <a:lnTo>
                      <a:pt x="28" y="242"/>
                    </a:lnTo>
                    <a:lnTo>
                      <a:pt x="39" y="242"/>
                    </a:lnTo>
                    <a:lnTo>
                      <a:pt x="39" y="220"/>
                    </a:lnTo>
                    <a:lnTo>
                      <a:pt x="52" y="220"/>
                    </a:lnTo>
                    <a:lnTo>
                      <a:pt x="52" y="172"/>
                    </a:lnTo>
                    <a:lnTo>
                      <a:pt x="39" y="172"/>
                    </a:lnTo>
                    <a:lnTo>
                      <a:pt x="39" y="150"/>
                    </a:lnTo>
                    <a:lnTo>
                      <a:pt x="28" y="150"/>
                    </a:lnTo>
                    <a:lnTo>
                      <a:pt x="28" y="115"/>
                    </a:lnTo>
                    <a:lnTo>
                      <a:pt x="39" y="115"/>
                    </a:lnTo>
                    <a:lnTo>
                      <a:pt x="39" y="105"/>
                    </a:lnTo>
                    <a:lnTo>
                      <a:pt x="52" y="105"/>
                    </a:lnTo>
                    <a:lnTo>
                      <a:pt x="52" y="93"/>
                    </a:lnTo>
                    <a:lnTo>
                      <a:pt x="90" y="93"/>
                    </a:lnTo>
                    <a:lnTo>
                      <a:pt x="90" y="81"/>
                    </a:lnTo>
                    <a:lnTo>
                      <a:pt x="114" y="81"/>
                    </a:lnTo>
                    <a:lnTo>
                      <a:pt x="114" y="68"/>
                    </a:lnTo>
                    <a:lnTo>
                      <a:pt x="130" y="68"/>
                    </a:lnTo>
                    <a:lnTo>
                      <a:pt x="130" y="57"/>
                    </a:lnTo>
                    <a:lnTo>
                      <a:pt x="141" y="57"/>
                    </a:lnTo>
                    <a:lnTo>
                      <a:pt x="141" y="45"/>
                    </a:lnTo>
                    <a:lnTo>
                      <a:pt x="166" y="45"/>
                    </a:lnTo>
                    <a:lnTo>
                      <a:pt x="166" y="34"/>
                    </a:lnTo>
                    <a:lnTo>
                      <a:pt x="192" y="34"/>
                    </a:lnTo>
                    <a:lnTo>
                      <a:pt x="192" y="23"/>
                    </a:lnTo>
                    <a:lnTo>
                      <a:pt x="216" y="23"/>
                    </a:lnTo>
                    <a:lnTo>
                      <a:pt x="216" y="11"/>
                    </a:lnTo>
                    <a:lnTo>
                      <a:pt x="256" y="11"/>
                    </a:lnTo>
                    <a:lnTo>
                      <a:pt x="256"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17" name="Group 136"/>
            <p:cNvGrpSpPr>
              <a:grpSpLocks/>
            </p:cNvGrpSpPr>
            <p:nvPr/>
          </p:nvGrpSpPr>
          <p:grpSpPr bwMode="auto">
            <a:xfrm>
              <a:off x="3445" y="2800"/>
              <a:ext cx="597" cy="625"/>
              <a:chOff x="0" y="0"/>
              <a:chExt cx="597" cy="625"/>
            </a:xfrm>
          </p:grpSpPr>
          <p:sp>
            <p:nvSpPr>
              <p:cNvPr id="28809" name="Freeform 137"/>
              <p:cNvSpPr>
                <a:spLocks/>
              </p:cNvSpPr>
              <p:nvPr/>
            </p:nvSpPr>
            <p:spPr bwMode="auto">
              <a:xfrm>
                <a:off x="0" y="0"/>
                <a:ext cx="597" cy="625"/>
              </a:xfrm>
              <a:custGeom>
                <a:avLst/>
                <a:gdLst>
                  <a:gd name="T0" fmla="*/ 0 w 597"/>
                  <a:gd name="T1" fmla="*/ 0 h 625"/>
                  <a:gd name="T2" fmla="*/ 597 w 597"/>
                  <a:gd name="T3" fmla="*/ 625 h 625"/>
                </a:gdLst>
                <a:ahLst/>
                <a:cxnLst>
                  <a:cxn ang="0">
                    <a:pos x="267" y="11"/>
                  </a:cxn>
                  <a:cxn ang="0">
                    <a:pos x="344" y="22"/>
                  </a:cxn>
                  <a:cxn ang="0">
                    <a:pos x="429" y="73"/>
                  </a:cxn>
                  <a:cxn ang="0">
                    <a:pos x="508" y="22"/>
                  </a:cxn>
                  <a:cxn ang="0">
                    <a:pos x="521" y="70"/>
                  </a:cxn>
                  <a:cxn ang="0">
                    <a:pos x="547" y="81"/>
                  </a:cxn>
                  <a:cxn ang="0">
                    <a:pos x="560" y="116"/>
                  </a:cxn>
                  <a:cxn ang="0">
                    <a:pos x="585" y="139"/>
                  </a:cxn>
                  <a:cxn ang="0">
                    <a:pos x="574" y="209"/>
                  </a:cxn>
                  <a:cxn ang="0">
                    <a:pos x="547" y="220"/>
                  </a:cxn>
                  <a:cxn ang="0">
                    <a:pos x="533" y="267"/>
                  </a:cxn>
                  <a:cxn ang="0">
                    <a:pos x="559" y="292"/>
                  </a:cxn>
                  <a:cxn ang="0">
                    <a:pos x="574" y="347"/>
                  </a:cxn>
                  <a:cxn ang="0">
                    <a:pos x="597" y="373"/>
                  </a:cxn>
                  <a:cxn ang="0">
                    <a:pos x="585" y="509"/>
                  </a:cxn>
                  <a:cxn ang="0">
                    <a:pos x="495" y="522"/>
                  </a:cxn>
                  <a:cxn ang="0">
                    <a:pos x="484" y="556"/>
                  </a:cxn>
                  <a:cxn ang="0">
                    <a:pos x="457" y="556"/>
                  </a:cxn>
                  <a:cxn ang="0">
                    <a:pos x="418" y="578"/>
                  </a:cxn>
                  <a:cxn ang="0">
                    <a:pos x="393" y="590"/>
                  </a:cxn>
                  <a:cxn ang="0">
                    <a:pos x="372" y="608"/>
                  </a:cxn>
                  <a:cxn ang="0">
                    <a:pos x="332" y="603"/>
                  </a:cxn>
                  <a:cxn ang="0">
                    <a:pos x="320" y="578"/>
                  </a:cxn>
                  <a:cxn ang="0">
                    <a:pos x="281" y="556"/>
                  </a:cxn>
                  <a:cxn ang="0">
                    <a:pos x="306" y="522"/>
                  </a:cxn>
                  <a:cxn ang="0">
                    <a:pos x="291" y="452"/>
                  </a:cxn>
                  <a:cxn ang="0">
                    <a:pos x="254" y="440"/>
                  </a:cxn>
                  <a:cxn ang="0">
                    <a:pos x="242" y="440"/>
                  </a:cxn>
                  <a:cxn ang="0">
                    <a:pos x="205" y="452"/>
                  </a:cxn>
                  <a:cxn ang="0">
                    <a:pos x="142" y="464"/>
                  </a:cxn>
                  <a:cxn ang="0">
                    <a:pos x="116" y="487"/>
                  </a:cxn>
                  <a:cxn ang="0">
                    <a:pos x="90" y="463"/>
                  </a:cxn>
                  <a:cxn ang="0">
                    <a:pos x="63" y="397"/>
                  </a:cxn>
                  <a:cxn ang="0">
                    <a:pos x="43" y="355"/>
                  </a:cxn>
                  <a:cxn ang="0">
                    <a:pos x="27" y="337"/>
                  </a:cxn>
                  <a:cxn ang="0">
                    <a:pos x="50" y="324"/>
                  </a:cxn>
                  <a:cxn ang="0">
                    <a:pos x="62" y="255"/>
                  </a:cxn>
                  <a:cxn ang="0">
                    <a:pos x="28" y="241"/>
                  </a:cxn>
                  <a:cxn ang="0">
                    <a:pos x="14" y="179"/>
                  </a:cxn>
                  <a:cxn ang="0">
                    <a:pos x="62" y="128"/>
                  </a:cxn>
                  <a:cxn ang="0">
                    <a:pos x="50" y="81"/>
                  </a:cxn>
                  <a:cxn ang="0">
                    <a:pos x="78" y="70"/>
                  </a:cxn>
                  <a:cxn ang="0">
                    <a:pos x="90" y="47"/>
                  </a:cxn>
                  <a:cxn ang="0">
                    <a:pos x="177" y="35"/>
                  </a:cxn>
                  <a:cxn ang="0">
                    <a:pos x="191" y="11"/>
                  </a:cxn>
                </a:cxnLst>
                <a:rect l="T0" t="T1" r="T2" b="T3"/>
                <a:pathLst>
                  <a:path w="597" h="625">
                    <a:moveTo>
                      <a:pt x="205" y="0"/>
                    </a:moveTo>
                    <a:lnTo>
                      <a:pt x="267" y="0"/>
                    </a:lnTo>
                    <a:lnTo>
                      <a:pt x="267" y="11"/>
                    </a:lnTo>
                    <a:lnTo>
                      <a:pt x="306" y="11"/>
                    </a:lnTo>
                    <a:lnTo>
                      <a:pt x="306" y="22"/>
                    </a:lnTo>
                    <a:lnTo>
                      <a:pt x="344" y="22"/>
                    </a:lnTo>
                    <a:lnTo>
                      <a:pt x="344" y="35"/>
                    </a:lnTo>
                    <a:lnTo>
                      <a:pt x="423" y="34"/>
                    </a:lnTo>
                    <a:lnTo>
                      <a:pt x="429" y="73"/>
                    </a:lnTo>
                    <a:lnTo>
                      <a:pt x="467" y="44"/>
                    </a:lnTo>
                    <a:lnTo>
                      <a:pt x="470" y="22"/>
                    </a:lnTo>
                    <a:lnTo>
                      <a:pt x="508" y="22"/>
                    </a:lnTo>
                    <a:lnTo>
                      <a:pt x="508" y="47"/>
                    </a:lnTo>
                    <a:lnTo>
                      <a:pt x="521" y="47"/>
                    </a:lnTo>
                    <a:lnTo>
                      <a:pt x="521" y="70"/>
                    </a:lnTo>
                    <a:lnTo>
                      <a:pt x="533" y="70"/>
                    </a:lnTo>
                    <a:lnTo>
                      <a:pt x="533" y="81"/>
                    </a:lnTo>
                    <a:lnTo>
                      <a:pt x="547" y="81"/>
                    </a:lnTo>
                    <a:lnTo>
                      <a:pt x="547" y="94"/>
                    </a:lnTo>
                    <a:lnTo>
                      <a:pt x="560" y="94"/>
                    </a:lnTo>
                    <a:lnTo>
                      <a:pt x="560" y="116"/>
                    </a:lnTo>
                    <a:lnTo>
                      <a:pt x="574" y="116"/>
                    </a:lnTo>
                    <a:lnTo>
                      <a:pt x="574" y="139"/>
                    </a:lnTo>
                    <a:lnTo>
                      <a:pt x="585" y="139"/>
                    </a:lnTo>
                    <a:lnTo>
                      <a:pt x="585" y="186"/>
                    </a:lnTo>
                    <a:lnTo>
                      <a:pt x="574" y="186"/>
                    </a:lnTo>
                    <a:lnTo>
                      <a:pt x="574" y="209"/>
                    </a:lnTo>
                    <a:lnTo>
                      <a:pt x="560" y="209"/>
                    </a:lnTo>
                    <a:lnTo>
                      <a:pt x="560" y="220"/>
                    </a:lnTo>
                    <a:lnTo>
                      <a:pt x="547" y="220"/>
                    </a:lnTo>
                    <a:lnTo>
                      <a:pt x="547" y="231"/>
                    </a:lnTo>
                    <a:lnTo>
                      <a:pt x="533" y="231"/>
                    </a:lnTo>
                    <a:lnTo>
                      <a:pt x="533" y="267"/>
                    </a:lnTo>
                    <a:lnTo>
                      <a:pt x="547" y="267"/>
                    </a:lnTo>
                    <a:lnTo>
                      <a:pt x="547" y="290"/>
                    </a:lnTo>
                    <a:lnTo>
                      <a:pt x="559" y="292"/>
                    </a:lnTo>
                    <a:lnTo>
                      <a:pt x="560" y="324"/>
                    </a:lnTo>
                    <a:lnTo>
                      <a:pt x="574" y="324"/>
                    </a:lnTo>
                    <a:lnTo>
                      <a:pt x="574" y="347"/>
                    </a:lnTo>
                    <a:lnTo>
                      <a:pt x="585" y="347"/>
                    </a:lnTo>
                    <a:lnTo>
                      <a:pt x="585" y="373"/>
                    </a:lnTo>
                    <a:lnTo>
                      <a:pt x="597" y="373"/>
                    </a:lnTo>
                    <a:lnTo>
                      <a:pt x="597" y="499"/>
                    </a:lnTo>
                    <a:lnTo>
                      <a:pt x="585" y="499"/>
                    </a:lnTo>
                    <a:lnTo>
                      <a:pt x="585" y="509"/>
                    </a:lnTo>
                    <a:lnTo>
                      <a:pt x="508" y="509"/>
                    </a:lnTo>
                    <a:lnTo>
                      <a:pt x="508" y="522"/>
                    </a:lnTo>
                    <a:lnTo>
                      <a:pt x="495" y="522"/>
                    </a:lnTo>
                    <a:lnTo>
                      <a:pt x="495" y="534"/>
                    </a:lnTo>
                    <a:lnTo>
                      <a:pt x="495" y="557"/>
                    </a:lnTo>
                    <a:lnTo>
                      <a:pt x="484" y="556"/>
                    </a:lnTo>
                    <a:lnTo>
                      <a:pt x="484" y="571"/>
                    </a:lnTo>
                    <a:lnTo>
                      <a:pt x="462" y="568"/>
                    </a:lnTo>
                    <a:lnTo>
                      <a:pt x="457" y="556"/>
                    </a:lnTo>
                    <a:lnTo>
                      <a:pt x="418" y="556"/>
                    </a:lnTo>
                    <a:lnTo>
                      <a:pt x="418" y="567"/>
                    </a:lnTo>
                    <a:lnTo>
                      <a:pt x="418" y="578"/>
                    </a:lnTo>
                    <a:lnTo>
                      <a:pt x="406" y="578"/>
                    </a:lnTo>
                    <a:lnTo>
                      <a:pt x="404" y="588"/>
                    </a:lnTo>
                    <a:lnTo>
                      <a:pt x="393" y="590"/>
                    </a:lnTo>
                    <a:lnTo>
                      <a:pt x="392" y="622"/>
                    </a:lnTo>
                    <a:lnTo>
                      <a:pt x="373" y="625"/>
                    </a:lnTo>
                    <a:lnTo>
                      <a:pt x="372" y="608"/>
                    </a:lnTo>
                    <a:lnTo>
                      <a:pt x="363" y="610"/>
                    </a:lnTo>
                    <a:lnTo>
                      <a:pt x="360" y="600"/>
                    </a:lnTo>
                    <a:lnTo>
                      <a:pt x="332" y="603"/>
                    </a:lnTo>
                    <a:lnTo>
                      <a:pt x="332" y="590"/>
                    </a:lnTo>
                    <a:lnTo>
                      <a:pt x="320" y="590"/>
                    </a:lnTo>
                    <a:lnTo>
                      <a:pt x="320" y="578"/>
                    </a:lnTo>
                    <a:lnTo>
                      <a:pt x="303" y="572"/>
                    </a:lnTo>
                    <a:lnTo>
                      <a:pt x="277" y="576"/>
                    </a:lnTo>
                    <a:lnTo>
                      <a:pt x="281" y="556"/>
                    </a:lnTo>
                    <a:lnTo>
                      <a:pt x="291" y="556"/>
                    </a:lnTo>
                    <a:lnTo>
                      <a:pt x="291" y="522"/>
                    </a:lnTo>
                    <a:lnTo>
                      <a:pt x="306" y="522"/>
                    </a:lnTo>
                    <a:lnTo>
                      <a:pt x="306" y="475"/>
                    </a:lnTo>
                    <a:lnTo>
                      <a:pt x="291" y="475"/>
                    </a:lnTo>
                    <a:lnTo>
                      <a:pt x="291" y="452"/>
                    </a:lnTo>
                    <a:lnTo>
                      <a:pt x="280" y="452"/>
                    </a:lnTo>
                    <a:lnTo>
                      <a:pt x="280" y="440"/>
                    </a:lnTo>
                    <a:lnTo>
                      <a:pt x="254" y="440"/>
                    </a:lnTo>
                    <a:lnTo>
                      <a:pt x="254" y="429"/>
                    </a:lnTo>
                    <a:lnTo>
                      <a:pt x="242" y="429"/>
                    </a:lnTo>
                    <a:lnTo>
                      <a:pt x="242" y="440"/>
                    </a:lnTo>
                    <a:lnTo>
                      <a:pt x="220" y="436"/>
                    </a:lnTo>
                    <a:lnTo>
                      <a:pt x="218" y="447"/>
                    </a:lnTo>
                    <a:lnTo>
                      <a:pt x="205" y="452"/>
                    </a:lnTo>
                    <a:lnTo>
                      <a:pt x="197" y="460"/>
                    </a:lnTo>
                    <a:lnTo>
                      <a:pt x="152" y="463"/>
                    </a:lnTo>
                    <a:lnTo>
                      <a:pt x="142" y="464"/>
                    </a:lnTo>
                    <a:lnTo>
                      <a:pt x="142" y="473"/>
                    </a:lnTo>
                    <a:lnTo>
                      <a:pt x="114" y="473"/>
                    </a:lnTo>
                    <a:lnTo>
                      <a:pt x="116" y="487"/>
                    </a:lnTo>
                    <a:lnTo>
                      <a:pt x="84" y="487"/>
                    </a:lnTo>
                    <a:lnTo>
                      <a:pt x="79" y="473"/>
                    </a:lnTo>
                    <a:lnTo>
                      <a:pt x="90" y="463"/>
                    </a:lnTo>
                    <a:lnTo>
                      <a:pt x="78" y="463"/>
                    </a:lnTo>
                    <a:lnTo>
                      <a:pt x="63" y="450"/>
                    </a:lnTo>
                    <a:lnTo>
                      <a:pt x="63" y="397"/>
                    </a:lnTo>
                    <a:lnTo>
                      <a:pt x="69" y="366"/>
                    </a:lnTo>
                    <a:lnTo>
                      <a:pt x="62" y="355"/>
                    </a:lnTo>
                    <a:lnTo>
                      <a:pt x="43" y="355"/>
                    </a:lnTo>
                    <a:lnTo>
                      <a:pt x="40" y="349"/>
                    </a:lnTo>
                    <a:lnTo>
                      <a:pt x="28" y="346"/>
                    </a:lnTo>
                    <a:lnTo>
                      <a:pt x="27" y="337"/>
                    </a:lnTo>
                    <a:lnTo>
                      <a:pt x="37" y="334"/>
                    </a:lnTo>
                    <a:lnTo>
                      <a:pt x="37" y="326"/>
                    </a:lnTo>
                    <a:lnTo>
                      <a:pt x="50" y="324"/>
                    </a:lnTo>
                    <a:lnTo>
                      <a:pt x="50" y="301"/>
                    </a:lnTo>
                    <a:lnTo>
                      <a:pt x="62" y="301"/>
                    </a:lnTo>
                    <a:lnTo>
                      <a:pt x="62" y="255"/>
                    </a:lnTo>
                    <a:lnTo>
                      <a:pt x="50" y="255"/>
                    </a:lnTo>
                    <a:lnTo>
                      <a:pt x="50" y="244"/>
                    </a:lnTo>
                    <a:lnTo>
                      <a:pt x="28" y="241"/>
                    </a:lnTo>
                    <a:lnTo>
                      <a:pt x="26" y="230"/>
                    </a:lnTo>
                    <a:lnTo>
                      <a:pt x="0" y="215"/>
                    </a:lnTo>
                    <a:lnTo>
                      <a:pt x="14" y="179"/>
                    </a:lnTo>
                    <a:lnTo>
                      <a:pt x="36" y="170"/>
                    </a:lnTo>
                    <a:lnTo>
                      <a:pt x="50" y="161"/>
                    </a:lnTo>
                    <a:lnTo>
                      <a:pt x="62" y="128"/>
                    </a:lnTo>
                    <a:lnTo>
                      <a:pt x="38" y="94"/>
                    </a:lnTo>
                    <a:lnTo>
                      <a:pt x="50" y="94"/>
                    </a:lnTo>
                    <a:lnTo>
                      <a:pt x="50" y="81"/>
                    </a:lnTo>
                    <a:lnTo>
                      <a:pt x="62" y="81"/>
                    </a:lnTo>
                    <a:lnTo>
                      <a:pt x="62" y="70"/>
                    </a:lnTo>
                    <a:lnTo>
                      <a:pt x="78" y="70"/>
                    </a:lnTo>
                    <a:lnTo>
                      <a:pt x="78" y="59"/>
                    </a:lnTo>
                    <a:lnTo>
                      <a:pt x="90" y="59"/>
                    </a:lnTo>
                    <a:lnTo>
                      <a:pt x="90" y="47"/>
                    </a:lnTo>
                    <a:lnTo>
                      <a:pt x="165" y="47"/>
                    </a:lnTo>
                    <a:lnTo>
                      <a:pt x="165" y="35"/>
                    </a:lnTo>
                    <a:lnTo>
                      <a:pt x="177" y="35"/>
                    </a:lnTo>
                    <a:lnTo>
                      <a:pt x="177" y="22"/>
                    </a:lnTo>
                    <a:lnTo>
                      <a:pt x="191" y="22"/>
                    </a:lnTo>
                    <a:lnTo>
                      <a:pt x="191" y="11"/>
                    </a:lnTo>
                    <a:lnTo>
                      <a:pt x="205" y="11"/>
                    </a:lnTo>
                    <a:lnTo>
                      <a:pt x="205"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810" name="Freeform 138"/>
              <p:cNvSpPr>
                <a:spLocks/>
              </p:cNvSpPr>
              <p:nvPr/>
            </p:nvSpPr>
            <p:spPr bwMode="auto">
              <a:xfrm>
                <a:off x="0" y="0"/>
                <a:ext cx="597" cy="625"/>
              </a:xfrm>
              <a:custGeom>
                <a:avLst/>
                <a:gdLst>
                  <a:gd name="T0" fmla="*/ 0 w 597"/>
                  <a:gd name="T1" fmla="*/ 0 h 625"/>
                  <a:gd name="T2" fmla="*/ 597 w 597"/>
                  <a:gd name="T3" fmla="*/ 625 h 625"/>
                </a:gdLst>
                <a:ahLst/>
                <a:cxnLst>
                  <a:cxn ang="0">
                    <a:pos x="267" y="11"/>
                  </a:cxn>
                  <a:cxn ang="0">
                    <a:pos x="344" y="22"/>
                  </a:cxn>
                  <a:cxn ang="0">
                    <a:pos x="429" y="73"/>
                  </a:cxn>
                  <a:cxn ang="0">
                    <a:pos x="508" y="22"/>
                  </a:cxn>
                  <a:cxn ang="0">
                    <a:pos x="521" y="70"/>
                  </a:cxn>
                  <a:cxn ang="0">
                    <a:pos x="547" y="81"/>
                  </a:cxn>
                  <a:cxn ang="0">
                    <a:pos x="560" y="116"/>
                  </a:cxn>
                  <a:cxn ang="0">
                    <a:pos x="585" y="139"/>
                  </a:cxn>
                  <a:cxn ang="0">
                    <a:pos x="574" y="209"/>
                  </a:cxn>
                  <a:cxn ang="0">
                    <a:pos x="547" y="220"/>
                  </a:cxn>
                  <a:cxn ang="0">
                    <a:pos x="533" y="267"/>
                  </a:cxn>
                  <a:cxn ang="0">
                    <a:pos x="559" y="292"/>
                  </a:cxn>
                  <a:cxn ang="0">
                    <a:pos x="574" y="347"/>
                  </a:cxn>
                  <a:cxn ang="0">
                    <a:pos x="597" y="373"/>
                  </a:cxn>
                  <a:cxn ang="0">
                    <a:pos x="585" y="509"/>
                  </a:cxn>
                  <a:cxn ang="0">
                    <a:pos x="495" y="522"/>
                  </a:cxn>
                  <a:cxn ang="0">
                    <a:pos x="484" y="556"/>
                  </a:cxn>
                  <a:cxn ang="0">
                    <a:pos x="457" y="556"/>
                  </a:cxn>
                  <a:cxn ang="0">
                    <a:pos x="418" y="578"/>
                  </a:cxn>
                  <a:cxn ang="0">
                    <a:pos x="393" y="590"/>
                  </a:cxn>
                  <a:cxn ang="0">
                    <a:pos x="372" y="608"/>
                  </a:cxn>
                  <a:cxn ang="0">
                    <a:pos x="332" y="603"/>
                  </a:cxn>
                  <a:cxn ang="0">
                    <a:pos x="320" y="578"/>
                  </a:cxn>
                  <a:cxn ang="0">
                    <a:pos x="281" y="556"/>
                  </a:cxn>
                  <a:cxn ang="0">
                    <a:pos x="306" y="522"/>
                  </a:cxn>
                  <a:cxn ang="0">
                    <a:pos x="291" y="452"/>
                  </a:cxn>
                  <a:cxn ang="0">
                    <a:pos x="254" y="440"/>
                  </a:cxn>
                  <a:cxn ang="0">
                    <a:pos x="242" y="440"/>
                  </a:cxn>
                  <a:cxn ang="0">
                    <a:pos x="205" y="452"/>
                  </a:cxn>
                  <a:cxn ang="0">
                    <a:pos x="142" y="464"/>
                  </a:cxn>
                  <a:cxn ang="0">
                    <a:pos x="116" y="487"/>
                  </a:cxn>
                  <a:cxn ang="0">
                    <a:pos x="90" y="463"/>
                  </a:cxn>
                  <a:cxn ang="0">
                    <a:pos x="63" y="397"/>
                  </a:cxn>
                  <a:cxn ang="0">
                    <a:pos x="43" y="355"/>
                  </a:cxn>
                  <a:cxn ang="0">
                    <a:pos x="27" y="337"/>
                  </a:cxn>
                  <a:cxn ang="0">
                    <a:pos x="50" y="324"/>
                  </a:cxn>
                  <a:cxn ang="0">
                    <a:pos x="62" y="255"/>
                  </a:cxn>
                  <a:cxn ang="0">
                    <a:pos x="28" y="241"/>
                  </a:cxn>
                  <a:cxn ang="0">
                    <a:pos x="14" y="179"/>
                  </a:cxn>
                  <a:cxn ang="0">
                    <a:pos x="62" y="128"/>
                  </a:cxn>
                  <a:cxn ang="0">
                    <a:pos x="50" y="81"/>
                  </a:cxn>
                  <a:cxn ang="0">
                    <a:pos x="78" y="70"/>
                  </a:cxn>
                  <a:cxn ang="0">
                    <a:pos x="90" y="47"/>
                  </a:cxn>
                  <a:cxn ang="0">
                    <a:pos x="177" y="35"/>
                  </a:cxn>
                  <a:cxn ang="0">
                    <a:pos x="191" y="11"/>
                  </a:cxn>
                </a:cxnLst>
                <a:rect l="T0" t="T1" r="T2" b="T3"/>
                <a:pathLst>
                  <a:path w="597" h="625">
                    <a:moveTo>
                      <a:pt x="205" y="0"/>
                    </a:moveTo>
                    <a:lnTo>
                      <a:pt x="267" y="0"/>
                    </a:lnTo>
                    <a:lnTo>
                      <a:pt x="267" y="11"/>
                    </a:lnTo>
                    <a:lnTo>
                      <a:pt x="306" y="11"/>
                    </a:lnTo>
                    <a:lnTo>
                      <a:pt x="306" y="22"/>
                    </a:lnTo>
                    <a:lnTo>
                      <a:pt x="344" y="22"/>
                    </a:lnTo>
                    <a:lnTo>
                      <a:pt x="344" y="35"/>
                    </a:lnTo>
                    <a:lnTo>
                      <a:pt x="423" y="34"/>
                    </a:lnTo>
                    <a:lnTo>
                      <a:pt x="429" y="73"/>
                    </a:lnTo>
                    <a:lnTo>
                      <a:pt x="467" y="44"/>
                    </a:lnTo>
                    <a:lnTo>
                      <a:pt x="470" y="22"/>
                    </a:lnTo>
                    <a:lnTo>
                      <a:pt x="508" y="22"/>
                    </a:lnTo>
                    <a:lnTo>
                      <a:pt x="508" y="47"/>
                    </a:lnTo>
                    <a:lnTo>
                      <a:pt x="521" y="47"/>
                    </a:lnTo>
                    <a:lnTo>
                      <a:pt x="521" y="70"/>
                    </a:lnTo>
                    <a:lnTo>
                      <a:pt x="533" y="70"/>
                    </a:lnTo>
                    <a:lnTo>
                      <a:pt x="533" y="81"/>
                    </a:lnTo>
                    <a:lnTo>
                      <a:pt x="547" y="81"/>
                    </a:lnTo>
                    <a:lnTo>
                      <a:pt x="547" y="94"/>
                    </a:lnTo>
                    <a:lnTo>
                      <a:pt x="560" y="94"/>
                    </a:lnTo>
                    <a:lnTo>
                      <a:pt x="560" y="116"/>
                    </a:lnTo>
                    <a:lnTo>
                      <a:pt x="574" y="116"/>
                    </a:lnTo>
                    <a:lnTo>
                      <a:pt x="574" y="139"/>
                    </a:lnTo>
                    <a:lnTo>
                      <a:pt x="585" y="139"/>
                    </a:lnTo>
                    <a:lnTo>
                      <a:pt x="585" y="186"/>
                    </a:lnTo>
                    <a:lnTo>
                      <a:pt x="574" y="186"/>
                    </a:lnTo>
                    <a:lnTo>
                      <a:pt x="574" y="209"/>
                    </a:lnTo>
                    <a:lnTo>
                      <a:pt x="560" y="209"/>
                    </a:lnTo>
                    <a:lnTo>
                      <a:pt x="560" y="220"/>
                    </a:lnTo>
                    <a:lnTo>
                      <a:pt x="547" y="220"/>
                    </a:lnTo>
                    <a:lnTo>
                      <a:pt x="547" y="231"/>
                    </a:lnTo>
                    <a:lnTo>
                      <a:pt x="533" y="231"/>
                    </a:lnTo>
                    <a:lnTo>
                      <a:pt x="533" y="267"/>
                    </a:lnTo>
                    <a:lnTo>
                      <a:pt x="547" y="267"/>
                    </a:lnTo>
                    <a:lnTo>
                      <a:pt x="547" y="290"/>
                    </a:lnTo>
                    <a:lnTo>
                      <a:pt x="559" y="292"/>
                    </a:lnTo>
                    <a:lnTo>
                      <a:pt x="560" y="324"/>
                    </a:lnTo>
                    <a:lnTo>
                      <a:pt x="574" y="324"/>
                    </a:lnTo>
                    <a:lnTo>
                      <a:pt x="574" y="347"/>
                    </a:lnTo>
                    <a:lnTo>
                      <a:pt x="585" y="347"/>
                    </a:lnTo>
                    <a:lnTo>
                      <a:pt x="585" y="373"/>
                    </a:lnTo>
                    <a:lnTo>
                      <a:pt x="597" y="373"/>
                    </a:lnTo>
                    <a:lnTo>
                      <a:pt x="597" y="499"/>
                    </a:lnTo>
                    <a:lnTo>
                      <a:pt x="585" y="499"/>
                    </a:lnTo>
                    <a:lnTo>
                      <a:pt x="585" y="509"/>
                    </a:lnTo>
                    <a:lnTo>
                      <a:pt x="508" y="509"/>
                    </a:lnTo>
                    <a:lnTo>
                      <a:pt x="508" y="522"/>
                    </a:lnTo>
                    <a:lnTo>
                      <a:pt x="495" y="522"/>
                    </a:lnTo>
                    <a:lnTo>
                      <a:pt x="495" y="534"/>
                    </a:lnTo>
                    <a:lnTo>
                      <a:pt x="495" y="557"/>
                    </a:lnTo>
                    <a:lnTo>
                      <a:pt x="484" y="556"/>
                    </a:lnTo>
                    <a:lnTo>
                      <a:pt x="484" y="571"/>
                    </a:lnTo>
                    <a:lnTo>
                      <a:pt x="462" y="568"/>
                    </a:lnTo>
                    <a:lnTo>
                      <a:pt x="457" y="556"/>
                    </a:lnTo>
                    <a:lnTo>
                      <a:pt x="418" y="556"/>
                    </a:lnTo>
                    <a:lnTo>
                      <a:pt x="418" y="567"/>
                    </a:lnTo>
                    <a:lnTo>
                      <a:pt x="418" y="578"/>
                    </a:lnTo>
                    <a:lnTo>
                      <a:pt x="406" y="578"/>
                    </a:lnTo>
                    <a:lnTo>
                      <a:pt x="404" y="588"/>
                    </a:lnTo>
                    <a:lnTo>
                      <a:pt x="393" y="590"/>
                    </a:lnTo>
                    <a:lnTo>
                      <a:pt x="392" y="622"/>
                    </a:lnTo>
                    <a:lnTo>
                      <a:pt x="373" y="625"/>
                    </a:lnTo>
                    <a:lnTo>
                      <a:pt x="372" y="608"/>
                    </a:lnTo>
                    <a:lnTo>
                      <a:pt x="363" y="610"/>
                    </a:lnTo>
                    <a:lnTo>
                      <a:pt x="360" y="600"/>
                    </a:lnTo>
                    <a:lnTo>
                      <a:pt x="332" y="603"/>
                    </a:lnTo>
                    <a:lnTo>
                      <a:pt x="332" y="590"/>
                    </a:lnTo>
                    <a:lnTo>
                      <a:pt x="320" y="590"/>
                    </a:lnTo>
                    <a:lnTo>
                      <a:pt x="320" y="578"/>
                    </a:lnTo>
                    <a:lnTo>
                      <a:pt x="303" y="572"/>
                    </a:lnTo>
                    <a:lnTo>
                      <a:pt x="277" y="576"/>
                    </a:lnTo>
                    <a:lnTo>
                      <a:pt x="281" y="556"/>
                    </a:lnTo>
                    <a:lnTo>
                      <a:pt x="291" y="556"/>
                    </a:lnTo>
                    <a:lnTo>
                      <a:pt x="291" y="522"/>
                    </a:lnTo>
                    <a:lnTo>
                      <a:pt x="306" y="522"/>
                    </a:lnTo>
                    <a:lnTo>
                      <a:pt x="306" y="475"/>
                    </a:lnTo>
                    <a:lnTo>
                      <a:pt x="291" y="475"/>
                    </a:lnTo>
                    <a:lnTo>
                      <a:pt x="291" y="452"/>
                    </a:lnTo>
                    <a:lnTo>
                      <a:pt x="280" y="452"/>
                    </a:lnTo>
                    <a:lnTo>
                      <a:pt x="280" y="440"/>
                    </a:lnTo>
                    <a:lnTo>
                      <a:pt x="254" y="440"/>
                    </a:lnTo>
                    <a:lnTo>
                      <a:pt x="254" y="429"/>
                    </a:lnTo>
                    <a:lnTo>
                      <a:pt x="242" y="429"/>
                    </a:lnTo>
                    <a:lnTo>
                      <a:pt x="242" y="440"/>
                    </a:lnTo>
                    <a:lnTo>
                      <a:pt x="220" y="436"/>
                    </a:lnTo>
                    <a:lnTo>
                      <a:pt x="218" y="447"/>
                    </a:lnTo>
                    <a:lnTo>
                      <a:pt x="205" y="452"/>
                    </a:lnTo>
                    <a:lnTo>
                      <a:pt x="197" y="460"/>
                    </a:lnTo>
                    <a:lnTo>
                      <a:pt x="152" y="463"/>
                    </a:lnTo>
                    <a:lnTo>
                      <a:pt x="142" y="464"/>
                    </a:lnTo>
                    <a:lnTo>
                      <a:pt x="142" y="473"/>
                    </a:lnTo>
                    <a:lnTo>
                      <a:pt x="114" y="473"/>
                    </a:lnTo>
                    <a:lnTo>
                      <a:pt x="116" y="487"/>
                    </a:lnTo>
                    <a:lnTo>
                      <a:pt x="84" y="487"/>
                    </a:lnTo>
                    <a:lnTo>
                      <a:pt x="79" y="473"/>
                    </a:lnTo>
                    <a:lnTo>
                      <a:pt x="90" y="463"/>
                    </a:lnTo>
                    <a:lnTo>
                      <a:pt x="78" y="463"/>
                    </a:lnTo>
                    <a:lnTo>
                      <a:pt x="63" y="450"/>
                    </a:lnTo>
                    <a:lnTo>
                      <a:pt x="63" y="397"/>
                    </a:lnTo>
                    <a:lnTo>
                      <a:pt x="69" y="366"/>
                    </a:lnTo>
                    <a:lnTo>
                      <a:pt x="62" y="355"/>
                    </a:lnTo>
                    <a:lnTo>
                      <a:pt x="43" y="355"/>
                    </a:lnTo>
                    <a:lnTo>
                      <a:pt x="40" y="349"/>
                    </a:lnTo>
                    <a:lnTo>
                      <a:pt x="28" y="346"/>
                    </a:lnTo>
                    <a:lnTo>
                      <a:pt x="27" y="337"/>
                    </a:lnTo>
                    <a:lnTo>
                      <a:pt x="37" y="334"/>
                    </a:lnTo>
                    <a:lnTo>
                      <a:pt x="37" y="326"/>
                    </a:lnTo>
                    <a:lnTo>
                      <a:pt x="50" y="324"/>
                    </a:lnTo>
                    <a:lnTo>
                      <a:pt x="50" y="301"/>
                    </a:lnTo>
                    <a:lnTo>
                      <a:pt x="62" y="301"/>
                    </a:lnTo>
                    <a:lnTo>
                      <a:pt x="62" y="255"/>
                    </a:lnTo>
                    <a:lnTo>
                      <a:pt x="50" y="255"/>
                    </a:lnTo>
                    <a:lnTo>
                      <a:pt x="50" y="244"/>
                    </a:lnTo>
                    <a:lnTo>
                      <a:pt x="28" y="241"/>
                    </a:lnTo>
                    <a:lnTo>
                      <a:pt x="26" y="230"/>
                    </a:lnTo>
                    <a:lnTo>
                      <a:pt x="0" y="215"/>
                    </a:lnTo>
                    <a:lnTo>
                      <a:pt x="14" y="179"/>
                    </a:lnTo>
                    <a:lnTo>
                      <a:pt x="36" y="170"/>
                    </a:lnTo>
                    <a:lnTo>
                      <a:pt x="50" y="161"/>
                    </a:lnTo>
                    <a:lnTo>
                      <a:pt x="62" y="128"/>
                    </a:lnTo>
                    <a:lnTo>
                      <a:pt x="38" y="94"/>
                    </a:lnTo>
                    <a:lnTo>
                      <a:pt x="50" y="94"/>
                    </a:lnTo>
                    <a:lnTo>
                      <a:pt x="50" y="81"/>
                    </a:lnTo>
                    <a:lnTo>
                      <a:pt x="62" y="81"/>
                    </a:lnTo>
                    <a:lnTo>
                      <a:pt x="62" y="70"/>
                    </a:lnTo>
                    <a:lnTo>
                      <a:pt x="78" y="70"/>
                    </a:lnTo>
                    <a:lnTo>
                      <a:pt x="78" y="59"/>
                    </a:lnTo>
                    <a:lnTo>
                      <a:pt x="90" y="59"/>
                    </a:lnTo>
                    <a:lnTo>
                      <a:pt x="90" y="47"/>
                    </a:lnTo>
                    <a:lnTo>
                      <a:pt x="165" y="47"/>
                    </a:lnTo>
                    <a:lnTo>
                      <a:pt x="165" y="35"/>
                    </a:lnTo>
                    <a:lnTo>
                      <a:pt x="177" y="35"/>
                    </a:lnTo>
                    <a:lnTo>
                      <a:pt x="177" y="22"/>
                    </a:lnTo>
                    <a:lnTo>
                      <a:pt x="191" y="22"/>
                    </a:lnTo>
                    <a:lnTo>
                      <a:pt x="191" y="11"/>
                    </a:lnTo>
                    <a:lnTo>
                      <a:pt x="205" y="11"/>
                    </a:lnTo>
                    <a:lnTo>
                      <a:pt x="205"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18" name="Group 139"/>
            <p:cNvGrpSpPr>
              <a:grpSpLocks/>
            </p:cNvGrpSpPr>
            <p:nvPr/>
          </p:nvGrpSpPr>
          <p:grpSpPr bwMode="auto">
            <a:xfrm>
              <a:off x="4273" y="2929"/>
              <a:ext cx="448" cy="543"/>
              <a:chOff x="0" y="0"/>
              <a:chExt cx="448" cy="543"/>
            </a:xfrm>
          </p:grpSpPr>
          <p:sp>
            <p:nvSpPr>
              <p:cNvPr id="28812" name="Freeform 140"/>
              <p:cNvSpPr>
                <a:spLocks/>
              </p:cNvSpPr>
              <p:nvPr/>
            </p:nvSpPr>
            <p:spPr bwMode="auto">
              <a:xfrm>
                <a:off x="0" y="0"/>
                <a:ext cx="448" cy="543"/>
              </a:xfrm>
              <a:custGeom>
                <a:avLst/>
                <a:gdLst>
                  <a:gd name="T0" fmla="*/ 0 w 448"/>
                  <a:gd name="T1" fmla="*/ 0 h 543"/>
                  <a:gd name="T2" fmla="*/ 448 w 448"/>
                  <a:gd name="T3" fmla="*/ 543 h 543"/>
                </a:gdLst>
                <a:ahLst/>
                <a:cxnLst>
                  <a:cxn ang="0">
                    <a:pos x="243" y="0"/>
                  </a:cxn>
                  <a:cxn ang="0">
                    <a:pos x="268" y="11"/>
                  </a:cxn>
                  <a:cxn ang="0">
                    <a:pos x="281" y="25"/>
                  </a:cxn>
                  <a:cxn ang="0">
                    <a:pos x="293" y="47"/>
                  </a:cxn>
                  <a:cxn ang="0">
                    <a:pos x="306" y="59"/>
                  </a:cxn>
                  <a:cxn ang="0">
                    <a:pos x="358" y="69"/>
                  </a:cxn>
                  <a:cxn ang="0">
                    <a:pos x="395" y="59"/>
                  </a:cxn>
                  <a:cxn ang="0">
                    <a:pos x="421" y="69"/>
                  </a:cxn>
                  <a:cxn ang="0">
                    <a:pos x="435" y="81"/>
                  </a:cxn>
                  <a:cxn ang="0">
                    <a:pos x="448" y="93"/>
                  </a:cxn>
                  <a:cxn ang="0">
                    <a:pos x="435" y="115"/>
                  </a:cxn>
                  <a:cxn ang="0">
                    <a:pos x="421" y="140"/>
                  </a:cxn>
                  <a:cxn ang="0">
                    <a:pos x="395" y="152"/>
                  </a:cxn>
                  <a:cxn ang="0">
                    <a:pos x="408" y="196"/>
                  </a:cxn>
                  <a:cxn ang="0">
                    <a:pos x="421" y="220"/>
                  </a:cxn>
                  <a:cxn ang="0">
                    <a:pos x="408" y="231"/>
                  </a:cxn>
                  <a:cxn ang="0">
                    <a:pos x="395" y="255"/>
                  </a:cxn>
                  <a:cxn ang="0">
                    <a:pos x="384" y="289"/>
                  </a:cxn>
                  <a:cxn ang="0">
                    <a:pos x="370" y="301"/>
                  </a:cxn>
                  <a:cxn ang="0">
                    <a:pos x="358" y="323"/>
                  </a:cxn>
                  <a:cxn ang="0">
                    <a:pos x="346" y="347"/>
                  </a:cxn>
                  <a:cxn ang="0">
                    <a:pos x="333" y="359"/>
                  </a:cxn>
                  <a:cxn ang="0">
                    <a:pos x="320" y="382"/>
                  </a:cxn>
                  <a:cxn ang="0">
                    <a:pos x="293" y="405"/>
                  </a:cxn>
                  <a:cxn ang="0">
                    <a:pos x="281" y="416"/>
                  </a:cxn>
                  <a:cxn ang="0">
                    <a:pos x="268" y="428"/>
                  </a:cxn>
                  <a:cxn ang="0">
                    <a:pos x="255" y="439"/>
                  </a:cxn>
                  <a:cxn ang="0">
                    <a:pos x="243" y="475"/>
                  </a:cxn>
                  <a:cxn ang="0">
                    <a:pos x="230" y="498"/>
                  </a:cxn>
                  <a:cxn ang="0">
                    <a:pos x="217" y="509"/>
                  </a:cxn>
                  <a:cxn ang="0">
                    <a:pos x="205" y="520"/>
                  </a:cxn>
                  <a:cxn ang="0">
                    <a:pos x="178" y="532"/>
                  </a:cxn>
                  <a:cxn ang="0">
                    <a:pos x="166" y="543"/>
                  </a:cxn>
                  <a:cxn ang="0">
                    <a:pos x="152" y="532"/>
                  </a:cxn>
                  <a:cxn ang="0">
                    <a:pos x="141" y="509"/>
                  </a:cxn>
                  <a:cxn ang="0">
                    <a:pos x="128" y="475"/>
                  </a:cxn>
                  <a:cxn ang="0">
                    <a:pos x="115" y="450"/>
                  </a:cxn>
                  <a:cxn ang="0">
                    <a:pos x="90" y="439"/>
                  </a:cxn>
                  <a:cxn ang="0">
                    <a:pos x="63" y="428"/>
                  </a:cxn>
                  <a:cxn ang="0">
                    <a:pos x="0" y="416"/>
                  </a:cxn>
                  <a:cxn ang="0">
                    <a:pos x="12" y="359"/>
                  </a:cxn>
                  <a:cxn ang="0">
                    <a:pos x="25" y="313"/>
                  </a:cxn>
                  <a:cxn ang="0">
                    <a:pos x="38" y="278"/>
                  </a:cxn>
                  <a:cxn ang="0">
                    <a:pos x="50" y="244"/>
                  </a:cxn>
                  <a:cxn ang="0">
                    <a:pos x="63" y="174"/>
                  </a:cxn>
                  <a:cxn ang="0">
                    <a:pos x="78" y="162"/>
                  </a:cxn>
                  <a:cxn ang="0">
                    <a:pos x="90" y="140"/>
                  </a:cxn>
                  <a:cxn ang="0">
                    <a:pos x="103" y="115"/>
                  </a:cxn>
                  <a:cxn ang="0">
                    <a:pos x="115" y="81"/>
                  </a:cxn>
                  <a:cxn ang="0">
                    <a:pos x="128" y="69"/>
                  </a:cxn>
                  <a:cxn ang="0">
                    <a:pos x="152" y="59"/>
                  </a:cxn>
                  <a:cxn ang="0">
                    <a:pos x="178" y="47"/>
                  </a:cxn>
                  <a:cxn ang="0">
                    <a:pos x="190" y="36"/>
                  </a:cxn>
                  <a:cxn ang="0">
                    <a:pos x="205" y="25"/>
                  </a:cxn>
                  <a:cxn ang="0">
                    <a:pos x="230" y="11"/>
                  </a:cxn>
                </a:cxnLst>
                <a:rect l="T0" t="T1" r="T2" b="T3"/>
                <a:pathLst>
                  <a:path w="448" h="543">
                    <a:moveTo>
                      <a:pt x="230" y="0"/>
                    </a:moveTo>
                    <a:lnTo>
                      <a:pt x="243" y="0"/>
                    </a:lnTo>
                    <a:lnTo>
                      <a:pt x="243" y="11"/>
                    </a:lnTo>
                    <a:lnTo>
                      <a:pt x="268" y="11"/>
                    </a:lnTo>
                    <a:lnTo>
                      <a:pt x="268" y="25"/>
                    </a:lnTo>
                    <a:lnTo>
                      <a:pt x="281" y="25"/>
                    </a:lnTo>
                    <a:lnTo>
                      <a:pt x="281" y="47"/>
                    </a:lnTo>
                    <a:lnTo>
                      <a:pt x="293" y="47"/>
                    </a:lnTo>
                    <a:lnTo>
                      <a:pt x="293" y="59"/>
                    </a:lnTo>
                    <a:lnTo>
                      <a:pt x="306" y="59"/>
                    </a:lnTo>
                    <a:lnTo>
                      <a:pt x="306" y="69"/>
                    </a:lnTo>
                    <a:lnTo>
                      <a:pt x="358" y="69"/>
                    </a:lnTo>
                    <a:lnTo>
                      <a:pt x="358" y="59"/>
                    </a:lnTo>
                    <a:lnTo>
                      <a:pt x="395" y="59"/>
                    </a:lnTo>
                    <a:lnTo>
                      <a:pt x="395" y="69"/>
                    </a:lnTo>
                    <a:lnTo>
                      <a:pt x="421" y="69"/>
                    </a:lnTo>
                    <a:lnTo>
                      <a:pt x="421" y="81"/>
                    </a:lnTo>
                    <a:lnTo>
                      <a:pt x="435" y="81"/>
                    </a:lnTo>
                    <a:lnTo>
                      <a:pt x="435" y="93"/>
                    </a:lnTo>
                    <a:lnTo>
                      <a:pt x="448" y="93"/>
                    </a:lnTo>
                    <a:lnTo>
                      <a:pt x="448" y="115"/>
                    </a:lnTo>
                    <a:lnTo>
                      <a:pt x="435" y="115"/>
                    </a:lnTo>
                    <a:lnTo>
                      <a:pt x="435" y="140"/>
                    </a:lnTo>
                    <a:lnTo>
                      <a:pt x="421" y="140"/>
                    </a:lnTo>
                    <a:lnTo>
                      <a:pt x="421" y="152"/>
                    </a:lnTo>
                    <a:lnTo>
                      <a:pt x="395" y="152"/>
                    </a:lnTo>
                    <a:lnTo>
                      <a:pt x="395" y="196"/>
                    </a:lnTo>
                    <a:lnTo>
                      <a:pt x="408" y="196"/>
                    </a:lnTo>
                    <a:lnTo>
                      <a:pt x="408" y="220"/>
                    </a:lnTo>
                    <a:lnTo>
                      <a:pt x="421" y="220"/>
                    </a:lnTo>
                    <a:lnTo>
                      <a:pt x="421" y="231"/>
                    </a:lnTo>
                    <a:lnTo>
                      <a:pt x="408" y="231"/>
                    </a:lnTo>
                    <a:lnTo>
                      <a:pt x="408" y="255"/>
                    </a:lnTo>
                    <a:lnTo>
                      <a:pt x="395" y="255"/>
                    </a:lnTo>
                    <a:lnTo>
                      <a:pt x="395" y="289"/>
                    </a:lnTo>
                    <a:lnTo>
                      <a:pt x="384" y="289"/>
                    </a:lnTo>
                    <a:lnTo>
                      <a:pt x="384" y="301"/>
                    </a:lnTo>
                    <a:lnTo>
                      <a:pt x="370" y="301"/>
                    </a:lnTo>
                    <a:lnTo>
                      <a:pt x="370" y="323"/>
                    </a:lnTo>
                    <a:lnTo>
                      <a:pt x="358" y="323"/>
                    </a:lnTo>
                    <a:lnTo>
                      <a:pt x="358" y="347"/>
                    </a:lnTo>
                    <a:lnTo>
                      <a:pt x="346" y="347"/>
                    </a:lnTo>
                    <a:lnTo>
                      <a:pt x="346" y="359"/>
                    </a:lnTo>
                    <a:lnTo>
                      <a:pt x="333" y="359"/>
                    </a:lnTo>
                    <a:lnTo>
                      <a:pt x="333" y="382"/>
                    </a:lnTo>
                    <a:lnTo>
                      <a:pt x="320" y="382"/>
                    </a:lnTo>
                    <a:lnTo>
                      <a:pt x="320" y="405"/>
                    </a:lnTo>
                    <a:lnTo>
                      <a:pt x="293" y="405"/>
                    </a:lnTo>
                    <a:lnTo>
                      <a:pt x="293" y="416"/>
                    </a:lnTo>
                    <a:lnTo>
                      <a:pt x="281" y="416"/>
                    </a:lnTo>
                    <a:lnTo>
                      <a:pt x="281" y="428"/>
                    </a:lnTo>
                    <a:lnTo>
                      <a:pt x="268" y="428"/>
                    </a:lnTo>
                    <a:lnTo>
                      <a:pt x="268" y="439"/>
                    </a:lnTo>
                    <a:lnTo>
                      <a:pt x="255" y="439"/>
                    </a:lnTo>
                    <a:lnTo>
                      <a:pt x="255" y="475"/>
                    </a:lnTo>
                    <a:lnTo>
                      <a:pt x="243" y="475"/>
                    </a:lnTo>
                    <a:lnTo>
                      <a:pt x="243" y="498"/>
                    </a:lnTo>
                    <a:lnTo>
                      <a:pt x="230" y="498"/>
                    </a:lnTo>
                    <a:lnTo>
                      <a:pt x="230" y="509"/>
                    </a:lnTo>
                    <a:lnTo>
                      <a:pt x="217" y="509"/>
                    </a:lnTo>
                    <a:lnTo>
                      <a:pt x="217" y="520"/>
                    </a:lnTo>
                    <a:lnTo>
                      <a:pt x="205" y="520"/>
                    </a:lnTo>
                    <a:lnTo>
                      <a:pt x="205" y="532"/>
                    </a:lnTo>
                    <a:lnTo>
                      <a:pt x="178" y="532"/>
                    </a:lnTo>
                    <a:lnTo>
                      <a:pt x="178" y="543"/>
                    </a:lnTo>
                    <a:lnTo>
                      <a:pt x="166" y="543"/>
                    </a:lnTo>
                    <a:lnTo>
                      <a:pt x="166" y="532"/>
                    </a:lnTo>
                    <a:lnTo>
                      <a:pt x="152" y="532"/>
                    </a:lnTo>
                    <a:lnTo>
                      <a:pt x="152" y="509"/>
                    </a:lnTo>
                    <a:lnTo>
                      <a:pt x="141" y="509"/>
                    </a:lnTo>
                    <a:lnTo>
                      <a:pt x="141" y="475"/>
                    </a:lnTo>
                    <a:lnTo>
                      <a:pt x="128" y="475"/>
                    </a:lnTo>
                    <a:lnTo>
                      <a:pt x="128" y="450"/>
                    </a:lnTo>
                    <a:lnTo>
                      <a:pt x="115" y="450"/>
                    </a:lnTo>
                    <a:lnTo>
                      <a:pt x="115" y="439"/>
                    </a:lnTo>
                    <a:lnTo>
                      <a:pt x="90" y="439"/>
                    </a:lnTo>
                    <a:lnTo>
                      <a:pt x="90" y="428"/>
                    </a:lnTo>
                    <a:lnTo>
                      <a:pt x="63" y="428"/>
                    </a:lnTo>
                    <a:lnTo>
                      <a:pt x="63" y="416"/>
                    </a:lnTo>
                    <a:lnTo>
                      <a:pt x="0" y="416"/>
                    </a:lnTo>
                    <a:lnTo>
                      <a:pt x="0" y="359"/>
                    </a:lnTo>
                    <a:lnTo>
                      <a:pt x="12" y="359"/>
                    </a:lnTo>
                    <a:lnTo>
                      <a:pt x="12" y="313"/>
                    </a:lnTo>
                    <a:lnTo>
                      <a:pt x="25" y="313"/>
                    </a:lnTo>
                    <a:lnTo>
                      <a:pt x="25" y="278"/>
                    </a:lnTo>
                    <a:lnTo>
                      <a:pt x="38" y="278"/>
                    </a:lnTo>
                    <a:lnTo>
                      <a:pt x="38" y="244"/>
                    </a:lnTo>
                    <a:lnTo>
                      <a:pt x="50" y="244"/>
                    </a:lnTo>
                    <a:lnTo>
                      <a:pt x="50" y="174"/>
                    </a:lnTo>
                    <a:lnTo>
                      <a:pt x="63" y="174"/>
                    </a:lnTo>
                    <a:lnTo>
                      <a:pt x="63" y="162"/>
                    </a:lnTo>
                    <a:lnTo>
                      <a:pt x="78" y="162"/>
                    </a:lnTo>
                    <a:lnTo>
                      <a:pt x="78" y="140"/>
                    </a:lnTo>
                    <a:lnTo>
                      <a:pt x="90" y="140"/>
                    </a:lnTo>
                    <a:lnTo>
                      <a:pt x="90" y="115"/>
                    </a:lnTo>
                    <a:lnTo>
                      <a:pt x="103" y="115"/>
                    </a:lnTo>
                    <a:lnTo>
                      <a:pt x="103" y="81"/>
                    </a:lnTo>
                    <a:lnTo>
                      <a:pt x="115" y="81"/>
                    </a:lnTo>
                    <a:lnTo>
                      <a:pt x="115" y="69"/>
                    </a:lnTo>
                    <a:lnTo>
                      <a:pt x="128" y="69"/>
                    </a:lnTo>
                    <a:lnTo>
                      <a:pt x="128" y="59"/>
                    </a:lnTo>
                    <a:lnTo>
                      <a:pt x="152" y="59"/>
                    </a:lnTo>
                    <a:lnTo>
                      <a:pt x="152" y="47"/>
                    </a:lnTo>
                    <a:lnTo>
                      <a:pt x="178" y="47"/>
                    </a:lnTo>
                    <a:lnTo>
                      <a:pt x="178" y="36"/>
                    </a:lnTo>
                    <a:lnTo>
                      <a:pt x="190" y="36"/>
                    </a:lnTo>
                    <a:lnTo>
                      <a:pt x="190" y="25"/>
                    </a:lnTo>
                    <a:lnTo>
                      <a:pt x="205" y="25"/>
                    </a:lnTo>
                    <a:lnTo>
                      <a:pt x="205" y="11"/>
                    </a:lnTo>
                    <a:lnTo>
                      <a:pt x="230" y="11"/>
                    </a:lnTo>
                    <a:lnTo>
                      <a:pt x="230" y="0"/>
                    </a:lnTo>
                    <a:close/>
                  </a:path>
                </a:pathLst>
              </a:custGeom>
              <a:solidFill>
                <a:srgbClr val="FF7C80"/>
              </a:solidFill>
              <a:ln w="9525">
                <a:noFill/>
                <a:round/>
                <a:headEnd/>
                <a:tailEnd/>
              </a:ln>
            </p:spPr>
            <p:txBody>
              <a:bodyPr/>
              <a:lstStyle/>
              <a:p>
                <a:pPr>
                  <a:buClr>
                    <a:srgbClr val="000000"/>
                  </a:buClr>
                  <a:buSzPct val="100000"/>
                  <a:defRPr/>
                </a:pPr>
                <a:endParaRPr lang="zh-CN" altLang="en-US">
                  <a:latin typeface="+mj-lt"/>
                </a:endParaRPr>
              </a:p>
            </p:txBody>
          </p:sp>
          <p:sp>
            <p:nvSpPr>
              <p:cNvPr id="28813" name="Freeform 141"/>
              <p:cNvSpPr>
                <a:spLocks/>
              </p:cNvSpPr>
              <p:nvPr/>
            </p:nvSpPr>
            <p:spPr bwMode="auto">
              <a:xfrm>
                <a:off x="0" y="0"/>
                <a:ext cx="448" cy="543"/>
              </a:xfrm>
              <a:custGeom>
                <a:avLst/>
                <a:gdLst>
                  <a:gd name="T0" fmla="*/ 0 w 448"/>
                  <a:gd name="T1" fmla="*/ 0 h 543"/>
                  <a:gd name="T2" fmla="*/ 448 w 448"/>
                  <a:gd name="T3" fmla="*/ 543 h 543"/>
                </a:gdLst>
                <a:ahLst/>
                <a:cxnLst>
                  <a:cxn ang="0">
                    <a:pos x="243" y="0"/>
                  </a:cxn>
                  <a:cxn ang="0">
                    <a:pos x="268" y="11"/>
                  </a:cxn>
                  <a:cxn ang="0">
                    <a:pos x="281" y="25"/>
                  </a:cxn>
                  <a:cxn ang="0">
                    <a:pos x="293" y="47"/>
                  </a:cxn>
                  <a:cxn ang="0">
                    <a:pos x="306" y="59"/>
                  </a:cxn>
                  <a:cxn ang="0">
                    <a:pos x="358" y="69"/>
                  </a:cxn>
                  <a:cxn ang="0">
                    <a:pos x="395" y="59"/>
                  </a:cxn>
                  <a:cxn ang="0">
                    <a:pos x="421" y="69"/>
                  </a:cxn>
                  <a:cxn ang="0">
                    <a:pos x="435" y="81"/>
                  </a:cxn>
                  <a:cxn ang="0">
                    <a:pos x="448" y="93"/>
                  </a:cxn>
                  <a:cxn ang="0">
                    <a:pos x="435" y="115"/>
                  </a:cxn>
                  <a:cxn ang="0">
                    <a:pos x="421" y="140"/>
                  </a:cxn>
                  <a:cxn ang="0">
                    <a:pos x="395" y="152"/>
                  </a:cxn>
                  <a:cxn ang="0">
                    <a:pos x="408" y="196"/>
                  </a:cxn>
                  <a:cxn ang="0">
                    <a:pos x="421" y="220"/>
                  </a:cxn>
                  <a:cxn ang="0">
                    <a:pos x="408" y="231"/>
                  </a:cxn>
                  <a:cxn ang="0">
                    <a:pos x="395" y="255"/>
                  </a:cxn>
                  <a:cxn ang="0">
                    <a:pos x="384" y="289"/>
                  </a:cxn>
                  <a:cxn ang="0">
                    <a:pos x="370" y="301"/>
                  </a:cxn>
                  <a:cxn ang="0">
                    <a:pos x="358" y="323"/>
                  </a:cxn>
                  <a:cxn ang="0">
                    <a:pos x="346" y="347"/>
                  </a:cxn>
                  <a:cxn ang="0">
                    <a:pos x="333" y="359"/>
                  </a:cxn>
                  <a:cxn ang="0">
                    <a:pos x="320" y="382"/>
                  </a:cxn>
                  <a:cxn ang="0">
                    <a:pos x="293" y="405"/>
                  </a:cxn>
                  <a:cxn ang="0">
                    <a:pos x="281" y="416"/>
                  </a:cxn>
                  <a:cxn ang="0">
                    <a:pos x="268" y="428"/>
                  </a:cxn>
                  <a:cxn ang="0">
                    <a:pos x="255" y="439"/>
                  </a:cxn>
                  <a:cxn ang="0">
                    <a:pos x="243" y="475"/>
                  </a:cxn>
                  <a:cxn ang="0">
                    <a:pos x="230" y="498"/>
                  </a:cxn>
                  <a:cxn ang="0">
                    <a:pos x="217" y="509"/>
                  </a:cxn>
                  <a:cxn ang="0">
                    <a:pos x="205" y="520"/>
                  </a:cxn>
                  <a:cxn ang="0">
                    <a:pos x="178" y="532"/>
                  </a:cxn>
                  <a:cxn ang="0">
                    <a:pos x="166" y="543"/>
                  </a:cxn>
                  <a:cxn ang="0">
                    <a:pos x="152" y="532"/>
                  </a:cxn>
                  <a:cxn ang="0">
                    <a:pos x="141" y="509"/>
                  </a:cxn>
                  <a:cxn ang="0">
                    <a:pos x="128" y="475"/>
                  </a:cxn>
                  <a:cxn ang="0">
                    <a:pos x="115" y="450"/>
                  </a:cxn>
                  <a:cxn ang="0">
                    <a:pos x="90" y="439"/>
                  </a:cxn>
                  <a:cxn ang="0">
                    <a:pos x="63" y="428"/>
                  </a:cxn>
                  <a:cxn ang="0">
                    <a:pos x="0" y="416"/>
                  </a:cxn>
                  <a:cxn ang="0">
                    <a:pos x="12" y="359"/>
                  </a:cxn>
                  <a:cxn ang="0">
                    <a:pos x="25" y="313"/>
                  </a:cxn>
                  <a:cxn ang="0">
                    <a:pos x="38" y="278"/>
                  </a:cxn>
                  <a:cxn ang="0">
                    <a:pos x="50" y="244"/>
                  </a:cxn>
                  <a:cxn ang="0">
                    <a:pos x="63" y="174"/>
                  </a:cxn>
                  <a:cxn ang="0">
                    <a:pos x="78" y="162"/>
                  </a:cxn>
                  <a:cxn ang="0">
                    <a:pos x="90" y="140"/>
                  </a:cxn>
                  <a:cxn ang="0">
                    <a:pos x="103" y="115"/>
                  </a:cxn>
                  <a:cxn ang="0">
                    <a:pos x="115" y="81"/>
                  </a:cxn>
                  <a:cxn ang="0">
                    <a:pos x="128" y="69"/>
                  </a:cxn>
                  <a:cxn ang="0">
                    <a:pos x="152" y="59"/>
                  </a:cxn>
                  <a:cxn ang="0">
                    <a:pos x="178" y="47"/>
                  </a:cxn>
                  <a:cxn ang="0">
                    <a:pos x="190" y="36"/>
                  </a:cxn>
                  <a:cxn ang="0">
                    <a:pos x="205" y="25"/>
                  </a:cxn>
                  <a:cxn ang="0">
                    <a:pos x="230" y="11"/>
                  </a:cxn>
                </a:cxnLst>
                <a:rect l="T0" t="T1" r="T2" b="T3"/>
                <a:pathLst>
                  <a:path w="448" h="543">
                    <a:moveTo>
                      <a:pt x="230" y="0"/>
                    </a:moveTo>
                    <a:lnTo>
                      <a:pt x="243" y="0"/>
                    </a:lnTo>
                    <a:lnTo>
                      <a:pt x="243" y="11"/>
                    </a:lnTo>
                    <a:lnTo>
                      <a:pt x="268" y="11"/>
                    </a:lnTo>
                    <a:lnTo>
                      <a:pt x="268" y="25"/>
                    </a:lnTo>
                    <a:lnTo>
                      <a:pt x="281" y="25"/>
                    </a:lnTo>
                    <a:lnTo>
                      <a:pt x="281" y="47"/>
                    </a:lnTo>
                    <a:lnTo>
                      <a:pt x="293" y="47"/>
                    </a:lnTo>
                    <a:lnTo>
                      <a:pt x="293" y="59"/>
                    </a:lnTo>
                    <a:lnTo>
                      <a:pt x="306" y="59"/>
                    </a:lnTo>
                    <a:lnTo>
                      <a:pt x="306" y="69"/>
                    </a:lnTo>
                    <a:lnTo>
                      <a:pt x="358" y="69"/>
                    </a:lnTo>
                    <a:lnTo>
                      <a:pt x="358" y="59"/>
                    </a:lnTo>
                    <a:lnTo>
                      <a:pt x="395" y="59"/>
                    </a:lnTo>
                    <a:lnTo>
                      <a:pt x="395" y="69"/>
                    </a:lnTo>
                    <a:lnTo>
                      <a:pt x="421" y="69"/>
                    </a:lnTo>
                    <a:lnTo>
                      <a:pt x="421" y="81"/>
                    </a:lnTo>
                    <a:lnTo>
                      <a:pt x="435" y="81"/>
                    </a:lnTo>
                    <a:lnTo>
                      <a:pt x="435" y="93"/>
                    </a:lnTo>
                    <a:lnTo>
                      <a:pt x="448" y="93"/>
                    </a:lnTo>
                    <a:lnTo>
                      <a:pt x="448" y="115"/>
                    </a:lnTo>
                    <a:lnTo>
                      <a:pt x="435" y="115"/>
                    </a:lnTo>
                    <a:lnTo>
                      <a:pt x="435" y="140"/>
                    </a:lnTo>
                    <a:lnTo>
                      <a:pt x="421" y="140"/>
                    </a:lnTo>
                    <a:lnTo>
                      <a:pt x="421" y="152"/>
                    </a:lnTo>
                    <a:lnTo>
                      <a:pt x="395" y="152"/>
                    </a:lnTo>
                    <a:lnTo>
                      <a:pt x="395" y="196"/>
                    </a:lnTo>
                    <a:lnTo>
                      <a:pt x="408" y="196"/>
                    </a:lnTo>
                    <a:lnTo>
                      <a:pt x="408" y="220"/>
                    </a:lnTo>
                    <a:lnTo>
                      <a:pt x="421" y="220"/>
                    </a:lnTo>
                    <a:lnTo>
                      <a:pt x="421" y="231"/>
                    </a:lnTo>
                    <a:lnTo>
                      <a:pt x="408" y="231"/>
                    </a:lnTo>
                    <a:lnTo>
                      <a:pt x="408" y="255"/>
                    </a:lnTo>
                    <a:lnTo>
                      <a:pt x="395" y="255"/>
                    </a:lnTo>
                    <a:lnTo>
                      <a:pt x="395" y="289"/>
                    </a:lnTo>
                    <a:lnTo>
                      <a:pt x="384" y="289"/>
                    </a:lnTo>
                    <a:lnTo>
                      <a:pt x="384" y="301"/>
                    </a:lnTo>
                    <a:lnTo>
                      <a:pt x="370" y="301"/>
                    </a:lnTo>
                    <a:lnTo>
                      <a:pt x="370" y="323"/>
                    </a:lnTo>
                    <a:lnTo>
                      <a:pt x="358" y="323"/>
                    </a:lnTo>
                    <a:lnTo>
                      <a:pt x="358" y="347"/>
                    </a:lnTo>
                    <a:lnTo>
                      <a:pt x="346" y="347"/>
                    </a:lnTo>
                    <a:lnTo>
                      <a:pt x="346" y="359"/>
                    </a:lnTo>
                    <a:lnTo>
                      <a:pt x="333" y="359"/>
                    </a:lnTo>
                    <a:lnTo>
                      <a:pt x="333" y="382"/>
                    </a:lnTo>
                    <a:lnTo>
                      <a:pt x="320" y="382"/>
                    </a:lnTo>
                    <a:lnTo>
                      <a:pt x="320" y="405"/>
                    </a:lnTo>
                    <a:lnTo>
                      <a:pt x="293" y="405"/>
                    </a:lnTo>
                    <a:lnTo>
                      <a:pt x="293" y="416"/>
                    </a:lnTo>
                    <a:lnTo>
                      <a:pt x="281" y="416"/>
                    </a:lnTo>
                    <a:lnTo>
                      <a:pt x="281" y="428"/>
                    </a:lnTo>
                    <a:lnTo>
                      <a:pt x="268" y="428"/>
                    </a:lnTo>
                    <a:lnTo>
                      <a:pt x="268" y="439"/>
                    </a:lnTo>
                    <a:lnTo>
                      <a:pt x="255" y="439"/>
                    </a:lnTo>
                    <a:lnTo>
                      <a:pt x="255" y="475"/>
                    </a:lnTo>
                    <a:lnTo>
                      <a:pt x="243" y="475"/>
                    </a:lnTo>
                    <a:lnTo>
                      <a:pt x="243" y="498"/>
                    </a:lnTo>
                    <a:lnTo>
                      <a:pt x="230" y="498"/>
                    </a:lnTo>
                    <a:lnTo>
                      <a:pt x="230" y="509"/>
                    </a:lnTo>
                    <a:lnTo>
                      <a:pt x="217" y="509"/>
                    </a:lnTo>
                    <a:lnTo>
                      <a:pt x="217" y="520"/>
                    </a:lnTo>
                    <a:lnTo>
                      <a:pt x="205" y="520"/>
                    </a:lnTo>
                    <a:lnTo>
                      <a:pt x="205" y="532"/>
                    </a:lnTo>
                    <a:lnTo>
                      <a:pt x="178" y="532"/>
                    </a:lnTo>
                    <a:lnTo>
                      <a:pt x="178" y="543"/>
                    </a:lnTo>
                    <a:lnTo>
                      <a:pt x="166" y="543"/>
                    </a:lnTo>
                    <a:lnTo>
                      <a:pt x="166" y="532"/>
                    </a:lnTo>
                    <a:lnTo>
                      <a:pt x="152" y="532"/>
                    </a:lnTo>
                    <a:lnTo>
                      <a:pt x="152" y="509"/>
                    </a:lnTo>
                    <a:lnTo>
                      <a:pt x="141" y="509"/>
                    </a:lnTo>
                    <a:lnTo>
                      <a:pt x="141" y="475"/>
                    </a:lnTo>
                    <a:lnTo>
                      <a:pt x="128" y="475"/>
                    </a:lnTo>
                    <a:lnTo>
                      <a:pt x="128" y="450"/>
                    </a:lnTo>
                    <a:lnTo>
                      <a:pt x="115" y="450"/>
                    </a:lnTo>
                    <a:lnTo>
                      <a:pt x="115" y="439"/>
                    </a:lnTo>
                    <a:lnTo>
                      <a:pt x="90" y="439"/>
                    </a:lnTo>
                    <a:lnTo>
                      <a:pt x="90" y="428"/>
                    </a:lnTo>
                    <a:lnTo>
                      <a:pt x="63" y="428"/>
                    </a:lnTo>
                    <a:lnTo>
                      <a:pt x="63" y="416"/>
                    </a:lnTo>
                    <a:lnTo>
                      <a:pt x="0" y="416"/>
                    </a:lnTo>
                    <a:lnTo>
                      <a:pt x="0" y="359"/>
                    </a:lnTo>
                    <a:lnTo>
                      <a:pt x="12" y="359"/>
                    </a:lnTo>
                    <a:lnTo>
                      <a:pt x="12" y="313"/>
                    </a:lnTo>
                    <a:lnTo>
                      <a:pt x="25" y="313"/>
                    </a:lnTo>
                    <a:lnTo>
                      <a:pt x="25" y="278"/>
                    </a:lnTo>
                    <a:lnTo>
                      <a:pt x="38" y="278"/>
                    </a:lnTo>
                    <a:lnTo>
                      <a:pt x="38" y="244"/>
                    </a:lnTo>
                    <a:lnTo>
                      <a:pt x="50" y="244"/>
                    </a:lnTo>
                    <a:lnTo>
                      <a:pt x="50" y="174"/>
                    </a:lnTo>
                    <a:lnTo>
                      <a:pt x="63" y="174"/>
                    </a:lnTo>
                    <a:lnTo>
                      <a:pt x="63" y="162"/>
                    </a:lnTo>
                    <a:lnTo>
                      <a:pt x="78" y="162"/>
                    </a:lnTo>
                    <a:lnTo>
                      <a:pt x="78" y="140"/>
                    </a:lnTo>
                    <a:lnTo>
                      <a:pt x="90" y="140"/>
                    </a:lnTo>
                    <a:lnTo>
                      <a:pt x="90" y="115"/>
                    </a:lnTo>
                    <a:lnTo>
                      <a:pt x="103" y="115"/>
                    </a:lnTo>
                    <a:lnTo>
                      <a:pt x="103" y="81"/>
                    </a:lnTo>
                    <a:lnTo>
                      <a:pt x="115" y="81"/>
                    </a:lnTo>
                    <a:lnTo>
                      <a:pt x="115" y="69"/>
                    </a:lnTo>
                    <a:lnTo>
                      <a:pt x="128" y="69"/>
                    </a:lnTo>
                    <a:lnTo>
                      <a:pt x="128" y="59"/>
                    </a:lnTo>
                    <a:lnTo>
                      <a:pt x="152" y="59"/>
                    </a:lnTo>
                    <a:lnTo>
                      <a:pt x="152" y="47"/>
                    </a:lnTo>
                    <a:lnTo>
                      <a:pt x="178" y="47"/>
                    </a:lnTo>
                    <a:lnTo>
                      <a:pt x="178" y="36"/>
                    </a:lnTo>
                    <a:lnTo>
                      <a:pt x="190" y="36"/>
                    </a:lnTo>
                    <a:lnTo>
                      <a:pt x="190" y="25"/>
                    </a:lnTo>
                    <a:lnTo>
                      <a:pt x="205" y="25"/>
                    </a:lnTo>
                    <a:lnTo>
                      <a:pt x="205" y="11"/>
                    </a:lnTo>
                    <a:lnTo>
                      <a:pt x="230" y="11"/>
                    </a:lnTo>
                    <a:lnTo>
                      <a:pt x="230" y="0"/>
                    </a:lnTo>
                    <a:close/>
                  </a:path>
                </a:pathLst>
              </a:custGeom>
              <a:noFill/>
              <a:ln w="7938" cap="rnd" cmpd="sng">
                <a:solidFill>
                  <a:srgbClr val="FF7C80"/>
                </a:solidFill>
                <a:miter lim="800000"/>
                <a:headEnd/>
                <a:tailEnd/>
              </a:ln>
            </p:spPr>
            <p:txBody>
              <a:bodyPr/>
              <a:lstStyle/>
              <a:p>
                <a:pPr>
                  <a:buClr>
                    <a:srgbClr val="000000"/>
                  </a:buClr>
                  <a:buSzPct val="100000"/>
                  <a:defRPr/>
                </a:pPr>
                <a:endParaRPr lang="zh-CN" altLang="en-US">
                  <a:latin typeface="+mj-lt"/>
                </a:endParaRPr>
              </a:p>
            </p:txBody>
          </p:sp>
        </p:grpSp>
        <p:grpSp>
          <p:nvGrpSpPr>
            <p:cNvPr id="60519" name="Group 142"/>
            <p:cNvGrpSpPr>
              <a:grpSpLocks/>
            </p:cNvGrpSpPr>
            <p:nvPr/>
          </p:nvGrpSpPr>
          <p:grpSpPr bwMode="auto">
            <a:xfrm>
              <a:off x="2885" y="2940"/>
              <a:ext cx="656" cy="506"/>
              <a:chOff x="0" y="0"/>
              <a:chExt cx="656" cy="506"/>
            </a:xfrm>
          </p:grpSpPr>
          <p:sp>
            <p:nvSpPr>
              <p:cNvPr id="28815" name="Freeform 143"/>
              <p:cNvSpPr>
                <a:spLocks/>
              </p:cNvSpPr>
              <p:nvPr/>
            </p:nvSpPr>
            <p:spPr bwMode="auto">
              <a:xfrm>
                <a:off x="0" y="0"/>
                <a:ext cx="656" cy="506"/>
              </a:xfrm>
              <a:custGeom>
                <a:avLst/>
                <a:gdLst>
                  <a:gd name="T0" fmla="*/ 0 w 656"/>
                  <a:gd name="T1" fmla="*/ 0 h 506"/>
                  <a:gd name="T2" fmla="*/ 656 w 656"/>
                  <a:gd name="T3" fmla="*/ 506 h 506"/>
                </a:gdLst>
                <a:ahLst/>
                <a:cxnLst>
                  <a:cxn ang="0">
                    <a:pos x="471" y="13"/>
                  </a:cxn>
                  <a:cxn ang="0">
                    <a:pos x="510" y="26"/>
                  </a:cxn>
                  <a:cxn ang="0">
                    <a:pos x="524" y="47"/>
                  </a:cxn>
                  <a:cxn ang="0">
                    <a:pos x="548" y="57"/>
                  </a:cxn>
                  <a:cxn ang="0">
                    <a:pos x="561" y="82"/>
                  </a:cxn>
                  <a:cxn ang="0">
                    <a:pos x="587" y="92"/>
                  </a:cxn>
                  <a:cxn ang="0">
                    <a:pos x="611" y="116"/>
                  </a:cxn>
                  <a:cxn ang="0">
                    <a:pos x="611" y="162"/>
                  </a:cxn>
                  <a:cxn ang="0">
                    <a:pos x="600" y="196"/>
                  </a:cxn>
                  <a:cxn ang="0">
                    <a:pos x="600" y="208"/>
                  </a:cxn>
                  <a:cxn ang="0">
                    <a:pos x="629" y="230"/>
                  </a:cxn>
                  <a:cxn ang="0">
                    <a:pos x="630" y="321"/>
                  </a:cxn>
                  <a:cxn ang="0">
                    <a:pos x="646" y="347"/>
                  </a:cxn>
                  <a:cxn ang="0">
                    <a:pos x="624" y="369"/>
                  </a:cxn>
                  <a:cxn ang="0">
                    <a:pos x="600" y="381"/>
                  </a:cxn>
                  <a:cxn ang="0">
                    <a:pos x="574" y="403"/>
                  </a:cxn>
                  <a:cxn ang="0">
                    <a:pos x="510" y="414"/>
                  </a:cxn>
                  <a:cxn ang="0">
                    <a:pos x="497" y="436"/>
                  </a:cxn>
                  <a:cxn ang="0">
                    <a:pos x="382" y="426"/>
                  </a:cxn>
                  <a:cxn ang="0">
                    <a:pos x="358" y="449"/>
                  </a:cxn>
                  <a:cxn ang="0">
                    <a:pos x="318" y="460"/>
                  </a:cxn>
                  <a:cxn ang="0">
                    <a:pos x="306" y="484"/>
                  </a:cxn>
                  <a:cxn ang="0">
                    <a:pos x="281" y="495"/>
                  </a:cxn>
                  <a:cxn ang="0">
                    <a:pos x="242" y="495"/>
                  </a:cxn>
                  <a:cxn ang="0">
                    <a:pos x="167" y="484"/>
                  </a:cxn>
                  <a:cxn ang="0">
                    <a:pos x="126" y="484"/>
                  </a:cxn>
                  <a:cxn ang="0">
                    <a:pos x="103" y="449"/>
                  </a:cxn>
                  <a:cxn ang="0">
                    <a:pos x="91" y="414"/>
                  </a:cxn>
                  <a:cxn ang="0">
                    <a:pos x="91" y="381"/>
                  </a:cxn>
                  <a:cxn ang="0">
                    <a:pos x="103" y="310"/>
                  </a:cxn>
                  <a:cxn ang="0">
                    <a:pos x="76" y="299"/>
                  </a:cxn>
                  <a:cxn ang="0">
                    <a:pos x="13" y="265"/>
                  </a:cxn>
                  <a:cxn ang="0">
                    <a:pos x="13" y="254"/>
                  </a:cxn>
                  <a:cxn ang="0">
                    <a:pos x="39" y="208"/>
                  </a:cxn>
                  <a:cxn ang="0">
                    <a:pos x="167" y="196"/>
                  </a:cxn>
                  <a:cxn ang="0">
                    <a:pos x="179" y="162"/>
                  </a:cxn>
                  <a:cxn ang="0">
                    <a:pos x="281" y="150"/>
                  </a:cxn>
                  <a:cxn ang="0">
                    <a:pos x="269" y="116"/>
                  </a:cxn>
                  <a:cxn ang="0">
                    <a:pos x="229" y="103"/>
                  </a:cxn>
                  <a:cxn ang="0">
                    <a:pos x="242" y="57"/>
                  </a:cxn>
                  <a:cxn ang="0">
                    <a:pos x="345" y="47"/>
                  </a:cxn>
                  <a:cxn ang="0">
                    <a:pos x="382" y="35"/>
                  </a:cxn>
                  <a:cxn ang="0">
                    <a:pos x="409" y="13"/>
                  </a:cxn>
                </a:cxnLst>
                <a:rect l="T0" t="T1" r="T2" b="T3"/>
                <a:pathLst>
                  <a:path w="656" h="506">
                    <a:moveTo>
                      <a:pt x="434" y="0"/>
                    </a:moveTo>
                    <a:lnTo>
                      <a:pt x="471" y="0"/>
                    </a:lnTo>
                    <a:lnTo>
                      <a:pt x="471" y="13"/>
                    </a:lnTo>
                    <a:lnTo>
                      <a:pt x="497" y="13"/>
                    </a:lnTo>
                    <a:lnTo>
                      <a:pt x="497" y="26"/>
                    </a:lnTo>
                    <a:lnTo>
                      <a:pt x="510" y="26"/>
                    </a:lnTo>
                    <a:lnTo>
                      <a:pt x="510" y="35"/>
                    </a:lnTo>
                    <a:lnTo>
                      <a:pt x="524" y="35"/>
                    </a:lnTo>
                    <a:lnTo>
                      <a:pt x="524" y="47"/>
                    </a:lnTo>
                    <a:lnTo>
                      <a:pt x="537" y="47"/>
                    </a:lnTo>
                    <a:lnTo>
                      <a:pt x="537" y="57"/>
                    </a:lnTo>
                    <a:lnTo>
                      <a:pt x="548" y="57"/>
                    </a:lnTo>
                    <a:lnTo>
                      <a:pt x="548" y="71"/>
                    </a:lnTo>
                    <a:lnTo>
                      <a:pt x="561" y="71"/>
                    </a:lnTo>
                    <a:lnTo>
                      <a:pt x="561" y="82"/>
                    </a:lnTo>
                    <a:lnTo>
                      <a:pt x="574" y="82"/>
                    </a:lnTo>
                    <a:lnTo>
                      <a:pt x="574" y="92"/>
                    </a:lnTo>
                    <a:lnTo>
                      <a:pt x="587" y="92"/>
                    </a:lnTo>
                    <a:lnTo>
                      <a:pt x="587" y="103"/>
                    </a:lnTo>
                    <a:lnTo>
                      <a:pt x="611" y="103"/>
                    </a:lnTo>
                    <a:lnTo>
                      <a:pt x="611" y="116"/>
                    </a:lnTo>
                    <a:lnTo>
                      <a:pt x="624" y="116"/>
                    </a:lnTo>
                    <a:lnTo>
                      <a:pt x="624" y="162"/>
                    </a:lnTo>
                    <a:lnTo>
                      <a:pt x="611" y="162"/>
                    </a:lnTo>
                    <a:lnTo>
                      <a:pt x="611" y="185"/>
                    </a:lnTo>
                    <a:lnTo>
                      <a:pt x="600" y="185"/>
                    </a:lnTo>
                    <a:lnTo>
                      <a:pt x="600" y="196"/>
                    </a:lnTo>
                    <a:lnTo>
                      <a:pt x="587" y="196"/>
                    </a:lnTo>
                    <a:lnTo>
                      <a:pt x="587" y="208"/>
                    </a:lnTo>
                    <a:lnTo>
                      <a:pt x="600" y="208"/>
                    </a:lnTo>
                    <a:lnTo>
                      <a:pt x="600" y="218"/>
                    </a:lnTo>
                    <a:lnTo>
                      <a:pt x="624" y="218"/>
                    </a:lnTo>
                    <a:lnTo>
                      <a:pt x="629" y="230"/>
                    </a:lnTo>
                    <a:lnTo>
                      <a:pt x="626" y="253"/>
                    </a:lnTo>
                    <a:lnTo>
                      <a:pt x="624" y="309"/>
                    </a:lnTo>
                    <a:lnTo>
                      <a:pt x="630" y="321"/>
                    </a:lnTo>
                    <a:lnTo>
                      <a:pt x="656" y="322"/>
                    </a:lnTo>
                    <a:lnTo>
                      <a:pt x="637" y="330"/>
                    </a:lnTo>
                    <a:lnTo>
                      <a:pt x="646" y="347"/>
                    </a:lnTo>
                    <a:lnTo>
                      <a:pt x="639" y="358"/>
                    </a:lnTo>
                    <a:lnTo>
                      <a:pt x="624" y="358"/>
                    </a:lnTo>
                    <a:lnTo>
                      <a:pt x="624" y="369"/>
                    </a:lnTo>
                    <a:lnTo>
                      <a:pt x="611" y="369"/>
                    </a:lnTo>
                    <a:lnTo>
                      <a:pt x="611" y="381"/>
                    </a:lnTo>
                    <a:lnTo>
                      <a:pt x="600" y="381"/>
                    </a:lnTo>
                    <a:lnTo>
                      <a:pt x="600" y="392"/>
                    </a:lnTo>
                    <a:lnTo>
                      <a:pt x="574" y="392"/>
                    </a:lnTo>
                    <a:lnTo>
                      <a:pt x="574" y="403"/>
                    </a:lnTo>
                    <a:lnTo>
                      <a:pt x="537" y="403"/>
                    </a:lnTo>
                    <a:lnTo>
                      <a:pt x="537" y="414"/>
                    </a:lnTo>
                    <a:lnTo>
                      <a:pt x="510" y="414"/>
                    </a:lnTo>
                    <a:lnTo>
                      <a:pt x="510" y="426"/>
                    </a:lnTo>
                    <a:lnTo>
                      <a:pt x="497" y="426"/>
                    </a:lnTo>
                    <a:lnTo>
                      <a:pt x="497" y="436"/>
                    </a:lnTo>
                    <a:lnTo>
                      <a:pt x="446" y="436"/>
                    </a:lnTo>
                    <a:lnTo>
                      <a:pt x="446" y="426"/>
                    </a:lnTo>
                    <a:lnTo>
                      <a:pt x="382" y="426"/>
                    </a:lnTo>
                    <a:lnTo>
                      <a:pt x="382" y="436"/>
                    </a:lnTo>
                    <a:lnTo>
                      <a:pt x="358" y="436"/>
                    </a:lnTo>
                    <a:lnTo>
                      <a:pt x="358" y="449"/>
                    </a:lnTo>
                    <a:lnTo>
                      <a:pt x="345" y="449"/>
                    </a:lnTo>
                    <a:lnTo>
                      <a:pt x="345" y="460"/>
                    </a:lnTo>
                    <a:lnTo>
                      <a:pt x="318" y="460"/>
                    </a:lnTo>
                    <a:lnTo>
                      <a:pt x="318" y="473"/>
                    </a:lnTo>
                    <a:lnTo>
                      <a:pt x="306" y="473"/>
                    </a:lnTo>
                    <a:lnTo>
                      <a:pt x="306" y="484"/>
                    </a:lnTo>
                    <a:lnTo>
                      <a:pt x="295" y="484"/>
                    </a:lnTo>
                    <a:lnTo>
                      <a:pt x="295" y="495"/>
                    </a:lnTo>
                    <a:lnTo>
                      <a:pt x="281" y="495"/>
                    </a:lnTo>
                    <a:lnTo>
                      <a:pt x="281" y="506"/>
                    </a:lnTo>
                    <a:lnTo>
                      <a:pt x="242" y="506"/>
                    </a:lnTo>
                    <a:lnTo>
                      <a:pt x="242" y="495"/>
                    </a:lnTo>
                    <a:lnTo>
                      <a:pt x="205" y="495"/>
                    </a:lnTo>
                    <a:lnTo>
                      <a:pt x="205" y="484"/>
                    </a:lnTo>
                    <a:lnTo>
                      <a:pt x="167" y="484"/>
                    </a:lnTo>
                    <a:lnTo>
                      <a:pt x="167" y="495"/>
                    </a:lnTo>
                    <a:lnTo>
                      <a:pt x="126" y="495"/>
                    </a:lnTo>
                    <a:lnTo>
                      <a:pt x="126" y="484"/>
                    </a:lnTo>
                    <a:lnTo>
                      <a:pt x="116" y="484"/>
                    </a:lnTo>
                    <a:lnTo>
                      <a:pt x="116" y="449"/>
                    </a:lnTo>
                    <a:lnTo>
                      <a:pt x="103" y="449"/>
                    </a:lnTo>
                    <a:lnTo>
                      <a:pt x="103" y="436"/>
                    </a:lnTo>
                    <a:lnTo>
                      <a:pt x="91" y="436"/>
                    </a:lnTo>
                    <a:lnTo>
                      <a:pt x="91" y="414"/>
                    </a:lnTo>
                    <a:lnTo>
                      <a:pt x="76" y="414"/>
                    </a:lnTo>
                    <a:lnTo>
                      <a:pt x="76" y="381"/>
                    </a:lnTo>
                    <a:lnTo>
                      <a:pt x="91" y="381"/>
                    </a:lnTo>
                    <a:lnTo>
                      <a:pt x="91" y="333"/>
                    </a:lnTo>
                    <a:lnTo>
                      <a:pt x="103" y="333"/>
                    </a:lnTo>
                    <a:lnTo>
                      <a:pt x="103" y="310"/>
                    </a:lnTo>
                    <a:lnTo>
                      <a:pt x="91" y="310"/>
                    </a:lnTo>
                    <a:lnTo>
                      <a:pt x="91" y="299"/>
                    </a:lnTo>
                    <a:lnTo>
                      <a:pt x="76" y="299"/>
                    </a:lnTo>
                    <a:lnTo>
                      <a:pt x="76" y="288"/>
                    </a:lnTo>
                    <a:lnTo>
                      <a:pt x="13" y="288"/>
                    </a:lnTo>
                    <a:lnTo>
                      <a:pt x="13" y="265"/>
                    </a:lnTo>
                    <a:lnTo>
                      <a:pt x="0" y="265"/>
                    </a:lnTo>
                    <a:lnTo>
                      <a:pt x="0" y="254"/>
                    </a:lnTo>
                    <a:lnTo>
                      <a:pt x="13" y="254"/>
                    </a:lnTo>
                    <a:lnTo>
                      <a:pt x="13" y="218"/>
                    </a:lnTo>
                    <a:lnTo>
                      <a:pt x="39" y="218"/>
                    </a:lnTo>
                    <a:lnTo>
                      <a:pt x="39" y="208"/>
                    </a:lnTo>
                    <a:lnTo>
                      <a:pt x="140" y="208"/>
                    </a:lnTo>
                    <a:lnTo>
                      <a:pt x="140" y="196"/>
                    </a:lnTo>
                    <a:lnTo>
                      <a:pt x="167" y="196"/>
                    </a:lnTo>
                    <a:lnTo>
                      <a:pt x="167" y="174"/>
                    </a:lnTo>
                    <a:lnTo>
                      <a:pt x="179" y="174"/>
                    </a:lnTo>
                    <a:lnTo>
                      <a:pt x="179" y="162"/>
                    </a:lnTo>
                    <a:lnTo>
                      <a:pt x="269" y="162"/>
                    </a:lnTo>
                    <a:lnTo>
                      <a:pt x="269" y="150"/>
                    </a:lnTo>
                    <a:lnTo>
                      <a:pt x="281" y="150"/>
                    </a:lnTo>
                    <a:lnTo>
                      <a:pt x="281" y="128"/>
                    </a:lnTo>
                    <a:lnTo>
                      <a:pt x="269" y="128"/>
                    </a:lnTo>
                    <a:lnTo>
                      <a:pt x="269" y="116"/>
                    </a:lnTo>
                    <a:lnTo>
                      <a:pt x="255" y="116"/>
                    </a:lnTo>
                    <a:lnTo>
                      <a:pt x="255" y="103"/>
                    </a:lnTo>
                    <a:lnTo>
                      <a:pt x="229" y="103"/>
                    </a:lnTo>
                    <a:lnTo>
                      <a:pt x="229" y="71"/>
                    </a:lnTo>
                    <a:lnTo>
                      <a:pt x="242" y="71"/>
                    </a:lnTo>
                    <a:lnTo>
                      <a:pt x="242" y="57"/>
                    </a:lnTo>
                    <a:lnTo>
                      <a:pt x="309" y="58"/>
                    </a:lnTo>
                    <a:lnTo>
                      <a:pt x="318" y="45"/>
                    </a:lnTo>
                    <a:lnTo>
                      <a:pt x="345" y="47"/>
                    </a:lnTo>
                    <a:lnTo>
                      <a:pt x="358" y="47"/>
                    </a:lnTo>
                    <a:lnTo>
                      <a:pt x="358" y="35"/>
                    </a:lnTo>
                    <a:lnTo>
                      <a:pt x="382" y="35"/>
                    </a:lnTo>
                    <a:lnTo>
                      <a:pt x="382" y="26"/>
                    </a:lnTo>
                    <a:lnTo>
                      <a:pt x="409" y="26"/>
                    </a:lnTo>
                    <a:lnTo>
                      <a:pt x="409" y="13"/>
                    </a:lnTo>
                    <a:lnTo>
                      <a:pt x="434" y="13"/>
                    </a:lnTo>
                    <a:lnTo>
                      <a:pt x="434" y="0"/>
                    </a:lnTo>
                    <a:close/>
                  </a:path>
                </a:pathLst>
              </a:custGeom>
              <a:solidFill>
                <a:srgbClr val="33CCCC"/>
              </a:solidFill>
              <a:ln w="9525">
                <a:noFill/>
                <a:round/>
                <a:headEnd/>
                <a:tailEnd/>
              </a:ln>
            </p:spPr>
            <p:txBody>
              <a:bodyPr/>
              <a:lstStyle/>
              <a:p>
                <a:pPr>
                  <a:buClr>
                    <a:srgbClr val="000000"/>
                  </a:buClr>
                  <a:buSzPct val="100000"/>
                  <a:defRPr/>
                </a:pPr>
                <a:endParaRPr lang="zh-CN" altLang="en-US">
                  <a:latin typeface="+mj-lt"/>
                </a:endParaRPr>
              </a:p>
            </p:txBody>
          </p:sp>
          <p:sp>
            <p:nvSpPr>
              <p:cNvPr id="28816" name="Freeform 144"/>
              <p:cNvSpPr>
                <a:spLocks/>
              </p:cNvSpPr>
              <p:nvPr/>
            </p:nvSpPr>
            <p:spPr bwMode="auto">
              <a:xfrm>
                <a:off x="0" y="0"/>
                <a:ext cx="656" cy="506"/>
              </a:xfrm>
              <a:custGeom>
                <a:avLst/>
                <a:gdLst>
                  <a:gd name="T0" fmla="*/ 0 w 656"/>
                  <a:gd name="T1" fmla="*/ 0 h 506"/>
                  <a:gd name="T2" fmla="*/ 656 w 656"/>
                  <a:gd name="T3" fmla="*/ 506 h 506"/>
                </a:gdLst>
                <a:ahLst/>
                <a:cxnLst>
                  <a:cxn ang="0">
                    <a:pos x="471" y="13"/>
                  </a:cxn>
                  <a:cxn ang="0">
                    <a:pos x="510" y="26"/>
                  </a:cxn>
                  <a:cxn ang="0">
                    <a:pos x="524" y="47"/>
                  </a:cxn>
                  <a:cxn ang="0">
                    <a:pos x="548" y="57"/>
                  </a:cxn>
                  <a:cxn ang="0">
                    <a:pos x="561" y="82"/>
                  </a:cxn>
                  <a:cxn ang="0">
                    <a:pos x="587" y="92"/>
                  </a:cxn>
                  <a:cxn ang="0">
                    <a:pos x="611" y="116"/>
                  </a:cxn>
                  <a:cxn ang="0">
                    <a:pos x="611" y="162"/>
                  </a:cxn>
                  <a:cxn ang="0">
                    <a:pos x="600" y="196"/>
                  </a:cxn>
                  <a:cxn ang="0">
                    <a:pos x="600" y="208"/>
                  </a:cxn>
                  <a:cxn ang="0">
                    <a:pos x="629" y="230"/>
                  </a:cxn>
                  <a:cxn ang="0">
                    <a:pos x="630" y="321"/>
                  </a:cxn>
                  <a:cxn ang="0">
                    <a:pos x="646" y="347"/>
                  </a:cxn>
                  <a:cxn ang="0">
                    <a:pos x="624" y="369"/>
                  </a:cxn>
                  <a:cxn ang="0">
                    <a:pos x="600" y="381"/>
                  </a:cxn>
                  <a:cxn ang="0">
                    <a:pos x="574" y="403"/>
                  </a:cxn>
                  <a:cxn ang="0">
                    <a:pos x="510" y="414"/>
                  </a:cxn>
                  <a:cxn ang="0">
                    <a:pos x="497" y="436"/>
                  </a:cxn>
                  <a:cxn ang="0">
                    <a:pos x="382" y="426"/>
                  </a:cxn>
                  <a:cxn ang="0">
                    <a:pos x="358" y="449"/>
                  </a:cxn>
                  <a:cxn ang="0">
                    <a:pos x="318" y="460"/>
                  </a:cxn>
                  <a:cxn ang="0">
                    <a:pos x="306" y="484"/>
                  </a:cxn>
                  <a:cxn ang="0">
                    <a:pos x="281" y="495"/>
                  </a:cxn>
                  <a:cxn ang="0">
                    <a:pos x="242" y="495"/>
                  </a:cxn>
                  <a:cxn ang="0">
                    <a:pos x="167" y="484"/>
                  </a:cxn>
                  <a:cxn ang="0">
                    <a:pos x="126" y="484"/>
                  </a:cxn>
                  <a:cxn ang="0">
                    <a:pos x="103" y="449"/>
                  </a:cxn>
                  <a:cxn ang="0">
                    <a:pos x="91" y="414"/>
                  </a:cxn>
                  <a:cxn ang="0">
                    <a:pos x="91" y="381"/>
                  </a:cxn>
                  <a:cxn ang="0">
                    <a:pos x="103" y="310"/>
                  </a:cxn>
                  <a:cxn ang="0">
                    <a:pos x="76" y="299"/>
                  </a:cxn>
                  <a:cxn ang="0">
                    <a:pos x="13" y="265"/>
                  </a:cxn>
                  <a:cxn ang="0">
                    <a:pos x="13" y="254"/>
                  </a:cxn>
                  <a:cxn ang="0">
                    <a:pos x="39" y="208"/>
                  </a:cxn>
                  <a:cxn ang="0">
                    <a:pos x="167" y="196"/>
                  </a:cxn>
                  <a:cxn ang="0">
                    <a:pos x="179" y="162"/>
                  </a:cxn>
                  <a:cxn ang="0">
                    <a:pos x="281" y="150"/>
                  </a:cxn>
                  <a:cxn ang="0">
                    <a:pos x="269" y="116"/>
                  </a:cxn>
                  <a:cxn ang="0">
                    <a:pos x="229" y="103"/>
                  </a:cxn>
                  <a:cxn ang="0">
                    <a:pos x="242" y="57"/>
                  </a:cxn>
                  <a:cxn ang="0">
                    <a:pos x="345" y="47"/>
                  </a:cxn>
                  <a:cxn ang="0">
                    <a:pos x="382" y="35"/>
                  </a:cxn>
                  <a:cxn ang="0">
                    <a:pos x="409" y="13"/>
                  </a:cxn>
                </a:cxnLst>
                <a:rect l="T0" t="T1" r="T2" b="T3"/>
                <a:pathLst>
                  <a:path w="656" h="506">
                    <a:moveTo>
                      <a:pt x="434" y="0"/>
                    </a:moveTo>
                    <a:lnTo>
                      <a:pt x="471" y="0"/>
                    </a:lnTo>
                    <a:lnTo>
                      <a:pt x="471" y="13"/>
                    </a:lnTo>
                    <a:lnTo>
                      <a:pt x="497" y="13"/>
                    </a:lnTo>
                    <a:lnTo>
                      <a:pt x="497" y="26"/>
                    </a:lnTo>
                    <a:lnTo>
                      <a:pt x="510" y="26"/>
                    </a:lnTo>
                    <a:lnTo>
                      <a:pt x="510" y="35"/>
                    </a:lnTo>
                    <a:lnTo>
                      <a:pt x="524" y="35"/>
                    </a:lnTo>
                    <a:lnTo>
                      <a:pt x="524" y="47"/>
                    </a:lnTo>
                    <a:lnTo>
                      <a:pt x="537" y="47"/>
                    </a:lnTo>
                    <a:lnTo>
                      <a:pt x="537" y="57"/>
                    </a:lnTo>
                    <a:lnTo>
                      <a:pt x="548" y="57"/>
                    </a:lnTo>
                    <a:lnTo>
                      <a:pt x="548" y="71"/>
                    </a:lnTo>
                    <a:lnTo>
                      <a:pt x="561" y="71"/>
                    </a:lnTo>
                    <a:lnTo>
                      <a:pt x="561" y="82"/>
                    </a:lnTo>
                    <a:lnTo>
                      <a:pt x="574" y="82"/>
                    </a:lnTo>
                    <a:lnTo>
                      <a:pt x="574" y="92"/>
                    </a:lnTo>
                    <a:lnTo>
                      <a:pt x="587" y="92"/>
                    </a:lnTo>
                    <a:lnTo>
                      <a:pt x="587" y="103"/>
                    </a:lnTo>
                    <a:lnTo>
                      <a:pt x="611" y="103"/>
                    </a:lnTo>
                    <a:lnTo>
                      <a:pt x="611" y="116"/>
                    </a:lnTo>
                    <a:lnTo>
                      <a:pt x="624" y="116"/>
                    </a:lnTo>
                    <a:lnTo>
                      <a:pt x="624" y="162"/>
                    </a:lnTo>
                    <a:lnTo>
                      <a:pt x="611" y="162"/>
                    </a:lnTo>
                    <a:lnTo>
                      <a:pt x="611" y="185"/>
                    </a:lnTo>
                    <a:lnTo>
                      <a:pt x="600" y="185"/>
                    </a:lnTo>
                    <a:lnTo>
                      <a:pt x="600" y="196"/>
                    </a:lnTo>
                    <a:lnTo>
                      <a:pt x="587" y="196"/>
                    </a:lnTo>
                    <a:lnTo>
                      <a:pt x="587" y="208"/>
                    </a:lnTo>
                    <a:lnTo>
                      <a:pt x="600" y="208"/>
                    </a:lnTo>
                    <a:lnTo>
                      <a:pt x="600" y="218"/>
                    </a:lnTo>
                    <a:lnTo>
                      <a:pt x="624" y="218"/>
                    </a:lnTo>
                    <a:lnTo>
                      <a:pt x="629" y="230"/>
                    </a:lnTo>
                    <a:lnTo>
                      <a:pt x="626" y="253"/>
                    </a:lnTo>
                    <a:lnTo>
                      <a:pt x="624" y="309"/>
                    </a:lnTo>
                    <a:lnTo>
                      <a:pt x="630" y="321"/>
                    </a:lnTo>
                    <a:lnTo>
                      <a:pt x="656" y="322"/>
                    </a:lnTo>
                    <a:lnTo>
                      <a:pt x="637" y="330"/>
                    </a:lnTo>
                    <a:lnTo>
                      <a:pt x="646" y="347"/>
                    </a:lnTo>
                    <a:lnTo>
                      <a:pt x="639" y="358"/>
                    </a:lnTo>
                    <a:lnTo>
                      <a:pt x="624" y="358"/>
                    </a:lnTo>
                    <a:lnTo>
                      <a:pt x="624" y="369"/>
                    </a:lnTo>
                    <a:lnTo>
                      <a:pt x="611" y="369"/>
                    </a:lnTo>
                    <a:lnTo>
                      <a:pt x="611" y="381"/>
                    </a:lnTo>
                    <a:lnTo>
                      <a:pt x="600" y="381"/>
                    </a:lnTo>
                    <a:lnTo>
                      <a:pt x="600" y="392"/>
                    </a:lnTo>
                    <a:lnTo>
                      <a:pt x="574" y="392"/>
                    </a:lnTo>
                    <a:lnTo>
                      <a:pt x="574" y="403"/>
                    </a:lnTo>
                    <a:lnTo>
                      <a:pt x="537" y="403"/>
                    </a:lnTo>
                    <a:lnTo>
                      <a:pt x="537" y="414"/>
                    </a:lnTo>
                    <a:lnTo>
                      <a:pt x="510" y="414"/>
                    </a:lnTo>
                    <a:lnTo>
                      <a:pt x="510" y="426"/>
                    </a:lnTo>
                    <a:lnTo>
                      <a:pt x="497" y="426"/>
                    </a:lnTo>
                    <a:lnTo>
                      <a:pt x="497" y="436"/>
                    </a:lnTo>
                    <a:lnTo>
                      <a:pt x="446" y="436"/>
                    </a:lnTo>
                    <a:lnTo>
                      <a:pt x="446" y="426"/>
                    </a:lnTo>
                    <a:lnTo>
                      <a:pt x="382" y="426"/>
                    </a:lnTo>
                    <a:lnTo>
                      <a:pt x="382" y="436"/>
                    </a:lnTo>
                    <a:lnTo>
                      <a:pt x="358" y="436"/>
                    </a:lnTo>
                    <a:lnTo>
                      <a:pt x="358" y="449"/>
                    </a:lnTo>
                    <a:lnTo>
                      <a:pt x="345" y="449"/>
                    </a:lnTo>
                    <a:lnTo>
                      <a:pt x="345" y="460"/>
                    </a:lnTo>
                    <a:lnTo>
                      <a:pt x="318" y="460"/>
                    </a:lnTo>
                    <a:lnTo>
                      <a:pt x="318" y="473"/>
                    </a:lnTo>
                    <a:lnTo>
                      <a:pt x="306" y="473"/>
                    </a:lnTo>
                    <a:lnTo>
                      <a:pt x="306" y="484"/>
                    </a:lnTo>
                    <a:lnTo>
                      <a:pt x="295" y="484"/>
                    </a:lnTo>
                    <a:lnTo>
                      <a:pt x="295" y="495"/>
                    </a:lnTo>
                    <a:lnTo>
                      <a:pt x="281" y="495"/>
                    </a:lnTo>
                    <a:lnTo>
                      <a:pt x="281" y="506"/>
                    </a:lnTo>
                    <a:lnTo>
                      <a:pt x="242" y="506"/>
                    </a:lnTo>
                    <a:lnTo>
                      <a:pt x="242" y="495"/>
                    </a:lnTo>
                    <a:lnTo>
                      <a:pt x="205" y="495"/>
                    </a:lnTo>
                    <a:lnTo>
                      <a:pt x="205" y="484"/>
                    </a:lnTo>
                    <a:lnTo>
                      <a:pt x="167" y="484"/>
                    </a:lnTo>
                    <a:lnTo>
                      <a:pt x="167" y="495"/>
                    </a:lnTo>
                    <a:lnTo>
                      <a:pt x="126" y="495"/>
                    </a:lnTo>
                    <a:lnTo>
                      <a:pt x="126" y="484"/>
                    </a:lnTo>
                    <a:lnTo>
                      <a:pt x="116" y="484"/>
                    </a:lnTo>
                    <a:lnTo>
                      <a:pt x="116" y="449"/>
                    </a:lnTo>
                    <a:lnTo>
                      <a:pt x="103" y="449"/>
                    </a:lnTo>
                    <a:lnTo>
                      <a:pt x="103" y="436"/>
                    </a:lnTo>
                    <a:lnTo>
                      <a:pt x="91" y="436"/>
                    </a:lnTo>
                    <a:lnTo>
                      <a:pt x="91" y="414"/>
                    </a:lnTo>
                    <a:lnTo>
                      <a:pt x="76" y="414"/>
                    </a:lnTo>
                    <a:lnTo>
                      <a:pt x="76" y="381"/>
                    </a:lnTo>
                    <a:lnTo>
                      <a:pt x="91" y="381"/>
                    </a:lnTo>
                    <a:lnTo>
                      <a:pt x="91" y="333"/>
                    </a:lnTo>
                    <a:lnTo>
                      <a:pt x="103" y="333"/>
                    </a:lnTo>
                    <a:lnTo>
                      <a:pt x="103" y="310"/>
                    </a:lnTo>
                    <a:lnTo>
                      <a:pt x="91" y="310"/>
                    </a:lnTo>
                    <a:lnTo>
                      <a:pt x="91" y="299"/>
                    </a:lnTo>
                    <a:lnTo>
                      <a:pt x="76" y="299"/>
                    </a:lnTo>
                    <a:lnTo>
                      <a:pt x="76" y="288"/>
                    </a:lnTo>
                    <a:lnTo>
                      <a:pt x="13" y="288"/>
                    </a:lnTo>
                    <a:lnTo>
                      <a:pt x="13" y="265"/>
                    </a:lnTo>
                    <a:lnTo>
                      <a:pt x="0" y="265"/>
                    </a:lnTo>
                    <a:lnTo>
                      <a:pt x="0" y="254"/>
                    </a:lnTo>
                    <a:lnTo>
                      <a:pt x="13" y="254"/>
                    </a:lnTo>
                    <a:lnTo>
                      <a:pt x="13" y="218"/>
                    </a:lnTo>
                    <a:lnTo>
                      <a:pt x="39" y="218"/>
                    </a:lnTo>
                    <a:lnTo>
                      <a:pt x="39" y="208"/>
                    </a:lnTo>
                    <a:lnTo>
                      <a:pt x="140" y="208"/>
                    </a:lnTo>
                    <a:lnTo>
                      <a:pt x="140" y="196"/>
                    </a:lnTo>
                    <a:lnTo>
                      <a:pt x="167" y="196"/>
                    </a:lnTo>
                    <a:lnTo>
                      <a:pt x="167" y="174"/>
                    </a:lnTo>
                    <a:lnTo>
                      <a:pt x="179" y="174"/>
                    </a:lnTo>
                    <a:lnTo>
                      <a:pt x="179" y="162"/>
                    </a:lnTo>
                    <a:lnTo>
                      <a:pt x="269" y="162"/>
                    </a:lnTo>
                    <a:lnTo>
                      <a:pt x="269" y="150"/>
                    </a:lnTo>
                    <a:lnTo>
                      <a:pt x="281" y="150"/>
                    </a:lnTo>
                    <a:lnTo>
                      <a:pt x="281" y="128"/>
                    </a:lnTo>
                    <a:lnTo>
                      <a:pt x="269" y="128"/>
                    </a:lnTo>
                    <a:lnTo>
                      <a:pt x="269" y="116"/>
                    </a:lnTo>
                    <a:lnTo>
                      <a:pt x="255" y="116"/>
                    </a:lnTo>
                    <a:lnTo>
                      <a:pt x="255" y="103"/>
                    </a:lnTo>
                    <a:lnTo>
                      <a:pt x="229" y="103"/>
                    </a:lnTo>
                    <a:lnTo>
                      <a:pt x="229" y="71"/>
                    </a:lnTo>
                    <a:lnTo>
                      <a:pt x="242" y="71"/>
                    </a:lnTo>
                    <a:lnTo>
                      <a:pt x="242" y="57"/>
                    </a:lnTo>
                    <a:lnTo>
                      <a:pt x="309" y="58"/>
                    </a:lnTo>
                    <a:lnTo>
                      <a:pt x="318" y="45"/>
                    </a:lnTo>
                    <a:lnTo>
                      <a:pt x="345" y="47"/>
                    </a:lnTo>
                    <a:lnTo>
                      <a:pt x="358" y="47"/>
                    </a:lnTo>
                    <a:lnTo>
                      <a:pt x="358" y="35"/>
                    </a:lnTo>
                    <a:lnTo>
                      <a:pt x="382" y="35"/>
                    </a:lnTo>
                    <a:lnTo>
                      <a:pt x="382" y="26"/>
                    </a:lnTo>
                    <a:lnTo>
                      <a:pt x="409" y="26"/>
                    </a:lnTo>
                    <a:lnTo>
                      <a:pt x="409" y="13"/>
                    </a:lnTo>
                    <a:lnTo>
                      <a:pt x="434" y="13"/>
                    </a:lnTo>
                    <a:lnTo>
                      <a:pt x="434" y="0"/>
                    </a:lnTo>
                    <a:close/>
                  </a:path>
                </a:pathLst>
              </a:custGeom>
              <a:noFill/>
              <a:ln w="7938" cap="rnd" cmpd="sng">
                <a:solidFill>
                  <a:srgbClr val="33CCCC"/>
                </a:solidFill>
                <a:miter lim="800000"/>
                <a:headEnd/>
                <a:tailEnd/>
              </a:ln>
            </p:spPr>
            <p:txBody>
              <a:bodyPr/>
              <a:lstStyle/>
              <a:p>
                <a:pPr>
                  <a:buClr>
                    <a:srgbClr val="000000"/>
                  </a:buClr>
                  <a:buSzPct val="100000"/>
                  <a:defRPr/>
                </a:pPr>
                <a:endParaRPr lang="zh-CN" altLang="en-US">
                  <a:latin typeface="+mj-lt"/>
                </a:endParaRPr>
              </a:p>
            </p:txBody>
          </p:sp>
        </p:grpSp>
        <p:grpSp>
          <p:nvGrpSpPr>
            <p:cNvPr id="60520" name="Group 145"/>
            <p:cNvGrpSpPr>
              <a:grpSpLocks/>
            </p:cNvGrpSpPr>
            <p:nvPr/>
          </p:nvGrpSpPr>
          <p:grpSpPr bwMode="auto">
            <a:xfrm>
              <a:off x="2197" y="2953"/>
              <a:ext cx="967" cy="901"/>
              <a:chOff x="0" y="0"/>
              <a:chExt cx="967" cy="901"/>
            </a:xfrm>
          </p:grpSpPr>
          <p:sp>
            <p:nvSpPr>
              <p:cNvPr id="28818" name="Freeform 146"/>
              <p:cNvSpPr>
                <a:spLocks/>
              </p:cNvSpPr>
              <p:nvPr/>
            </p:nvSpPr>
            <p:spPr bwMode="auto">
              <a:xfrm>
                <a:off x="0" y="0"/>
                <a:ext cx="967" cy="901"/>
              </a:xfrm>
              <a:custGeom>
                <a:avLst/>
                <a:gdLst>
                  <a:gd name="T0" fmla="*/ 0 w 967"/>
                  <a:gd name="T1" fmla="*/ 0 h 901"/>
                  <a:gd name="T2" fmla="*/ 967 w 967"/>
                  <a:gd name="T3" fmla="*/ 901 h 901"/>
                </a:gdLst>
                <a:ahLst/>
                <a:cxnLst>
                  <a:cxn ang="0">
                    <a:pos x="190" y="11"/>
                  </a:cxn>
                  <a:cxn ang="0">
                    <a:pos x="250" y="79"/>
                  </a:cxn>
                  <a:cxn ang="0">
                    <a:pos x="292" y="79"/>
                  </a:cxn>
                  <a:cxn ang="0">
                    <a:pos x="317" y="127"/>
                  </a:cxn>
                  <a:cxn ang="0">
                    <a:pos x="368" y="149"/>
                  </a:cxn>
                  <a:cxn ang="0">
                    <a:pos x="394" y="183"/>
                  </a:cxn>
                  <a:cxn ang="0">
                    <a:pos x="419" y="230"/>
                  </a:cxn>
                  <a:cxn ang="0">
                    <a:pos x="444" y="276"/>
                  </a:cxn>
                  <a:cxn ang="0">
                    <a:pos x="468" y="322"/>
                  </a:cxn>
                  <a:cxn ang="0">
                    <a:pos x="508" y="346"/>
                  </a:cxn>
                  <a:cxn ang="0">
                    <a:pos x="570" y="322"/>
                  </a:cxn>
                  <a:cxn ang="0">
                    <a:pos x="610" y="298"/>
                  </a:cxn>
                  <a:cxn ang="0">
                    <a:pos x="610" y="206"/>
                  </a:cxn>
                  <a:cxn ang="0">
                    <a:pos x="636" y="171"/>
                  </a:cxn>
                  <a:cxn ang="0">
                    <a:pos x="661" y="149"/>
                  </a:cxn>
                  <a:cxn ang="0">
                    <a:pos x="686" y="102"/>
                  </a:cxn>
                  <a:cxn ang="0">
                    <a:pos x="725" y="68"/>
                  </a:cxn>
                  <a:cxn ang="0">
                    <a:pos x="763" y="68"/>
                  </a:cxn>
                  <a:cxn ang="0">
                    <a:pos x="812" y="137"/>
                  </a:cxn>
                  <a:cxn ang="0">
                    <a:pos x="865" y="137"/>
                  </a:cxn>
                  <a:cxn ang="0">
                    <a:pos x="825" y="183"/>
                  </a:cxn>
                  <a:cxn ang="0">
                    <a:pos x="699" y="206"/>
                  </a:cxn>
                  <a:cxn ang="0">
                    <a:pos x="699" y="254"/>
                  </a:cxn>
                  <a:cxn ang="0">
                    <a:pos x="776" y="287"/>
                  </a:cxn>
                  <a:cxn ang="0">
                    <a:pos x="776" y="322"/>
                  </a:cxn>
                  <a:cxn ang="0">
                    <a:pos x="776" y="403"/>
                  </a:cxn>
                  <a:cxn ang="0">
                    <a:pos x="801" y="437"/>
                  </a:cxn>
                  <a:cxn ang="0">
                    <a:pos x="841" y="530"/>
                  </a:cxn>
                  <a:cxn ang="0">
                    <a:pos x="878" y="554"/>
                  </a:cxn>
                  <a:cxn ang="0">
                    <a:pos x="967" y="576"/>
                  </a:cxn>
                  <a:cxn ang="0">
                    <a:pos x="941" y="633"/>
                  </a:cxn>
                  <a:cxn ang="0">
                    <a:pos x="903" y="656"/>
                  </a:cxn>
                  <a:cxn ang="0">
                    <a:pos x="841" y="681"/>
                  </a:cxn>
                  <a:cxn ang="0">
                    <a:pos x="812" y="703"/>
                  </a:cxn>
                  <a:cxn ang="0">
                    <a:pos x="738" y="725"/>
                  </a:cxn>
                  <a:cxn ang="0">
                    <a:pos x="622" y="751"/>
                  </a:cxn>
                  <a:cxn ang="0">
                    <a:pos x="584" y="738"/>
                  </a:cxn>
                  <a:cxn ang="0">
                    <a:pos x="534" y="760"/>
                  </a:cxn>
                  <a:cxn ang="0">
                    <a:pos x="468" y="785"/>
                  </a:cxn>
                  <a:cxn ang="0">
                    <a:pos x="468" y="877"/>
                  </a:cxn>
                  <a:cxn ang="0">
                    <a:pos x="419" y="889"/>
                  </a:cxn>
                  <a:cxn ang="0">
                    <a:pos x="394" y="864"/>
                  </a:cxn>
                  <a:cxn ang="0">
                    <a:pos x="354" y="864"/>
                  </a:cxn>
                  <a:cxn ang="0">
                    <a:pos x="292" y="864"/>
                  </a:cxn>
                  <a:cxn ang="0">
                    <a:pos x="254" y="830"/>
                  </a:cxn>
                  <a:cxn ang="0">
                    <a:pos x="214" y="796"/>
                  </a:cxn>
                  <a:cxn ang="0">
                    <a:pos x="190" y="693"/>
                  </a:cxn>
                  <a:cxn ang="0">
                    <a:pos x="164" y="670"/>
                  </a:cxn>
                  <a:cxn ang="0">
                    <a:pos x="140" y="633"/>
                  </a:cxn>
                  <a:cxn ang="0">
                    <a:pos x="112" y="566"/>
                  </a:cxn>
                  <a:cxn ang="0">
                    <a:pos x="12" y="554"/>
                  </a:cxn>
                  <a:cxn ang="0">
                    <a:pos x="12" y="449"/>
                  </a:cxn>
                  <a:cxn ang="0">
                    <a:pos x="37" y="425"/>
                  </a:cxn>
                  <a:cxn ang="0">
                    <a:pos x="62" y="403"/>
                  </a:cxn>
                  <a:cxn ang="0">
                    <a:pos x="88" y="380"/>
                  </a:cxn>
                  <a:cxn ang="0">
                    <a:pos x="112" y="346"/>
                  </a:cxn>
                  <a:cxn ang="0">
                    <a:pos x="140" y="230"/>
                  </a:cxn>
                  <a:cxn ang="0">
                    <a:pos x="112" y="160"/>
                  </a:cxn>
                  <a:cxn ang="0">
                    <a:pos x="88" y="137"/>
                  </a:cxn>
                  <a:cxn ang="0">
                    <a:pos x="62" y="115"/>
                  </a:cxn>
                  <a:cxn ang="0">
                    <a:pos x="88" y="79"/>
                  </a:cxn>
                  <a:cxn ang="0">
                    <a:pos x="126" y="33"/>
                  </a:cxn>
                </a:cxnLst>
                <a:rect l="T0" t="T1" r="T2" b="T3"/>
                <a:pathLst>
                  <a:path w="967" h="901">
                    <a:moveTo>
                      <a:pt x="140" y="0"/>
                    </a:moveTo>
                    <a:lnTo>
                      <a:pt x="153" y="0"/>
                    </a:lnTo>
                    <a:lnTo>
                      <a:pt x="153" y="11"/>
                    </a:lnTo>
                    <a:lnTo>
                      <a:pt x="190" y="11"/>
                    </a:lnTo>
                    <a:lnTo>
                      <a:pt x="190" y="68"/>
                    </a:lnTo>
                    <a:lnTo>
                      <a:pt x="201" y="68"/>
                    </a:lnTo>
                    <a:lnTo>
                      <a:pt x="201" y="79"/>
                    </a:lnTo>
                    <a:lnTo>
                      <a:pt x="250" y="79"/>
                    </a:lnTo>
                    <a:lnTo>
                      <a:pt x="253" y="66"/>
                    </a:lnTo>
                    <a:lnTo>
                      <a:pt x="281" y="66"/>
                    </a:lnTo>
                    <a:lnTo>
                      <a:pt x="281" y="79"/>
                    </a:lnTo>
                    <a:lnTo>
                      <a:pt x="292" y="79"/>
                    </a:lnTo>
                    <a:lnTo>
                      <a:pt x="292" y="115"/>
                    </a:lnTo>
                    <a:lnTo>
                      <a:pt x="303" y="115"/>
                    </a:lnTo>
                    <a:lnTo>
                      <a:pt x="303" y="127"/>
                    </a:lnTo>
                    <a:lnTo>
                      <a:pt x="317" y="127"/>
                    </a:lnTo>
                    <a:lnTo>
                      <a:pt x="317" y="137"/>
                    </a:lnTo>
                    <a:lnTo>
                      <a:pt x="342" y="137"/>
                    </a:lnTo>
                    <a:lnTo>
                      <a:pt x="342" y="149"/>
                    </a:lnTo>
                    <a:lnTo>
                      <a:pt x="368" y="149"/>
                    </a:lnTo>
                    <a:lnTo>
                      <a:pt x="368" y="171"/>
                    </a:lnTo>
                    <a:lnTo>
                      <a:pt x="381" y="171"/>
                    </a:lnTo>
                    <a:lnTo>
                      <a:pt x="381" y="183"/>
                    </a:lnTo>
                    <a:lnTo>
                      <a:pt x="394" y="183"/>
                    </a:lnTo>
                    <a:lnTo>
                      <a:pt x="394" y="195"/>
                    </a:lnTo>
                    <a:lnTo>
                      <a:pt x="406" y="195"/>
                    </a:lnTo>
                    <a:lnTo>
                      <a:pt x="406" y="230"/>
                    </a:lnTo>
                    <a:lnTo>
                      <a:pt x="419" y="230"/>
                    </a:lnTo>
                    <a:lnTo>
                      <a:pt x="419" y="254"/>
                    </a:lnTo>
                    <a:lnTo>
                      <a:pt x="432" y="254"/>
                    </a:lnTo>
                    <a:lnTo>
                      <a:pt x="432" y="276"/>
                    </a:lnTo>
                    <a:lnTo>
                      <a:pt x="444" y="276"/>
                    </a:lnTo>
                    <a:lnTo>
                      <a:pt x="444" y="298"/>
                    </a:lnTo>
                    <a:lnTo>
                      <a:pt x="456" y="298"/>
                    </a:lnTo>
                    <a:lnTo>
                      <a:pt x="456" y="322"/>
                    </a:lnTo>
                    <a:lnTo>
                      <a:pt x="468" y="322"/>
                    </a:lnTo>
                    <a:lnTo>
                      <a:pt x="468" y="335"/>
                    </a:lnTo>
                    <a:lnTo>
                      <a:pt x="484" y="335"/>
                    </a:lnTo>
                    <a:lnTo>
                      <a:pt x="484" y="346"/>
                    </a:lnTo>
                    <a:lnTo>
                      <a:pt x="508" y="346"/>
                    </a:lnTo>
                    <a:lnTo>
                      <a:pt x="508" y="335"/>
                    </a:lnTo>
                    <a:lnTo>
                      <a:pt x="534" y="335"/>
                    </a:lnTo>
                    <a:lnTo>
                      <a:pt x="534" y="322"/>
                    </a:lnTo>
                    <a:lnTo>
                      <a:pt x="570" y="322"/>
                    </a:lnTo>
                    <a:lnTo>
                      <a:pt x="570" y="309"/>
                    </a:lnTo>
                    <a:lnTo>
                      <a:pt x="599" y="309"/>
                    </a:lnTo>
                    <a:lnTo>
                      <a:pt x="599" y="298"/>
                    </a:lnTo>
                    <a:lnTo>
                      <a:pt x="610" y="298"/>
                    </a:lnTo>
                    <a:lnTo>
                      <a:pt x="610" y="254"/>
                    </a:lnTo>
                    <a:lnTo>
                      <a:pt x="599" y="254"/>
                    </a:lnTo>
                    <a:lnTo>
                      <a:pt x="599" y="206"/>
                    </a:lnTo>
                    <a:lnTo>
                      <a:pt x="610" y="206"/>
                    </a:lnTo>
                    <a:lnTo>
                      <a:pt x="610" y="195"/>
                    </a:lnTo>
                    <a:lnTo>
                      <a:pt x="623" y="195"/>
                    </a:lnTo>
                    <a:lnTo>
                      <a:pt x="623" y="171"/>
                    </a:lnTo>
                    <a:lnTo>
                      <a:pt x="636" y="171"/>
                    </a:lnTo>
                    <a:lnTo>
                      <a:pt x="636" y="160"/>
                    </a:lnTo>
                    <a:lnTo>
                      <a:pt x="648" y="160"/>
                    </a:lnTo>
                    <a:lnTo>
                      <a:pt x="648" y="149"/>
                    </a:lnTo>
                    <a:lnTo>
                      <a:pt x="661" y="149"/>
                    </a:lnTo>
                    <a:lnTo>
                      <a:pt x="661" y="127"/>
                    </a:lnTo>
                    <a:lnTo>
                      <a:pt x="673" y="127"/>
                    </a:lnTo>
                    <a:lnTo>
                      <a:pt x="673" y="102"/>
                    </a:lnTo>
                    <a:lnTo>
                      <a:pt x="686" y="102"/>
                    </a:lnTo>
                    <a:lnTo>
                      <a:pt x="686" y="90"/>
                    </a:lnTo>
                    <a:lnTo>
                      <a:pt x="699" y="90"/>
                    </a:lnTo>
                    <a:lnTo>
                      <a:pt x="699" y="68"/>
                    </a:lnTo>
                    <a:lnTo>
                      <a:pt x="725" y="68"/>
                    </a:lnTo>
                    <a:lnTo>
                      <a:pt x="725" y="56"/>
                    </a:lnTo>
                    <a:lnTo>
                      <a:pt x="738" y="56"/>
                    </a:lnTo>
                    <a:lnTo>
                      <a:pt x="738" y="68"/>
                    </a:lnTo>
                    <a:lnTo>
                      <a:pt x="763" y="68"/>
                    </a:lnTo>
                    <a:lnTo>
                      <a:pt x="763" y="115"/>
                    </a:lnTo>
                    <a:lnTo>
                      <a:pt x="776" y="115"/>
                    </a:lnTo>
                    <a:lnTo>
                      <a:pt x="776" y="137"/>
                    </a:lnTo>
                    <a:lnTo>
                      <a:pt x="812" y="137"/>
                    </a:lnTo>
                    <a:lnTo>
                      <a:pt x="812" y="127"/>
                    </a:lnTo>
                    <a:lnTo>
                      <a:pt x="853" y="127"/>
                    </a:lnTo>
                    <a:lnTo>
                      <a:pt x="853" y="137"/>
                    </a:lnTo>
                    <a:lnTo>
                      <a:pt x="865" y="137"/>
                    </a:lnTo>
                    <a:lnTo>
                      <a:pt x="865" y="160"/>
                    </a:lnTo>
                    <a:lnTo>
                      <a:pt x="853" y="160"/>
                    </a:lnTo>
                    <a:lnTo>
                      <a:pt x="853" y="183"/>
                    </a:lnTo>
                    <a:lnTo>
                      <a:pt x="825" y="183"/>
                    </a:lnTo>
                    <a:lnTo>
                      <a:pt x="825" y="195"/>
                    </a:lnTo>
                    <a:lnTo>
                      <a:pt x="725" y="195"/>
                    </a:lnTo>
                    <a:lnTo>
                      <a:pt x="725" y="206"/>
                    </a:lnTo>
                    <a:lnTo>
                      <a:pt x="699" y="206"/>
                    </a:lnTo>
                    <a:lnTo>
                      <a:pt x="699" y="241"/>
                    </a:lnTo>
                    <a:lnTo>
                      <a:pt x="686" y="241"/>
                    </a:lnTo>
                    <a:lnTo>
                      <a:pt x="686" y="254"/>
                    </a:lnTo>
                    <a:lnTo>
                      <a:pt x="699" y="254"/>
                    </a:lnTo>
                    <a:lnTo>
                      <a:pt x="699" y="276"/>
                    </a:lnTo>
                    <a:lnTo>
                      <a:pt x="763" y="276"/>
                    </a:lnTo>
                    <a:lnTo>
                      <a:pt x="763" y="287"/>
                    </a:lnTo>
                    <a:lnTo>
                      <a:pt x="776" y="287"/>
                    </a:lnTo>
                    <a:lnTo>
                      <a:pt x="776" y="298"/>
                    </a:lnTo>
                    <a:lnTo>
                      <a:pt x="788" y="298"/>
                    </a:lnTo>
                    <a:lnTo>
                      <a:pt x="788" y="322"/>
                    </a:lnTo>
                    <a:lnTo>
                      <a:pt x="776" y="322"/>
                    </a:lnTo>
                    <a:lnTo>
                      <a:pt x="776" y="368"/>
                    </a:lnTo>
                    <a:lnTo>
                      <a:pt x="763" y="368"/>
                    </a:lnTo>
                    <a:lnTo>
                      <a:pt x="763" y="403"/>
                    </a:lnTo>
                    <a:lnTo>
                      <a:pt x="776" y="403"/>
                    </a:lnTo>
                    <a:lnTo>
                      <a:pt x="776" y="425"/>
                    </a:lnTo>
                    <a:lnTo>
                      <a:pt x="788" y="425"/>
                    </a:lnTo>
                    <a:lnTo>
                      <a:pt x="788" y="437"/>
                    </a:lnTo>
                    <a:lnTo>
                      <a:pt x="801" y="437"/>
                    </a:lnTo>
                    <a:lnTo>
                      <a:pt x="801" y="484"/>
                    </a:lnTo>
                    <a:lnTo>
                      <a:pt x="788" y="484"/>
                    </a:lnTo>
                    <a:lnTo>
                      <a:pt x="788" y="530"/>
                    </a:lnTo>
                    <a:lnTo>
                      <a:pt x="841" y="530"/>
                    </a:lnTo>
                    <a:lnTo>
                      <a:pt x="841" y="541"/>
                    </a:lnTo>
                    <a:lnTo>
                      <a:pt x="853" y="541"/>
                    </a:lnTo>
                    <a:lnTo>
                      <a:pt x="853" y="554"/>
                    </a:lnTo>
                    <a:lnTo>
                      <a:pt x="878" y="554"/>
                    </a:lnTo>
                    <a:lnTo>
                      <a:pt x="878" y="566"/>
                    </a:lnTo>
                    <a:lnTo>
                      <a:pt x="941" y="566"/>
                    </a:lnTo>
                    <a:lnTo>
                      <a:pt x="941" y="576"/>
                    </a:lnTo>
                    <a:lnTo>
                      <a:pt x="967" y="576"/>
                    </a:lnTo>
                    <a:lnTo>
                      <a:pt x="967" y="622"/>
                    </a:lnTo>
                    <a:lnTo>
                      <a:pt x="955" y="622"/>
                    </a:lnTo>
                    <a:lnTo>
                      <a:pt x="955" y="633"/>
                    </a:lnTo>
                    <a:lnTo>
                      <a:pt x="941" y="633"/>
                    </a:lnTo>
                    <a:lnTo>
                      <a:pt x="941" y="645"/>
                    </a:lnTo>
                    <a:lnTo>
                      <a:pt x="914" y="645"/>
                    </a:lnTo>
                    <a:lnTo>
                      <a:pt x="914" y="656"/>
                    </a:lnTo>
                    <a:lnTo>
                      <a:pt x="903" y="656"/>
                    </a:lnTo>
                    <a:lnTo>
                      <a:pt x="903" y="670"/>
                    </a:lnTo>
                    <a:lnTo>
                      <a:pt x="853" y="670"/>
                    </a:lnTo>
                    <a:lnTo>
                      <a:pt x="853" y="681"/>
                    </a:lnTo>
                    <a:lnTo>
                      <a:pt x="841" y="681"/>
                    </a:lnTo>
                    <a:lnTo>
                      <a:pt x="841" y="693"/>
                    </a:lnTo>
                    <a:lnTo>
                      <a:pt x="825" y="693"/>
                    </a:lnTo>
                    <a:lnTo>
                      <a:pt x="825" y="703"/>
                    </a:lnTo>
                    <a:lnTo>
                      <a:pt x="812" y="703"/>
                    </a:lnTo>
                    <a:lnTo>
                      <a:pt x="812" y="715"/>
                    </a:lnTo>
                    <a:lnTo>
                      <a:pt x="788" y="715"/>
                    </a:lnTo>
                    <a:lnTo>
                      <a:pt x="788" y="725"/>
                    </a:lnTo>
                    <a:lnTo>
                      <a:pt x="738" y="725"/>
                    </a:lnTo>
                    <a:lnTo>
                      <a:pt x="738" y="738"/>
                    </a:lnTo>
                    <a:lnTo>
                      <a:pt x="648" y="738"/>
                    </a:lnTo>
                    <a:lnTo>
                      <a:pt x="648" y="749"/>
                    </a:lnTo>
                    <a:lnTo>
                      <a:pt x="622" y="751"/>
                    </a:lnTo>
                    <a:lnTo>
                      <a:pt x="620" y="776"/>
                    </a:lnTo>
                    <a:lnTo>
                      <a:pt x="603" y="774"/>
                    </a:lnTo>
                    <a:lnTo>
                      <a:pt x="584" y="749"/>
                    </a:lnTo>
                    <a:lnTo>
                      <a:pt x="584" y="738"/>
                    </a:lnTo>
                    <a:lnTo>
                      <a:pt x="558" y="738"/>
                    </a:lnTo>
                    <a:lnTo>
                      <a:pt x="558" y="749"/>
                    </a:lnTo>
                    <a:lnTo>
                      <a:pt x="534" y="749"/>
                    </a:lnTo>
                    <a:lnTo>
                      <a:pt x="534" y="760"/>
                    </a:lnTo>
                    <a:lnTo>
                      <a:pt x="508" y="760"/>
                    </a:lnTo>
                    <a:lnTo>
                      <a:pt x="508" y="774"/>
                    </a:lnTo>
                    <a:lnTo>
                      <a:pt x="468" y="774"/>
                    </a:lnTo>
                    <a:lnTo>
                      <a:pt x="468" y="785"/>
                    </a:lnTo>
                    <a:lnTo>
                      <a:pt x="456" y="785"/>
                    </a:lnTo>
                    <a:lnTo>
                      <a:pt x="456" y="830"/>
                    </a:lnTo>
                    <a:lnTo>
                      <a:pt x="468" y="830"/>
                    </a:lnTo>
                    <a:lnTo>
                      <a:pt x="468" y="877"/>
                    </a:lnTo>
                    <a:lnTo>
                      <a:pt x="456" y="877"/>
                    </a:lnTo>
                    <a:lnTo>
                      <a:pt x="456" y="901"/>
                    </a:lnTo>
                    <a:lnTo>
                      <a:pt x="419" y="901"/>
                    </a:lnTo>
                    <a:lnTo>
                      <a:pt x="419" y="889"/>
                    </a:lnTo>
                    <a:lnTo>
                      <a:pt x="406" y="889"/>
                    </a:lnTo>
                    <a:lnTo>
                      <a:pt x="406" y="877"/>
                    </a:lnTo>
                    <a:lnTo>
                      <a:pt x="394" y="877"/>
                    </a:lnTo>
                    <a:lnTo>
                      <a:pt x="394" y="864"/>
                    </a:lnTo>
                    <a:lnTo>
                      <a:pt x="381" y="864"/>
                    </a:lnTo>
                    <a:lnTo>
                      <a:pt x="381" y="852"/>
                    </a:lnTo>
                    <a:lnTo>
                      <a:pt x="354" y="852"/>
                    </a:lnTo>
                    <a:lnTo>
                      <a:pt x="354" y="864"/>
                    </a:lnTo>
                    <a:lnTo>
                      <a:pt x="303" y="864"/>
                    </a:lnTo>
                    <a:lnTo>
                      <a:pt x="303" y="877"/>
                    </a:lnTo>
                    <a:lnTo>
                      <a:pt x="292" y="877"/>
                    </a:lnTo>
                    <a:lnTo>
                      <a:pt x="292" y="864"/>
                    </a:lnTo>
                    <a:lnTo>
                      <a:pt x="266" y="864"/>
                    </a:lnTo>
                    <a:lnTo>
                      <a:pt x="266" y="842"/>
                    </a:lnTo>
                    <a:lnTo>
                      <a:pt x="254" y="842"/>
                    </a:lnTo>
                    <a:lnTo>
                      <a:pt x="254" y="830"/>
                    </a:lnTo>
                    <a:lnTo>
                      <a:pt x="242" y="830"/>
                    </a:lnTo>
                    <a:lnTo>
                      <a:pt x="242" y="808"/>
                    </a:lnTo>
                    <a:lnTo>
                      <a:pt x="214" y="808"/>
                    </a:lnTo>
                    <a:lnTo>
                      <a:pt x="214" y="796"/>
                    </a:lnTo>
                    <a:lnTo>
                      <a:pt x="201" y="796"/>
                    </a:lnTo>
                    <a:lnTo>
                      <a:pt x="201" y="785"/>
                    </a:lnTo>
                    <a:lnTo>
                      <a:pt x="190" y="785"/>
                    </a:lnTo>
                    <a:lnTo>
                      <a:pt x="190" y="693"/>
                    </a:lnTo>
                    <a:lnTo>
                      <a:pt x="177" y="693"/>
                    </a:lnTo>
                    <a:lnTo>
                      <a:pt x="177" y="681"/>
                    </a:lnTo>
                    <a:lnTo>
                      <a:pt x="164" y="681"/>
                    </a:lnTo>
                    <a:lnTo>
                      <a:pt x="164" y="670"/>
                    </a:lnTo>
                    <a:lnTo>
                      <a:pt x="153" y="670"/>
                    </a:lnTo>
                    <a:lnTo>
                      <a:pt x="153" y="656"/>
                    </a:lnTo>
                    <a:lnTo>
                      <a:pt x="140" y="656"/>
                    </a:lnTo>
                    <a:lnTo>
                      <a:pt x="140" y="633"/>
                    </a:lnTo>
                    <a:lnTo>
                      <a:pt x="126" y="633"/>
                    </a:lnTo>
                    <a:lnTo>
                      <a:pt x="126" y="588"/>
                    </a:lnTo>
                    <a:lnTo>
                      <a:pt x="112" y="588"/>
                    </a:lnTo>
                    <a:lnTo>
                      <a:pt x="112" y="566"/>
                    </a:lnTo>
                    <a:lnTo>
                      <a:pt x="50" y="566"/>
                    </a:lnTo>
                    <a:lnTo>
                      <a:pt x="50" y="576"/>
                    </a:lnTo>
                    <a:lnTo>
                      <a:pt x="12" y="576"/>
                    </a:lnTo>
                    <a:lnTo>
                      <a:pt x="12" y="554"/>
                    </a:lnTo>
                    <a:lnTo>
                      <a:pt x="0" y="554"/>
                    </a:lnTo>
                    <a:lnTo>
                      <a:pt x="0" y="484"/>
                    </a:lnTo>
                    <a:lnTo>
                      <a:pt x="12" y="484"/>
                    </a:lnTo>
                    <a:lnTo>
                      <a:pt x="12" y="449"/>
                    </a:lnTo>
                    <a:lnTo>
                      <a:pt x="24" y="449"/>
                    </a:lnTo>
                    <a:lnTo>
                      <a:pt x="24" y="437"/>
                    </a:lnTo>
                    <a:lnTo>
                      <a:pt x="37" y="437"/>
                    </a:lnTo>
                    <a:lnTo>
                      <a:pt x="37" y="425"/>
                    </a:lnTo>
                    <a:lnTo>
                      <a:pt x="50" y="425"/>
                    </a:lnTo>
                    <a:lnTo>
                      <a:pt x="50" y="414"/>
                    </a:lnTo>
                    <a:lnTo>
                      <a:pt x="62" y="414"/>
                    </a:lnTo>
                    <a:lnTo>
                      <a:pt x="62" y="403"/>
                    </a:lnTo>
                    <a:lnTo>
                      <a:pt x="75" y="403"/>
                    </a:lnTo>
                    <a:lnTo>
                      <a:pt x="75" y="391"/>
                    </a:lnTo>
                    <a:lnTo>
                      <a:pt x="88" y="391"/>
                    </a:lnTo>
                    <a:lnTo>
                      <a:pt x="88" y="380"/>
                    </a:lnTo>
                    <a:lnTo>
                      <a:pt x="99" y="380"/>
                    </a:lnTo>
                    <a:lnTo>
                      <a:pt x="99" y="368"/>
                    </a:lnTo>
                    <a:lnTo>
                      <a:pt x="112" y="368"/>
                    </a:lnTo>
                    <a:lnTo>
                      <a:pt x="112" y="346"/>
                    </a:lnTo>
                    <a:lnTo>
                      <a:pt x="126" y="346"/>
                    </a:lnTo>
                    <a:lnTo>
                      <a:pt x="126" y="298"/>
                    </a:lnTo>
                    <a:lnTo>
                      <a:pt x="140" y="298"/>
                    </a:lnTo>
                    <a:lnTo>
                      <a:pt x="140" y="230"/>
                    </a:lnTo>
                    <a:lnTo>
                      <a:pt x="126" y="230"/>
                    </a:lnTo>
                    <a:lnTo>
                      <a:pt x="126" y="171"/>
                    </a:lnTo>
                    <a:lnTo>
                      <a:pt x="112" y="171"/>
                    </a:lnTo>
                    <a:lnTo>
                      <a:pt x="112" y="160"/>
                    </a:lnTo>
                    <a:lnTo>
                      <a:pt x="99" y="160"/>
                    </a:lnTo>
                    <a:lnTo>
                      <a:pt x="99" y="149"/>
                    </a:lnTo>
                    <a:lnTo>
                      <a:pt x="88" y="149"/>
                    </a:lnTo>
                    <a:lnTo>
                      <a:pt x="88" y="137"/>
                    </a:lnTo>
                    <a:lnTo>
                      <a:pt x="75" y="137"/>
                    </a:lnTo>
                    <a:lnTo>
                      <a:pt x="75" y="127"/>
                    </a:lnTo>
                    <a:lnTo>
                      <a:pt x="62" y="127"/>
                    </a:lnTo>
                    <a:lnTo>
                      <a:pt x="62" y="115"/>
                    </a:lnTo>
                    <a:lnTo>
                      <a:pt x="75" y="115"/>
                    </a:lnTo>
                    <a:lnTo>
                      <a:pt x="75" y="90"/>
                    </a:lnTo>
                    <a:lnTo>
                      <a:pt x="88" y="90"/>
                    </a:lnTo>
                    <a:lnTo>
                      <a:pt x="88" y="79"/>
                    </a:lnTo>
                    <a:lnTo>
                      <a:pt x="112" y="79"/>
                    </a:lnTo>
                    <a:lnTo>
                      <a:pt x="112" y="68"/>
                    </a:lnTo>
                    <a:lnTo>
                      <a:pt x="126" y="68"/>
                    </a:lnTo>
                    <a:lnTo>
                      <a:pt x="126" y="33"/>
                    </a:lnTo>
                    <a:lnTo>
                      <a:pt x="140" y="33"/>
                    </a:lnTo>
                    <a:lnTo>
                      <a:pt x="140" y="0"/>
                    </a:lnTo>
                    <a:close/>
                  </a:path>
                </a:pathLst>
              </a:custGeom>
              <a:solidFill>
                <a:srgbClr val="33CCCC"/>
              </a:solidFill>
              <a:ln w="9525">
                <a:noFill/>
                <a:round/>
                <a:headEnd/>
                <a:tailEnd/>
              </a:ln>
            </p:spPr>
            <p:txBody>
              <a:bodyPr/>
              <a:lstStyle/>
              <a:p>
                <a:pPr>
                  <a:buClr>
                    <a:srgbClr val="000000"/>
                  </a:buClr>
                  <a:buSzPct val="100000"/>
                  <a:defRPr/>
                </a:pPr>
                <a:endParaRPr lang="zh-CN" altLang="en-US">
                  <a:latin typeface="+mj-lt"/>
                </a:endParaRPr>
              </a:p>
            </p:txBody>
          </p:sp>
          <p:sp>
            <p:nvSpPr>
              <p:cNvPr id="28819" name="Freeform 147"/>
              <p:cNvSpPr>
                <a:spLocks/>
              </p:cNvSpPr>
              <p:nvPr/>
            </p:nvSpPr>
            <p:spPr bwMode="auto">
              <a:xfrm>
                <a:off x="0" y="0"/>
                <a:ext cx="967" cy="901"/>
              </a:xfrm>
              <a:custGeom>
                <a:avLst/>
                <a:gdLst>
                  <a:gd name="T0" fmla="*/ 0 w 967"/>
                  <a:gd name="T1" fmla="*/ 0 h 901"/>
                  <a:gd name="T2" fmla="*/ 967 w 967"/>
                  <a:gd name="T3" fmla="*/ 901 h 901"/>
                </a:gdLst>
                <a:ahLst/>
                <a:cxnLst>
                  <a:cxn ang="0">
                    <a:pos x="190" y="11"/>
                  </a:cxn>
                  <a:cxn ang="0">
                    <a:pos x="250" y="79"/>
                  </a:cxn>
                  <a:cxn ang="0">
                    <a:pos x="292" y="79"/>
                  </a:cxn>
                  <a:cxn ang="0">
                    <a:pos x="317" y="127"/>
                  </a:cxn>
                  <a:cxn ang="0">
                    <a:pos x="368" y="149"/>
                  </a:cxn>
                  <a:cxn ang="0">
                    <a:pos x="394" y="183"/>
                  </a:cxn>
                  <a:cxn ang="0">
                    <a:pos x="419" y="230"/>
                  </a:cxn>
                  <a:cxn ang="0">
                    <a:pos x="444" y="276"/>
                  </a:cxn>
                  <a:cxn ang="0">
                    <a:pos x="468" y="322"/>
                  </a:cxn>
                  <a:cxn ang="0">
                    <a:pos x="508" y="346"/>
                  </a:cxn>
                  <a:cxn ang="0">
                    <a:pos x="570" y="322"/>
                  </a:cxn>
                  <a:cxn ang="0">
                    <a:pos x="610" y="298"/>
                  </a:cxn>
                  <a:cxn ang="0">
                    <a:pos x="610" y="206"/>
                  </a:cxn>
                  <a:cxn ang="0">
                    <a:pos x="636" y="171"/>
                  </a:cxn>
                  <a:cxn ang="0">
                    <a:pos x="661" y="149"/>
                  </a:cxn>
                  <a:cxn ang="0">
                    <a:pos x="686" y="102"/>
                  </a:cxn>
                  <a:cxn ang="0">
                    <a:pos x="725" y="68"/>
                  </a:cxn>
                  <a:cxn ang="0">
                    <a:pos x="763" y="68"/>
                  </a:cxn>
                  <a:cxn ang="0">
                    <a:pos x="812" y="137"/>
                  </a:cxn>
                  <a:cxn ang="0">
                    <a:pos x="865" y="137"/>
                  </a:cxn>
                  <a:cxn ang="0">
                    <a:pos x="825" y="183"/>
                  </a:cxn>
                  <a:cxn ang="0">
                    <a:pos x="699" y="206"/>
                  </a:cxn>
                  <a:cxn ang="0">
                    <a:pos x="699" y="254"/>
                  </a:cxn>
                  <a:cxn ang="0">
                    <a:pos x="776" y="287"/>
                  </a:cxn>
                  <a:cxn ang="0">
                    <a:pos x="776" y="322"/>
                  </a:cxn>
                  <a:cxn ang="0">
                    <a:pos x="776" y="403"/>
                  </a:cxn>
                  <a:cxn ang="0">
                    <a:pos x="801" y="437"/>
                  </a:cxn>
                  <a:cxn ang="0">
                    <a:pos x="841" y="530"/>
                  </a:cxn>
                  <a:cxn ang="0">
                    <a:pos x="878" y="554"/>
                  </a:cxn>
                  <a:cxn ang="0">
                    <a:pos x="967" y="576"/>
                  </a:cxn>
                  <a:cxn ang="0">
                    <a:pos x="941" y="633"/>
                  </a:cxn>
                  <a:cxn ang="0">
                    <a:pos x="903" y="656"/>
                  </a:cxn>
                  <a:cxn ang="0">
                    <a:pos x="841" y="681"/>
                  </a:cxn>
                  <a:cxn ang="0">
                    <a:pos x="812" y="703"/>
                  </a:cxn>
                  <a:cxn ang="0">
                    <a:pos x="738" y="725"/>
                  </a:cxn>
                  <a:cxn ang="0">
                    <a:pos x="622" y="751"/>
                  </a:cxn>
                  <a:cxn ang="0">
                    <a:pos x="584" y="738"/>
                  </a:cxn>
                  <a:cxn ang="0">
                    <a:pos x="534" y="760"/>
                  </a:cxn>
                  <a:cxn ang="0">
                    <a:pos x="468" y="785"/>
                  </a:cxn>
                  <a:cxn ang="0">
                    <a:pos x="468" y="877"/>
                  </a:cxn>
                  <a:cxn ang="0">
                    <a:pos x="419" y="889"/>
                  </a:cxn>
                  <a:cxn ang="0">
                    <a:pos x="394" y="864"/>
                  </a:cxn>
                  <a:cxn ang="0">
                    <a:pos x="354" y="864"/>
                  </a:cxn>
                  <a:cxn ang="0">
                    <a:pos x="292" y="864"/>
                  </a:cxn>
                  <a:cxn ang="0">
                    <a:pos x="254" y="830"/>
                  </a:cxn>
                  <a:cxn ang="0">
                    <a:pos x="214" y="796"/>
                  </a:cxn>
                  <a:cxn ang="0">
                    <a:pos x="190" y="693"/>
                  </a:cxn>
                  <a:cxn ang="0">
                    <a:pos x="164" y="670"/>
                  </a:cxn>
                  <a:cxn ang="0">
                    <a:pos x="140" y="633"/>
                  </a:cxn>
                  <a:cxn ang="0">
                    <a:pos x="112" y="566"/>
                  </a:cxn>
                  <a:cxn ang="0">
                    <a:pos x="12" y="554"/>
                  </a:cxn>
                  <a:cxn ang="0">
                    <a:pos x="12" y="449"/>
                  </a:cxn>
                  <a:cxn ang="0">
                    <a:pos x="37" y="425"/>
                  </a:cxn>
                  <a:cxn ang="0">
                    <a:pos x="62" y="403"/>
                  </a:cxn>
                  <a:cxn ang="0">
                    <a:pos x="88" y="380"/>
                  </a:cxn>
                  <a:cxn ang="0">
                    <a:pos x="112" y="346"/>
                  </a:cxn>
                  <a:cxn ang="0">
                    <a:pos x="140" y="230"/>
                  </a:cxn>
                  <a:cxn ang="0">
                    <a:pos x="112" y="160"/>
                  </a:cxn>
                  <a:cxn ang="0">
                    <a:pos x="88" y="137"/>
                  </a:cxn>
                  <a:cxn ang="0">
                    <a:pos x="62" y="115"/>
                  </a:cxn>
                  <a:cxn ang="0">
                    <a:pos x="88" y="79"/>
                  </a:cxn>
                  <a:cxn ang="0">
                    <a:pos x="126" y="33"/>
                  </a:cxn>
                </a:cxnLst>
                <a:rect l="T0" t="T1" r="T2" b="T3"/>
                <a:pathLst>
                  <a:path w="967" h="901">
                    <a:moveTo>
                      <a:pt x="140" y="0"/>
                    </a:moveTo>
                    <a:lnTo>
                      <a:pt x="153" y="0"/>
                    </a:lnTo>
                    <a:lnTo>
                      <a:pt x="153" y="11"/>
                    </a:lnTo>
                    <a:lnTo>
                      <a:pt x="190" y="11"/>
                    </a:lnTo>
                    <a:lnTo>
                      <a:pt x="190" y="68"/>
                    </a:lnTo>
                    <a:lnTo>
                      <a:pt x="201" y="68"/>
                    </a:lnTo>
                    <a:lnTo>
                      <a:pt x="201" y="79"/>
                    </a:lnTo>
                    <a:lnTo>
                      <a:pt x="250" y="79"/>
                    </a:lnTo>
                    <a:lnTo>
                      <a:pt x="253" y="66"/>
                    </a:lnTo>
                    <a:lnTo>
                      <a:pt x="281" y="66"/>
                    </a:lnTo>
                    <a:lnTo>
                      <a:pt x="281" y="79"/>
                    </a:lnTo>
                    <a:lnTo>
                      <a:pt x="292" y="79"/>
                    </a:lnTo>
                    <a:lnTo>
                      <a:pt x="292" y="115"/>
                    </a:lnTo>
                    <a:lnTo>
                      <a:pt x="303" y="115"/>
                    </a:lnTo>
                    <a:lnTo>
                      <a:pt x="303" y="127"/>
                    </a:lnTo>
                    <a:lnTo>
                      <a:pt x="317" y="127"/>
                    </a:lnTo>
                    <a:lnTo>
                      <a:pt x="317" y="137"/>
                    </a:lnTo>
                    <a:lnTo>
                      <a:pt x="342" y="137"/>
                    </a:lnTo>
                    <a:lnTo>
                      <a:pt x="342" y="149"/>
                    </a:lnTo>
                    <a:lnTo>
                      <a:pt x="368" y="149"/>
                    </a:lnTo>
                    <a:lnTo>
                      <a:pt x="368" y="171"/>
                    </a:lnTo>
                    <a:lnTo>
                      <a:pt x="381" y="171"/>
                    </a:lnTo>
                    <a:lnTo>
                      <a:pt x="381" y="183"/>
                    </a:lnTo>
                    <a:lnTo>
                      <a:pt x="394" y="183"/>
                    </a:lnTo>
                    <a:lnTo>
                      <a:pt x="394" y="195"/>
                    </a:lnTo>
                    <a:lnTo>
                      <a:pt x="406" y="195"/>
                    </a:lnTo>
                    <a:lnTo>
                      <a:pt x="406" y="230"/>
                    </a:lnTo>
                    <a:lnTo>
                      <a:pt x="419" y="230"/>
                    </a:lnTo>
                    <a:lnTo>
                      <a:pt x="419" y="254"/>
                    </a:lnTo>
                    <a:lnTo>
                      <a:pt x="432" y="254"/>
                    </a:lnTo>
                    <a:lnTo>
                      <a:pt x="432" y="276"/>
                    </a:lnTo>
                    <a:lnTo>
                      <a:pt x="444" y="276"/>
                    </a:lnTo>
                    <a:lnTo>
                      <a:pt x="444" y="298"/>
                    </a:lnTo>
                    <a:lnTo>
                      <a:pt x="456" y="298"/>
                    </a:lnTo>
                    <a:lnTo>
                      <a:pt x="456" y="322"/>
                    </a:lnTo>
                    <a:lnTo>
                      <a:pt x="468" y="322"/>
                    </a:lnTo>
                    <a:lnTo>
                      <a:pt x="468" y="335"/>
                    </a:lnTo>
                    <a:lnTo>
                      <a:pt x="484" y="335"/>
                    </a:lnTo>
                    <a:lnTo>
                      <a:pt x="484" y="346"/>
                    </a:lnTo>
                    <a:lnTo>
                      <a:pt x="508" y="346"/>
                    </a:lnTo>
                    <a:lnTo>
                      <a:pt x="508" y="335"/>
                    </a:lnTo>
                    <a:lnTo>
                      <a:pt x="534" y="335"/>
                    </a:lnTo>
                    <a:lnTo>
                      <a:pt x="534" y="322"/>
                    </a:lnTo>
                    <a:lnTo>
                      <a:pt x="570" y="322"/>
                    </a:lnTo>
                    <a:lnTo>
                      <a:pt x="570" y="309"/>
                    </a:lnTo>
                    <a:lnTo>
                      <a:pt x="599" y="309"/>
                    </a:lnTo>
                    <a:lnTo>
                      <a:pt x="599" y="298"/>
                    </a:lnTo>
                    <a:lnTo>
                      <a:pt x="610" y="298"/>
                    </a:lnTo>
                    <a:lnTo>
                      <a:pt x="610" y="254"/>
                    </a:lnTo>
                    <a:lnTo>
                      <a:pt x="599" y="254"/>
                    </a:lnTo>
                    <a:lnTo>
                      <a:pt x="599" y="206"/>
                    </a:lnTo>
                    <a:lnTo>
                      <a:pt x="610" y="206"/>
                    </a:lnTo>
                    <a:lnTo>
                      <a:pt x="610" y="195"/>
                    </a:lnTo>
                    <a:lnTo>
                      <a:pt x="623" y="195"/>
                    </a:lnTo>
                    <a:lnTo>
                      <a:pt x="623" y="171"/>
                    </a:lnTo>
                    <a:lnTo>
                      <a:pt x="636" y="171"/>
                    </a:lnTo>
                    <a:lnTo>
                      <a:pt x="636" y="160"/>
                    </a:lnTo>
                    <a:lnTo>
                      <a:pt x="648" y="160"/>
                    </a:lnTo>
                    <a:lnTo>
                      <a:pt x="648" y="149"/>
                    </a:lnTo>
                    <a:lnTo>
                      <a:pt x="661" y="149"/>
                    </a:lnTo>
                    <a:lnTo>
                      <a:pt x="661" y="127"/>
                    </a:lnTo>
                    <a:lnTo>
                      <a:pt x="673" y="127"/>
                    </a:lnTo>
                    <a:lnTo>
                      <a:pt x="673" y="102"/>
                    </a:lnTo>
                    <a:lnTo>
                      <a:pt x="686" y="102"/>
                    </a:lnTo>
                    <a:lnTo>
                      <a:pt x="686" y="90"/>
                    </a:lnTo>
                    <a:lnTo>
                      <a:pt x="699" y="90"/>
                    </a:lnTo>
                    <a:lnTo>
                      <a:pt x="699" y="68"/>
                    </a:lnTo>
                    <a:lnTo>
                      <a:pt x="725" y="68"/>
                    </a:lnTo>
                    <a:lnTo>
                      <a:pt x="725" y="56"/>
                    </a:lnTo>
                    <a:lnTo>
                      <a:pt x="738" y="56"/>
                    </a:lnTo>
                    <a:lnTo>
                      <a:pt x="738" y="68"/>
                    </a:lnTo>
                    <a:lnTo>
                      <a:pt x="763" y="68"/>
                    </a:lnTo>
                    <a:lnTo>
                      <a:pt x="763" y="115"/>
                    </a:lnTo>
                    <a:lnTo>
                      <a:pt x="776" y="115"/>
                    </a:lnTo>
                    <a:lnTo>
                      <a:pt x="776" y="137"/>
                    </a:lnTo>
                    <a:lnTo>
                      <a:pt x="812" y="137"/>
                    </a:lnTo>
                    <a:lnTo>
                      <a:pt x="812" y="127"/>
                    </a:lnTo>
                    <a:lnTo>
                      <a:pt x="853" y="127"/>
                    </a:lnTo>
                    <a:lnTo>
                      <a:pt x="853" y="137"/>
                    </a:lnTo>
                    <a:lnTo>
                      <a:pt x="865" y="137"/>
                    </a:lnTo>
                    <a:lnTo>
                      <a:pt x="865" y="160"/>
                    </a:lnTo>
                    <a:lnTo>
                      <a:pt x="853" y="160"/>
                    </a:lnTo>
                    <a:lnTo>
                      <a:pt x="853" y="183"/>
                    </a:lnTo>
                    <a:lnTo>
                      <a:pt x="825" y="183"/>
                    </a:lnTo>
                    <a:lnTo>
                      <a:pt x="825" y="195"/>
                    </a:lnTo>
                    <a:lnTo>
                      <a:pt x="725" y="195"/>
                    </a:lnTo>
                    <a:lnTo>
                      <a:pt x="725" y="206"/>
                    </a:lnTo>
                    <a:lnTo>
                      <a:pt x="699" y="206"/>
                    </a:lnTo>
                    <a:lnTo>
                      <a:pt x="699" y="241"/>
                    </a:lnTo>
                    <a:lnTo>
                      <a:pt x="686" y="241"/>
                    </a:lnTo>
                    <a:lnTo>
                      <a:pt x="686" y="254"/>
                    </a:lnTo>
                    <a:lnTo>
                      <a:pt x="699" y="254"/>
                    </a:lnTo>
                    <a:lnTo>
                      <a:pt x="699" y="276"/>
                    </a:lnTo>
                    <a:lnTo>
                      <a:pt x="763" y="276"/>
                    </a:lnTo>
                    <a:lnTo>
                      <a:pt x="763" y="287"/>
                    </a:lnTo>
                    <a:lnTo>
                      <a:pt x="776" y="287"/>
                    </a:lnTo>
                    <a:lnTo>
                      <a:pt x="776" y="298"/>
                    </a:lnTo>
                    <a:lnTo>
                      <a:pt x="788" y="298"/>
                    </a:lnTo>
                    <a:lnTo>
                      <a:pt x="788" y="322"/>
                    </a:lnTo>
                    <a:lnTo>
                      <a:pt x="776" y="322"/>
                    </a:lnTo>
                    <a:lnTo>
                      <a:pt x="776" y="368"/>
                    </a:lnTo>
                    <a:lnTo>
                      <a:pt x="763" y="368"/>
                    </a:lnTo>
                    <a:lnTo>
                      <a:pt x="763" y="403"/>
                    </a:lnTo>
                    <a:lnTo>
                      <a:pt x="776" y="403"/>
                    </a:lnTo>
                    <a:lnTo>
                      <a:pt x="776" y="425"/>
                    </a:lnTo>
                    <a:lnTo>
                      <a:pt x="788" y="425"/>
                    </a:lnTo>
                    <a:lnTo>
                      <a:pt x="788" y="437"/>
                    </a:lnTo>
                    <a:lnTo>
                      <a:pt x="801" y="437"/>
                    </a:lnTo>
                    <a:lnTo>
                      <a:pt x="801" y="484"/>
                    </a:lnTo>
                    <a:lnTo>
                      <a:pt x="788" y="484"/>
                    </a:lnTo>
                    <a:lnTo>
                      <a:pt x="788" y="530"/>
                    </a:lnTo>
                    <a:lnTo>
                      <a:pt x="841" y="530"/>
                    </a:lnTo>
                    <a:lnTo>
                      <a:pt x="841" y="541"/>
                    </a:lnTo>
                    <a:lnTo>
                      <a:pt x="853" y="541"/>
                    </a:lnTo>
                    <a:lnTo>
                      <a:pt x="853" y="554"/>
                    </a:lnTo>
                    <a:lnTo>
                      <a:pt x="878" y="554"/>
                    </a:lnTo>
                    <a:lnTo>
                      <a:pt x="878" y="566"/>
                    </a:lnTo>
                    <a:lnTo>
                      <a:pt x="941" y="566"/>
                    </a:lnTo>
                    <a:lnTo>
                      <a:pt x="941" y="576"/>
                    </a:lnTo>
                    <a:lnTo>
                      <a:pt x="967" y="576"/>
                    </a:lnTo>
                    <a:lnTo>
                      <a:pt x="967" y="622"/>
                    </a:lnTo>
                    <a:lnTo>
                      <a:pt x="955" y="622"/>
                    </a:lnTo>
                    <a:lnTo>
                      <a:pt x="955" y="633"/>
                    </a:lnTo>
                    <a:lnTo>
                      <a:pt x="941" y="633"/>
                    </a:lnTo>
                    <a:lnTo>
                      <a:pt x="941" y="645"/>
                    </a:lnTo>
                    <a:lnTo>
                      <a:pt x="914" y="645"/>
                    </a:lnTo>
                    <a:lnTo>
                      <a:pt x="914" y="656"/>
                    </a:lnTo>
                    <a:lnTo>
                      <a:pt x="903" y="656"/>
                    </a:lnTo>
                    <a:lnTo>
                      <a:pt x="903" y="670"/>
                    </a:lnTo>
                    <a:lnTo>
                      <a:pt x="853" y="670"/>
                    </a:lnTo>
                    <a:lnTo>
                      <a:pt x="853" y="681"/>
                    </a:lnTo>
                    <a:lnTo>
                      <a:pt x="841" y="681"/>
                    </a:lnTo>
                    <a:lnTo>
                      <a:pt x="841" y="693"/>
                    </a:lnTo>
                    <a:lnTo>
                      <a:pt x="825" y="693"/>
                    </a:lnTo>
                    <a:lnTo>
                      <a:pt x="825" y="703"/>
                    </a:lnTo>
                    <a:lnTo>
                      <a:pt x="812" y="703"/>
                    </a:lnTo>
                    <a:lnTo>
                      <a:pt x="812" y="715"/>
                    </a:lnTo>
                    <a:lnTo>
                      <a:pt x="788" y="715"/>
                    </a:lnTo>
                    <a:lnTo>
                      <a:pt x="788" y="725"/>
                    </a:lnTo>
                    <a:lnTo>
                      <a:pt x="738" y="725"/>
                    </a:lnTo>
                    <a:lnTo>
                      <a:pt x="738" y="738"/>
                    </a:lnTo>
                    <a:lnTo>
                      <a:pt x="648" y="738"/>
                    </a:lnTo>
                    <a:lnTo>
                      <a:pt x="648" y="749"/>
                    </a:lnTo>
                    <a:lnTo>
                      <a:pt x="622" y="751"/>
                    </a:lnTo>
                    <a:lnTo>
                      <a:pt x="620" y="776"/>
                    </a:lnTo>
                    <a:lnTo>
                      <a:pt x="603" y="774"/>
                    </a:lnTo>
                    <a:lnTo>
                      <a:pt x="584" y="749"/>
                    </a:lnTo>
                    <a:lnTo>
                      <a:pt x="584" y="738"/>
                    </a:lnTo>
                    <a:lnTo>
                      <a:pt x="558" y="738"/>
                    </a:lnTo>
                    <a:lnTo>
                      <a:pt x="558" y="749"/>
                    </a:lnTo>
                    <a:lnTo>
                      <a:pt x="534" y="749"/>
                    </a:lnTo>
                    <a:lnTo>
                      <a:pt x="534" y="760"/>
                    </a:lnTo>
                    <a:lnTo>
                      <a:pt x="508" y="760"/>
                    </a:lnTo>
                    <a:lnTo>
                      <a:pt x="508" y="774"/>
                    </a:lnTo>
                    <a:lnTo>
                      <a:pt x="468" y="774"/>
                    </a:lnTo>
                    <a:lnTo>
                      <a:pt x="468" y="785"/>
                    </a:lnTo>
                    <a:lnTo>
                      <a:pt x="456" y="785"/>
                    </a:lnTo>
                    <a:lnTo>
                      <a:pt x="456" y="830"/>
                    </a:lnTo>
                    <a:lnTo>
                      <a:pt x="468" y="830"/>
                    </a:lnTo>
                    <a:lnTo>
                      <a:pt x="468" y="877"/>
                    </a:lnTo>
                    <a:lnTo>
                      <a:pt x="456" y="877"/>
                    </a:lnTo>
                    <a:lnTo>
                      <a:pt x="456" y="901"/>
                    </a:lnTo>
                    <a:lnTo>
                      <a:pt x="419" y="901"/>
                    </a:lnTo>
                    <a:lnTo>
                      <a:pt x="419" y="889"/>
                    </a:lnTo>
                    <a:lnTo>
                      <a:pt x="406" y="889"/>
                    </a:lnTo>
                    <a:lnTo>
                      <a:pt x="406" y="877"/>
                    </a:lnTo>
                    <a:lnTo>
                      <a:pt x="394" y="877"/>
                    </a:lnTo>
                    <a:lnTo>
                      <a:pt x="394" y="864"/>
                    </a:lnTo>
                    <a:lnTo>
                      <a:pt x="381" y="864"/>
                    </a:lnTo>
                    <a:lnTo>
                      <a:pt x="381" y="852"/>
                    </a:lnTo>
                    <a:lnTo>
                      <a:pt x="354" y="852"/>
                    </a:lnTo>
                    <a:lnTo>
                      <a:pt x="354" y="864"/>
                    </a:lnTo>
                    <a:lnTo>
                      <a:pt x="303" y="864"/>
                    </a:lnTo>
                    <a:lnTo>
                      <a:pt x="303" y="877"/>
                    </a:lnTo>
                    <a:lnTo>
                      <a:pt x="292" y="877"/>
                    </a:lnTo>
                    <a:lnTo>
                      <a:pt x="292" y="864"/>
                    </a:lnTo>
                    <a:lnTo>
                      <a:pt x="266" y="864"/>
                    </a:lnTo>
                    <a:lnTo>
                      <a:pt x="266" y="842"/>
                    </a:lnTo>
                    <a:lnTo>
                      <a:pt x="254" y="842"/>
                    </a:lnTo>
                    <a:lnTo>
                      <a:pt x="254" y="830"/>
                    </a:lnTo>
                    <a:lnTo>
                      <a:pt x="242" y="830"/>
                    </a:lnTo>
                    <a:lnTo>
                      <a:pt x="242" y="808"/>
                    </a:lnTo>
                    <a:lnTo>
                      <a:pt x="214" y="808"/>
                    </a:lnTo>
                    <a:lnTo>
                      <a:pt x="214" y="796"/>
                    </a:lnTo>
                    <a:lnTo>
                      <a:pt x="201" y="796"/>
                    </a:lnTo>
                    <a:lnTo>
                      <a:pt x="201" y="785"/>
                    </a:lnTo>
                    <a:lnTo>
                      <a:pt x="190" y="785"/>
                    </a:lnTo>
                    <a:lnTo>
                      <a:pt x="190" y="693"/>
                    </a:lnTo>
                    <a:lnTo>
                      <a:pt x="177" y="693"/>
                    </a:lnTo>
                    <a:lnTo>
                      <a:pt x="177" y="681"/>
                    </a:lnTo>
                    <a:lnTo>
                      <a:pt x="164" y="681"/>
                    </a:lnTo>
                    <a:lnTo>
                      <a:pt x="164" y="670"/>
                    </a:lnTo>
                    <a:lnTo>
                      <a:pt x="153" y="670"/>
                    </a:lnTo>
                    <a:lnTo>
                      <a:pt x="153" y="656"/>
                    </a:lnTo>
                    <a:lnTo>
                      <a:pt x="140" y="656"/>
                    </a:lnTo>
                    <a:lnTo>
                      <a:pt x="140" y="633"/>
                    </a:lnTo>
                    <a:lnTo>
                      <a:pt x="126" y="633"/>
                    </a:lnTo>
                    <a:lnTo>
                      <a:pt x="126" y="588"/>
                    </a:lnTo>
                    <a:lnTo>
                      <a:pt x="112" y="588"/>
                    </a:lnTo>
                    <a:lnTo>
                      <a:pt x="112" y="566"/>
                    </a:lnTo>
                    <a:lnTo>
                      <a:pt x="50" y="566"/>
                    </a:lnTo>
                    <a:lnTo>
                      <a:pt x="50" y="576"/>
                    </a:lnTo>
                    <a:lnTo>
                      <a:pt x="12" y="576"/>
                    </a:lnTo>
                    <a:lnTo>
                      <a:pt x="12" y="554"/>
                    </a:lnTo>
                    <a:lnTo>
                      <a:pt x="0" y="554"/>
                    </a:lnTo>
                    <a:lnTo>
                      <a:pt x="0" y="484"/>
                    </a:lnTo>
                    <a:lnTo>
                      <a:pt x="12" y="484"/>
                    </a:lnTo>
                    <a:lnTo>
                      <a:pt x="12" y="449"/>
                    </a:lnTo>
                    <a:lnTo>
                      <a:pt x="24" y="449"/>
                    </a:lnTo>
                    <a:lnTo>
                      <a:pt x="24" y="437"/>
                    </a:lnTo>
                    <a:lnTo>
                      <a:pt x="37" y="437"/>
                    </a:lnTo>
                    <a:lnTo>
                      <a:pt x="37" y="425"/>
                    </a:lnTo>
                    <a:lnTo>
                      <a:pt x="50" y="425"/>
                    </a:lnTo>
                    <a:lnTo>
                      <a:pt x="50" y="414"/>
                    </a:lnTo>
                    <a:lnTo>
                      <a:pt x="62" y="414"/>
                    </a:lnTo>
                    <a:lnTo>
                      <a:pt x="62" y="403"/>
                    </a:lnTo>
                    <a:lnTo>
                      <a:pt x="75" y="403"/>
                    </a:lnTo>
                    <a:lnTo>
                      <a:pt x="75" y="391"/>
                    </a:lnTo>
                    <a:lnTo>
                      <a:pt x="88" y="391"/>
                    </a:lnTo>
                    <a:lnTo>
                      <a:pt x="88" y="380"/>
                    </a:lnTo>
                    <a:lnTo>
                      <a:pt x="99" y="380"/>
                    </a:lnTo>
                    <a:lnTo>
                      <a:pt x="99" y="368"/>
                    </a:lnTo>
                    <a:lnTo>
                      <a:pt x="112" y="368"/>
                    </a:lnTo>
                    <a:lnTo>
                      <a:pt x="112" y="346"/>
                    </a:lnTo>
                    <a:lnTo>
                      <a:pt x="126" y="346"/>
                    </a:lnTo>
                    <a:lnTo>
                      <a:pt x="126" y="298"/>
                    </a:lnTo>
                    <a:lnTo>
                      <a:pt x="140" y="298"/>
                    </a:lnTo>
                    <a:lnTo>
                      <a:pt x="140" y="230"/>
                    </a:lnTo>
                    <a:lnTo>
                      <a:pt x="126" y="230"/>
                    </a:lnTo>
                    <a:lnTo>
                      <a:pt x="126" y="171"/>
                    </a:lnTo>
                    <a:lnTo>
                      <a:pt x="112" y="171"/>
                    </a:lnTo>
                    <a:lnTo>
                      <a:pt x="112" y="160"/>
                    </a:lnTo>
                    <a:lnTo>
                      <a:pt x="99" y="160"/>
                    </a:lnTo>
                    <a:lnTo>
                      <a:pt x="99" y="149"/>
                    </a:lnTo>
                    <a:lnTo>
                      <a:pt x="88" y="149"/>
                    </a:lnTo>
                    <a:lnTo>
                      <a:pt x="88" y="137"/>
                    </a:lnTo>
                    <a:lnTo>
                      <a:pt x="75" y="137"/>
                    </a:lnTo>
                    <a:lnTo>
                      <a:pt x="75" y="127"/>
                    </a:lnTo>
                    <a:lnTo>
                      <a:pt x="62" y="127"/>
                    </a:lnTo>
                    <a:lnTo>
                      <a:pt x="62" y="115"/>
                    </a:lnTo>
                    <a:lnTo>
                      <a:pt x="75" y="115"/>
                    </a:lnTo>
                    <a:lnTo>
                      <a:pt x="75" y="90"/>
                    </a:lnTo>
                    <a:lnTo>
                      <a:pt x="88" y="90"/>
                    </a:lnTo>
                    <a:lnTo>
                      <a:pt x="88" y="79"/>
                    </a:lnTo>
                    <a:lnTo>
                      <a:pt x="112" y="79"/>
                    </a:lnTo>
                    <a:lnTo>
                      <a:pt x="112" y="68"/>
                    </a:lnTo>
                    <a:lnTo>
                      <a:pt x="126" y="68"/>
                    </a:lnTo>
                    <a:lnTo>
                      <a:pt x="126" y="33"/>
                    </a:lnTo>
                    <a:lnTo>
                      <a:pt x="140" y="33"/>
                    </a:lnTo>
                    <a:lnTo>
                      <a:pt x="140" y="0"/>
                    </a:lnTo>
                    <a:close/>
                  </a:path>
                </a:pathLst>
              </a:custGeom>
              <a:noFill/>
              <a:ln w="7938" cap="rnd" cmpd="sng">
                <a:solidFill>
                  <a:srgbClr val="33CCCC"/>
                </a:solidFill>
                <a:miter lim="800000"/>
                <a:headEnd/>
                <a:tailEnd/>
              </a:ln>
            </p:spPr>
            <p:txBody>
              <a:bodyPr/>
              <a:lstStyle/>
              <a:p>
                <a:pPr>
                  <a:buClr>
                    <a:srgbClr val="000000"/>
                  </a:buClr>
                  <a:buSzPct val="100000"/>
                  <a:defRPr/>
                </a:pPr>
                <a:endParaRPr lang="zh-CN" altLang="en-US">
                  <a:latin typeface="+mj-lt"/>
                </a:endParaRPr>
              </a:p>
            </p:txBody>
          </p:sp>
        </p:grpSp>
        <p:grpSp>
          <p:nvGrpSpPr>
            <p:cNvPr id="60521" name="Group 148"/>
            <p:cNvGrpSpPr>
              <a:grpSpLocks/>
            </p:cNvGrpSpPr>
            <p:nvPr/>
          </p:nvGrpSpPr>
          <p:grpSpPr bwMode="auto">
            <a:xfrm>
              <a:off x="4783" y="3218"/>
              <a:ext cx="176" cy="347"/>
              <a:chOff x="0" y="0"/>
              <a:chExt cx="176" cy="347"/>
            </a:xfrm>
          </p:grpSpPr>
          <p:sp>
            <p:nvSpPr>
              <p:cNvPr id="28821" name="Freeform 149"/>
              <p:cNvSpPr>
                <a:spLocks/>
              </p:cNvSpPr>
              <p:nvPr/>
            </p:nvSpPr>
            <p:spPr bwMode="auto">
              <a:xfrm>
                <a:off x="0" y="0"/>
                <a:ext cx="176" cy="347"/>
              </a:xfrm>
              <a:custGeom>
                <a:avLst/>
                <a:gdLst>
                  <a:gd name="T0" fmla="*/ 0 w 176"/>
                  <a:gd name="T1" fmla="*/ 0 h 347"/>
                  <a:gd name="T2" fmla="*/ 176 w 176"/>
                  <a:gd name="T3" fmla="*/ 347 h 347"/>
                </a:gdLst>
                <a:ahLst/>
                <a:cxnLst>
                  <a:cxn ang="0">
                    <a:pos x="100" y="0"/>
                  </a:cxn>
                  <a:cxn ang="0">
                    <a:pos x="150" y="0"/>
                  </a:cxn>
                  <a:cxn ang="0">
                    <a:pos x="150" y="24"/>
                  </a:cxn>
                  <a:cxn ang="0">
                    <a:pos x="164" y="24"/>
                  </a:cxn>
                  <a:cxn ang="0">
                    <a:pos x="164" y="70"/>
                  </a:cxn>
                  <a:cxn ang="0">
                    <a:pos x="176" y="70"/>
                  </a:cxn>
                  <a:cxn ang="0">
                    <a:pos x="176" y="82"/>
                  </a:cxn>
                  <a:cxn ang="0">
                    <a:pos x="164" y="82"/>
                  </a:cxn>
                  <a:cxn ang="0">
                    <a:pos x="164" y="116"/>
                  </a:cxn>
                  <a:cxn ang="0">
                    <a:pos x="150" y="116"/>
                  </a:cxn>
                  <a:cxn ang="0">
                    <a:pos x="150" y="243"/>
                  </a:cxn>
                  <a:cxn ang="0">
                    <a:pos x="137" y="243"/>
                  </a:cxn>
                  <a:cxn ang="0">
                    <a:pos x="137" y="276"/>
                  </a:cxn>
                  <a:cxn ang="0">
                    <a:pos x="124" y="276"/>
                  </a:cxn>
                  <a:cxn ang="0">
                    <a:pos x="124" y="302"/>
                  </a:cxn>
                  <a:cxn ang="0">
                    <a:pos x="113" y="302"/>
                  </a:cxn>
                  <a:cxn ang="0">
                    <a:pos x="113" y="336"/>
                  </a:cxn>
                  <a:cxn ang="0">
                    <a:pos x="100" y="336"/>
                  </a:cxn>
                  <a:cxn ang="0">
                    <a:pos x="100" y="347"/>
                  </a:cxn>
                  <a:cxn ang="0">
                    <a:pos x="76" y="347"/>
                  </a:cxn>
                  <a:cxn ang="0">
                    <a:pos x="76" y="336"/>
                  </a:cxn>
                  <a:cxn ang="0">
                    <a:pos x="63" y="336"/>
                  </a:cxn>
                  <a:cxn ang="0">
                    <a:pos x="63" y="324"/>
                  </a:cxn>
                  <a:cxn ang="0">
                    <a:pos x="50" y="324"/>
                  </a:cxn>
                  <a:cxn ang="0">
                    <a:pos x="50" y="312"/>
                  </a:cxn>
                  <a:cxn ang="0">
                    <a:pos x="37" y="312"/>
                  </a:cxn>
                  <a:cxn ang="0">
                    <a:pos x="37" y="302"/>
                  </a:cxn>
                  <a:cxn ang="0">
                    <a:pos x="24" y="302"/>
                  </a:cxn>
                  <a:cxn ang="0">
                    <a:pos x="24" y="276"/>
                  </a:cxn>
                  <a:cxn ang="0">
                    <a:pos x="12" y="276"/>
                  </a:cxn>
                  <a:cxn ang="0">
                    <a:pos x="12" y="254"/>
                  </a:cxn>
                  <a:cxn ang="0">
                    <a:pos x="0" y="254"/>
                  </a:cxn>
                  <a:cxn ang="0">
                    <a:pos x="0" y="173"/>
                  </a:cxn>
                  <a:cxn ang="0">
                    <a:pos x="12" y="173"/>
                  </a:cxn>
                  <a:cxn ang="0">
                    <a:pos x="12" y="139"/>
                  </a:cxn>
                  <a:cxn ang="0">
                    <a:pos x="24" y="139"/>
                  </a:cxn>
                  <a:cxn ang="0">
                    <a:pos x="24" y="105"/>
                  </a:cxn>
                  <a:cxn ang="0">
                    <a:pos x="37" y="105"/>
                  </a:cxn>
                  <a:cxn ang="0">
                    <a:pos x="37" y="82"/>
                  </a:cxn>
                  <a:cxn ang="0">
                    <a:pos x="50" y="82"/>
                  </a:cxn>
                  <a:cxn ang="0">
                    <a:pos x="50" y="58"/>
                  </a:cxn>
                  <a:cxn ang="0">
                    <a:pos x="63" y="58"/>
                  </a:cxn>
                  <a:cxn ang="0">
                    <a:pos x="63" y="34"/>
                  </a:cxn>
                  <a:cxn ang="0">
                    <a:pos x="76" y="34"/>
                  </a:cxn>
                  <a:cxn ang="0">
                    <a:pos x="76" y="24"/>
                  </a:cxn>
                  <a:cxn ang="0">
                    <a:pos x="87" y="24"/>
                  </a:cxn>
                  <a:cxn ang="0">
                    <a:pos x="87" y="12"/>
                  </a:cxn>
                  <a:cxn ang="0">
                    <a:pos x="100" y="12"/>
                  </a:cxn>
                  <a:cxn ang="0">
                    <a:pos x="100" y="0"/>
                  </a:cxn>
                </a:cxnLst>
                <a:rect l="T0" t="T1" r="T2" b="T3"/>
                <a:pathLst>
                  <a:path w="176" h="347">
                    <a:moveTo>
                      <a:pt x="100" y="0"/>
                    </a:moveTo>
                    <a:lnTo>
                      <a:pt x="150" y="0"/>
                    </a:lnTo>
                    <a:lnTo>
                      <a:pt x="150" y="24"/>
                    </a:lnTo>
                    <a:lnTo>
                      <a:pt x="164" y="24"/>
                    </a:lnTo>
                    <a:lnTo>
                      <a:pt x="164" y="70"/>
                    </a:lnTo>
                    <a:lnTo>
                      <a:pt x="176" y="70"/>
                    </a:lnTo>
                    <a:lnTo>
                      <a:pt x="176" y="82"/>
                    </a:lnTo>
                    <a:lnTo>
                      <a:pt x="164" y="82"/>
                    </a:lnTo>
                    <a:lnTo>
                      <a:pt x="164" y="116"/>
                    </a:lnTo>
                    <a:lnTo>
                      <a:pt x="150" y="116"/>
                    </a:lnTo>
                    <a:lnTo>
                      <a:pt x="150" y="243"/>
                    </a:lnTo>
                    <a:lnTo>
                      <a:pt x="137" y="243"/>
                    </a:lnTo>
                    <a:lnTo>
                      <a:pt x="137" y="276"/>
                    </a:lnTo>
                    <a:lnTo>
                      <a:pt x="124" y="276"/>
                    </a:lnTo>
                    <a:lnTo>
                      <a:pt x="124" y="302"/>
                    </a:lnTo>
                    <a:lnTo>
                      <a:pt x="113" y="302"/>
                    </a:lnTo>
                    <a:lnTo>
                      <a:pt x="113" y="336"/>
                    </a:lnTo>
                    <a:lnTo>
                      <a:pt x="100" y="336"/>
                    </a:lnTo>
                    <a:lnTo>
                      <a:pt x="100" y="347"/>
                    </a:lnTo>
                    <a:lnTo>
                      <a:pt x="76" y="347"/>
                    </a:lnTo>
                    <a:lnTo>
                      <a:pt x="76" y="336"/>
                    </a:lnTo>
                    <a:lnTo>
                      <a:pt x="63" y="336"/>
                    </a:lnTo>
                    <a:lnTo>
                      <a:pt x="63" y="324"/>
                    </a:lnTo>
                    <a:lnTo>
                      <a:pt x="50" y="324"/>
                    </a:lnTo>
                    <a:lnTo>
                      <a:pt x="50" y="312"/>
                    </a:lnTo>
                    <a:lnTo>
                      <a:pt x="37" y="312"/>
                    </a:lnTo>
                    <a:lnTo>
                      <a:pt x="37" y="302"/>
                    </a:lnTo>
                    <a:lnTo>
                      <a:pt x="24" y="302"/>
                    </a:lnTo>
                    <a:lnTo>
                      <a:pt x="24" y="276"/>
                    </a:lnTo>
                    <a:lnTo>
                      <a:pt x="12" y="276"/>
                    </a:lnTo>
                    <a:lnTo>
                      <a:pt x="12" y="254"/>
                    </a:lnTo>
                    <a:lnTo>
                      <a:pt x="0" y="254"/>
                    </a:lnTo>
                    <a:lnTo>
                      <a:pt x="0" y="173"/>
                    </a:lnTo>
                    <a:lnTo>
                      <a:pt x="12" y="173"/>
                    </a:lnTo>
                    <a:lnTo>
                      <a:pt x="12" y="139"/>
                    </a:lnTo>
                    <a:lnTo>
                      <a:pt x="24" y="139"/>
                    </a:lnTo>
                    <a:lnTo>
                      <a:pt x="24" y="105"/>
                    </a:lnTo>
                    <a:lnTo>
                      <a:pt x="37" y="105"/>
                    </a:lnTo>
                    <a:lnTo>
                      <a:pt x="37" y="82"/>
                    </a:lnTo>
                    <a:lnTo>
                      <a:pt x="50" y="82"/>
                    </a:lnTo>
                    <a:lnTo>
                      <a:pt x="50" y="58"/>
                    </a:lnTo>
                    <a:lnTo>
                      <a:pt x="63" y="58"/>
                    </a:lnTo>
                    <a:lnTo>
                      <a:pt x="63" y="34"/>
                    </a:lnTo>
                    <a:lnTo>
                      <a:pt x="76" y="34"/>
                    </a:lnTo>
                    <a:lnTo>
                      <a:pt x="76" y="24"/>
                    </a:lnTo>
                    <a:lnTo>
                      <a:pt x="87" y="24"/>
                    </a:lnTo>
                    <a:lnTo>
                      <a:pt x="87" y="12"/>
                    </a:lnTo>
                    <a:lnTo>
                      <a:pt x="100" y="12"/>
                    </a:lnTo>
                    <a:lnTo>
                      <a:pt x="100" y="0"/>
                    </a:lnTo>
                    <a:close/>
                  </a:path>
                </a:pathLst>
              </a:custGeom>
              <a:solidFill>
                <a:srgbClr val="FF99CC"/>
              </a:solidFill>
              <a:ln w="9525">
                <a:noFill/>
                <a:round/>
                <a:headEnd/>
                <a:tailEnd/>
              </a:ln>
            </p:spPr>
            <p:txBody>
              <a:bodyPr/>
              <a:lstStyle/>
              <a:p>
                <a:pPr>
                  <a:buClr>
                    <a:srgbClr val="000000"/>
                  </a:buClr>
                  <a:buSzPct val="100000"/>
                  <a:defRPr/>
                </a:pPr>
                <a:endParaRPr lang="zh-CN" altLang="en-US">
                  <a:latin typeface="+mj-lt"/>
                </a:endParaRPr>
              </a:p>
            </p:txBody>
          </p:sp>
          <p:sp>
            <p:nvSpPr>
              <p:cNvPr id="28822" name="Freeform 150"/>
              <p:cNvSpPr>
                <a:spLocks/>
              </p:cNvSpPr>
              <p:nvPr/>
            </p:nvSpPr>
            <p:spPr bwMode="auto">
              <a:xfrm>
                <a:off x="0" y="0"/>
                <a:ext cx="176" cy="347"/>
              </a:xfrm>
              <a:custGeom>
                <a:avLst/>
                <a:gdLst>
                  <a:gd name="T0" fmla="*/ 0 w 176"/>
                  <a:gd name="T1" fmla="*/ 0 h 347"/>
                  <a:gd name="T2" fmla="*/ 176 w 176"/>
                  <a:gd name="T3" fmla="*/ 347 h 347"/>
                </a:gdLst>
                <a:ahLst/>
                <a:cxnLst>
                  <a:cxn ang="0">
                    <a:pos x="100" y="0"/>
                  </a:cxn>
                  <a:cxn ang="0">
                    <a:pos x="150" y="0"/>
                  </a:cxn>
                  <a:cxn ang="0">
                    <a:pos x="150" y="24"/>
                  </a:cxn>
                  <a:cxn ang="0">
                    <a:pos x="164" y="24"/>
                  </a:cxn>
                  <a:cxn ang="0">
                    <a:pos x="164" y="70"/>
                  </a:cxn>
                  <a:cxn ang="0">
                    <a:pos x="176" y="70"/>
                  </a:cxn>
                  <a:cxn ang="0">
                    <a:pos x="176" y="82"/>
                  </a:cxn>
                  <a:cxn ang="0">
                    <a:pos x="164" y="82"/>
                  </a:cxn>
                  <a:cxn ang="0">
                    <a:pos x="164" y="116"/>
                  </a:cxn>
                  <a:cxn ang="0">
                    <a:pos x="150" y="116"/>
                  </a:cxn>
                  <a:cxn ang="0">
                    <a:pos x="150" y="243"/>
                  </a:cxn>
                  <a:cxn ang="0">
                    <a:pos x="137" y="243"/>
                  </a:cxn>
                  <a:cxn ang="0">
                    <a:pos x="137" y="276"/>
                  </a:cxn>
                  <a:cxn ang="0">
                    <a:pos x="124" y="276"/>
                  </a:cxn>
                  <a:cxn ang="0">
                    <a:pos x="124" y="302"/>
                  </a:cxn>
                  <a:cxn ang="0">
                    <a:pos x="113" y="302"/>
                  </a:cxn>
                  <a:cxn ang="0">
                    <a:pos x="113" y="336"/>
                  </a:cxn>
                  <a:cxn ang="0">
                    <a:pos x="100" y="336"/>
                  </a:cxn>
                  <a:cxn ang="0">
                    <a:pos x="100" y="347"/>
                  </a:cxn>
                  <a:cxn ang="0">
                    <a:pos x="76" y="347"/>
                  </a:cxn>
                  <a:cxn ang="0">
                    <a:pos x="76" y="336"/>
                  </a:cxn>
                  <a:cxn ang="0">
                    <a:pos x="63" y="336"/>
                  </a:cxn>
                  <a:cxn ang="0">
                    <a:pos x="63" y="324"/>
                  </a:cxn>
                  <a:cxn ang="0">
                    <a:pos x="50" y="324"/>
                  </a:cxn>
                  <a:cxn ang="0">
                    <a:pos x="50" y="312"/>
                  </a:cxn>
                  <a:cxn ang="0">
                    <a:pos x="37" y="312"/>
                  </a:cxn>
                  <a:cxn ang="0">
                    <a:pos x="37" y="302"/>
                  </a:cxn>
                  <a:cxn ang="0">
                    <a:pos x="24" y="302"/>
                  </a:cxn>
                  <a:cxn ang="0">
                    <a:pos x="24" y="276"/>
                  </a:cxn>
                  <a:cxn ang="0">
                    <a:pos x="12" y="276"/>
                  </a:cxn>
                  <a:cxn ang="0">
                    <a:pos x="12" y="254"/>
                  </a:cxn>
                  <a:cxn ang="0">
                    <a:pos x="0" y="254"/>
                  </a:cxn>
                  <a:cxn ang="0">
                    <a:pos x="0" y="173"/>
                  </a:cxn>
                  <a:cxn ang="0">
                    <a:pos x="12" y="173"/>
                  </a:cxn>
                  <a:cxn ang="0">
                    <a:pos x="12" y="139"/>
                  </a:cxn>
                  <a:cxn ang="0">
                    <a:pos x="24" y="139"/>
                  </a:cxn>
                  <a:cxn ang="0">
                    <a:pos x="24" y="105"/>
                  </a:cxn>
                  <a:cxn ang="0">
                    <a:pos x="37" y="105"/>
                  </a:cxn>
                  <a:cxn ang="0">
                    <a:pos x="37" y="82"/>
                  </a:cxn>
                  <a:cxn ang="0">
                    <a:pos x="50" y="82"/>
                  </a:cxn>
                  <a:cxn ang="0">
                    <a:pos x="50" y="58"/>
                  </a:cxn>
                  <a:cxn ang="0">
                    <a:pos x="63" y="58"/>
                  </a:cxn>
                  <a:cxn ang="0">
                    <a:pos x="63" y="34"/>
                  </a:cxn>
                  <a:cxn ang="0">
                    <a:pos x="76" y="34"/>
                  </a:cxn>
                  <a:cxn ang="0">
                    <a:pos x="76" y="24"/>
                  </a:cxn>
                  <a:cxn ang="0">
                    <a:pos x="87" y="24"/>
                  </a:cxn>
                  <a:cxn ang="0">
                    <a:pos x="87" y="12"/>
                  </a:cxn>
                  <a:cxn ang="0">
                    <a:pos x="100" y="12"/>
                  </a:cxn>
                  <a:cxn ang="0">
                    <a:pos x="100" y="0"/>
                  </a:cxn>
                </a:cxnLst>
                <a:rect l="T0" t="T1" r="T2" b="T3"/>
                <a:pathLst>
                  <a:path w="176" h="347">
                    <a:moveTo>
                      <a:pt x="100" y="0"/>
                    </a:moveTo>
                    <a:lnTo>
                      <a:pt x="150" y="0"/>
                    </a:lnTo>
                    <a:lnTo>
                      <a:pt x="150" y="24"/>
                    </a:lnTo>
                    <a:lnTo>
                      <a:pt x="164" y="24"/>
                    </a:lnTo>
                    <a:lnTo>
                      <a:pt x="164" y="70"/>
                    </a:lnTo>
                    <a:lnTo>
                      <a:pt x="176" y="70"/>
                    </a:lnTo>
                    <a:lnTo>
                      <a:pt x="176" y="82"/>
                    </a:lnTo>
                    <a:lnTo>
                      <a:pt x="164" y="82"/>
                    </a:lnTo>
                    <a:lnTo>
                      <a:pt x="164" y="116"/>
                    </a:lnTo>
                    <a:lnTo>
                      <a:pt x="150" y="116"/>
                    </a:lnTo>
                    <a:lnTo>
                      <a:pt x="150" y="243"/>
                    </a:lnTo>
                    <a:lnTo>
                      <a:pt x="137" y="243"/>
                    </a:lnTo>
                    <a:lnTo>
                      <a:pt x="137" y="276"/>
                    </a:lnTo>
                    <a:lnTo>
                      <a:pt x="124" y="276"/>
                    </a:lnTo>
                    <a:lnTo>
                      <a:pt x="124" y="302"/>
                    </a:lnTo>
                    <a:lnTo>
                      <a:pt x="113" y="302"/>
                    </a:lnTo>
                    <a:lnTo>
                      <a:pt x="113" y="336"/>
                    </a:lnTo>
                    <a:lnTo>
                      <a:pt x="100" y="336"/>
                    </a:lnTo>
                    <a:lnTo>
                      <a:pt x="100" y="347"/>
                    </a:lnTo>
                    <a:lnTo>
                      <a:pt x="76" y="347"/>
                    </a:lnTo>
                    <a:lnTo>
                      <a:pt x="76" y="336"/>
                    </a:lnTo>
                    <a:lnTo>
                      <a:pt x="63" y="336"/>
                    </a:lnTo>
                    <a:lnTo>
                      <a:pt x="63" y="324"/>
                    </a:lnTo>
                    <a:lnTo>
                      <a:pt x="50" y="324"/>
                    </a:lnTo>
                    <a:lnTo>
                      <a:pt x="50" y="312"/>
                    </a:lnTo>
                    <a:lnTo>
                      <a:pt x="37" y="312"/>
                    </a:lnTo>
                    <a:lnTo>
                      <a:pt x="37" y="302"/>
                    </a:lnTo>
                    <a:lnTo>
                      <a:pt x="24" y="302"/>
                    </a:lnTo>
                    <a:lnTo>
                      <a:pt x="24" y="276"/>
                    </a:lnTo>
                    <a:lnTo>
                      <a:pt x="12" y="276"/>
                    </a:lnTo>
                    <a:lnTo>
                      <a:pt x="12" y="254"/>
                    </a:lnTo>
                    <a:lnTo>
                      <a:pt x="0" y="254"/>
                    </a:lnTo>
                    <a:lnTo>
                      <a:pt x="0" y="173"/>
                    </a:lnTo>
                    <a:lnTo>
                      <a:pt x="12" y="173"/>
                    </a:lnTo>
                    <a:lnTo>
                      <a:pt x="12" y="139"/>
                    </a:lnTo>
                    <a:lnTo>
                      <a:pt x="24" y="139"/>
                    </a:lnTo>
                    <a:lnTo>
                      <a:pt x="24" y="105"/>
                    </a:lnTo>
                    <a:lnTo>
                      <a:pt x="37" y="105"/>
                    </a:lnTo>
                    <a:lnTo>
                      <a:pt x="37" y="82"/>
                    </a:lnTo>
                    <a:lnTo>
                      <a:pt x="50" y="82"/>
                    </a:lnTo>
                    <a:lnTo>
                      <a:pt x="50" y="58"/>
                    </a:lnTo>
                    <a:lnTo>
                      <a:pt x="63" y="58"/>
                    </a:lnTo>
                    <a:lnTo>
                      <a:pt x="63" y="34"/>
                    </a:lnTo>
                    <a:lnTo>
                      <a:pt x="76" y="34"/>
                    </a:lnTo>
                    <a:lnTo>
                      <a:pt x="76" y="24"/>
                    </a:lnTo>
                    <a:lnTo>
                      <a:pt x="87" y="24"/>
                    </a:lnTo>
                    <a:lnTo>
                      <a:pt x="87" y="12"/>
                    </a:lnTo>
                    <a:lnTo>
                      <a:pt x="100" y="12"/>
                    </a:lnTo>
                    <a:lnTo>
                      <a:pt x="100" y="0"/>
                    </a:lnTo>
                    <a:close/>
                  </a:path>
                </a:pathLst>
              </a:custGeom>
              <a:noFill/>
              <a:ln w="7938" cap="rnd" cmpd="sng">
                <a:solidFill>
                  <a:srgbClr val="FF99CC"/>
                </a:solidFill>
                <a:miter lim="800000"/>
                <a:headEnd/>
                <a:tailEnd/>
              </a:ln>
            </p:spPr>
            <p:txBody>
              <a:bodyPr/>
              <a:lstStyle/>
              <a:p>
                <a:pPr>
                  <a:buClr>
                    <a:srgbClr val="000000"/>
                  </a:buClr>
                  <a:buSzPct val="100000"/>
                  <a:defRPr/>
                </a:pPr>
                <a:endParaRPr lang="zh-CN" altLang="en-US">
                  <a:latin typeface="+mj-lt"/>
                </a:endParaRPr>
              </a:p>
            </p:txBody>
          </p:sp>
        </p:grpSp>
        <p:grpSp>
          <p:nvGrpSpPr>
            <p:cNvPr id="60522" name="Group 151"/>
            <p:cNvGrpSpPr>
              <a:grpSpLocks/>
            </p:cNvGrpSpPr>
            <p:nvPr/>
          </p:nvGrpSpPr>
          <p:grpSpPr bwMode="auto">
            <a:xfrm>
              <a:off x="2981" y="3229"/>
              <a:ext cx="860" cy="577"/>
              <a:chOff x="0" y="0"/>
              <a:chExt cx="860" cy="577"/>
            </a:xfrm>
          </p:grpSpPr>
          <p:sp>
            <p:nvSpPr>
              <p:cNvPr id="28824" name="Freeform 152"/>
              <p:cNvSpPr>
                <a:spLocks/>
              </p:cNvSpPr>
              <p:nvPr/>
            </p:nvSpPr>
            <p:spPr bwMode="auto">
              <a:xfrm>
                <a:off x="0" y="0"/>
                <a:ext cx="860" cy="577"/>
              </a:xfrm>
              <a:custGeom>
                <a:avLst/>
                <a:gdLst>
                  <a:gd name="T0" fmla="*/ 0 w 860"/>
                  <a:gd name="T1" fmla="*/ 0 h 577"/>
                  <a:gd name="T2" fmla="*/ 860 w 860"/>
                  <a:gd name="T3" fmla="*/ 577 h 577"/>
                </a:gdLst>
                <a:ahLst/>
                <a:cxnLst>
                  <a:cxn ang="0">
                    <a:pos x="720" y="11"/>
                  </a:cxn>
                  <a:cxn ang="0">
                    <a:pos x="758" y="22"/>
                  </a:cxn>
                  <a:cxn ang="0">
                    <a:pos x="773" y="92"/>
                  </a:cxn>
                  <a:cxn ang="0">
                    <a:pos x="745" y="127"/>
                  </a:cxn>
                  <a:cxn ang="0">
                    <a:pos x="786" y="161"/>
                  </a:cxn>
                  <a:cxn ang="0">
                    <a:pos x="822" y="174"/>
                  </a:cxn>
                  <a:cxn ang="0">
                    <a:pos x="836" y="197"/>
                  </a:cxn>
                  <a:cxn ang="0">
                    <a:pos x="849" y="232"/>
                  </a:cxn>
                  <a:cxn ang="0">
                    <a:pos x="836" y="290"/>
                  </a:cxn>
                  <a:cxn ang="0">
                    <a:pos x="810" y="301"/>
                  </a:cxn>
                  <a:cxn ang="0">
                    <a:pos x="797" y="393"/>
                  </a:cxn>
                  <a:cxn ang="0">
                    <a:pos x="758" y="417"/>
                  </a:cxn>
                  <a:cxn ang="0">
                    <a:pos x="745" y="439"/>
                  </a:cxn>
                  <a:cxn ang="0">
                    <a:pos x="720" y="461"/>
                  </a:cxn>
                  <a:cxn ang="0">
                    <a:pos x="708" y="484"/>
                  </a:cxn>
                  <a:cxn ang="0">
                    <a:pos x="684" y="498"/>
                  </a:cxn>
                  <a:cxn ang="0">
                    <a:pos x="670" y="520"/>
                  </a:cxn>
                  <a:cxn ang="0">
                    <a:pos x="643" y="531"/>
                  </a:cxn>
                  <a:cxn ang="0">
                    <a:pos x="630" y="555"/>
                  </a:cxn>
                  <a:cxn ang="0">
                    <a:pos x="579" y="566"/>
                  </a:cxn>
                  <a:cxn ang="0">
                    <a:pos x="555" y="566"/>
                  </a:cxn>
                  <a:cxn ang="0">
                    <a:pos x="466" y="555"/>
                  </a:cxn>
                  <a:cxn ang="0">
                    <a:pos x="414" y="577"/>
                  </a:cxn>
                  <a:cxn ang="0">
                    <a:pos x="374" y="566"/>
                  </a:cxn>
                  <a:cxn ang="0">
                    <a:pos x="363" y="566"/>
                  </a:cxn>
                  <a:cxn ang="0">
                    <a:pos x="312" y="555"/>
                  </a:cxn>
                  <a:cxn ang="0">
                    <a:pos x="285" y="531"/>
                  </a:cxn>
                  <a:cxn ang="0">
                    <a:pos x="260" y="520"/>
                  </a:cxn>
                  <a:cxn ang="0">
                    <a:pos x="248" y="473"/>
                  </a:cxn>
                  <a:cxn ang="0">
                    <a:pos x="248" y="439"/>
                  </a:cxn>
                  <a:cxn ang="0">
                    <a:pos x="158" y="417"/>
                  </a:cxn>
                  <a:cxn ang="0">
                    <a:pos x="120" y="393"/>
                  </a:cxn>
                  <a:cxn ang="0">
                    <a:pos x="132" y="369"/>
                  </a:cxn>
                  <a:cxn ang="0">
                    <a:pos x="172" y="357"/>
                  </a:cxn>
                  <a:cxn ang="0">
                    <a:pos x="185" y="301"/>
                  </a:cxn>
                  <a:cxn ang="0">
                    <a:pos x="96" y="290"/>
                  </a:cxn>
                  <a:cxn ang="0">
                    <a:pos x="69" y="264"/>
                  </a:cxn>
                  <a:cxn ang="0">
                    <a:pos x="42" y="254"/>
                  </a:cxn>
                  <a:cxn ang="0">
                    <a:pos x="3" y="209"/>
                  </a:cxn>
                  <a:cxn ang="0">
                    <a:pos x="28" y="196"/>
                  </a:cxn>
                  <a:cxn ang="0">
                    <a:pos x="69" y="207"/>
                  </a:cxn>
                  <a:cxn ang="0">
                    <a:pos x="107" y="207"/>
                  </a:cxn>
                  <a:cxn ang="0">
                    <a:pos x="185" y="219"/>
                  </a:cxn>
                  <a:cxn ang="0">
                    <a:pos x="198" y="197"/>
                  </a:cxn>
                  <a:cxn ang="0">
                    <a:pos x="222" y="185"/>
                  </a:cxn>
                  <a:cxn ang="0">
                    <a:pos x="248" y="161"/>
                  </a:cxn>
                  <a:cxn ang="0">
                    <a:pos x="285" y="149"/>
                  </a:cxn>
                  <a:cxn ang="0">
                    <a:pos x="350" y="149"/>
                  </a:cxn>
                  <a:cxn ang="0">
                    <a:pos x="414" y="138"/>
                  </a:cxn>
                  <a:cxn ang="0">
                    <a:pos x="440" y="115"/>
                  </a:cxn>
                  <a:cxn ang="0">
                    <a:pos x="503" y="105"/>
                  </a:cxn>
                  <a:cxn ang="0">
                    <a:pos x="514" y="81"/>
                  </a:cxn>
                  <a:cxn ang="0">
                    <a:pos x="543" y="70"/>
                  </a:cxn>
                  <a:cxn ang="0">
                    <a:pos x="579" y="46"/>
                  </a:cxn>
                  <a:cxn ang="0">
                    <a:pos x="657" y="34"/>
                  </a:cxn>
                  <a:cxn ang="0">
                    <a:pos x="684" y="11"/>
                  </a:cxn>
                </a:cxnLst>
                <a:rect l="T0" t="T1" r="T2" b="T3"/>
                <a:pathLst>
                  <a:path w="860" h="577">
                    <a:moveTo>
                      <a:pt x="708" y="0"/>
                    </a:moveTo>
                    <a:lnTo>
                      <a:pt x="720" y="0"/>
                    </a:lnTo>
                    <a:lnTo>
                      <a:pt x="720" y="11"/>
                    </a:lnTo>
                    <a:lnTo>
                      <a:pt x="745" y="11"/>
                    </a:lnTo>
                    <a:lnTo>
                      <a:pt x="745" y="22"/>
                    </a:lnTo>
                    <a:lnTo>
                      <a:pt x="758" y="22"/>
                    </a:lnTo>
                    <a:lnTo>
                      <a:pt x="758" y="46"/>
                    </a:lnTo>
                    <a:lnTo>
                      <a:pt x="773" y="46"/>
                    </a:lnTo>
                    <a:lnTo>
                      <a:pt x="773" y="92"/>
                    </a:lnTo>
                    <a:lnTo>
                      <a:pt x="758" y="92"/>
                    </a:lnTo>
                    <a:lnTo>
                      <a:pt x="758" y="127"/>
                    </a:lnTo>
                    <a:lnTo>
                      <a:pt x="745" y="127"/>
                    </a:lnTo>
                    <a:lnTo>
                      <a:pt x="745" y="149"/>
                    </a:lnTo>
                    <a:lnTo>
                      <a:pt x="786" y="149"/>
                    </a:lnTo>
                    <a:lnTo>
                      <a:pt x="786" y="161"/>
                    </a:lnTo>
                    <a:lnTo>
                      <a:pt x="797" y="161"/>
                    </a:lnTo>
                    <a:lnTo>
                      <a:pt x="797" y="174"/>
                    </a:lnTo>
                    <a:lnTo>
                      <a:pt x="822" y="174"/>
                    </a:lnTo>
                    <a:lnTo>
                      <a:pt x="822" y="185"/>
                    </a:lnTo>
                    <a:lnTo>
                      <a:pt x="836" y="185"/>
                    </a:lnTo>
                    <a:lnTo>
                      <a:pt x="836" y="197"/>
                    </a:lnTo>
                    <a:lnTo>
                      <a:pt x="860" y="197"/>
                    </a:lnTo>
                    <a:lnTo>
                      <a:pt x="860" y="232"/>
                    </a:lnTo>
                    <a:lnTo>
                      <a:pt x="849" y="232"/>
                    </a:lnTo>
                    <a:lnTo>
                      <a:pt x="849" y="264"/>
                    </a:lnTo>
                    <a:lnTo>
                      <a:pt x="836" y="264"/>
                    </a:lnTo>
                    <a:lnTo>
                      <a:pt x="836" y="290"/>
                    </a:lnTo>
                    <a:lnTo>
                      <a:pt x="822" y="290"/>
                    </a:lnTo>
                    <a:lnTo>
                      <a:pt x="822" y="301"/>
                    </a:lnTo>
                    <a:lnTo>
                      <a:pt x="810" y="301"/>
                    </a:lnTo>
                    <a:lnTo>
                      <a:pt x="810" y="334"/>
                    </a:lnTo>
                    <a:lnTo>
                      <a:pt x="797" y="334"/>
                    </a:lnTo>
                    <a:lnTo>
                      <a:pt x="797" y="393"/>
                    </a:lnTo>
                    <a:lnTo>
                      <a:pt x="786" y="393"/>
                    </a:lnTo>
                    <a:lnTo>
                      <a:pt x="786" y="417"/>
                    </a:lnTo>
                    <a:lnTo>
                      <a:pt x="758" y="417"/>
                    </a:lnTo>
                    <a:lnTo>
                      <a:pt x="758" y="427"/>
                    </a:lnTo>
                    <a:lnTo>
                      <a:pt x="745" y="427"/>
                    </a:lnTo>
                    <a:lnTo>
                      <a:pt x="745" y="439"/>
                    </a:lnTo>
                    <a:lnTo>
                      <a:pt x="733" y="439"/>
                    </a:lnTo>
                    <a:lnTo>
                      <a:pt x="733" y="461"/>
                    </a:lnTo>
                    <a:lnTo>
                      <a:pt x="720" y="461"/>
                    </a:lnTo>
                    <a:lnTo>
                      <a:pt x="720" y="473"/>
                    </a:lnTo>
                    <a:lnTo>
                      <a:pt x="708" y="473"/>
                    </a:lnTo>
                    <a:lnTo>
                      <a:pt x="708" y="484"/>
                    </a:lnTo>
                    <a:lnTo>
                      <a:pt x="695" y="484"/>
                    </a:lnTo>
                    <a:lnTo>
                      <a:pt x="695" y="498"/>
                    </a:lnTo>
                    <a:lnTo>
                      <a:pt x="684" y="498"/>
                    </a:lnTo>
                    <a:lnTo>
                      <a:pt x="684" y="509"/>
                    </a:lnTo>
                    <a:lnTo>
                      <a:pt x="670" y="509"/>
                    </a:lnTo>
                    <a:lnTo>
                      <a:pt x="670" y="520"/>
                    </a:lnTo>
                    <a:lnTo>
                      <a:pt x="657" y="520"/>
                    </a:lnTo>
                    <a:lnTo>
                      <a:pt x="657" y="531"/>
                    </a:lnTo>
                    <a:lnTo>
                      <a:pt x="643" y="531"/>
                    </a:lnTo>
                    <a:lnTo>
                      <a:pt x="643" y="542"/>
                    </a:lnTo>
                    <a:lnTo>
                      <a:pt x="630" y="542"/>
                    </a:lnTo>
                    <a:lnTo>
                      <a:pt x="630" y="555"/>
                    </a:lnTo>
                    <a:lnTo>
                      <a:pt x="618" y="555"/>
                    </a:lnTo>
                    <a:lnTo>
                      <a:pt x="618" y="566"/>
                    </a:lnTo>
                    <a:lnTo>
                      <a:pt x="579" y="566"/>
                    </a:lnTo>
                    <a:lnTo>
                      <a:pt x="579" y="577"/>
                    </a:lnTo>
                    <a:lnTo>
                      <a:pt x="555" y="577"/>
                    </a:lnTo>
                    <a:lnTo>
                      <a:pt x="555" y="566"/>
                    </a:lnTo>
                    <a:lnTo>
                      <a:pt x="514" y="566"/>
                    </a:lnTo>
                    <a:lnTo>
                      <a:pt x="514" y="555"/>
                    </a:lnTo>
                    <a:lnTo>
                      <a:pt x="466" y="555"/>
                    </a:lnTo>
                    <a:lnTo>
                      <a:pt x="466" y="566"/>
                    </a:lnTo>
                    <a:lnTo>
                      <a:pt x="414" y="566"/>
                    </a:lnTo>
                    <a:lnTo>
                      <a:pt x="414" y="577"/>
                    </a:lnTo>
                    <a:lnTo>
                      <a:pt x="388" y="577"/>
                    </a:lnTo>
                    <a:lnTo>
                      <a:pt x="388" y="566"/>
                    </a:lnTo>
                    <a:lnTo>
                      <a:pt x="374" y="566"/>
                    </a:lnTo>
                    <a:lnTo>
                      <a:pt x="374" y="577"/>
                    </a:lnTo>
                    <a:lnTo>
                      <a:pt x="363" y="577"/>
                    </a:lnTo>
                    <a:lnTo>
                      <a:pt x="363" y="566"/>
                    </a:lnTo>
                    <a:lnTo>
                      <a:pt x="338" y="566"/>
                    </a:lnTo>
                    <a:lnTo>
                      <a:pt x="338" y="555"/>
                    </a:lnTo>
                    <a:lnTo>
                      <a:pt x="312" y="555"/>
                    </a:lnTo>
                    <a:lnTo>
                      <a:pt x="312" y="542"/>
                    </a:lnTo>
                    <a:lnTo>
                      <a:pt x="285" y="542"/>
                    </a:lnTo>
                    <a:lnTo>
                      <a:pt x="285" y="531"/>
                    </a:lnTo>
                    <a:lnTo>
                      <a:pt x="272" y="531"/>
                    </a:lnTo>
                    <a:lnTo>
                      <a:pt x="272" y="520"/>
                    </a:lnTo>
                    <a:lnTo>
                      <a:pt x="260" y="520"/>
                    </a:lnTo>
                    <a:lnTo>
                      <a:pt x="260" y="498"/>
                    </a:lnTo>
                    <a:lnTo>
                      <a:pt x="248" y="498"/>
                    </a:lnTo>
                    <a:lnTo>
                      <a:pt x="248" y="473"/>
                    </a:lnTo>
                    <a:lnTo>
                      <a:pt x="260" y="473"/>
                    </a:lnTo>
                    <a:lnTo>
                      <a:pt x="260" y="439"/>
                    </a:lnTo>
                    <a:lnTo>
                      <a:pt x="248" y="439"/>
                    </a:lnTo>
                    <a:lnTo>
                      <a:pt x="248" y="427"/>
                    </a:lnTo>
                    <a:lnTo>
                      <a:pt x="158" y="427"/>
                    </a:lnTo>
                    <a:lnTo>
                      <a:pt x="158" y="417"/>
                    </a:lnTo>
                    <a:lnTo>
                      <a:pt x="132" y="417"/>
                    </a:lnTo>
                    <a:lnTo>
                      <a:pt x="132" y="393"/>
                    </a:lnTo>
                    <a:lnTo>
                      <a:pt x="120" y="393"/>
                    </a:lnTo>
                    <a:lnTo>
                      <a:pt x="120" y="380"/>
                    </a:lnTo>
                    <a:lnTo>
                      <a:pt x="132" y="380"/>
                    </a:lnTo>
                    <a:lnTo>
                      <a:pt x="132" y="369"/>
                    </a:lnTo>
                    <a:lnTo>
                      <a:pt x="158" y="369"/>
                    </a:lnTo>
                    <a:lnTo>
                      <a:pt x="158" y="357"/>
                    </a:lnTo>
                    <a:lnTo>
                      <a:pt x="172" y="357"/>
                    </a:lnTo>
                    <a:lnTo>
                      <a:pt x="172" y="346"/>
                    </a:lnTo>
                    <a:lnTo>
                      <a:pt x="185" y="346"/>
                    </a:lnTo>
                    <a:lnTo>
                      <a:pt x="185" y="301"/>
                    </a:lnTo>
                    <a:lnTo>
                      <a:pt x="158" y="301"/>
                    </a:lnTo>
                    <a:lnTo>
                      <a:pt x="158" y="290"/>
                    </a:lnTo>
                    <a:lnTo>
                      <a:pt x="96" y="290"/>
                    </a:lnTo>
                    <a:lnTo>
                      <a:pt x="96" y="278"/>
                    </a:lnTo>
                    <a:lnTo>
                      <a:pt x="69" y="278"/>
                    </a:lnTo>
                    <a:lnTo>
                      <a:pt x="69" y="264"/>
                    </a:lnTo>
                    <a:lnTo>
                      <a:pt x="57" y="264"/>
                    </a:lnTo>
                    <a:lnTo>
                      <a:pt x="57" y="254"/>
                    </a:lnTo>
                    <a:lnTo>
                      <a:pt x="42" y="254"/>
                    </a:lnTo>
                    <a:lnTo>
                      <a:pt x="28" y="253"/>
                    </a:lnTo>
                    <a:lnTo>
                      <a:pt x="0" y="258"/>
                    </a:lnTo>
                    <a:lnTo>
                      <a:pt x="3" y="209"/>
                    </a:lnTo>
                    <a:lnTo>
                      <a:pt x="14" y="206"/>
                    </a:lnTo>
                    <a:lnTo>
                      <a:pt x="17" y="193"/>
                    </a:lnTo>
                    <a:lnTo>
                      <a:pt x="28" y="196"/>
                    </a:lnTo>
                    <a:lnTo>
                      <a:pt x="32" y="209"/>
                    </a:lnTo>
                    <a:lnTo>
                      <a:pt x="42" y="207"/>
                    </a:lnTo>
                    <a:lnTo>
                      <a:pt x="69" y="207"/>
                    </a:lnTo>
                    <a:lnTo>
                      <a:pt x="69" y="197"/>
                    </a:lnTo>
                    <a:lnTo>
                      <a:pt x="107" y="197"/>
                    </a:lnTo>
                    <a:lnTo>
                      <a:pt x="107" y="207"/>
                    </a:lnTo>
                    <a:lnTo>
                      <a:pt x="144" y="207"/>
                    </a:lnTo>
                    <a:lnTo>
                      <a:pt x="144" y="219"/>
                    </a:lnTo>
                    <a:lnTo>
                      <a:pt x="185" y="219"/>
                    </a:lnTo>
                    <a:lnTo>
                      <a:pt x="185" y="207"/>
                    </a:lnTo>
                    <a:lnTo>
                      <a:pt x="198" y="207"/>
                    </a:lnTo>
                    <a:lnTo>
                      <a:pt x="198" y="197"/>
                    </a:lnTo>
                    <a:lnTo>
                      <a:pt x="209" y="197"/>
                    </a:lnTo>
                    <a:lnTo>
                      <a:pt x="209" y="185"/>
                    </a:lnTo>
                    <a:lnTo>
                      <a:pt x="222" y="185"/>
                    </a:lnTo>
                    <a:lnTo>
                      <a:pt x="222" y="174"/>
                    </a:lnTo>
                    <a:lnTo>
                      <a:pt x="248" y="174"/>
                    </a:lnTo>
                    <a:lnTo>
                      <a:pt x="248" y="161"/>
                    </a:lnTo>
                    <a:lnTo>
                      <a:pt x="260" y="161"/>
                    </a:lnTo>
                    <a:lnTo>
                      <a:pt x="260" y="149"/>
                    </a:lnTo>
                    <a:lnTo>
                      <a:pt x="285" y="149"/>
                    </a:lnTo>
                    <a:lnTo>
                      <a:pt x="285" y="138"/>
                    </a:lnTo>
                    <a:lnTo>
                      <a:pt x="350" y="138"/>
                    </a:lnTo>
                    <a:lnTo>
                      <a:pt x="350" y="149"/>
                    </a:lnTo>
                    <a:lnTo>
                      <a:pt x="401" y="149"/>
                    </a:lnTo>
                    <a:lnTo>
                      <a:pt x="401" y="138"/>
                    </a:lnTo>
                    <a:lnTo>
                      <a:pt x="414" y="138"/>
                    </a:lnTo>
                    <a:lnTo>
                      <a:pt x="414" y="127"/>
                    </a:lnTo>
                    <a:lnTo>
                      <a:pt x="440" y="127"/>
                    </a:lnTo>
                    <a:lnTo>
                      <a:pt x="440" y="115"/>
                    </a:lnTo>
                    <a:lnTo>
                      <a:pt x="477" y="115"/>
                    </a:lnTo>
                    <a:lnTo>
                      <a:pt x="477" y="105"/>
                    </a:lnTo>
                    <a:lnTo>
                      <a:pt x="503" y="105"/>
                    </a:lnTo>
                    <a:lnTo>
                      <a:pt x="503" y="92"/>
                    </a:lnTo>
                    <a:lnTo>
                      <a:pt x="514" y="92"/>
                    </a:lnTo>
                    <a:lnTo>
                      <a:pt x="514" y="81"/>
                    </a:lnTo>
                    <a:lnTo>
                      <a:pt x="528" y="81"/>
                    </a:lnTo>
                    <a:lnTo>
                      <a:pt x="528" y="70"/>
                    </a:lnTo>
                    <a:lnTo>
                      <a:pt x="543" y="70"/>
                    </a:lnTo>
                    <a:lnTo>
                      <a:pt x="543" y="58"/>
                    </a:lnTo>
                    <a:lnTo>
                      <a:pt x="579" y="58"/>
                    </a:lnTo>
                    <a:lnTo>
                      <a:pt x="579" y="46"/>
                    </a:lnTo>
                    <a:lnTo>
                      <a:pt x="606" y="46"/>
                    </a:lnTo>
                    <a:lnTo>
                      <a:pt x="606" y="34"/>
                    </a:lnTo>
                    <a:lnTo>
                      <a:pt x="657" y="34"/>
                    </a:lnTo>
                    <a:lnTo>
                      <a:pt x="657" y="22"/>
                    </a:lnTo>
                    <a:lnTo>
                      <a:pt x="684" y="22"/>
                    </a:lnTo>
                    <a:lnTo>
                      <a:pt x="684" y="11"/>
                    </a:lnTo>
                    <a:lnTo>
                      <a:pt x="708" y="11"/>
                    </a:lnTo>
                    <a:lnTo>
                      <a:pt x="708" y="0"/>
                    </a:lnTo>
                    <a:close/>
                  </a:path>
                </a:pathLst>
              </a:custGeom>
              <a:solidFill>
                <a:srgbClr val="33CCCC"/>
              </a:solidFill>
              <a:ln w="9525">
                <a:noFill/>
                <a:round/>
                <a:headEnd/>
                <a:tailEnd/>
              </a:ln>
            </p:spPr>
            <p:txBody>
              <a:bodyPr/>
              <a:lstStyle/>
              <a:p>
                <a:pPr>
                  <a:buClr>
                    <a:srgbClr val="000000"/>
                  </a:buClr>
                  <a:buSzPct val="100000"/>
                  <a:defRPr/>
                </a:pPr>
                <a:endParaRPr lang="zh-CN" altLang="en-US">
                  <a:latin typeface="+mj-lt"/>
                </a:endParaRPr>
              </a:p>
            </p:txBody>
          </p:sp>
          <p:sp>
            <p:nvSpPr>
              <p:cNvPr id="28825" name="Freeform 153"/>
              <p:cNvSpPr>
                <a:spLocks/>
              </p:cNvSpPr>
              <p:nvPr/>
            </p:nvSpPr>
            <p:spPr bwMode="auto">
              <a:xfrm>
                <a:off x="0" y="0"/>
                <a:ext cx="860" cy="577"/>
              </a:xfrm>
              <a:custGeom>
                <a:avLst/>
                <a:gdLst>
                  <a:gd name="T0" fmla="*/ 0 w 860"/>
                  <a:gd name="T1" fmla="*/ 0 h 577"/>
                  <a:gd name="T2" fmla="*/ 860 w 860"/>
                  <a:gd name="T3" fmla="*/ 577 h 577"/>
                </a:gdLst>
                <a:ahLst/>
                <a:cxnLst>
                  <a:cxn ang="0">
                    <a:pos x="720" y="11"/>
                  </a:cxn>
                  <a:cxn ang="0">
                    <a:pos x="758" y="22"/>
                  </a:cxn>
                  <a:cxn ang="0">
                    <a:pos x="773" y="92"/>
                  </a:cxn>
                  <a:cxn ang="0">
                    <a:pos x="745" y="127"/>
                  </a:cxn>
                  <a:cxn ang="0">
                    <a:pos x="786" y="161"/>
                  </a:cxn>
                  <a:cxn ang="0">
                    <a:pos x="822" y="174"/>
                  </a:cxn>
                  <a:cxn ang="0">
                    <a:pos x="836" y="197"/>
                  </a:cxn>
                  <a:cxn ang="0">
                    <a:pos x="849" y="232"/>
                  </a:cxn>
                  <a:cxn ang="0">
                    <a:pos x="836" y="290"/>
                  </a:cxn>
                  <a:cxn ang="0">
                    <a:pos x="810" y="301"/>
                  </a:cxn>
                  <a:cxn ang="0">
                    <a:pos x="797" y="393"/>
                  </a:cxn>
                  <a:cxn ang="0">
                    <a:pos x="758" y="417"/>
                  </a:cxn>
                  <a:cxn ang="0">
                    <a:pos x="745" y="439"/>
                  </a:cxn>
                  <a:cxn ang="0">
                    <a:pos x="720" y="461"/>
                  </a:cxn>
                  <a:cxn ang="0">
                    <a:pos x="708" y="484"/>
                  </a:cxn>
                  <a:cxn ang="0">
                    <a:pos x="684" y="498"/>
                  </a:cxn>
                  <a:cxn ang="0">
                    <a:pos x="670" y="520"/>
                  </a:cxn>
                  <a:cxn ang="0">
                    <a:pos x="643" y="531"/>
                  </a:cxn>
                  <a:cxn ang="0">
                    <a:pos x="630" y="555"/>
                  </a:cxn>
                  <a:cxn ang="0">
                    <a:pos x="579" y="566"/>
                  </a:cxn>
                  <a:cxn ang="0">
                    <a:pos x="555" y="566"/>
                  </a:cxn>
                  <a:cxn ang="0">
                    <a:pos x="466" y="555"/>
                  </a:cxn>
                  <a:cxn ang="0">
                    <a:pos x="414" y="577"/>
                  </a:cxn>
                  <a:cxn ang="0">
                    <a:pos x="374" y="566"/>
                  </a:cxn>
                  <a:cxn ang="0">
                    <a:pos x="363" y="566"/>
                  </a:cxn>
                  <a:cxn ang="0">
                    <a:pos x="312" y="555"/>
                  </a:cxn>
                  <a:cxn ang="0">
                    <a:pos x="285" y="531"/>
                  </a:cxn>
                  <a:cxn ang="0">
                    <a:pos x="260" y="520"/>
                  </a:cxn>
                  <a:cxn ang="0">
                    <a:pos x="248" y="473"/>
                  </a:cxn>
                  <a:cxn ang="0">
                    <a:pos x="248" y="439"/>
                  </a:cxn>
                  <a:cxn ang="0">
                    <a:pos x="158" y="417"/>
                  </a:cxn>
                  <a:cxn ang="0">
                    <a:pos x="120" y="393"/>
                  </a:cxn>
                  <a:cxn ang="0">
                    <a:pos x="132" y="369"/>
                  </a:cxn>
                  <a:cxn ang="0">
                    <a:pos x="172" y="357"/>
                  </a:cxn>
                  <a:cxn ang="0">
                    <a:pos x="185" y="301"/>
                  </a:cxn>
                  <a:cxn ang="0">
                    <a:pos x="96" y="290"/>
                  </a:cxn>
                  <a:cxn ang="0">
                    <a:pos x="69" y="264"/>
                  </a:cxn>
                  <a:cxn ang="0">
                    <a:pos x="42" y="254"/>
                  </a:cxn>
                  <a:cxn ang="0">
                    <a:pos x="3" y="209"/>
                  </a:cxn>
                  <a:cxn ang="0">
                    <a:pos x="28" y="196"/>
                  </a:cxn>
                  <a:cxn ang="0">
                    <a:pos x="69" y="207"/>
                  </a:cxn>
                  <a:cxn ang="0">
                    <a:pos x="107" y="207"/>
                  </a:cxn>
                  <a:cxn ang="0">
                    <a:pos x="185" y="219"/>
                  </a:cxn>
                  <a:cxn ang="0">
                    <a:pos x="198" y="197"/>
                  </a:cxn>
                  <a:cxn ang="0">
                    <a:pos x="222" y="185"/>
                  </a:cxn>
                  <a:cxn ang="0">
                    <a:pos x="248" y="161"/>
                  </a:cxn>
                  <a:cxn ang="0">
                    <a:pos x="285" y="149"/>
                  </a:cxn>
                  <a:cxn ang="0">
                    <a:pos x="350" y="149"/>
                  </a:cxn>
                  <a:cxn ang="0">
                    <a:pos x="414" y="138"/>
                  </a:cxn>
                  <a:cxn ang="0">
                    <a:pos x="440" y="115"/>
                  </a:cxn>
                  <a:cxn ang="0">
                    <a:pos x="503" y="105"/>
                  </a:cxn>
                  <a:cxn ang="0">
                    <a:pos x="514" y="81"/>
                  </a:cxn>
                  <a:cxn ang="0">
                    <a:pos x="543" y="70"/>
                  </a:cxn>
                  <a:cxn ang="0">
                    <a:pos x="579" y="46"/>
                  </a:cxn>
                  <a:cxn ang="0">
                    <a:pos x="657" y="34"/>
                  </a:cxn>
                  <a:cxn ang="0">
                    <a:pos x="684" y="11"/>
                  </a:cxn>
                </a:cxnLst>
                <a:rect l="T0" t="T1" r="T2" b="T3"/>
                <a:pathLst>
                  <a:path w="860" h="577">
                    <a:moveTo>
                      <a:pt x="708" y="0"/>
                    </a:moveTo>
                    <a:lnTo>
                      <a:pt x="720" y="0"/>
                    </a:lnTo>
                    <a:lnTo>
                      <a:pt x="720" y="11"/>
                    </a:lnTo>
                    <a:lnTo>
                      <a:pt x="745" y="11"/>
                    </a:lnTo>
                    <a:lnTo>
                      <a:pt x="745" y="22"/>
                    </a:lnTo>
                    <a:lnTo>
                      <a:pt x="758" y="22"/>
                    </a:lnTo>
                    <a:lnTo>
                      <a:pt x="758" y="46"/>
                    </a:lnTo>
                    <a:lnTo>
                      <a:pt x="773" y="46"/>
                    </a:lnTo>
                    <a:lnTo>
                      <a:pt x="773" y="92"/>
                    </a:lnTo>
                    <a:lnTo>
                      <a:pt x="758" y="92"/>
                    </a:lnTo>
                    <a:lnTo>
                      <a:pt x="758" y="127"/>
                    </a:lnTo>
                    <a:lnTo>
                      <a:pt x="745" y="127"/>
                    </a:lnTo>
                    <a:lnTo>
                      <a:pt x="745" y="149"/>
                    </a:lnTo>
                    <a:lnTo>
                      <a:pt x="786" y="149"/>
                    </a:lnTo>
                    <a:lnTo>
                      <a:pt x="786" y="161"/>
                    </a:lnTo>
                    <a:lnTo>
                      <a:pt x="797" y="161"/>
                    </a:lnTo>
                    <a:lnTo>
                      <a:pt x="797" y="174"/>
                    </a:lnTo>
                    <a:lnTo>
                      <a:pt x="822" y="174"/>
                    </a:lnTo>
                    <a:lnTo>
                      <a:pt x="822" y="185"/>
                    </a:lnTo>
                    <a:lnTo>
                      <a:pt x="836" y="185"/>
                    </a:lnTo>
                    <a:lnTo>
                      <a:pt x="836" y="197"/>
                    </a:lnTo>
                    <a:lnTo>
                      <a:pt x="860" y="197"/>
                    </a:lnTo>
                    <a:lnTo>
                      <a:pt x="860" y="232"/>
                    </a:lnTo>
                    <a:lnTo>
                      <a:pt x="849" y="232"/>
                    </a:lnTo>
                    <a:lnTo>
                      <a:pt x="849" y="264"/>
                    </a:lnTo>
                    <a:lnTo>
                      <a:pt x="836" y="264"/>
                    </a:lnTo>
                    <a:lnTo>
                      <a:pt x="836" y="290"/>
                    </a:lnTo>
                    <a:lnTo>
                      <a:pt x="822" y="290"/>
                    </a:lnTo>
                    <a:lnTo>
                      <a:pt x="822" y="301"/>
                    </a:lnTo>
                    <a:lnTo>
                      <a:pt x="810" y="301"/>
                    </a:lnTo>
                    <a:lnTo>
                      <a:pt x="810" y="334"/>
                    </a:lnTo>
                    <a:lnTo>
                      <a:pt x="797" y="334"/>
                    </a:lnTo>
                    <a:lnTo>
                      <a:pt x="797" y="393"/>
                    </a:lnTo>
                    <a:lnTo>
                      <a:pt x="786" y="393"/>
                    </a:lnTo>
                    <a:lnTo>
                      <a:pt x="786" y="417"/>
                    </a:lnTo>
                    <a:lnTo>
                      <a:pt x="758" y="417"/>
                    </a:lnTo>
                    <a:lnTo>
                      <a:pt x="758" y="427"/>
                    </a:lnTo>
                    <a:lnTo>
                      <a:pt x="745" y="427"/>
                    </a:lnTo>
                    <a:lnTo>
                      <a:pt x="745" y="439"/>
                    </a:lnTo>
                    <a:lnTo>
                      <a:pt x="733" y="439"/>
                    </a:lnTo>
                    <a:lnTo>
                      <a:pt x="733" y="461"/>
                    </a:lnTo>
                    <a:lnTo>
                      <a:pt x="720" y="461"/>
                    </a:lnTo>
                    <a:lnTo>
                      <a:pt x="720" y="473"/>
                    </a:lnTo>
                    <a:lnTo>
                      <a:pt x="708" y="473"/>
                    </a:lnTo>
                    <a:lnTo>
                      <a:pt x="708" y="484"/>
                    </a:lnTo>
                    <a:lnTo>
                      <a:pt x="695" y="484"/>
                    </a:lnTo>
                    <a:lnTo>
                      <a:pt x="695" y="498"/>
                    </a:lnTo>
                    <a:lnTo>
                      <a:pt x="684" y="498"/>
                    </a:lnTo>
                    <a:lnTo>
                      <a:pt x="684" y="509"/>
                    </a:lnTo>
                    <a:lnTo>
                      <a:pt x="670" y="509"/>
                    </a:lnTo>
                    <a:lnTo>
                      <a:pt x="670" y="520"/>
                    </a:lnTo>
                    <a:lnTo>
                      <a:pt x="657" y="520"/>
                    </a:lnTo>
                    <a:lnTo>
                      <a:pt x="657" y="531"/>
                    </a:lnTo>
                    <a:lnTo>
                      <a:pt x="643" y="531"/>
                    </a:lnTo>
                    <a:lnTo>
                      <a:pt x="643" y="542"/>
                    </a:lnTo>
                    <a:lnTo>
                      <a:pt x="630" y="542"/>
                    </a:lnTo>
                    <a:lnTo>
                      <a:pt x="630" y="555"/>
                    </a:lnTo>
                    <a:lnTo>
                      <a:pt x="618" y="555"/>
                    </a:lnTo>
                    <a:lnTo>
                      <a:pt x="618" y="566"/>
                    </a:lnTo>
                    <a:lnTo>
                      <a:pt x="579" y="566"/>
                    </a:lnTo>
                    <a:lnTo>
                      <a:pt x="579" y="577"/>
                    </a:lnTo>
                    <a:lnTo>
                      <a:pt x="555" y="577"/>
                    </a:lnTo>
                    <a:lnTo>
                      <a:pt x="555" y="566"/>
                    </a:lnTo>
                    <a:lnTo>
                      <a:pt x="514" y="566"/>
                    </a:lnTo>
                    <a:lnTo>
                      <a:pt x="514" y="555"/>
                    </a:lnTo>
                    <a:lnTo>
                      <a:pt x="466" y="555"/>
                    </a:lnTo>
                    <a:lnTo>
                      <a:pt x="466" y="566"/>
                    </a:lnTo>
                    <a:lnTo>
                      <a:pt x="414" y="566"/>
                    </a:lnTo>
                    <a:lnTo>
                      <a:pt x="414" y="577"/>
                    </a:lnTo>
                    <a:lnTo>
                      <a:pt x="388" y="577"/>
                    </a:lnTo>
                    <a:lnTo>
                      <a:pt x="388" y="566"/>
                    </a:lnTo>
                    <a:lnTo>
                      <a:pt x="374" y="566"/>
                    </a:lnTo>
                    <a:lnTo>
                      <a:pt x="374" y="577"/>
                    </a:lnTo>
                    <a:lnTo>
                      <a:pt x="363" y="577"/>
                    </a:lnTo>
                    <a:lnTo>
                      <a:pt x="363" y="566"/>
                    </a:lnTo>
                    <a:lnTo>
                      <a:pt x="338" y="566"/>
                    </a:lnTo>
                    <a:lnTo>
                      <a:pt x="338" y="555"/>
                    </a:lnTo>
                    <a:lnTo>
                      <a:pt x="312" y="555"/>
                    </a:lnTo>
                    <a:lnTo>
                      <a:pt x="312" y="542"/>
                    </a:lnTo>
                    <a:lnTo>
                      <a:pt x="285" y="542"/>
                    </a:lnTo>
                    <a:lnTo>
                      <a:pt x="285" y="531"/>
                    </a:lnTo>
                    <a:lnTo>
                      <a:pt x="272" y="531"/>
                    </a:lnTo>
                    <a:lnTo>
                      <a:pt x="272" y="520"/>
                    </a:lnTo>
                    <a:lnTo>
                      <a:pt x="260" y="520"/>
                    </a:lnTo>
                    <a:lnTo>
                      <a:pt x="260" y="498"/>
                    </a:lnTo>
                    <a:lnTo>
                      <a:pt x="248" y="498"/>
                    </a:lnTo>
                    <a:lnTo>
                      <a:pt x="248" y="473"/>
                    </a:lnTo>
                    <a:lnTo>
                      <a:pt x="260" y="473"/>
                    </a:lnTo>
                    <a:lnTo>
                      <a:pt x="260" y="439"/>
                    </a:lnTo>
                    <a:lnTo>
                      <a:pt x="248" y="439"/>
                    </a:lnTo>
                    <a:lnTo>
                      <a:pt x="248" y="427"/>
                    </a:lnTo>
                    <a:lnTo>
                      <a:pt x="158" y="427"/>
                    </a:lnTo>
                    <a:lnTo>
                      <a:pt x="158" y="417"/>
                    </a:lnTo>
                    <a:lnTo>
                      <a:pt x="132" y="417"/>
                    </a:lnTo>
                    <a:lnTo>
                      <a:pt x="132" y="393"/>
                    </a:lnTo>
                    <a:lnTo>
                      <a:pt x="120" y="393"/>
                    </a:lnTo>
                    <a:lnTo>
                      <a:pt x="120" y="380"/>
                    </a:lnTo>
                    <a:lnTo>
                      <a:pt x="132" y="380"/>
                    </a:lnTo>
                    <a:lnTo>
                      <a:pt x="132" y="369"/>
                    </a:lnTo>
                    <a:lnTo>
                      <a:pt x="158" y="369"/>
                    </a:lnTo>
                    <a:lnTo>
                      <a:pt x="158" y="357"/>
                    </a:lnTo>
                    <a:lnTo>
                      <a:pt x="172" y="357"/>
                    </a:lnTo>
                    <a:lnTo>
                      <a:pt x="172" y="346"/>
                    </a:lnTo>
                    <a:lnTo>
                      <a:pt x="185" y="346"/>
                    </a:lnTo>
                    <a:lnTo>
                      <a:pt x="185" y="301"/>
                    </a:lnTo>
                    <a:lnTo>
                      <a:pt x="158" y="301"/>
                    </a:lnTo>
                    <a:lnTo>
                      <a:pt x="158" y="290"/>
                    </a:lnTo>
                    <a:lnTo>
                      <a:pt x="96" y="290"/>
                    </a:lnTo>
                    <a:lnTo>
                      <a:pt x="96" y="278"/>
                    </a:lnTo>
                    <a:lnTo>
                      <a:pt x="69" y="278"/>
                    </a:lnTo>
                    <a:lnTo>
                      <a:pt x="69" y="264"/>
                    </a:lnTo>
                    <a:lnTo>
                      <a:pt x="57" y="264"/>
                    </a:lnTo>
                    <a:lnTo>
                      <a:pt x="57" y="254"/>
                    </a:lnTo>
                    <a:lnTo>
                      <a:pt x="42" y="254"/>
                    </a:lnTo>
                    <a:lnTo>
                      <a:pt x="28" y="253"/>
                    </a:lnTo>
                    <a:lnTo>
                      <a:pt x="0" y="258"/>
                    </a:lnTo>
                    <a:lnTo>
                      <a:pt x="3" y="209"/>
                    </a:lnTo>
                    <a:lnTo>
                      <a:pt x="14" y="206"/>
                    </a:lnTo>
                    <a:lnTo>
                      <a:pt x="17" y="193"/>
                    </a:lnTo>
                    <a:lnTo>
                      <a:pt x="28" y="196"/>
                    </a:lnTo>
                    <a:lnTo>
                      <a:pt x="32" y="209"/>
                    </a:lnTo>
                    <a:lnTo>
                      <a:pt x="42" y="207"/>
                    </a:lnTo>
                    <a:lnTo>
                      <a:pt x="69" y="207"/>
                    </a:lnTo>
                    <a:lnTo>
                      <a:pt x="69" y="197"/>
                    </a:lnTo>
                    <a:lnTo>
                      <a:pt x="107" y="197"/>
                    </a:lnTo>
                    <a:lnTo>
                      <a:pt x="107" y="207"/>
                    </a:lnTo>
                    <a:lnTo>
                      <a:pt x="144" y="207"/>
                    </a:lnTo>
                    <a:lnTo>
                      <a:pt x="144" y="219"/>
                    </a:lnTo>
                    <a:lnTo>
                      <a:pt x="185" y="219"/>
                    </a:lnTo>
                    <a:lnTo>
                      <a:pt x="185" y="207"/>
                    </a:lnTo>
                    <a:lnTo>
                      <a:pt x="198" y="207"/>
                    </a:lnTo>
                    <a:lnTo>
                      <a:pt x="198" y="197"/>
                    </a:lnTo>
                    <a:lnTo>
                      <a:pt x="209" y="197"/>
                    </a:lnTo>
                    <a:lnTo>
                      <a:pt x="209" y="185"/>
                    </a:lnTo>
                    <a:lnTo>
                      <a:pt x="222" y="185"/>
                    </a:lnTo>
                    <a:lnTo>
                      <a:pt x="222" y="174"/>
                    </a:lnTo>
                    <a:lnTo>
                      <a:pt x="248" y="174"/>
                    </a:lnTo>
                    <a:lnTo>
                      <a:pt x="248" y="161"/>
                    </a:lnTo>
                    <a:lnTo>
                      <a:pt x="260" y="161"/>
                    </a:lnTo>
                    <a:lnTo>
                      <a:pt x="260" y="149"/>
                    </a:lnTo>
                    <a:lnTo>
                      <a:pt x="285" y="149"/>
                    </a:lnTo>
                    <a:lnTo>
                      <a:pt x="285" y="138"/>
                    </a:lnTo>
                    <a:lnTo>
                      <a:pt x="350" y="138"/>
                    </a:lnTo>
                    <a:lnTo>
                      <a:pt x="350" y="149"/>
                    </a:lnTo>
                    <a:lnTo>
                      <a:pt x="401" y="149"/>
                    </a:lnTo>
                    <a:lnTo>
                      <a:pt x="401" y="138"/>
                    </a:lnTo>
                    <a:lnTo>
                      <a:pt x="414" y="138"/>
                    </a:lnTo>
                    <a:lnTo>
                      <a:pt x="414" y="127"/>
                    </a:lnTo>
                    <a:lnTo>
                      <a:pt x="440" y="127"/>
                    </a:lnTo>
                    <a:lnTo>
                      <a:pt x="440" y="115"/>
                    </a:lnTo>
                    <a:lnTo>
                      <a:pt x="477" y="115"/>
                    </a:lnTo>
                    <a:lnTo>
                      <a:pt x="477" y="105"/>
                    </a:lnTo>
                    <a:lnTo>
                      <a:pt x="503" y="105"/>
                    </a:lnTo>
                    <a:lnTo>
                      <a:pt x="503" y="92"/>
                    </a:lnTo>
                    <a:lnTo>
                      <a:pt x="514" y="92"/>
                    </a:lnTo>
                    <a:lnTo>
                      <a:pt x="514" y="81"/>
                    </a:lnTo>
                    <a:lnTo>
                      <a:pt x="528" y="81"/>
                    </a:lnTo>
                    <a:lnTo>
                      <a:pt x="528" y="70"/>
                    </a:lnTo>
                    <a:lnTo>
                      <a:pt x="543" y="70"/>
                    </a:lnTo>
                    <a:lnTo>
                      <a:pt x="543" y="58"/>
                    </a:lnTo>
                    <a:lnTo>
                      <a:pt x="579" y="58"/>
                    </a:lnTo>
                    <a:lnTo>
                      <a:pt x="579" y="46"/>
                    </a:lnTo>
                    <a:lnTo>
                      <a:pt x="606" y="46"/>
                    </a:lnTo>
                    <a:lnTo>
                      <a:pt x="606" y="34"/>
                    </a:lnTo>
                    <a:lnTo>
                      <a:pt x="657" y="34"/>
                    </a:lnTo>
                    <a:lnTo>
                      <a:pt x="657" y="22"/>
                    </a:lnTo>
                    <a:lnTo>
                      <a:pt x="684" y="22"/>
                    </a:lnTo>
                    <a:lnTo>
                      <a:pt x="684" y="11"/>
                    </a:lnTo>
                    <a:lnTo>
                      <a:pt x="708" y="11"/>
                    </a:lnTo>
                    <a:lnTo>
                      <a:pt x="708" y="0"/>
                    </a:lnTo>
                    <a:close/>
                  </a:path>
                </a:pathLst>
              </a:custGeom>
              <a:noFill/>
              <a:ln w="7938" cap="rnd" cmpd="sng">
                <a:solidFill>
                  <a:srgbClr val="33CCCC"/>
                </a:solidFill>
                <a:miter lim="800000"/>
                <a:headEnd/>
                <a:tailEnd/>
              </a:ln>
            </p:spPr>
            <p:txBody>
              <a:bodyPr/>
              <a:lstStyle/>
              <a:p>
                <a:pPr>
                  <a:buClr>
                    <a:srgbClr val="000000"/>
                  </a:buClr>
                  <a:buSzPct val="100000"/>
                  <a:defRPr/>
                </a:pPr>
                <a:endParaRPr lang="zh-CN" altLang="en-US">
                  <a:latin typeface="+mj-lt"/>
                </a:endParaRPr>
              </a:p>
            </p:txBody>
          </p:sp>
        </p:grpSp>
        <p:grpSp>
          <p:nvGrpSpPr>
            <p:cNvPr id="60523" name="Group 154"/>
            <p:cNvGrpSpPr>
              <a:grpSpLocks/>
            </p:cNvGrpSpPr>
            <p:nvPr/>
          </p:nvGrpSpPr>
          <p:grpSpPr bwMode="auto">
            <a:xfrm>
              <a:off x="3613" y="3313"/>
              <a:ext cx="827" cy="633"/>
              <a:chOff x="0" y="0"/>
              <a:chExt cx="827" cy="633"/>
            </a:xfrm>
          </p:grpSpPr>
          <p:sp>
            <p:nvSpPr>
              <p:cNvPr id="28827" name="Freeform 155"/>
              <p:cNvSpPr>
                <a:spLocks/>
              </p:cNvSpPr>
              <p:nvPr/>
            </p:nvSpPr>
            <p:spPr bwMode="auto">
              <a:xfrm>
                <a:off x="0" y="0"/>
                <a:ext cx="827" cy="633"/>
              </a:xfrm>
              <a:custGeom>
                <a:avLst/>
                <a:gdLst>
                  <a:gd name="T0" fmla="*/ 0 w 827"/>
                  <a:gd name="T1" fmla="*/ 0 h 633"/>
                  <a:gd name="T2" fmla="*/ 827 w 827"/>
                  <a:gd name="T3" fmla="*/ 633 h 633"/>
                </a:gdLst>
                <a:ahLst/>
                <a:cxnLst>
                  <a:cxn ang="0">
                    <a:pos x="458" y="12"/>
                  </a:cxn>
                  <a:cxn ang="0">
                    <a:pos x="497" y="34"/>
                  </a:cxn>
                  <a:cxn ang="0">
                    <a:pos x="510" y="93"/>
                  </a:cxn>
                  <a:cxn ang="0">
                    <a:pos x="560" y="80"/>
                  </a:cxn>
                  <a:cxn ang="0">
                    <a:pos x="585" y="58"/>
                  </a:cxn>
                  <a:cxn ang="0">
                    <a:pos x="673" y="46"/>
                  </a:cxn>
                  <a:cxn ang="0">
                    <a:pos x="725" y="46"/>
                  </a:cxn>
                  <a:cxn ang="0">
                    <a:pos x="776" y="58"/>
                  </a:cxn>
                  <a:cxn ang="0">
                    <a:pos x="790" y="93"/>
                  </a:cxn>
                  <a:cxn ang="0">
                    <a:pos x="814" y="126"/>
                  </a:cxn>
                  <a:cxn ang="0">
                    <a:pos x="827" y="173"/>
                  </a:cxn>
                  <a:cxn ang="0">
                    <a:pos x="802" y="197"/>
                  </a:cxn>
                  <a:cxn ang="0">
                    <a:pos x="790" y="220"/>
                  </a:cxn>
                  <a:cxn ang="0">
                    <a:pos x="764" y="243"/>
                  </a:cxn>
                  <a:cxn ang="0">
                    <a:pos x="740" y="266"/>
                  </a:cxn>
                  <a:cxn ang="0">
                    <a:pos x="649" y="276"/>
                  </a:cxn>
                  <a:cxn ang="0">
                    <a:pos x="590" y="320"/>
                  </a:cxn>
                  <a:cxn ang="0">
                    <a:pos x="421" y="335"/>
                  </a:cxn>
                  <a:cxn ang="0">
                    <a:pos x="385" y="412"/>
                  </a:cxn>
                  <a:cxn ang="0">
                    <a:pos x="280" y="428"/>
                  </a:cxn>
                  <a:cxn ang="0">
                    <a:pos x="241" y="451"/>
                  </a:cxn>
                  <a:cxn ang="0">
                    <a:pos x="191" y="461"/>
                  </a:cxn>
                  <a:cxn ang="0">
                    <a:pos x="166" y="484"/>
                  </a:cxn>
                  <a:cxn ang="0">
                    <a:pos x="114" y="496"/>
                  </a:cxn>
                  <a:cxn ang="0">
                    <a:pos x="101" y="519"/>
                  </a:cxn>
                  <a:cxn ang="0">
                    <a:pos x="78" y="531"/>
                  </a:cxn>
                  <a:cxn ang="0">
                    <a:pos x="63" y="577"/>
                  </a:cxn>
                  <a:cxn ang="0">
                    <a:pos x="89" y="587"/>
                  </a:cxn>
                  <a:cxn ang="0">
                    <a:pos x="78" y="633"/>
                  </a:cxn>
                  <a:cxn ang="0">
                    <a:pos x="26" y="622"/>
                  </a:cxn>
                  <a:cxn ang="0">
                    <a:pos x="12" y="577"/>
                  </a:cxn>
                  <a:cxn ang="0">
                    <a:pos x="12" y="461"/>
                  </a:cxn>
                  <a:cxn ang="0">
                    <a:pos x="26" y="439"/>
                  </a:cxn>
                  <a:cxn ang="0">
                    <a:pos x="53" y="421"/>
                  </a:cxn>
                  <a:cxn ang="0">
                    <a:pos x="78" y="403"/>
                  </a:cxn>
                  <a:cxn ang="0">
                    <a:pos x="101" y="380"/>
                  </a:cxn>
                  <a:cxn ang="0">
                    <a:pos x="114" y="345"/>
                  </a:cxn>
                  <a:cxn ang="0">
                    <a:pos x="154" y="335"/>
                  </a:cxn>
                  <a:cxn ang="0">
                    <a:pos x="166" y="254"/>
                  </a:cxn>
                  <a:cxn ang="0">
                    <a:pos x="191" y="220"/>
                  </a:cxn>
                  <a:cxn ang="0">
                    <a:pos x="204" y="182"/>
                  </a:cxn>
                  <a:cxn ang="0">
                    <a:pos x="228" y="151"/>
                  </a:cxn>
                  <a:cxn ang="0">
                    <a:pos x="241" y="68"/>
                  </a:cxn>
                  <a:cxn ang="0">
                    <a:pos x="293" y="46"/>
                  </a:cxn>
                  <a:cxn ang="0">
                    <a:pos x="318" y="46"/>
                  </a:cxn>
                  <a:cxn ang="0">
                    <a:pos x="343" y="23"/>
                  </a:cxn>
                  <a:cxn ang="0">
                    <a:pos x="355" y="0"/>
                  </a:cxn>
                </a:cxnLst>
                <a:rect l="T0" t="T1" r="T2" b="T3"/>
                <a:pathLst>
                  <a:path w="827" h="633">
                    <a:moveTo>
                      <a:pt x="355" y="0"/>
                    </a:moveTo>
                    <a:lnTo>
                      <a:pt x="458" y="0"/>
                    </a:lnTo>
                    <a:lnTo>
                      <a:pt x="458" y="12"/>
                    </a:lnTo>
                    <a:lnTo>
                      <a:pt x="510" y="12"/>
                    </a:lnTo>
                    <a:lnTo>
                      <a:pt x="510" y="34"/>
                    </a:lnTo>
                    <a:lnTo>
                      <a:pt x="497" y="34"/>
                    </a:lnTo>
                    <a:lnTo>
                      <a:pt x="497" y="80"/>
                    </a:lnTo>
                    <a:lnTo>
                      <a:pt x="510" y="80"/>
                    </a:lnTo>
                    <a:lnTo>
                      <a:pt x="510" y="93"/>
                    </a:lnTo>
                    <a:lnTo>
                      <a:pt x="523" y="93"/>
                    </a:lnTo>
                    <a:lnTo>
                      <a:pt x="523" y="80"/>
                    </a:lnTo>
                    <a:lnTo>
                      <a:pt x="560" y="80"/>
                    </a:lnTo>
                    <a:lnTo>
                      <a:pt x="560" y="68"/>
                    </a:lnTo>
                    <a:lnTo>
                      <a:pt x="585" y="68"/>
                    </a:lnTo>
                    <a:lnTo>
                      <a:pt x="585" y="58"/>
                    </a:lnTo>
                    <a:lnTo>
                      <a:pt x="663" y="58"/>
                    </a:lnTo>
                    <a:lnTo>
                      <a:pt x="663" y="46"/>
                    </a:lnTo>
                    <a:lnTo>
                      <a:pt x="673" y="46"/>
                    </a:lnTo>
                    <a:lnTo>
                      <a:pt x="673" y="34"/>
                    </a:lnTo>
                    <a:lnTo>
                      <a:pt x="725" y="34"/>
                    </a:lnTo>
                    <a:lnTo>
                      <a:pt x="725" y="46"/>
                    </a:lnTo>
                    <a:lnTo>
                      <a:pt x="751" y="46"/>
                    </a:lnTo>
                    <a:lnTo>
                      <a:pt x="751" y="58"/>
                    </a:lnTo>
                    <a:lnTo>
                      <a:pt x="776" y="58"/>
                    </a:lnTo>
                    <a:lnTo>
                      <a:pt x="776" y="68"/>
                    </a:lnTo>
                    <a:lnTo>
                      <a:pt x="790" y="68"/>
                    </a:lnTo>
                    <a:lnTo>
                      <a:pt x="790" y="93"/>
                    </a:lnTo>
                    <a:lnTo>
                      <a:pt x="802" y="93"/>
                    </a:lnTo>
                    <a:lnTo>
                      <a:pt x="802" y="126"/>
                    </a:lnTo>
                    <a:lnTo>
                      <a:pt x="814" y="126"/>
                    </a:lnTo>
                    <a:lnTo>
                      <a:pt x="814" y="161"/>
                    </a:lnTo>
                    <a:lnTo>
                      <a:pt x="827" y="161"/>
                    </a:lnTo>
                    <a:lnTo>
                      <a:pt x="827" y="173"/>
                    </a:lnTo>
                    <a:lnTo>
                      <a:pt x="814" y="173"/>
                    </a:lnTo>
                    <a:lnTo>
                      <a:pt x="814" y="197"/>
                    </a:lnTo>
                    <a:lnTo>
                      <a:pt x="802" y="197"/>
                    </a:lnTo>
                    <a:lnTo>
                      <a:pt x="802" y="209"/>
                    </a:lnTo>
                    <a:lnTo>
                      <a:pt x="790" y="209"/>
                    </a:lnTo>
                    <a:lnTo>
                      <a:pt x="790" y="220"/>
                    </a:lnTo>
                    <a:lnTo>
                      <a:pt x="776" y="220"/>
                    </a:lnTo>
                    <a:lnTo>
                      <a:pt x="776" y="243"/>
                    </a:lnTo>
                    <a:lnTo>
                      <a:pt x="764" y="243"/>
                    </a:lnTo>
                    <a:lnTo>
                      <a:pt x="764" y="254"/>
                    </a:lnTo>
                    <a:lnTo>
                      <a:pt x="740" y="254"/>
                    </a:lnTo>
                    <a:lnTo>
                      <a:pt x="740" y="266"/>
                    </a:lnTo>
                    <a:lnTo>
                      <a:pt x="701" y="266"/>
                    </a:lnTo>
                    <a:lnTo>
                      <a:pt x="701" y="276"/>
                    </a:lnTo>
                    <a:lnTo>
                      <a:pt x="649" y="276"/>
                    </a:lnTo>
                    <a:lnTo>
                      <a:pt x="649" y="288"/>
                    </a:lnTo>
                    <a:lnTo>
                      <a:pt x="609" y="288"/>
                    </a:lnTo>
                    <a:lnTo>
                      <a:pt x="590" y="320"/>
                    </a:lnTo>
                    <a:lnTo>
                      <a:pt x="542" y="355"/>
                    </a:lnTo>
                    <a:lnTo>
                      <a:pt x="488" y="336"/>
                    </a:lnTo>
                    <a:lnTo>
                      <a:pt x="421" y="335"/>
                    </a:lnTo>
                    <a:lnTo>
                      <a:pt x="430" y="369"/>
                    </a:lnTo>
                    <a:lnTo>
                      <a:pt x="411" y="392"/>
                    </a:lnTo>
                    <a:lnTo>
                      <a:pt x="385" y="412"/>
                    </a:lnTo>
                    <a:lnTo>
                      <a:pt x="360" y="424"/>
                    </a:lnTo>
                    <a:lnTo>
                      <a:pt x="318" y="428"/>
                    </a:lnTo>
                    <a:lnTo>
                      <a:pt x="280" y="428"/>
                    </a:lnTo>
                    <a:lnTo>
                      <a:pt x="280" y="439"/>
                    </a:lnTo>
                    <a:lnTo>
                      <a:pt x="241" y="439"/>
                    </a:lnTo>
                    <a:lnTo>
                      <a:pt x="241" y="451"/>
                    </a:lnTo>
                    <a:lnTo>
                      <a:pt x="217" y="451"/>
                    </a:lnTo>
                    <a:lnTo>
                      <a:pt x="217" y="461"/>
                    </a:lnTo>
                    <a:lnTo>
                      <a:pt x="191" y="461"/>
                    </a:lnTo>
                    <a:lnTo>
                      <a:pt x="191" y="472"/>
                    </a:lnTo>
                    <a:lnTo>
                      <a:pt x="166" y="472"/>
                    </a:lnTo>
                    <a:lnTo>
                      <a:pt x="166" y="484"/>
                    </a:lnTo>
                    <a:lnTo>
                      <a:pt x="142" y="484"/>
                    </a:lnTo>
                    <a:lnTo>
                      <a:pt x="142" y="496"/>
                    </a:lnTo>
                    <a:lnTo>
                      <a:pt x="114" y="496"/>
                    </a:lnTo>
                    <a:lnTo>
                      <a:pt x="114" y="508"/>
                    </a:lnTo>
                    <a:lnTo>
                      <a:pt x="101" y="508"/>
                    </a:lnTo>
                    <a:lnTo>
                      <a:pt x="101" y="519"/>
                    </a:lnTo>
                    <a:lnTo>
                      <a:pt x="89" y="519"/>
                    </a:lnTo>
                    <a:lnTo>
                      <a:pt x="89" y="531"/>
                    </a:lnTo>
                    <a:lnTo>
                      <a:pt x="78" y="531"/>
                    </a:lnTo>
                    <a:lnTo>
                      <a:pt x="78" y="543"/>
                    </a:lnTo>
                    <a:lnTo>
                      <a:pt x="63" y="543"/>
                    </a:lnTo>
                    <a:lnTo>
                      <a:pt x="63" y="577"/>
                    </a:lnTo>
                    <a:lnTo>
                      <a:pt x="78" y="577"/>
                    </a:lnTo>
                    <a:lnTo>
                      <a:pt x="78" y="587"/>
                    </a:lnTo>
                    <a:lnTo>
                      <a:pt x="89" y="587"/>
                    </a:lnTo>
                    <a:lnTo>
                      <a:pt x="89" y="622"/>
                    </a:lnTo>
                    <a:lnTo>
                      <a:pt x="78" y="622"/>
                    </a:lnTo>
                    <a:lnTo>
                      <a:pt x="78" y="633"/>
                    </a:lnTo>
                    <a:lnTo>
                      <a:pt x="52" y="633"/>
                    </a:lnTo>
                    <a:lnTo>
                      <a:pt x="52" y="622"/>
                    </a:lnTo>
                    <a:lnTo>
                      <a:pt x="26" y="622"/>
                    </a:lnTo>
                    <a:lnTo>
                      <a:pt x="26" y="599"/>
                    </a:lnTo>
                    <a:lnTo>
                      <a:pt x="12" y="599"/>
                    </a:lnTo>
                    <a:lnTo>
                      <a:pt x="12" y="577"/>
                    </a:lnTo>
                    <a:lnTo>
                      <a:pt x="0" y="577"/>
                    </a:lnTo>
                    <a:lnTo>
                      <a:pt x="0" y="461"/>
                    </a:lnTo>
                    <a:lnTo>
                      <a:pt x="12" y="461"/>
                    </a:lnTo>
                    <a:lnTo>
                      <a:pt x="12" y="451"/>
                    </a:lnTo>
                    <a:lnTo>
                      <a:pt x="26" y="451"/>
                    </a:lnTo>
                    <a:lnTo>
                      <a:pt x="26" y="439"/>
                    </a:lnTo>
                    <a:lnTo>
                      <a:pt x="39" y="439"/>
                    </a:lnTo>
                    <a:lnTo>
                      <a:pt x="39" y="428"/>
                    </a:lnTo>
                    <a:lnTo>
                      <a:pt x="53" y="421"/>
                    </a:lnTo>
                    <a:lnTo>
                      <a:pt x="60" y="415"/>
                    </a:lnTo>
                    <a:lnTo>
                      <a:pt x="64" y="402"/>
                    </a:lnTo>
                    <a:lnTo>
                      <a:pt x="78" y="403"/>
                    </a:lnTo>
                    <a:lnTo>
                      <a:pt x="77" y="399"/>
                    </a:lnTo>
                    <a:lnTo>
                      <a:pt x="89" y="380"/>
                    </a:lnTo>
                    <a:lnTo>
                      <a:pt x="101" y="380"/>
                    </a:lnTo>
                    <a:lnTo>
                      <a:pt x="101" y="357"/>
                    </a:lnTo>
                    <a:lnTo>
                      <a:pt x="114" y="357"/>
                    </a:lnTo>
                    <a:lnTo>
                      <a:pt x="114" y="345"/>
                    </a:lnTo>
                    <a:lnTo>
                      <a:pt x="126" y="345"/>
                    </a:lnTo>
                    <a:lnTo>
                      <a:pt x="126" y="335"/>
                    </a:lnTo>
                    <a:lnTo>
                      <a:pt x="154" y="335"/>
                    </a:lnTo>
                    <a:lnTo>
                      <a:pt x="154" y="311"/>
                    </a:lnTo>
                    <a:lnTo>
                      <a:pt x="166" y="311"/>
                    </a:lnTo>
                    <a:lnTo>
                      <a:pt x="166" y="254"/>
                    </a:lnTo>
                    <a:lnTo>
                      <a:pt x="180" y="254"/>
                    </a:lnTo>
                    <a:lnTo>
                      <a:pt x="180" y="220"/>
                    </a:lnTo>
                    <a:lnTo>
                      <a:pt x="191" y="220"/>
                    </a:lnTo>
                    <a:lnTo>
                      <a:pt x="191" y="209"/>
                    </a:lnTo>
                    <a:lnTo>
                      <a:pt x="204" y="209"/>
                    </a:lnTo>
                    <a:lnTo>
                      <a:pt x="204" y="182"/>
                    </a:lnTo>
                    <a:lnTo>
                      <a:pt x="217" y="182"/>
                    </a:lnTo>
                    <a:lnTo>
                      <a:pt x="217" y="151"/>
                    </a:lnTo>
                    <a:lnTo>
                      <a:pt x="228" y="151"/>
                    </a:lnTo>
                    <a:lnTo>
                      <a:pt x="228" y="80"/>
                    </a:lnTo>
                    <a:lnTo>
                      <a:pt x="241" y="80"/>
                    </a:lnTo>
                    <a:lnTo>
                      <a:pt x="241" y="68"/>
                    </a:lnTo>
                    <a:lnTo>
                      <a:pt x="254" y="68"/>
                    </a:lnTo>
                    <a:lnTo>
                      <a:pt x="254" y="46"/>
                    </a:lnTo>
                    <a:lnTo>
                      <a:pt x="293" y="46"/>
                    </a:lnTo>
                    <a:lnTo>
                      <a:pt x="293" y="58"/>
                    </a:lnTo>
                    <a:lnTo>
                      <a:pt x="318" y="58"/>
                    </a:lnTo>
                    <a:lnTo>
                      <a:pt x="318" y="46"/>
                    </a:lnTo>
                    <a:lnTo>
                      <a:pt x="330" y="46"/>
                    </a:lnTo>
                    <a:lnTo>
                      <a:pt x="330" y="23"/>
                    </a:lnTo>
                    <a:lnTo>
                      <a:pt x="343" y="23"/>
                    </a:lnTo>
                    <a:lnTo>
                      <a:pt x="343" y="12"/>
                    </a:lnTo>
                    <a:lnTo>
                      <a:pt x="355" y="12"/>
                    </a:lnTo>
                    <a:lnTo>
                      <a:pt x="355" y="0"/>
                    </a:lnTo>
                    <a:close/>
                  </a:path>
                </a:pathLst>
              </a:custGeom>
              <a:solidFill>
                <a:srgbClr val="33CCCC"/>
              </a:solidFill>
              <a:ln w="9525">
                <a:noFill/>
                <a:round/>
                <a:headEnd/>
                <a:tailEnd/>
              </a:ln>
            </p:spPr>
            <p:txBody>
              <a:bodyPr/>
              <a:lstStyle/>
              <a:p>
                <a:pPr>
                  <a:buClr>
                    <a:srgbClr val="000000"/>
                  </a:buClr>
                  <a:buSzPct val="100000"/>
                  <a:defRPr/>
                </a:pPr>
                <a:endParaRPr lang="zh-CN" altLang="en-US">
                  <a:latin typeface="+mj-lt"/>
                </a:endParaRPr>
              </a:p>
            </p:txBody>
          </p:sp>
          <p:sp>
            <p:nvSpPr>
              <p:cNvPr id="28828" name="Freeform 156"/>
              <p:cNvSpPr>
                <a:spLocks/>
              </p:cNvSpPr>
              <p:nvPr/>
            </p:nvSpPr>
            <p:spPr bwMode="auto">
              <a:xfrm>
                <a:off x="0" y="0"/>
                <a:ext cx="827" cy="633"/>
              </a:xfrm>
              <a:custGeom>
                <a:avLst/>
                <a:gdLst>
                  <a:gd name="T0" fmla="*/ 0 w 827"/>
                  <a:gd name="T1" fmla="*/ 0 h 633"/>
                  <a:gd name="T2" fmla="*/ 827 w 827"/>
                  <a:gd name="T3" fmla="*/ 633 h 633"/>
                </a:gdLst>
                <a:ahLst/>
                <a:cxnLst>
                  <a:cxn ang="0">
                    <a:pos x="458" y="12"/>
                  </a:cxn>
                  <a:cxn ang="0">
                    <a:pos x="497" y="34"/>
                  </a:cxn>
                  <a:cxn ang="0">
                    <a:pos x="510" y="93"/>
                  </a:cxn>
                  <a:cxn ang="0">
                    <a:pos x="560" y="80"/>
                  </a:cxn>
                  <a:cxn ang="0">
                    <a:pos x="585" y="58"/>
                  </a:cxn>
                  <a:cxn ang="0">
                    <a:pos x="673" y="46"/>
                  </a:cxn>
                  <a:cxn ang="0">
                    <a:pos x="725" y="46"/>
                  </a:cxn>
                  <a:cxn ang="0">
                    <a:pos x="776" y="58"/>
                  </a:cxn>
                  <a:cxn ang="0">
                    <a:pos x="790" y="93"/>
                  </a:cxn>
                  <a:cxn ang="0">
                    <a:pos x="814" y="126"/>
                  </a:cxn>
                  <a:cxn ang="0">
                    <a:pos x="827" y="173"/>
                  </a:cxn>
                  <a:cxn ang="0">
                    <a:pos x="802" y="197"/>
                  </a:cxn>
                  <a:cxn ang="0">
                    <a:pos x="790" y="220"/>
                  </a:cxn>
                  <a:cxn ang="0">
                    <a:pos x="764" y="243"/>
                  </a:cxn>
                  <a:cxn ang="0">
                    <a:pos x="740" y="266"/>
                  </a:cxn>
                  <a:cxn ang="0">
                    <a:pos x="649" y="276"/>
                  </a:cxn>
                  <a:cxn ang="0">
                    <a:pos x="590" y="320"/>
                  </a:cxn>
                  <a:cxn ang="0">
                    <a:pos x="421" y="335"/>
                  </a:cxn>
                  <a:cxn ang="0">
                    <a:pos x="385" y="412"/>
                  </a:cxn>
                  <a:cxn ang="0">
                    <a:pos x="280" y="428"/>
                  </a:cxn>
                  <a:cxn ang="0">
                    <a:pos x="241" y="451"/>
                  </a:cxn>
                  <a:cxn ang="0">
                    <a:pos x="191" y="461"/>
                  </a:cxn>
                  <a:cxn ang="0">
                    <a:pos x="166" y="484"/>
                  </a:cxn>
                  <a:cxn ang="0">
                    <a:pos x="114" y="496"/>
                  </a:cxn>
                  <a:cxn ang="0">
                    <a:pos x="101" y="519"/>
                  </a:cxn>
                  <a:cxn ang="0">
                    <a:pos x="78" y="531"/>
                  </a:cxn>
                  <a:cxn ang="0">
                    <a:pos x="63" y="577"/>
                  </a:cxn>
                  <a:cxn ang="0">
                    <a:pos x="89" y="587"/>
                  </a:cxn>
                  <a:cxn ang="0">
                    <a:pos x="78" y="633"/>
                  </a:cxn>
                  <a:cxn ang="0">
                    <a:pos x="26" y="622"/>
                  </a:cxn>
                  <a:cxn ang="0">
                    <a:pos x="12" y="577"/>
                  </a:cxn>
                  <a:cxn ang="0">
                    <a:pos x="12" y="461"/>
                  </a:cxn>
                  <a:cxn ang="0">
                    <a:pos x="26" y="439"/>
                  </a:cxn>
                  <a:cxn ang="0">
                    <a:pos x="53" y="421"/>
                  </a:cxn>
                  <a:cxn ang="0">
                    <a:pos x="78" y="403"/>
                  </a:cxn>
                  <a:cxn ang="0">
                    <a:pos x="101" y="380"/>
                  </a:cxn>
                  <a:cxn ang="0">
                    <a:pos x="114" y="345"/>
                  </a:cxn>
                  <a:cxn ang="0">
                    <a:pos x="154" y="335"/>
                  </a:cxn>
                  <a:cxn ang="0">
                    <a:pos x="166" y="254"/>
                  </a:cxn>
                  <a:cxn ang="0">
                    <a:pos x="191" y="220"/>
                  </a:cxn>
                  <a:cxn ang="0">
                    <a:pos x="204" y="182"/>
                  </a:cxn>
                  <a:cxn ang="0">
                    <a:pos x="228" y="151"/>
                  </a:cxn>
                  <a:cxn ang="0">
                    <a:pos x="241" y="68"/>
                  </a:cxn>
                  <a:cxn ang="0">
                    <a:pos x="293" y="46"/>
                  </a:cxn>
                  <a:cxn ang="0">
                    <a:pos x="318" y="46"/>
                  </a:cxn>
                  <a:cxn ang="0">
                    <a:pos x="343" y="23"/>
                  </a:cxn>
                  <a:cxn ang="0">
                    <a:pos x="355" y="0"/>
                  </a:cxn>
                </a:cxnLst>
                <a:rect l="T0" t="T1" r="T2" b="T3"/>
                <a:pathLst>
                  <a:path w="827" h="633">
                    <a:moveTo>
                      <a:pt x="355" y="0"/>
                    </a:moveTo>
                    <a:lnTo>
                      <a:pt x="458" y="0"/>
                    </a:lnTo>
                    <a:lnTo>
                      <a:pt x="458" y="12"/>
                    </a:lnTo>
                    <a:lnTo>
                      <a:pt x="510" y="12"/>
                    </a:lnTo>
                    <a:lnTo>
                      <a:pt x="510" y="34"/>
                    </a:lnTo>
                    <a:lnTo>
                      <a:pt x="497" y="34"/>
                    </a:lnTo>
                    <a:lnTo>
                      <a:pt x="497" y="80"/>
                    </a:lnTo>
                    <a:lnTo>
                      <a:pt x="510" y="80"/>
                    </a:lnTo>
                    <a:lnTo>
                      <a:pt x="510" y="93"/>
                    </a:lnTo>
                    <a:lnTo>
                      <a:pt x="523" y="93"/>
                    </a:lnTo>
                    <a:lnTo>
                      <a:pt x="523" y="80"/>
                    </a:lnTo>
                    <a:lnTo>
                      <a:pt x="560" y="80"/>
                    </a:lnTo>
                    <a:lnTo>
                      <a:pt x="560" y="68"/>
                    </a:lnTo>
                    <a:lnTo>
                      <a:pt x="585" y="68"/>
                    </a:lnTo>
                    <a:lnTo>
                      <a:pt x="585" y="58"/>
                    </a:lnTo>
                    <a:lnTo>
                      <a:pt x="663" y="58"/>
                    </a:lnTo>
                    <a:lnTo>
                      <a:pt x="663" y="46"/>
                    </a:lnTo>
                    <a:lnTo>
                      <a:pt x="673" y="46"/>
                    </a:lnTo>
                    <a:lnTo>
                      <a:pt x="673" y="34"/>
                    </a:lnTo>
                    <a:lnTo>
                      <a:pt x="725" y="34"/>
                    </a:lnTo>
                    <a:lnTo>
                      <a:pt x="725" y="46"/>
                    </a:lnTo>
                    <a:lnTo>
                      <a:pt x="751" y="46"/>
                    </a:lnTo>
                    <a:lnTo>
                      <a:pt x="751" y="58"/>
                    </a:lnTo>
                    <a:lnTo>
                      <a:pt x="776" y="58"/>
                    </a:lnTo>
                    <a:lnTo>
                      <a:pt x="776" y="68"/>
                    </a:lnTo>
                    <a:lnTo>
                      <a:pt x="790" y="68"/>
                    </a:lnTo>
                    <a:lnTo>
                      <a:pt x="790" y="93"/>
                    </a:lnTo>
                    <a:lnTo>
                      <a:pt x="802" y="93"/>
                    </a:lnTo>
                    <a:lnTo>
                      <a:pt x="802" y="126"/>
                    </a:lnTo>
                    <a:lnTo>
                      <a:pt x="814" y="126"/>
                    </a:lnTo>
                    <a:lnTo>
                      <a:pt x="814" y="161"/>
                    </a:lnTo>
                    <a:lnTo>
                      <a:pt x="827" y="161"/>
                    </a:lnTo>
                    <a:lnTo>
                      <a:pt x="827" y="173"/>
                    </a:lnTo>
                    <a:lnTo>
                      <a:pt x="814" y="173"/>
                    </a:lnTo>
                    <a:lnTo>
                      <a:pt x="814" y="197"/>
                    </a:lnTo>
                    <a:lnTo>
                      <a:pt x="802" y="197"/>
                    </a:lnTo>
                    <a:lnTo>
                      <a:pt x="802" y="209"/>
                    </a:lnTo>
                    <a:lnTo>
                      <a:pt x="790" y="209"/>
                    </a:lnTo>
                    <a:lnTo>
                      <a:pt x="790" y="220"/>
                    </a:lnTo>
                    <a:lnTo>
                      <a:pt x="776" y="220"/>
                    </a:lnTo>
                    <a:lnTo>
                      <a:pt x="776" y="243"/>
                    </a:lnTo>
                    <a:lnTo>
                      <a:pt x="764" y="243"/>
                    </a:lnTo>
                    <a:lnTo>
                      <a:pt x="764" y="254"/>
                    </a:lnTo>
                    <a:lnTo>
                      <a:pt x="740" y="254"/>
                    </a:lnTo>
                    <a:lnTo>
                      <a:pt x="740" y="266"/>
                    </a:lnTo>
                    <a:lnTo>
                      <a:pt x="701" y="266"/>
                    </a:lnTo>
                    <a:lnTo>
                      <a:pt x="701" y="276"/>
                    </a:lnTo>
                    <a:lnTo>
                      <a:pt x="649" y="276"/>
                    </a:lnTo>
                    <a:lnTo>
                      <a:pt x="649" y="288"/>
                    </a:lnTo>
                    <a:lnTo>
                      <a:pt x="609" y="288"/>
                    </a:lnTo>
                    <a:lnTo>
                      <a:pt x="590" y="320"/>
                    </a:lnTo>
                    <a:lnTo>
                      <a:pt x="542" y="355"/>
                    </a:lnTo>
                    <a:lnTo>
                      <a:pt x="488" y="336"/>
                    </a:lnTo>
                    <a:lnTo>
                      <a:pt x="421" y="335"/>
                    </a:lnTo>
                    <a:lnTo>
                      <a:pt x="430" y="369"/>
                    </a:lnTo>
                    <a:lnTo>
                      <a:pt x="411" y="392"/>
                    </a:lnTo>
                    <a:lnTo>
                      <a:pt x="385" y="412"/>
                    </a:lnTo>
                    <a:lnTo>
                      <a:pt x="360" y="424"/>
                    </a:lnTo>
                    <a:lnTo>
                      <a:pt x="318" y="428"/>
                    </a:lnTo>
                    <a:lnTo>
                      <a:pt x="280" y="428"/>
                    </a:lnTo>
                    <a:lnTo>
                      <a:pt x="280" y="439"/>
                    </a:lnTo>
                    <a:lnTo>
                      <a:pt x="241" y="439"/>
                    </a:lnTo>
                    <a:lnTo>
                      <a:pt x="241" y="451"/>
                    </a:lnTo>
                    <a:lnTo>
                      <a:pt x="217" y="451"/>
                    </a:lnTo>
                    <a:lnTo>
                      <a:pt x="217" y="461"/>
                    </a:lnTo>
                    <a:lnTo>
                      <a:pt x="191" y="461"/>
                    </a:lnTo>
                    <a:lnTo>
                      <a:pt x="191" y="472"/>
                    </a:lnTo>
                    <a:lnTo>
                      <a:pt x="166" y="472"/>
                    </a:lnTo>
                    <a:lnTo>
                      <a:pt x="166" y="484"/>
                    </a:lnTo>
                    <a:lnTo>
                      <a:pt x="142" y="484"/>
                    </a:lnTo>
                    <a:lnTo>
                      <a:pt x="142" y="496"/>
                    </a:lnTo>
                    <a:lnTo>
                      <a:pt x="114" y="496"/>
                    </a:lnTo>
                    <a:lnTo>
                      <a:pt x="114" y="508"/>
                    </a:lnTo>
                    <a:lnTo>
                      <a:pt x="101" y="508"/>
                    </a:lnTo>
                    <a:lnTo>
                      <a:pt x="101" y="519"/>
                    </a:lnTo>
                    <a:lnTo>
                      <a:pt x="89" y="519"/>
                    </a:lnTo>
                    <a:lnTo>
                      <a:pt x="89" y="531"/>
                    </a:lnTo>
                    <a:lnTo>
                      <a:pt x="78" y="531"/>
                    </a:lnTo>
                    <a:lnTo>
                      <a:pt x="78" y="543"/>
                    </a:lnTo>
                    <a:lnTo>
                      <a:pt x="63" y="543"/>
                    </a:lnTo>
                    <a:lnTo>
                      <a:pt x="63" y="577"/>
                    </a:lnTo>
                    <a:lnTo>
                      <a:pt x="78" y="577"/>
                    </a:lnTo>
                    <a:lnTo>
                      <a:pt x="78" y="587"/>
                    </a:lnTo>
                    <a:lnTo>
                      <a:pt x="89" y="587"/>
                    </a:lnTo>
                    <a:lnTo>
                      <a:pt x="89" y="622"/>
                    </a:lnTo>
                    <a:lnTo>
                      <a:pt x="78" y="622"/>
                    </a:lnTo>
                    <a:lnTo>
                      <a:pt x="78" y="633"/>
                    </a:lnTo>
                    <a:lnTo>
                      <a:pt x="52" y="633"/>
                    </a:lnTo>
                    <a:lnTo>
                      <a:pt x="52" y="622"/>
                    </a:lnTo>
                    <a:lnTo>
                      <a:pt x="26" y="622"/>
                    </a:lnTo>
                    <a:lnTo>
                      <a:pt x="26" y="599"/>
                    </a:lnTo>
                    <a:lnTo>
                      <a:pt x="12" y="599"/>
                    </a:lnTo>
                    <a:lnTo>
                      <a:pt x="12" y="577"/>
                    </a:lnTo>
                    <a:lnTo>
                      <a:pt x="0" y="577"/>
                    </a:lnTo>
                    <a:lnTo>
                      <a:pt x="0" y="461"/>
                    </a:lnTo>
                    <a:lnTo>
                      <a:pt x="12" y="461"/>
                    </a:lnTo>
                    <a:lnTo>
                      <a:pt x="12" y="451"/>
                    </a:lnTo>
                    <a:lnTo>
                      <a:pt x="26" y="451"/>
                    </a:lnTo>
                    <a:lnTo>
                      <a:pt x="26" y="439"/>
                    </a:lnTo>
                    <a:lnTo>
                      <a:pt x="39" y="439"/>
                    </a:lnTo>
                    <a:lnTo>
                      <a:pt x="39" y="428"/>
                    </a:lnTo>
                    <a:lnTo>
                      <a:pt x="53" y="421"/>
                    </a:lnTo>
                    <a:lnTo>
                      <a:pt x="60" y="415"/>
                    </a:lnTo>
                    <a:lnTo>
                      <a:pt x="64" y="402"/>
                    </a:lnTo>
                    <a:lnTo>
                      <a:pt x="78" y="403"/>
                    </a:lnTo>
                    <a:lnTo>
                      <a:pt x="77" y="399"/>
                    </a:lnTo>
                    <a:lnTo>
                      <a:pt x="89" y="380"/>
                    </a:lnTo>
                    <a:lnTo>
                      <a:pt x="101" y="380"/>
                    </a:lnTo>
                    <a:lnTo>
                      <a:pt x="101" y="357"/>
                    </a:lnTo>
                    <a:lnTo>
                      <a:pt x="114" y="357"/>
                    </a:lnTo>
                    <a:lnTo>
                      <a:pt x="114" y="345"/>
                    </a:lnTo>
                    <a:lnTo>
                      <a:pt x="126" y="345"/>
                    </a:lnTo>
                    <a:lnTo>
                      <a:pt x="126" y="335"/>
                    </a:lnTo>
                    <a:lnTo>
                      <a:pt x="154" y="335"/>
                    </a:lnTo>
                    <a:lnTo>
                      <a:pt x="154" y="311"/>
                    </a:lnTo>
                    <a:lnTo>
                      <a:pt x="166" y="311"/>
                    </a:lnTo>
                    <a:lnTo>
                      <a:pt x="166" y="254"/>
                    </a:lnTo>
                    <a:lnTo>
                      <a:pt x="180" y="254"/>
                    </a:lnTo>
                    <a:lnTo>
                      <a:pt x="180" y="220"/>
                    </a:lnTo>
                    <a:lnTo>
                      <a:pt x="191" y="220"/>
                    </a:lnTo>
                    <a:lnTo>
                      <a:pt x="191" y="209"/>
                    </a:lnTo>
                    <a:lnTo>
                      <a:pt x="204" y="209"/>
                    </a:lnTo>
                    <a:lnTo>
                      <a:pt x="204" y="182"/>
                    </a:lnTo>
                    <a:lnTo>
                      <a:pt x="217" y="182"/>
                    </a:lnTo>
                    <a:lnTo>
                      <a:pt x="217" y="151"/>
                    </a:lnTo>
                    <a:lnTo>
                      <a:pt x="228" y="151"/>
                    </a:lnTo>
                    <a:lnTo>
                      <a:pt x="228" y="80"/>
                    </a:lnTo>
                    <a:lnTo>
                      <a:pt x="241" y="80"/>
                    </a:lnTo>
                    <a:lnTo>
                      <a:pt x="241" y="68"/>
                    </a:lnTo>
                    <a:lnTo>
                      <a:pt x="254" y="68"/>
                    </a:lnTo>
                    <a:lnTo>
                      <a:pt x="254" y="46"/>
                    </a:lnTo>
                    <a:lnTo>
                      <a:pt x="293" y="46"/>
                    </a:lnTo>
                    <a:lnTo>
                      <a:pt x="293" y="58"/>
                    </a:lnTo>
                    <a:lnTo>
                      <a:pt x="318" y="58"/>
                    </a:lnTo>
                    <a:lnTo>
                      <a:pt x="318" y="46"/>
                    </a:lnTo>
                    <a:lnTo>
                      <a:pt x="330" y="46"/>
                    </a:lnTo>
                    <a:lnTo>
                      <a:pt x="330" y="23"/>
                    </a:lnTo>
                    <a:lnTo>
                      <a:pt x="343" y="23"/>
                    </a:lnTo>
                    <a:lnTo>
                      <a:pt x="343" y="12"/>
                    </a:lnTo>
                    <a:lnTo>
                      <a:pt x="355" y="12"/>
                    </a:lnTo>
                    <a:lnTo>
                      <a:pt x="355" y="0"/>
                    </a:lnTo>
                    <a:close/>
                  </a:path>
                </a:pathLst>
              </a:custGeom>
              <a:noFill/>
              <a:ln w="7938" cap="rnd" cmpd="sng">
                <a:solidFill>
                  <a:srgbClr val="33CCCC"/>
                </a:solidFill>
                <a:miter lim="800000"/>
                <a:headEnd/>
                <a:tailEnd/>
              </a:ln>
            </p:spPr>
            <p:txBody>
              <a:bodyPr/>
              <a:lstStyle/>
              <a:p>
                <a:pPr>
                  <a:buClr>
                    <a:srgbClr val="000000"/>
                  </a:buClr>
                  <a:buSzPct val="100000"/>
                  <a:defRPr/>
                </a:pPr>
                <a:endParaRPr lang="zh-CN" altLang="en-US">
                  <a:latin typeface="+mj-lt"/>
                </a:endParaRPr>
              </a:p>
            </p:txBody>
          </p:sp>
        </p:grpSp>
        <p:grpSp>
          <p:nvGrpSpPr>
            <p:cNvPr id="60524" name="Group 157"/>
            <p:cNvGrpSpPr>
              <a:grpSpLocks/>
            </p:cNvGrpSpPr>
            <p:nvPr/>
          </p:nvGrpSpPr>
          <p:grpSpPr bwMode="auto">
            <a:xfrm>
              <a:off x="3507" y="3970"/>
              <a:ext cx="270" cy="207"/>
              <a:chOff x="0" y="0"/>
              <a:chExt cx="270" cy="207"/>
            </a:xfrm>
          </p:grpSpPr>
          <p:sp>
            <p:nvSpPr>
              <p:cNvPr id="28830" name="Freeform 158"/>
              <p:cNvSpPr>
                <a:spLocks/>
              </p:cNvSpPr>
              <p:nvPr/>
            </p:nvSpPr>
            <p:spPr bwMode="auto">
              <a:xfrm>
                <a:off x="0" y="0"/>
                <a:ext cx="270" cy="207"/>
              </a:xfrm>
              <a:custGeom>
                <a:avLst/>
                <a:gdLst>
                  <a:gd name="T0" fmla="*/ 0 w 270"/>
                  <a:gd name="T1" fmla="*/ 0 h 207"/>
                  <a:gd name="T2" fmla="*/ 270 w 270"/>
                  <a:gd name="T3" fmla="*/ 207 h 207"/>
                </a:gdLst>
                <a:ahLst/>
                <a:cxnLst>
                  <a:cxn ang="0">
                    <a:pos x="116" y="0"/>
                  </a:cxn>
                  <a:cxn ang="0">
                    <a:pos x="258" y="0"/>
                  </a:cxn>
                  <a:cxn ang="0">
                    <a:pos x="258" y="22"/>
                  </a:cxn>
                  <a:cxn ang="0">
                    <a:pos x="270" y="22"/>
                  </a:cxn>
                  <a:cxn ang="0">
                    <a:pos x="270" y="45"/>
                  </a:cxn>
                  <a:cxn ang="0">
                    <a:pos x="245" y="45"/>
                  </a:cxn>
                  <a:cxn ang="0">
                    <a:pos x="245" y="68"/>
                  </a:cxn>
                  <a:cxn ang="0">
                    <a:pos x="230" y="68"/>
                  </a:cxn>
                  <a:cxn ang="0">
                    <a:pos x="230" y="92"/>
                  </a:cxn>
                  <a:cxn ang="0">
                    <a:pos x="218" y="92"/>
                  </a:cxn>
                  <a:cxn ang="0">
                    <a:pos x="218" y="138"/>
                  </a:cxn>
                  <a:cxn ang="0">
                    <a:pos x="205" y="138"/>
                  </a:cxn>
                  <a:cxn ang="0">
                    <a:pos x="205" y="148"/>
                  </a:cxn>
                  <a:cxn ang="0">
                    <a:pos x="192" y="148"/>
                  </a:cxn>
                  <a:cxn ang="0">
                    <a:pos x="192" y="160"/>
                  </a:cxn>
                  <a:cxn ang="0">
                    <a:pos x="180" y="160"/>
                  </a:cxn>
                  <a:cxn ang="0">
                    <a:pos x="180" y="172"/>
                  </a:cxn>
                  <a:cxn ang="0">
                    <a:pos x="167" y="172"/>
                  </a:cxn>
                  <a:cxn ang="0">
                    <a:pos x="167" y="182"/>
                  </a:cxn>
                  <a:cxn ang="0">
                    <a:pos x="155" y="182"/>
                  </a:cxn>
                  <a:cxn ang="0">
                    <a:pos x="155" y="194"/>
                  </a:cxn>
                  <a:cxn ang="0">
                    <a:pos x="143" y="194"/>
                  </a:cxn>
                  <a:cxn ang="0">
                    <a:pos x="143" y="207"/>
                  </a:cxn>
                  <a:cxn ang="0">
                    <a:pos x="52" y="207"/>
                  </a:cxn>
                  <a:cxn ang="0">
                    <a:pos x="52" y="194"/>
                  </a:cxn>
                  <a:cxn ang="0">
                    <a:pos x="27" y="194"/>
                  </a:cxn>
                  <a:cxn ang="0">
                    <a:pos x="27" y="182"/>
                  </a:cxn>
                  <a:cxn ang="0">
                    <a:pos x="16" y="182"/>
                  </a:cxn>
                  <a:cxn ang="0">
                    <a:pos x="16" y="172"/>
                  </a:cxn>
                  <a:cxn ang="0">
                    <a:pos x="0" y="172"/>
                  </a:cxn>
                  <a:cxn ang="0">
                    <a:pos x="0" y="79"/>
                  </a:cxn>
                  <a:cxn ang="0">
                    <a:pos x="16" y="79"/>
                  </a:cxn>
                  <a:cxn ang="0">
                    <a:pos x="16" y="68"/>
                  </a:cxn>
                  <a:cxn ang="0">
                    <a:pos x="27" y="68"/>
                  </a:cxn>
                  <a:cxn ang="0">
                    <a:pos x="27" y="56"/>
                  </a:cxn>
                  <a:cxn ang="0">
                    <a:pos x="40" y="56"/>
                  </a:cxn>
                  <a:cxn ang="0">
                    <a:pos x="40" y="45"/>
                  </a:cxn>
                  <a:cxn ang="0">
                    <a:pos x="52" y="45"/>
                  </a:cxn>
                  <a:cxn ang="0">
                    <a:pos x="52" y="34"/>
                  </a:cxn>
                  <a:cxn ang="0">
                    <a:pos x="65" y="34"/>
                  </a:cxn>
                  <a:cxn ang="0">
                    <a:pos x="65" y="22"/>
                  </a:cxn>
                  <a:cxn ang="0">
                    <a:pos x="78" y="22"/>
                  </a:cxn>
                  <a:cxn ang="0">
                    <a:pos x="78" y="11"/>
                  </a:cxn>
                  <a:cxn ang="0">
                    <a:pos x="116" y="11"/>
                  </a:cxn>
                  <a:cxn ang="0">
                    <a:pos x="116" y="0"/>
                  </a:cxn>
                </a:cxnLst>
                <a:rect l="T0" t="T1" r="T2" b="T3"/>
                <a:pathLst>
                  <a:path w="270" h="207">
                    <a:moveTo>
                      <a:pt x="116" y="0"/>
                    </a:moveTo>
                    <a:lnTo>
                      <a:pt x="258" y="0"/>
                    </a:lnTo>
                    <a:lnTo>
                      <a:pt x="258" y="22"/>
                    </a:lnTo>
                    <a:lnTo>
                      <a:pt x="270" y="22"/>
                    </a:lnTo>
                    <a:lnTo>
                      <a:pt x="270" y="45"/>
                    </a:lnTo>
                    <a:lnTo>
                      <a:pt x="245" y="45"/>
                    </a:lnTo>
                    <a:lnTo>
                      <a:pt x="245" y="68"/>
                    </a:lnTo>
                    <a:lnTo>
                      <a:pt x="230" y="68"/>
                    </a:lnTo>
                    <a:lnTo>
                      <a:pt x="230" y="92"/>
                    </a:lnTo>
                    <a:lnTo>
                      <a:pt x="218" y="92"/>
                    </a:lnTo>
                    <a:lnTo>
                      <a:pt x="218" y="138"/>
                    </a:lnTo>
                    <a:lnTo>
                      <a:pt x="205" y="138"/>
                    </a:lnTo>
                    <a:lnTo>
                      <a:pt x="205" y="148"/>
                    </a:lnTo>
                    <a:lnTo>
                      <a:pt x="192" y="148"/>
                    </a:lnTo>
                    <a:lnTo>
                      <a:pt x="192" y="160"/>
                    </a:lnTo>
                    <a:lnTo>
                      <a:pt x="180" y="160"/>
                    </a:lnTo>
                    <a:lnTo>
                      <a:pt x="180" y="172"/>
                    </a:lnTo>
                    <a:lnTo>
                      <a:pt x="167" y="172"/>
                    </a:lnTo>
                    <a:lnTo>
                      <a:pt x="167" y="182"/>
                    </a:lnTo>
                    <a:lnTo>
                      <a:pt x="155" y="182"/>
                    </a:lnTo>
                    <a:lnTo>
                      <a:pt x="155" y="194"/>
                    </a:lnTo>
                    <a:lnTo>
                      <a:pt x="143" y="194"/>
                    </a:lnTo>
                    <a:lnTo>
                      <a:pt x="143" y="207"/>
                    </a:lnTo>
                    <a:lnTo>
                      <a:pt x="52" y="207"/>
                    </a:lnTo>
                    <a:lnTo>
                      <a:pt x="52" y="194"/>
                    </a:lnTo>
                    <a:lnTo>
                      <a:pt x="27" y="194"/>
                    </a:lnTo>
                    <a:lnTo>
                      <a:pt x="27" y="182"/>
                    </a:lnTo>
                    <a:lnTo>
                      <a:pt x="16" y="182"/>
                    </a:lnTo>
                    <a:lnTo>
                      <a:pt x="16" y="172"/>
                    </a:lnTo>
                    <a:lnTo>
                      <a:pt x="0" y="172"/>
                    </a:lnTo>
                    <a:lnTo>
                      <a:pt x="0" y="79"/>
                    </a:lnTo>
                    <a:lnTo>
                      <a:pt x="16" y="79"/>
                    </a:lnTo>
                    <a:lnTo>
                      <a:pt x="16" y="68"/>
                    </a:lnTo>
                    <a:lnTo>
                      <a:pt x="27" y="68"/>
                    </a:lnTo>
                    <a:lnTo>
                      <a:pt x="27" y="56"/>
                    </a:lnTo>
                    <a:lnTo>
                      <a:pt x="40" y="56"/>
                    </a:lnTo>
                    <a:lnTo>
                      <a:pt x="40" y="45"/>
                    </a:lnTo>
                    <a:lnTo>
                      <a:pt x="52" y="45"/>
                    </a:lnTo>
                    <a:lnTo>
                      <a:pt x="52" y="34"/>
                    </a:lnTo>
                    <a:lnTo>
                      <a:pt x="65" y="34"/>
                    </a:lnTo>
                    <a:lnTo>
                      <a:pt x="65" y="22"/>
                    </a:lnTo>
                    <a:lnTo>
                      <a:pt x="78" y="22"/>
                    </a:lnTo>
                    <a:lnTo>
                      <a:pt x="78" y="11"/>
                    </a:lnTo>
                    <a:lnTo>
                      <a:pt x="116" y="11"/>
                    </a:lnTo>
                    <a:lnTo>
                      <a:pt x="116" y="0"/>
                    </a:lnTo>
                    <a:close/>
                  </a:path>
                </a:pathLst>
              </a:custGeom>
              <a:solidFill>
                <a:srgbClr val="33CCCC"/>
              </a:solidFill>
              <a:ln w="9525">
                <a:noFill/>
                <a:round/>
                <a:headEnd/>
                <a:tailEnd/>
              </a:ln>
            </p:spPr>
            <p:txBody>
              <a:bodyPr/>
              <a:lstStyle/>
              <a:p>
                <a:pPr>
                  <a:buClr>
                    <a:srgbClr val="000000"/>
                  </a:buClr>
                  <a:buSzPct val="100000"/>
                  <a:defRPr/>
                </a:pPr>
                <a:endParaRPr lang="zh-CN" altLang="en-US">
                  <a:latin typeface="+mj-lt"/>
                </a:endParaRPr>
              </a:p>
            </p:txBody>
          </p:sp>
          <p:sp>
            <p:nvSpPr>
              <p:cNvPr id="28831" name="Freeform 159"/>
              <p:cNvSpPr>
                <a:spLocks/>
              </p:cNvSpPr>
              <p:nvPr/>
            </p:nvSpPr>
            <p:spPr bwMode="auto">
              <a:xfrm>
                <a:off x="0" y="0"/>
                <a:ext cx="270" cy="207"/>
              </a:xfrm>
              <a:custGeom>
                <a:avLst/>
                <a:gdLst>
                  <a:gd name="T0" fmla="*/ 0 w 270"/>
                  <a:gd name="T1" fmla="*/ 0 h 207"/>
                  <a:gd name="T2" fmla="*/ 270 w 270"/>
                  <a:gd name="T3" fmla="*/ 207 h 207"/>
                </a:gdLst>
                <a:ahLst/>
                <a:cxnLst>
                  <a:cxn ang="0">
                    <a:pos x="116" y="0"/>
                  </a:cxn>
                  <a:cxn ang="0">
                    <a:pos x="258" y="0"/>
                  </a:cxn>
                  <a:cxn ang="0">
                    <a:pos x="258" y="22"/>
                  </a:cxn>
                  <a:cxn ang="0">
                    <a:pos x="270" y="22"/>
                  </a:cxn>
                  <a:cxn ang="0">
                    <a:pos x="270" y="45"/>
                  </a:cxn>
                  <a:cxn ang="0">
                    <a:pos x="245" y="45"/>
                  </a:cxn>
                  <a:cxn ang="0">
                    <a:pos x="245" y="68"/>
                  </a:cxn>
                  <a:cxn ang="0">
                    <a:pos x="230" y="68"/>
                  </a:cxn>
                  <a:cxn ang="0">
                    <a:pos x="230" y="92"/>
                  </a:cxn>
                  <a:cxn ang="0">
                    <a:pos x="218" y="92"/>
                  </a:cxn>
                  <a:cxn ang="0">
                    <a:pos x="218" y="138"/>
                  </a:cxn>
                  <a:cxn ang="0">
                    <a:pos x="205" y="138"/>
                  </a:cxn>
                  <a:cxn ang="0">
                    <a:pos x="205" y="148"/>
                  </a:cxn>
                  <a:cxn ang="0">
                    <a:pos x="192" y="148"/>
                  </a:cxn>
                  <a:cxn ang="0">
                    <a:pos x="192" y="160"/>
                  </a:cxn>
                  <a:cxn ang="0">
                    <a:pos x="180" y="160"/>
                  </a:cxn>
                  <a:cxn ang="0">
                    <a:pos x="180" y="172"/>
                  </a:cxn>
                  <a:cxn ang="0">
                    <a:pos x="167" y="172"/>
                  </a:cxn>
                  <a:cxn ang="0">
                    <a:pos x="167" y="182"/>
                  </a:cxn>
                  <a:cxn ang="0">
                    <a:pos x="155" y="182"/>
                  </a:cxn>
                  <a:cxn ang="0">
                    <a:pos x="155" y="194"/>
                  </a:cxn>
                  <a:cxn ang="0">
                    <a:pos x="143" y="194"/>
                  </a:cxn>
                  <a:cxn ang="0">
                    <a:pos x="143" y="207"/>
                  </a:cxn>
                  <a:cxn ang="0">
                    <a:pos x="52" y="207"/>
                  </a:cxn>
                  <a:cxn ang="0">
                    <a:pos x="52" y="194"/>
                  </a:cxn>
                  <a:cxn ang="0">
                    <a:pos x="27" y="194"/>
                  </a:cxn>
                  <a:cxn ang="0">
                    <a:pos x="27" y="182"/>
                  </a:cxn>
                  <a:cxn ang="0">
                    <a:pos x="16" y="182"/>
                  </a:cxn>
                  <a:cxn ang="0">
                    <a:pos x="16" y="172"/>
                  </a:cxn>
                  <a:cxn ang="0">
                    <a:pos x="0" y="172"/>
                  </a:cxn>
                  <a:cxn ang="0">
                    <a:pos x="0" y="79"/>
                  </a:cxn>
                  <a:cxn ang="0">
                    <a:pos x="16" y="79"/>
                  </a:cxn>
                  <a:cxn ang="0">
                    <a:pos x="16" y="68"/>
                  </a:cxn>
                  <a:cxn ang="0">
                    <a:pos x="27" y="68"/>
                  </a:cxn>
                  <a:cxn ang="0">
                    <a:pos x="27" y="56"/>
                  </a:cxn>
                  <a:cxn ang="0">
                    <a:pos x="40" y="56"/>
                  </a:cxn>
                  <a:cxn ang="0">
                    <a:pos x="40" y="45"/>
                  </a:cxn>
                  <a:cxn ang="0">
                    <a:pos x="52" y="45"/>
                  </a:cxn>
                  <a:cxn ang="0">
                    <a:pos x="52" y="34"/>
                  </a:cxn>
                  <a:cxn ang="0">
                    <a:pos x="65" y="34"/>
                  </a:cxn>
                  <a:cxn ang="0">
                    <a:pos x="65" y="22"/>
                  </a:cxn>
                  <a:cxn ang="0">
                    <a:pos x="78" y="22"/>
                  </a:cxn>
                  <a:cxn ang="0">
                    <a:pos x="78" y="11"/>
                  </a:cxn>
                  <a:cxn ang="0">
                    <a:pos x="116" y="11"/>
                  </a:cxn>
                  <a:cxn ang="0">
                    <a:pos x="116" y="0"/>
                  </a:cxn>
                </a:cxnLst>
                <a:rect l="T0" t="T1" r="T2" b="T3"/>
                <a:pathLst>
                  <a:path w="270" h="207">
                    <a:moveTo>
                      <a:pt x="116" y="0"/>
                    </a:moveTo>
                    <a:lnTo>
                      <a:pt x="258" y="0"/>
                    </a:lnTo>
                    <a:lnTo>
                      <a:pt x="258" y="22"/>
                    </a:lnTo>
                    <a:lnTo>
                      <a:pt x="270" y="22"/>
                    </a:lnTo>
                    <a:lnTo>
                      <a:pt x="270" y="45"/>
                    </a:lnTo>
                    <a:lnTo>
                      <a:pt x="245" y="45"/>
                    </a:lnTo>
                    <a:lnTo>
                      <a:pt x="245" y="68"/>
                    </a:lnTo>
                    <a:lnTo>
                      <a:pt x="230" y="68"/>
                    </a:lnTo>
                    <a:lnTo>
                      <a:pt x="230" y="92"/>
                    </a:lnTo>
                    <a:lnTo>
                      <a:pt x="218" y="92"/>
                    </a:lnTo>
                    <a:lnTo>
                      <a:pt x="218" y="138"/>
                    </a:lnTo>
                    <a:lnTo>
                      <a:pt x="205" y="138"/>
                    </a:lnTo>
                    <a:lnTo>
                      <a:pt x="205" y="148"/>
                    </a:lnTo>
                    <a:lnTo>
                      <a:pt x="192" y="148"/>
                    </a:lnTo>
                    <a:lnTo>
                      <a:pt x="192" y="160"/>
                    </a:lnTo>
                    <a:lnTo>
                      <a:pt x="180" y="160"/>
                    </a:lnTo>
                    <a:lnTo>
                      <a:pt x="180" y="172"/>
                    </a:lnTo>
                    <a:lnTo>
                      <a:pt x="167" y="172"/>
                    </a:lnTo>
                    <a:lnTo>
                      <a:pt x="167" y="182"/>
                    </a:lnTo>
                    <a:lnTo>
                      <a:pt x="155" y="182"/>
                    </a:lnTo>
                    <a:lnTo>
                      <a:pt x="155" y="194"/>
                    </a:lnTo>
                    <a:lnTo>
                      <a:pt x="143" y="194"/>
                    </a:lnTo>
                    <a:lnTo>
                      <a:pt x="143" y="207"/>
                    </a:lnTo>
                    <a:lnTo>
                      <a:pt x="52" y="207"/>
                    </a:lnTo>
                    <a:lnTo>
                      <a:pt x="52" y="194"/>
                    </a:lnTo>
                    <a:lnTo>
                      <a:pt x="27" y="194"/>
                    </a:lnTo>
                    <a:lnTo>
                      <a:pt x="27" y="182"/>
                    </a:lnTo>
                    <a:lnTo>
                      <a:pt x="16" y="182"/>
                    </a:lnTo>
                    <a:lnTo>
                      <a:pt x="16" y="172"/>
                    </a:lnTo>
                    <a:lnTo>
                      <a:pt x="0" y="172"/>
                    </a:lnTo>
                    <a:lnTo>
                      <a:pt x="0" y="79"/>
                    </a:lnTo>
                    <a:lnTo>
                      <a:pt x="16" y="79"/>
                    </a:lnTo>
                    <a:lnTo>
                      <a:pt x="16" y="68"/>
                    </a:lnTo>
                    <a:lnTo>
                      <a:pt x="27" y="68"/>
                    </a:lnTo>
                    <a:lnTo>
                      <a:pt x="27" y="56"/>
                    </a:lnTo>
                    <a:lnTo>
                      <a:pt x="40" y="56"/>
                    </a:lnTo>
                    <a:lnTo>
                      <a:pt x="40" y="45"/>
                    </a:lnTo>
                    <a:lnTo>
                      <a:pt x="52" y="45"/>
                    </a:lnTo>
                    <a:lnTo>
                      <a:pt x="52" y="34"/>
                    </a:lnTo>
                    <a:lnTo>
                      <a:pt x="65" y="34"/>
                    </a:lnTo>
                    <a:lnTo>
                      <a:pt x="65" y="22"/>
                    </a:lnTo>
                    <a:lnTo>
                      <a:pt x="78" y="22"/>
                    </a:lnTo>
                    <a:lnTo>
                      <a:pt x="78" y="11"/>
                    </a:lnTo>
                    <a:lnTo>
                      <a:pt x="116" y="11"/>
                    </a:lnTo>
                    <a:lnTo>
                      <a:pt x="116" y="0"/>
                    </a:lnTo>
                    <a:close/>
                  </a:path>
                </a:pathLst>
              </a:custGeom>
              <a:noFill/>
              <a:ln w="7938" cap="rnd" cmpd="sng">
                <a:solidFill>
                  <a:srgbClr val="33CCCC"/>
                </a:solidFill>
                <a:miter lim="800000"/>
                <a:headEnd/>
                <a:tailEnd/>
              </a:ln>
            </p:spPr>
            <p:txBody>
              <a:bodyPr/>
              <a:lstStyle/>
              <a:p>
                <a:pPr>
                  <a:buClr>
                    <a:srgbClr val="000000"/>
                  </a:buClr>
                  <a:buSzPct val="100000"/>
                  <a:defRPr/>
                </a:pPr>
                <a:endParaRPr lang="zh-CN" altLang="en-US">
                  <a:latin typeface="+mj-lt"/>
                </a:endParaRPr>
              </a:p>
            </p:txBody>
          </p:sp>
        </p:grpSp>
        <p:grpSp>
          <p:nvGrpSpPr>
            <p:cNvPr id="60525" name="Group 160"/>
            <p:cNvGrpSpPr>
              <a:grpSpLocks/>
            </p:cNvGrpSpPr>
            <p:nvPr/>
          </p:nvGrpSpPr>
          <p:grpSpPr bwMode="auto">
            <a:xfrm>
              <a:off x="2" y="586"/>
              <a:ext cx="2195" cy="1514"/>
              <a:chOff x="0" y="0"/>
              <a:chExt cx="2195" cy="1514"/>
            </a:xfrm>
          </p:grpSpPr>
          <p:sp>
            <p:nvSpPr>
              <p:cNvPr id="28833" name="Freeform 161"/>
              <p:cNvSpPr>
                <a:spLocks/>
              </p:cNvSpPr>
              <p:nvPr/>
            </p:nvSpPr>
            <p:spPr bwMode="auto">
              <a:xfrm>
                <a:off x="0" y="0"/>
                <a:ext cx="2195" cy="1514"/>
              </a:xfrm>
              <a:custGeom>
                <a:avLst/>
                <a:gdLst>
                  <a:gd name="T0" fmla="*/ 0 w 2195"/>
                  <a:gd name="T1" fmla="*/ 0 h 1514"/>
                  <a:gd name="T2" fmla="*/ 2195 w 2195"/>
                  <a:gd name="T3" fmla="*/ 1514 h 1514"/>
                </a:gdLst>
                <a:ahLst/>
                <a:cxnLst>
                  <a:cxn ang="0">
                    <a:pos x="1518" y="22"/>
                  </a:cxn>
                  <a:cxn ang="0">
                    <a:pos x="1556" y="93"/>
                  </a:cxn>
                  <a:cxn ang="0">
                    <a:pos x="1632" y="151"/>
                  </a:cxn>
                  <a:cxn ang="0">
                    <a:pos x="1683" y="185"/>
                  </a:cxn>
                  <a:cxn ang="0">
                    <a:pos x="1723" y="242"/>
                  </a:cxn>
                  <a:cxn ang="0">
                    <a:pos x="1734" y="347"/>
                  </a:cxn>
                  <a:cxn ang="0">
                    <a:pos x="1723" y="473"/>
                  </a:cxn>
                  <a:cxn ang="0">
                    <a:pos x="1798" y="509"/>
                  </a:cxn>
                  <a:cxn ang="0">
                    <a:pos x="1939" y="544"/>
                  </a:cxn>
                  <a:cxn ang="0">
                    <a:pos x="2003" y="578"/>
                  </a:cxn>
                  <a:cxn ang="0">
                    <a:pos x="2053" y="612"/>
                  </a:cxn>
                  <a:cxn ang="0">
                    <a:pos x="2117" y="647"/>
                  </a:cxn>
                  <a:cxn ang="0">
                    <a:pos x="2155" y="730"/>
                  </a:cxn>
                  <a:cxn ang="0">
                    <a:pos x="2195" y="808"/>
                  </a:cxn>
                  <a:cxn ang="0">
                    <a:pos x="2155" y="878"/>
                  </a:cxn>
                  <a:cxn ang="0">
                    <a:pos x="2053" y="913"/>
                  </a:cxn>
                  <a:cxn ang="0">
                    <a:pos x="2003" y="949"/>
                  </a:cxn>
                  <a:cxn ang="0">
                    <a:pos x="1925" y="982"/>
                  </a:cxn>
                  <a:cxn ang="0">
                    <a:pos x="1912" y="1064"/>
                  </a:cxn>
                  <a:cxn ang="0">
                    <a:pos x="1785" y="1190"/>
                  </a:cxn>
                  <a:cxn ang="0">
                    <a:pos x="1594" y="1225"/>
                  </a:cxn>
                  <a:cxn ang="0">
                    <a:pos x="1568" y="1306"/>
                  </a:cxn>
                  <a:cxn ang="0">
                    <a:pos x="1620" y="1351"/>
                  </a:cxn>
                  <a:cxn ang="0">
                    <a:pos x="1581" y="1421"/>
                  </a:cxn>
                  <a:cxn ang="0">
                    <a:pos x="1416" y="1480"/>
                  </a:cxn>
                  <a:cxn ang="0">
                    <a:pos x="1339" y="1444"/>
                  </a:cxn>
                  <a:cxn ang="0">
                    <a:pos x="1096" y="1456"/>
                  </a:cxn>
                  <a:cxn ang="0">
                    <a:pos x="867" y="1492"/>
                  </a:cxn>
                  <a:cxn ang="0">
                    <a:pos x="792" y="1456"/>
                  </a:cxn>
                  <a:cxn ang="0">
                    <a:pos x="624" y="1467"/>
                  </a:cxn>
                  <a:cxn ang="0">
                    <a:pos x="509" y="1433"/>
                  </a:cxn>
                  <a:cxn ang="0">
                    <a:pos x="472" y="1467"/>
                  </a:cxn>
                  <a:cxn ang="0">
                    <a:pos x="434" y="1503"/>
                  </a:cxn>
                  <a:cxn ang="0">
                    <a:pos x="307" y="1492"/>
                  </a:cxn>
                  <a:cxn ang="0">
                    <a:pos x="294" y="1456"/>
                  </a:cxn>
                  <a:cxn ang="0">
                    <a:pos x="216" y="1363"/>
                  </a:cxn>
                  <a:cxn ang="0">
                    <a:pos x="168" y="1328"/>
                  </a:cxn>
                  <a:cxn ang="0">
                    <a:pos x="127" y="1296"/>
                  </a:cxn>
                  <a:cxn ang="0">
                    <a:pos x="90" y="1190"/>
                  </a:cxn>
                  <a:cxn ang="0">
                    <a:pos x="51" y="1156"/>
                  </a:cxn>
                  <a:cxn ang="0">
                    <a:pos x="37" y="959"/>
                  </a:cxn>
                  <a:cxn ang="0">
                    <a:pos x="12" y="866"/>
                  </a:cxn>
                  <a:cxn ang="0">
                    <a:pos x="51" y="808"/>
                  </a:cxn>
                  <a:cxn ang="0">
                    <a:pos x="139" y="774"/>
                  </a:cxn>
                  <a:cxn ang="0">
                    <a:pos x="242" y="785"/>
                  </a:cxn>
                  <a:cxn ang="0">
                    <a:pos x="331" y="774"/>
                  </a:cxn>
                  <a:cxn ang="0">
                    <a:pos x="472" y="763"/>
                  </a:cxn>
                  <a:cxn ang="0">
                    <a:pos x="562" y="730"/>
                  </a:cxn>
                  <a:cxn ang="0">
                    <a:pos x="689" y="692"/>
                  </a:cxn>
                  <a:cxn ang="0">
                    <a:pos x="726" y="612"/>
                  </a:cxn>
                  <a:cxn ang="0">
                    <a:pos x="779" y="554"/>
                  </a:cxn>
                  <a:cxn ang="0">
                    <a:pos x="767" y="394"/>
                  </a:cxn>
                  <a:cxn ang="0">
                    <a:pos x="905" y="358"/>
                  </a:cxn>
                  <a:cxn ang="0">
                    <a:pos x="994" y="301"/>
                  </a:cxn>
                  <a:cxn ang="0">
                    <a:pos x="1033" y="242"/>
                  </a:cxn>
                  <a:cxn ang="0">
                    <a:pos x="1072" y="185"/>
                  </a:cxn>
                  <a:cxn ang="0">
                    <a:pos x="1148" y="197"/>
                  </a:cxn>
                  <a:cxn ang="0">
                    <a:pos x="1288" y="209"/>
                  </a:cxn>
                  <a:cxn ang="0">
                    <a:pos x="1339" y="82"/>
                  </a:cxn>
                  <a:cxn ang="0">
                    <a:pos x="1403" y="47"/>
                  </a:cxn>
                  <a:cxn ang="0">
                    <a:pos x="1441" y="11"/>
                  </a:cxn>
                </a:cxnLst>
                <a:rect l="T0" t="T1" r="T2" b="T3"/>
                <a:pathLst>
                  <a:path w="2195" h="1514">
                    <a:moveTo>
                      <a:pt x="1441" y="0"/>
                    </a:moveTo>
                    <a:lnTo>
                      <a:pt x="1481" y="0"/>
                    </a:lnTo>
                    <a:lnTo>
                      <a:pt x="1481" y="11"/>
                    </a:lnTo>
                    <a:lnTo>
                      <a:pt x="1505" y="11"/>
                    </a:lnTo>
                    <a:lnTo>
                      <a:pt x="1505" y="22"/>
                    </a:lnTo>
                    <a:lnTo>
                      <a:pt x="1518" y="22"/>
                    </a:lnTo>
                    <a:lnTo>
                      <a:pt x="1518" y="58"/>
                    </a:lnTo>
                    <a:lnTo>
                      <a:pt x="1529" y="58"/>
                    </a:lnTo>
                    <a:lnTo>
                      <a:pt x="1529" y="71"/>
                    </a:lnTo>
                    <a:lnTo>
                      <a:pt x="1544" y="71"/>
                    </a:lnTo>
                    <a:lnTo>
                      <a:pt x="1544" y="93"/>
                    </a:lnTo>
                    <a:lnTo>
                      <a:pt x="1556" y="93"/>
                    </a:lnTo>
                    <a:lnTo>
                      <a:pt x="1556" y="116"/>
                    </a:lnTo>
                    <a:lnTo>
                      <a:pt x="1568" y="116"/>
                    </a:lnTo>
                    <a:lnTo>
                      <a:pt x="1568" y="138"/>
                    </a:lnTo>
                    <a:lnTo>
                      <a:pt x="1581" y="138"/>
                    </a:lnTo>
                    <a:lnTo>
                      <a:pt x="1581" y="151"/>
                    </a:lnTo>
                    <a:lnTo>
                      <a:pt x="1632" y="151"/>
                    </a:lnTo>
                    <a:lnTo>
                      <a:pt x="1632" y="163"/>
                    </a:lnTo>
                    <a:lnTo>
                      <a:pt x="1659" y="163"/>
                    </a:lnTo>
                    <a:lnTo>
                      <a:pt x="1659" y="175"/>
                    </a:lnTo>
                    <a:lnTo>
                      <a:pt x="1670" y="175"/>
                    </a:lnTo>
                    <a:lnTo>
                      <a:pt x="1670" y="185"/>
                    </a:lnTo>
                    <a:lnTo>
                      <a:pt x="1683" y="185"/>
                    </a:lnTo>
                    <a:lnTo>
                      <a:pt x="1683" y="197"/>
                    </a:lnTo>
                    <a:lnTo>
                      <a:pt x="1696" y="197"/>
                    </a:lnTo>
                    <a:lnTo>
                      <a:pt x="1696" y="209"/>
                    </a:lnTo>
                    <a:lnTo>
                      <a:pt x="1707" y="209"/>
                    </a:lnTo>
                    <a:lnTo>
                      <a:pt x="1707" y="242"/>
                    </a:lnTo>
                    <a:lnTo>
                      <a:pt x="1723" y="242"/>
                    </a:lnTo>
                    <a:lnTo>
                      <a:pt x="1723" y="268"/>
                    </a:lnTo>
                    <a:lnTo>
                      <a:pt x="1734" y="268"/>
                    </a:lnTo>
                    <a:lnTo>
                      <a:pt x="1734" y="290"/>
                    </a:lnTo>
                    <a:lnTo>
                      <a:pt x="1748" y="290"/>
                    </a:lnTo>
                    <a:lnTo>
                      <a:pt x="1748" y="347"/>
                    </a:lnTo>
                    <a:lnTo>
                      <a:pt x="1734" y="347"/>
                    </a:lnTo>
                    <a:lnTo>
                      <a:pt x="1734" y="405"/>
                    </a:lnTo>
                    <a:lnTo>
                      <a:pt x="1723" y="405"/>
                    </a:lnTo>
                    <a:lnTo>
                      <a:pt x="1723" y="428"/>
                    </a:lnTo>
                    <a:lnTo>
                      <a:pt x="1707" y="428"/>
                    </a:lnTo>
                    <a:lnTo>
                      <a:pt x="1707" y="473"/>
                    </a:lnTo>
                    <a:lnTo>
                      <a:pt x="1723" y="473"/>
                    </a:lnTo>
                    <a:lnTo>
                      <a:pt x="1723" y="487"/>
                    </a:lnTo>
                    <a:lnTo>
                      <a:pt x="1748" y="487"/>
                    </a:lnTo>
                    <a:lnTo>
                      <a:pt x="1748" y="497"/>
                    </a:lnTo>
                    <a:lnTo>
                      <a:pt x="1773" y="497"/>
                    </a:lnTo>
                    <a:lnTo>
                      <a:pt x="1773" y="509"/>
                    </a:lnTo>
                    <a:lnTo>
                      <a:pt x="1798" y="509"/>
                    </a:lnTo>
                    <a:lnTo>
                      <a:pt x="1798" y="519"/>
                    </a:lnTo>
                    <a:lnTo>
                      <a:pt x="1837" y="519"/>
                    </a:lnTo>
                    <a:lnTo>
                      <a:pt x="1837" y="532"/>
                    </a:lnTo>
                    <a:lnTo>
                      <a:pt x="1912" y="532"/>
                    </a:lnTo>
                    <a:lnTo>
                      <a:pt x="1912" y="544"/>
                    </a:lnTo>
                    <a:lnTo>
                      <a:pt x="1939" y="544"/>
                    </a:lnTo>
                    <a:lnTo>
                      <a:pt x="1939" y="554"/>
                    </a:lnTo>
                    <a:lnTo>
                      <a:pt x="1966" y="554"/>
                    </a:lnTo>
                    <a:lnTo>
                      <a:pt x="1966" y="566"/>
                    </a:lnTo>
                    <a:lnTo>
                      <a:pt x="1990" y="566"/>
                    </a:lnTo>
                    <a:lnTo>
                      <a:pt x="1990" y="578"/>
                    </a:lnTo>
                    <a:lnTo>
                      <a:pt x="2003" y="578"/>
                    </a:lnTo>
                    <a:lnTo>
                      <a:pt x="2003" y="588"/>
                    </a:lnTo>
                    <a:lnTo>
                      <a:pt x="2014" y="588"/>
                    </a:lnTo>
                    <a:lnTo>
                      <a:pt x="2014" y="602"/>
                    </a:lnTo>
                    <a:lnTo>
                      <a:pt x="2041" y="602"/>
                    </a:lnTo>
                    <a:lnTo>
                      <a:pt x="2041" y="612"/>
                    </a:lnTo>
                    <a:lnTo>
                      <a:pt x="2053" y="612"/>
                    </a:lnTo>
                    <a:lnTo>
                      <a:pt x="2053" y="624"/>
                    </a:lnTo>
                    <a:lnTo>
                      <a:pt x="2079" y="624"/>
                    </a:lnTo>
                    <a:lnTo>
                      <a:pt x="2079" y="637"/>
                    </a:lnTo>
                    <a:lnTo>
                      <a:pt x="2105" y="637"/>
                    </a:lnTo>
                    <a:lnTo>
                      <a:pt x="2105" y="647"/>
                    </a:lnTo>
                    <a:lnTo>
                      <a:pt x="2117" y="647"/>
                    </a:lnTo>
                    <a:lnTo>
                      <a:pt x="2117" y="681"/>
                    </a:lnTo>
                    <a:lnTo>
                      <a:pt x="2129" y="681"/>
                    </a:lnTo>
                    <a:lnTo>
                      <a:pt x="2129" y="705"/>
                    </a:lnTo>
                    <a:lnTo>
                      <a:pt x="2143" y="705"/>
                    </a:lnTo>
                    <a:lnTo>
                      <a:pt x="2143" y="730"/>
                    </a:lnTo>
                    <a:lnTo>
                      <a:pt x="2155" y="730"/>
                    </a:lnTo>
                    <a:lnTo>
                      <a:pt x="2155" y="763"/>
                    </a:lnTo>
                    <a:lnTo>
                      <a:pt x="2168" y="763"/>
                    </a:lnTo>
                    <a:lnTo>
                      <a:pt x="2168" y="785"/>
                    </a:lnTo>
                    <a:lnTo>
                      <a:pt x="2179" y="785"/>
                    </a:lnTo>
                    <a:lnTo>
                      <a:pt x="2179" y="808"/>
                    </a:lnTo>
                    <a:lnTo>
                      <a:pt x="2195" y="808"/>
                    </a:lnTo>
                    <a:lnTo>
                      <a:pt x="2195" y="844"/>
                    </a:lnTo>
                    <a:lnTo>
                      <a:pt x="2179" y="844"/>
                    </a:lnTo>
                    <a:lnTo>
                      <a:pt x="2179" y="866"/>
                    </a:lnTo>
                    <a:lnTo>
                      <a:pt x="2168" y="866"/>
                    </a:lnTo>
                    <a:lnTo>
                      <a:pt x="2168" y="878"/>
                    </a:lnTo>
                    <a:lnTo>
                      <a:pt x="2155" y="878"/>
                    </a:lnTo>
                    <a:lnTo>
                      <a:pt x="2155" y="890"/>
                    </a:lnTo>
                    <a:lnTo>
                      <a:pt x="2105" y="890"/>
                    </a:lnTo>
                    <a:lnTo>
                      <a:pt x="2105" y="901"/>
                    </a:lnTo>
                    <a:lnTo>
                      <a:pt x="2079" y="901"/>
                    </a:lnTo>
                    <a:lnTo>
                      <a:pt x="2079" y="913"/>
                    </a:lnTo>
                    <a:lnTo>
                      <a:pt x="2053" y="913"/>
                    </a:lnTo>
                    <a:lnTo>
                      <a:pt x="2053" y="926"/>
                    </a:lnTo>
                    <a:lnTo>
                      <a:pt x="2027" y="926"/>
                    </a:lnTo>
                    <a:lnTo>
                      <a:pt x="2027" y="937"/>
                    </a:lnTo>
                    <a:lnTo>
                      <a:pt x="2014" y="937"/>
                    </a:lnTo>
                    <a:lnTo>
                      <a:pt x="2014" y="949"/>
                    </a:lnTo>
                    <a:lnTo>
                      <a:pt x="2003" y="949"/>
                    </a:lnTo>
                    <a:lnTo>
                      <a:pt x="2003" y="959"/>
                    </a:lnTo>
                    <a:lnTo>
                      <a:pt x="1977" y="959"/>
                    </a:lnTo>
                    <a:lnTo>
                      <a:pt x="1977" y="971"/>
                    </a:lnTo>
                    <a:lnTo>
                      <a:pt x="1950" y="971"/>
                    </a:lnTo>
                    <a:lnTo>
                      <a:pt x="1950" y="982"/>
                    </a:lnTo>
                    <a:lnTo>
                      <a:pt x="1925" y="982"/>
                    </a:lnTo>
                    <a:lnTo>
                      <a:pt x="1925" y="994"/>
                    </a:lnTo>
                    <a:lnTo>
                      <a:pt x="1912" y="994"/>
                    </a:lnTo>
                    <a:lnTo>
                      <a:pt x="1912" y="1042"/>
                    </a:lnTo>
                    <a:lnTo>
                      <a:pt x="1900" y="1042"/>
                    </a:lnTo>
                    <a:lnTo>
                      <a:pt x="1900" y="1064"/>
                    </a:lnTo>
                    <a:lnTo>
                      <a:pt x="1912" y="1064"/>
                    </a:lnTo>
                    <a:lnTo>
                      <a:pt x="1912" y="1168"/>
                    </a:lnTo>
                    <a:lnTo>
                      <a:pt x="1900" y="1168"/>
                    </a:lnTo>
                    <a:lnTo>
                      <a:pt x="1900" y="1178"/>
                    </a:lnTo>
                    <a:lnTo>
                      <a:pt x="1850" y="1178"/>
                    </a:lnTo>
                    <a:lnTo>
                      <a:pt x="1850" y="1190"/>
                    </a:lnTo>
                    <a:lnTo>
                      <a:pt x="1785" y="1190"/>
                    </a:lnTo>
                    <a:lnTo>
                      <a:pt x="1785" y="1203"/>
                    </a:lnTo>
                    <a:lnTo>
                      <a:pt x="1748" y="1203"/>
                    </a:lnTo>
                    <a:lnTo>
                      <a:pt x="1748" y="1213"/>
                    </a:lnTo>
                    <a:lnTo>
                      <a:pt x="1632" y="1213"/>
                    </a:lnTo>
                    <a:lnTo>
                      <a:pt x="1632" y="1225"/>
                    </a:lnTo>
                    <a:lnTo>
                      <a:pt x="1594" y="1225"/>
                    </a:lnTo>
                    <a:lnTo>
                      <a:pt x="1594" y="1235"/>
                    </a:lnTo>
                    <a:lnTo>
                      <a:pt x="1568" y="1235"/>
                    </a:lnTo>
                    <a:lnTo>
                      <a:pt x="1568" y="1247"/>
                    </a:lnTo>
                    <a:lnTo>
                      <a:pt x="1556" y="1247"/>
                    </a:lnTo>
                    <a:lnTo>
                      <a:pt x="1556" y="1306"/>
                    </a:lnTo>
                    <a:lnTo>
                      <a:pt x="1568" y="1306"/>
                    </a:lnTo>
                    <a:lnTo>
                      <a:pt x="1568" y="1328"/>
                    </a:lnTo>
                    <a:lnTo>
                      <a:pt x="1581" y="1328"/>
                    </a:lnTo>
                    <a:lnTo>
                      <a:pt x="1581" y="1340"/>
                    </a:lnTo>
                    <a:lnTo>
                      <a:pt x="1607" y="1340"/>
                    </a:lnTo>
                    <a:lnTo>
                      <a:pt x="1607" y="1351"/>
                    </a:lnTo>
                    <a:lnTo>
                      <a:pt x="1620" y="1351"/>
                    </a:lnTo>
                    <a:lnTo>
                      <a:pt x="1620" y="1399"/>
                    </a:lnTo>
                    <a:lnTo>
                      <a:pt x="1607" y="1399"/>
                    </a:lnTo>
                    <a:lnTo>
                      <a:pt x="1607" y="1410"/>
                    </a:lnTo>
                    <a:lnTo>
                      <a:pt x="1583" y="1435"/>
                    </a:lnTo>
                    <a:lnTo>
                      <a:pt x="1594" y="1421"/>
                    </a:lnTo>
                    <a:lnTo>
                      <a:pt x="1581" y="1421"/>
                    </a:lnTo>
                    <a:lnTo>
                      <a:pt x="1581" y="1480"/>
                    </a:lnTo>
                    <a:lnTo>
                      <a:pt x="1568" y="1480"/>
                    </a:lnTo>
                    <a:lnTo>
                      <a:pt x="1568" y="1492"/>
                    </a:lnTo>
                    <a:lnTo>
                      <a:pt x="1441" y="1492"/>
                    </a:lnTo>
                    <a:lnTo>
                      <a:pt x="1441" y="1480"/>
                    </a:lnTo>
                    <a:lnTo>
                      <a:pt x="1416" y="1480"/>
                    </a:lnTo>
                    <a:lnTo>
                      <a:pt x="1416" y="1467"/>
                    </a:lnTo>
                    <a:lnTo>
                      <a:pt x="1390" y="1467"/>
                    </a:lnTo>
                    <a:lnTo>
                      <a:pt x="1390" y="1456"/>
                    </a:lnTo>
                    <a:lnTo>
                      <a:pt x="1366" y="1456"/>
                    </a:lnTo>
                    <a:lnTo>
                      <a:pt x="1366" y="1444"/>
                    </a:lnTo>
                    <a:lnTo>
                      <a:pt x="1339" y="1444"/>
                    </a:lnTo>
                    <a:lnTo>
                      <a:pt x="1339" y="1433"/>
                    </a:lnTo>
                    <a:lnTo>
                      <a:pt x="1211" y="1433"/>
                    </a:lnTo>
                    <a:lnTo>
                      <a:pt x="1211" y="1444"/>
                    </a:lnTo>
                    <a:lnTo>
                      <a:pt x="1123" y="1444"/>
                    </a:lnTo>
                    <a:lnTo>
                      <a:pt x="1123" y="1456"/>
                    </a:lnTo>
                    <a:lnTo>
                      <a:pt x="1096" y="1456"/>
                    </a:lnTo>
                    <a:lnTo>
                      <a:pt x="1096" y="1467"/>
                    </a:lnTo>
                    <a:lnTo>
                      <a:pt x="1072" y="1467"/>
                    </a:lnTo>
                    <a:lnTo>
                      <a:pt x="1072" y="1480"/>
                    </a:lnTo>
                    <a:lnTo>
                      <a:pt x="944" y="1480"/>
                    </a:lnTo>
                    <a:lnTo>
                      <a:pt x="944" y="1492"/>
                    </a:lnTo>
                    <a:lnTo>
                      <a:pt x="867" y="1492"/>
                    </a:lnTo>
                    <a:lnTo>
                      <a:pt x="867" y="1480"/>
                    </a:lnTo>
                    <a:lnTo>
                      <a:pt x="842" y="1480"/>
                    </a:lnTo>
                    <a:lnTo>
                      <a:pt x="842" y="1467"/>
                    </a:lnTo>
                    <a:lnTo>
                      <a:pt x="829" y="1467"/>
                    </a:lnTo>
                    <a:lnTo>
                      <a:pt x="829" y="1456"/>
                    </a:lnTo>
                    <a:lnTo>
                      <a:pt x="792" y="1456"/>
                    </a:lnTo>
                    <a:lnTo>
                      <a:pt x="792" y="1444"/>
                    </a:lnTo>
                    <a:lnTo>
                      <a:pt x="701" y="1444"/>
                    </a:lnTo>
                    <a:lnTo>
                      <a:pt x="701" y="1456"/>
                    </a:lnTo>
                    <a:lnTo>
                      <a:pt x="676" y="1456"/>
                    </a:lnTo>
                    <a:lnTo>
                      <a:pt x="676" y="1467"/>
                    </a:lnTo>
                    <a:lnTo>
                      <a:pt x="624" y="1467"/>
                    </a:lnTo>
                    <a:lnTo>
                      <a:pt x="624" y="1456"/>
                    </a:lnTo>
                    <a:lnTo>
                      <a:pt x="599" y="1456"/>
                    </a:lnTo>
                    <a:lnTo>
                      <a:pt x="599" y="1444"/>
                    </a:lnTo>
                    <a:lnTo>
                      <a:pt x="562" y="1444"/>
                    </a:lnTo>
                    <a:lnTo>
                      <a:pt x="562" y="1433"/>
                    </a:lnTo>
                    <a:lnTo>
                      <a:pt x="509" y="1433"/>
                    </a:lnTo>
                    <a:lnTo>
                      <a:pt x="509" y="1444"/>
                    </a:lnTo>
                    <a:lnTo>
                      <a:pt x="496" y="1444"/>
                    </a:lnTo>
                    <a:lnTo>
                      <a:pt x="496" y="1456"/>
                    </a:lnTo>
                    <a:lnTo>
                      <a:pt x="485" y="1456"/>
                    </a:lnTo>
                    <a:lnTo>
                      <a:pt x="485" y="1467"/>
                    </a:lnTo>
                    <a:lnTo>
                      <a:pt x="472" y="1467"/>
                    </a:lnTo>
                    <a:lnTo>
                      <a:pt x="472" y="1480"/>
                    </a:lnTo>
                    <a:lnTo>
                      <a:pt x="459" y="1480"/>
                    </a:lnTo>
                    <a:lnTo>
                      <a:pt x="459" y="1492"/>
                    </a:lnTo>
                    <a:lnTo>
                      <a:pt x="446" y="1492"/>
                    </a:lnTo>
                    <a:lnTo>
                      <a:pt x="446" y="1503"/>
                    </a:lnTo>
                    <a:lnTo>
                      <a:pt x="434" y="1503"/>
                    </a:lnTo>
                    <a:lnTo>
                      <a:pt x="434" y="1514"/>
                    </a:lnTo>
                    <a:lnTo>
                      <a:pt x="331" y="1514"/>
                    </a:lnTo>
                    <a:lnTo>
                      <a:pt x="331" y="1503"/>
                    </a:lnTo>
                    <a:lnTo>
                      <a:pt x="320" y="1503"/>
                    </a:lnTo>
                    <a:lnTo>
                      <a:pt x="320" y="1492"/>
                    </a:lnTo>
                    <a:lnTo>
                      <a:pt x="307" y="1492"/>
                    </a:lnTo>
                    <a:lnTo>
                      <a:pt x="307" y="1480"/>
                    </a:lnTo>
                    <a:lnTo>
                      <a:pt x="294" y="1480"/>
                    </a:lnTo>
                    <a:lnTo>
                      <a:pt x="294" y="1467"/>
                    </a:lnTo>
                    <a:lnTo>
                      <a:pt x="283" y="1467"/>
                    </a:lnTo>
                    <a:lnTo>
                      <a:pt x="283" y="1456"/>
                    </a:lnTo>
                    <a:lnTo>
                      <a:pt x="294" y="1456"/>
                    </a:lnTo>
                    <a:lnTo>
                      <a:pt x="294" y="1387"/>
                    </a:lnTo>
                    <a:lnTo>
                      <a:pt x="283" y="1387"/>
                    </a:lnTo>
                    <a:lnTo>
                      <a:pt x="283" y="1376"/>
                    </a:lnTo>
                    <a:lnTo>
                      <a:pt x="254" y="1376"/>
                    </a:lnTo>
                    <a:lnTo>
                      <a:pt x="254" y="1363"/>
                    </a:lnTo>
                    <a:lnTo>
                      <a:pt x="216" y="1363"/>
                    </a:lnTo>
                    <a:lnTo>
                      <a:pt x="216" y="1351"/>
                    </a:lnTo>
                    <a:lnTo>
                      <a:pt x="192" y="1351"/>
                    </a:lnTo>
                    <a:lnTo>
                      <a:pt x="192" y="1340"/>
                    </a:lnTo>
                    <a:lnTo>
                      <a:pt x="180" y="1340"/>
                    </a:lnTo>
                    <a:lnTo>
                      <a:pt x="180" y="1328"/>
                    </a:lnTo>
                    <a:lnTo>
                      <a:pt x="168" y="1328"/>
                    </a:lnTo>
                    <a:lnTo>
                      <a:pt x="168" y="1318"/>
                    </a:lnTo>
                    <a:lnTo>
                      <a:pt x="152" y="1318"/>
                    </a:lnTo>
                    <a:lnTo>
                      <a:pt x="152" y="1306"/>
                    </a:lnTo>
                    <a:lnTo>
                      <a:pt x="139" y="1306"/>
                    </a:lnTo>
                    <a:lnTo>
                      <a:pt x="139" y="1296"/>
                    </a:lnTo>
                    <a:lnTo>
                      <a:pt x="127" y="1296"/>
                    </a:lnTo>
                    <a:lnTo>
                      <a:pt x="127" y="1283"/>
                    </a:lnTo>
                    <a:lnTo>
                      <a:pt x="114" y="1283"/>
                    </a:lnTo>
                    <a:lnTo>
                      <a:pt x="114" y="1213"/>
                    </a:lnTo>
                    <a:lnTo>
                      <a:pt x="102" y="1213"/>
                    </a:lnTo>
                    <a:lnTo>
                      <a:pt x="102" y="1190"/>
                    </a:lnTo>
                    <a:lnTo>
                      <a:pt x="90" y="1190"/>
                    </a:lnTo>
                    <a:lnTo>
                      <a:pt x="90" y="1178"/>
                    </a:lnTo>
                    <a:lnTo>
                      <a:pt x="78" y="1178"/>
                    </a:lnTo>
                    <a:lnTo>
                      <a:pt x="78" y="1168"/>
                    </a:lnTo>
                    <a:lnTo>
                      <a:pt x="65" y="1168"/>
                    </a:lnTo>
                    <a:lnTo>
                      <a:pt x="65" y="1156"/>
                    </a:lnTo>
                    <a:lnTo>
                      <a:pt x="51" y="1156"/>
                    </a:lnTo>
                    <a:lnTo>
                      <a:pt x="51" y="1098"/>
                    </a:lnTo>
                    <a:lnTo>
                      <a:pt x="65" y="1098"/>
                    </a:lnTo>
                    <a:lnTo>
                      <a:pt x="65" y="982"/>
                    </a:lnTo>
                    <a:lnTo>
                      <a:pt x="51" y="982"/>
                    </a:lnTo>
                    <a:lnTo>
                      <a:pt x="51" y="959"/>
                    </a:lnTo>
                    <a:lnTo>
                      <a:pt x="37" y="959"/>
                    </a:lnTo>
                    <a:lnTo>
                      <a:pt x="37" y="949"/>
                    </a:lnTo>
                    <a:lnTo>
                      <a:pt x="12" y="949"/>
                    </a:lnTo>
                    <a:lnTo>
                      <a:pt x="12" y="937"/>
                    </a:lnTo>
                    <a:lnTo>
                      <a:pt x="0" y="937"/>
                    </a:lnTo>
                    <a:lnTo>
                      <a:pt x="0" y="866"/>
                    </a:lnTo>
                    <a:lnTo>
                      <a:pt x="12" y="866"/>
                    </a:lnTo>
                    <a:lnTo>
                      <a:pt x="12" y="844"/>
                    </a:lnTo>
                    <a:lnTo>
                      <a:pt x="24" y="844"/>
                    </a:lnTo>
                    <a:lnTo>
                      <a:pt x="24" y="821"/>
                    </a:lnTo>
                    <a:lnTo>
                      <a:pt x="37" y="821"/>
                    </a:lnTo>
                    <a:lnTo>
                      <a:pt x="37" y="808"/>
                    </a:lnTo>
                    <a:lnTo>
                      <a:pt x="51" y="808"/>
                    </a:lnTo>
                    <a:lnTo>
                      <a:pt x="51" y="797"/>
                    </a:lnTo>
                    <a:lnTo>
                      <a:pt x="65" y="797"/>
                    </a:lnTo>
                    <a:lnTo>
                      <a:pt x="65" y="785"/>
                    </a:lnTo>
                    <a:lnTo>
                      <a:pt x="102" y="785"/>
                    </a:lnTo>
                    <a:lnTo>
                      <a:pt x="102" y="774"/>
                    </a:lnTo>
                    <a:lnTo>
                      <a:pt x="139" y="774"/>
                    </a:lnTo>
                    <a:lnTo>
                      <a:pt x="139" y="763"/>
                    </a:lnTo>
                    <a:lnTo>
                      <a:pt x="205" y="763"/>
                    </a:lnTo>
                    <a:lnTo>
                      <a:pt x="205" y="774"/>
                    </a:lnTo>
                    <a:lnTo>
                      <a:pt x="229" y="774"/>
                    </a:lnTo>
                    <a:lnTo>
                      <a:pt x="229" y="785"/>
                    </a:lnTo>
                    <a:lnTo>
                      <a:pt x="242" y="785"/>
                    </a:lnTo>
                    <a:lnTo>
                      <a:pt x="242" y="797"/>
                    </a:lnTo>
                    <a:lnTo>
                      <a:pt x="307" y="797"/>
                    </a:lnTo>
                    <a:lnTo>
                      <a:pt x="307" y="785"/>
                    </a:lnTo>
                    <a:lnTo>
                      <a:pt x="320" y="785"/>
                    </a:lnTo>
                    <a:lnTo>
                      <a:pt x="320" y="774"/>
                    </a:lnTo>
                    <a:lnTo>
                      <a:pt x="331" y="774"/>
                    </a:lnTo>
                    <a:lnTo>
                      <a:pt x="331" y="763"/>
                    </a:lnTo>
                    <a:lnTo>
                      <a:pt x="357" y="763"/>
                    </a:lnTo>
                    <a:lnTo>
                      <a:pt x="357" y="751"/>
                    </a:lnTo>
                    <a:lnTo>
                      <a:pt x="394" y="751"/>
                    </a:lnTo>
                    <a:lnTo>
                      <a:pt x="394" y="763"/>
                    </a:lnTo>
                    <a:lnTo>
                      <a:pt x="472" y="763"/>
                    </a:lnTo>
                    <a:lnTo>
                      <a:pt x="472" y="751"/>
                    </a:lnTo>
                    <a:lnTo>
                      <a:pt x="496" y="751"/>
                    </a:lnTo>
                    <a:lnTo>
                      <a:pt x="496" y="740"/>
                    </a:lnTo>
                    <a:lnTo>
                      <a:pt x="524" y="740"/>
                    </a:lnTo>
                    <a:lnTo>
                      <a:pt x="524" y="730"/>
                    </a:lnTo>
                    <a:lnTo>
                      <a:pt x="562" y="730"/>
                    </a:lnTo>
                    <a:lnTo>
                      <a:pt x="562" y="717"/>
                    </a:lnTo>
                    <a:lnTo>
                      <a:pt x="611" y="717"/>
                    </a:lnTo>
                    <a:lnTo>
                      <a:pt x="611" y="705"/>
                    </a:lnTo>
                    <a:lnTo>
                      <a:pt x="651" y="705"/>
                    </a:lnTo>
                    <a:lnTo>
                      <a:pt x="651" y="692"/>
                    </a:lnTo>
                    <a:lnTo>
                      <a:pt x="689" y="692"/>
                    </a:lnTo>
                    <a:lnTo>
                      <a:pt x="689" y="681"/>
                    </a:lnTo>
                    <a:lnTo>
                      <a:pt x="701" y="681"/>
                    </a:lnTo>
                    <a:lnTo>
                      <a:pt x="701" y="637"/>
                    </a:lnTo>
                    <a:lnTo>
                      <a:pt x="714" y="637"/>
                    </a:lnTo>
                    <a:lnTo>
                      <a:pt x="714" y="612"/>
                    </a:lnTo>
                    <a:lnTo>
                      <a:pt x="726" y="612"/>
                    </a:lnTo>
                    <a:lnTo>
                      <a:pt x="726" y="602"/>
                    </a:lnTo>
                    <a:lnTo>
                      <a:pt x="752" y="602"/>
                    </a:lnTo>
                    <a:lnTo>
                      <a:pt x="752" y="578"/>
                    </a:lnTo>
                    <a:lnTo>
                      <a:pt x="767" y="578"/>
                    </a:lnTo>
                    <a:lnTo>
                      <a:pt x="767" y="554"/>
                    </a:lnTo>
                    <a:lnTo>
                      <a:pt x="779" y="554"/>
                    </a:lnTo>
                    <a:lnTo>
                      <a:pt x="779" y="487"/>
                    </a:lnTo>
                    <a:lnTo>
                      <a:pt x="767" y="487"/>
                    </a:lnTo>
                    <a:lnTo>
                      <a:pt x="767" y="439"/>
                    </a:lnTo>
                    <a:lnTo>
                      <a:pt x="779" y="439"/>
                    </a:lnTo>
                    <a:lnTo>
                      <a:pt x="779" y="394"/>
                    </a:lnTo>
                    <a:lnTo>
                      <a:pt x="767" y="394"/>
                    </a:lnTo>
                    <a:lnTo>
                      <a:pt x="767" y="383"/>
                    </a:lnTo>
                    <a:lnTo>
                      <a:pt x="779" y="383"/>
                    </a:lnTo>
                    <a:lnTo>
                      <a:pt x="779" y="371"/>
                    </a:lnTo>
                    <a:lnTo>
                      <a:pt x="816" y="371"/>
                    </a:lnTo>
                    <a:lnTo>
                      <a:pt x="816" y="358"/>
                    </a:lnTo>
                    <a:lnTo>
                      <a:pt x="905" y="358"/>
                    </a:lnTo>
                    <a:lnTo>
                      <a:pt x="905" y="371"/>
                    </a:lnTo>
                    <a:lnTo>
                      <a:pt x="969" y="371"/>
                    </a:lnTo>
                    <a:lnTo>
                      <a:pt x="969" y="358"/>
                    </a:lnTo>
                    <a:lnTo>
                      <a:pt x="981" y="358"/>
                    </a:lnTo>
                    <a:lnTo>
                      <a:pt x="981" y="301"/>
                    </a:lnTo>
                    <a:lnTo>
                      <a:pt x="994" y="301"/>
                    </a:lnTo>
                    <a:lnTo>
                      <a:pt x="994" y="290"/>
                    </a:lnTo>
                    <a:lnTo>
                      <a:pt x="1009" y="290"/>
                    </a:lnTo>
                    <a:lnTo>
                      <a:pt x="1009" y="268"/>
                    </a:lnTo>
                    <a:lnTo>
                      <a:pt x="1021" y="268"/>
                    </a:lnTo>
                    <a:lnTo>
                      <a:pt x="1021" y="242"/>
                    </a:lnTo>
                    <a:lnTo>
                      <a:pt x="1033" y="242"/>
                    </a:lnTo>
                    <a:lnTo>
                      <a:pt x="1033" y="231"/>
                    </a:lnTo>
                    <a:lnTo>
                      <a:pt x="1046" y="231"/>
                    </a:lnTo>
                    <a:lnTo>
                      <a:pt x="1046" y="209"/>
                    </a:lnTo>
                    <a:lnTo>
                      <a:pt x="1059" y="209"/>
                    </a:lnTo>
                    <a:lnTo>
                      <a:pt x="1059" y="185"/>
                    </a:lnTo>
                    <a:lnTo>
                      <a:pt x="1072" y="185"/>
                    </a:lnTo>
                    <a:lnTo>
                      <a:pt x="1072" y="175"/>
                    </a:lnTo>
                    <a:lnTo>
                      <a:pt x="1109" y="175"/>
                    </a:lnTo>
                    <a:lnTo>
                      <a:pt x="1109" y="185"/>
                    </a:lnTo>
                    <a:lnTo>
                      <a:pt x="1123" y="185"/>
                    </a:lnTo>
                    <a:lnTo>
                      <a:pt x="1123" y="197"/>
                    </a:lnTo>
                    <a:lnTo>
                      <a:pt x="1148" y="197"/>
                    </a:lnTo>
                    <a:lnTo>
                      <a:pt x="1148" y="209"/>
                    </a:lnTo>
                    <a:lnTo>
                      <a:pt x="1186" y="209"/>
                    </a:lnTo>
                    <a:lnTo>
                      <a:pt x="1186" y="219"/>
                    </a:lnTo>
                    <a:lnTo>
                      <a:pt x="1264" y="219"/>
                    </a:lnTo>
                    <a:lnTo>
                      <a:pt x="1264" y="209"/>
                    </a:lnTo>
                    <a:lnTo>
                      <a:pt x="1288" y="209"/>
                    </a:lnTo>
                    <a:lnTo>
                      <a:pt x="1288" y="197"/>
                    </a:lnTo>
                    <a:lnTo>
                      <a:pt x="1301" y="197"/>
                    </a:lnTo>
                    <a:lnTo>
                      <a:pt x="1301" y="104"/>
                    </a:lnTo>
                    <a:lnTo>
                      <a:pt x="1313" y="104"/>
                    </a:lnTo>
                    <a:lnTo>
                      <a:pt x="1313" y="82"/>
                    </a:lnTo>
                    <a:lnTo>
                      <a:pt x="1339" y="82"/>
                    </a:lnTo>
                    <a:lnTo>
                      <a:pt x="1339" y="71"/>
                    </a:lnTo>
                    <a:lnTo>
                      <a:pt x="1366" y="71"/>
                    </a:lnTo>
                    <a:lnTo>
                      <a:pt x="1366" y="58"/>
                    </a:lnTo>
                    <a:lnTo>
                      <a:pt x="1390" y="58"/>
                    </a:lnTo>
                    <a:lnTo>
                      <a:pt x="1390" y="47"/>
                    </a:lnTo>
                    <a:lnTo>
                      <a:pt x="1403" y="47"/>
                    </a:lnTo>
                    <a:lnTo>
                      <a:pt x="1403" y="33"/>
                    </a:lnTo>
                    <a:lnTo>
                      <a:pt x="1416" y="33"/>
                    </a:lnTo>
                    <a:lnTo>
                      <a:pt x="1416" y="22"/>
                    </a:lnTo>
                    <a:lnTo>
                      <a:pt x="1427" y="22"/>
                    </a:lnTo>
                    <a:lnTo>
                      <a:pt x="1427" y="11"/>
                    </a:lnTo>
                    <a:lnTo>
                      <a:pt x="1441" y="11"/>
                    </a:lnTo>
                    <a:lnTo>
                      <a:pt x="1441" y="0"/>
                    </a:lnTo>
                    <a:close/>
                  </a:path>
                </a:pathLst>
              </a:custGeom>
              <a:solidFill>
                <a:srgbClr val="C0C0C0"/>
              </a:solidFill>
              <a:ln w="9525">
                <a:noFill/>
                <a:round/>
                <a:headEnd/>
                <a:tailEnd/>
              </a:ln>
            </p:spPr>
            <p:txBody>
              <a:bodyPr/>
              <a:lstStyle/>
              <a:p>
                <a:pPr>
                  <a:buClr>
                    <a:srgbClr val="000000"/>
                  </a:buClr>
                  <a:buSzPct val="100000"/>
                  <a:defRPr/>
                </a:pPr>
                <a:endParaRPr lang="zh-CN" altLang="en-US">
                  <a:latin typeface="+mj-lt"/>
                </a:endParaRPr>
              </a:p>
            </p:txBody>
          </p:sp>
          <p:sp>
            <p:nvSpPr>
              <p:cNvPr id="28834" name="Freeform 162"/>
              <p:cNvSpPr>
                <a:spLocks/>
              </p:cNvSpPr>
              <p:nvPr/>
            </p:nvSpPr>
            <p:spPr bwMode="auto">
              <a:xfrm>
                <a:off x="0" y="0"/>
                <a:ext cx="2195" cy="1514"/>
              </a:xfrm>
              <a:custGeom>
                <a:avLst/>
                <a:gdLst>
                  <a:gd name="T0" fmla="*/ 0 w 2195"/>
                  <a:gd name="T1" fmla="*/ 0 h 1514"/>
                  <a:gd name="T2" fmla="*/ 2195 w 2195"/>
                  <a:gd name="T3" fmla="*/ 1514 h 1514"/>
                </a:gdLst>
                <a:ahLst/>
                <a:cxnLst>
                  <a:cxn ang="0">
                    <a:pos x="1518" y="22"/>
                  </a:cxn>
                  <a:cxn ang="0">
                    <a:pos x="1556" y="93"/>
                  </a:cxn>
                  <a:cxn ang="0">
                    <a:pos x="1632" y="151"/>
                  </a:cxn>
                  <a:cxn ang="0">
                    <a:pos x="1683" y="185"/>
                  </a:cxn>
                  <a:cxn ang="0">
                    <a:pos x="1723" y="242"/>
                  </a:cxn>
                  <a:cxn ang="0">
                    <a:pos x="1734" y="347"/>
                  </a:cxn>
                  <a:cxn ang="0">
                    <a:pos x="1723" y="473"/>
                  </a:cxn>
                  <a:cxn ang="0">
                    <a:pos x="1798" y="509"/>
                  </a:cxn>
                  <a:cxn ang="0">
                    <a:pos x="1939" y="544"/>
                  </a:cxn>
                  <a:cxn ang="0">
                    <a:pos x="2003" y="578"/>
                  </a:cxn>
                  <a:cxn ang="0">
                    <a:pos x="2053" y="612"/>
                  </a:cxn>
                  <a:cxn ang="0">
                    <a:pos x="2117" y="647"/>
                  </a:cxn>
                  <a:cxn ang="0">
                    <a:pos x="2155" y="730"/>
                  </a:cxn>
                  <a:cxn ang="0">
                    <a:pos x="2195" y="808"/>
                  </a:cxn>
                  <a:cxn ang="0">
                    <a:pos x="2155" y="878"/>
                  </a:cxn>
                  <a:cxn ang="0">
                    <a:pos x="2053" y="913"/>
                  </a:cxn>
                  <a:cxn ang="0">
                    <a:pos x="2003" y="949"/>
                  </a:cxn>
                  <a:cxn ang="0">
                    <a:pos x="1925" y="982"/>
                  </a:cxn>
                  <a:cxn ang="0">
                    <a:pos x="1912" y="1064"/>
                  </a:cxn>
                  <a:cxn ang="0">
                    <a:pos x="1785" y="1190"/>
                  </a:cxn>
                  <a:cxn ang="0">
                    <a:pos x="1594" y="1225"/>
                  </a:cxn>
                  <a:cxn ang="0">
                    <a:pos x="1568" y="1306"/>
                  </a:cxn>
                  <a:cxn ang="0">
                    <a:pos x="1620" y="1351"/>
                  </a:cxn>
                  <a:cxn ang="0">
                    <a:pos x="1581" y="1421"/>
                  </a:cxn>
                  <a:cxn ang="0">
                    <a:pos x="1416" y="1480"/>
                  </a:cxn>
                  <a:cxn ang="0">
                    <a:pos x="1339" y="1444"/>
                  </a:cxn>
                  <a:cxn ang="0">
                    <a:pos x="1096" y="1456"/>
                  </a:cxn>
                  <a:cxn ang="0">
                    <a:pos x="867" y="1492"/>
                  </a:cxn>
                  <a:cxn ang="0">
                    <a:pos x="792" y="1456"/>
                  </a:cxn>
                  <a:cxn ang="0">
                    <a:pos x="624" y="1467"/>
                  </a:cxn>
                  <a:cxn ang="0">
                    <a:pos x="509" y="1433"/>
                  </a:cxn>
                  <a:cxn ang="0">
                    <a:pos x="472" y="1467"/>
                  </a:cxn>
                  <a:cxn ang="0">
                    <a:pos x="434" y="1503"/>
                  </a:cxn>
                  <a:cxn ang="0">
                    <a:pos x="307" y="1492"/>
                  </a:cxn>
                  <a:cxn ang="0">
                    <a:pos x="294" y="1456"/>
                  </a:cxn>
                  <a:cxn ang="0">
                    <a:pos x="216" y="1363"/>
                  </a:cxn>
                  <a:cxn ang="0">
                    <a:pos x="168" y="1328"/>
                  </a:cxn>
                  <a:cxn ang="0">
                    <a:pos x="127" y="1296"/>
                  </a:cxn>
                  <a:cxn ang="0">
                    <a:pos x="90" y="1190"/>
                  </a:cxn>
                  <a:cxn ang="0">
                    <a:pos x="51" y="1156"/>
                  </a:cxn>
                  <a:cxn ang="0">
                    <a:pos x="37" y="959"/>
                  </a:cxn>
                  <a:cxn ang="0">
                    <a:pos x="12" y="866"/>
                  </a:cxn>
                  <a:cxn ang="0">
                    <a:pos x="51" y="808"/>
                  </a:cxn>
                  <a:cxn ang="0">
                    <a:pos x="139" y="774"/>
                  </a:cxn>
                  <a:cxn ang="0">
                    <a:pos x="242" y="785"/>
                  </a:cxn>
                  <a:cxn ang="0">
                    <a:pos x="331" y="774"/>
                  </a:cxn>
                  <a:cxn ang="0">
                    <a:pos x="472" y="763"/>
                  </a:cxn>
                  <a:cxn ang="0">
                    <a:pos x="562" y="730"/>
                  </a:cxn>
                  <a:cxn ang="0">
                    <a:pos x="689" y="692"/>
                  </a:cxn>
                  <a:cxn ang="0">
                    <a:pos x="726" y="612"/>
                  </a:cxn>
                  <a:cxn ang="0">
                    <a:pos x="779" y="554"/>
                  </a:cxn>
                  <a:cxn ang="0">
                    <a:pos x="767" y="394"/>
                  </a:cxn>
                  <a:cxn ang="0">
                    <a:pos x="905" y="358"/>
                  </a:cxn>
                  <a:cxn ang="0">
                    <a:pos x="994" y="301"/>
                  </a:cxn>
                  <a:cxn ang="0">
                    <a:pos x="1033" y="242"/>
                  </a:cxn>
                  <a:cxn ang="0">
                    <a:pos x="1072" y="185"/>
                  </a:cxn>
                  <a:cxn ang="0">
                    <a:pos x="1148" y="197"/>
                  </a:cxn>
                  <a:cxn ang="0">
                    <a:pos x="1288" y="209"/>
                  </a:cxn>
                  <a:cxn ang="0">
                    <a:pos x="1339" y="82"/>
                  </a:cxn>
                  <a:cxn ang="0">
                    <a:pos x="1403" y="47"/>
                  </a:cxn>
                  <a:cxn ang="0">
                    <a:pos x="1441" y="11"/>
                  </a:cxn>
                </a:cxnLst>
                <a:rect l="T0" t="T1" r="T2" b="T3"/>
                <a:pathLst>
                  <a:path w="2195" h="1514">
                    <a:moveTo>
                      <a:pt x="1441" y="0"/>
                    </a:moveTo>
                    <a:lnTo>
                      <a:pt x="1481" y="0"/>
                    </a:lnTo>
                    <a:lnTo>
                      <a:pt x="1481" y="11"/>
                    </a:lnTo>
                    <a:lnTo>
                      <a:pt x="1505" y="11"/>
                    </a:lnTo>
                    <a:lnTo>
                      <a:pt x="1505" y="22"/>
                    </a:lnTo>
                    <a:lnTo>
                      <a:pt x="1518" y="22"/>
                    </a:lnTo>
                    <a:lnTo>
                      <a:pt x="1518" y="58"/>
                    </a:lnTo>
                    <a:lnTo>
                      <a:pt x="1529" y="58"/>
                    </a:lnTo>
                    <a:lnTo>
                      <a:pt x="1529" y="71"/>
                    </a:lnTo>
                    <a:lnTo>
                      <a:pt x="1544" y="71"/>
                    </a:lnTo>
                    <a:lnTo>
                      <a:pt x="1544" y="93"/>
                    </a:lnTo>
                    <a:lnTo>
                      <a:pt x="1556" y="93"/>
                    </a:lnTo>
                    <a:lnTo>
                      <a:pt x="1556" y="116"/>
                    </a:lnTo>
                    <a:lnTo>
                      <a:pt x="1568" y="116"/>
                    </a:lnTo>
                    <a:lnTo>
                      <a:pt x="1568" y="138"/>
                    </a:lnTo>
                    <a:lnTo>
                      <a:pt x="1581" y="138"/>
                    </a:lnTo>
                    <a:lnTo>
                      <a:pt x="1581" y="151"/>
                    </a:lnTo>
                    <a:lnTo>
                      <a:pt x="1632" y="151"/>
                    </a:lnTo>
                    <a:lnTo>
                      <a:pt x="1632" y="163"/>
                    </a:lnTo>
                    <a:lnTo>
                      <a:pt x="1659" y="163"/>
                    </a:lnTo>
                    <a:lnTo>
                      <a:pt x="1659" y="175"/>
                    </a:lnTo>
                    <a:lnTo>
                      <a:pt x="1670" y="175"/>
                    </a:lnTo>
                    <a:lnTo>
                      <a:pt x="1670" y="185"/>
                    </a:lnTo>
                    <a:lnTo>
                      <a:pt x="1683" y="185"/>
                    </a:lnTo>
                    <a:lnTo>
                      <a:pt x="1683" y="197"/>
                    </a:lnTo>
                    <a:lnTo>
                      <a:pt x="1696" y="197"/>
                    </a:lnTo>
                    <a:lnTo>
                      <a:pt x="1696" y="209"/>
                    </a:lnTo>
                    <a:lnTo>
                      <a:pt x="1707" y="209"/>
                    </a:lnTo>
                    <a:lnTo>
                      <a:pt x="1707" y="242"/>
                    </a:lnTo>
                    <a:lnTo>
                      <a:pt x="1723" y="242"/>
                    </a:lnTo>
                    <a:lnTo>
                      <a:pt x="1723" y="268"/>
                    </a:lnTo>
                    <a:lnTo>
                      <a:pt x="1734" y="268"/>
                    </a:lnTo>
                    <a:lnTo>
                      <a:pt x="1734" y="290"/>
                    </a:lnTo>
                    <a:lnTo>
                      <a:pt x="1748" y="290"/>
                    </a:lnTo>
                    <a:lnTo>
                      <a:pt x="1748" y="347"/>
                    </a:lnTo>
                    <a:lnTo>
                      <a:pt x="1734" y="347"/>
                    </a:lnTo>
                    <a:lnTo>
                      <a:pt x="1734" y="405"/>
                    </a:lnTo>
                    <a:lnTo>
                      <a:pt x="1723" y="405"/>
                    </a:lnTo>
                    <a:lnTo>
                      <a:pt x="1723" y="428"/>
                    </a:lnTo>
                    <a:lnTo>
                      <a:pt x="1707" y="428"/>
                    </a:lnTo>
                    <a:lnTo>
                      <a:pt x="1707" y="473"/>
                    </a:lnTo>
                    <a:lnTo>
                      <a:pt x="1723" y="473"/>
                    </a:lnTo>
                    <a:lnTo>
                      <a:pt x="1723" y="487"/>
                    </a:lnTo>
                    <a:lnTo>
                      <a:pt x="1748" y="487"/>
                    </a:lnTo>
                    <a:lnTo>
                      <a:pt x="1748" y="497"/>
                    </a:lnTo>
                    <a:lnTo>
                      <a:pt x="1773" y="497"/>
                    </a:lnTo>
                    <a:lnTo>
                      <a:pt x="1773" y="509"/>
                    </a:lnTo>
                    <a:lnTo>
                      <a:pt x="1798" y="509"/>
                    </a:lnTo>
                    <a:lnTo>
                      <a:pt x="1798" y="519"/>
                    </a:lnTo>
                    <a:lnTo>
                      <a:pt x="1837" y="519"/>
                    </a:lnTo>
                    <a:lnTo>
                      <a:pt x="1837" y="532"/>
                    </a:lnTo>
                    <a:lnTo>
                      <a:pt x="1912" y="532"/>
                    </a:lnTo>
                    <a:lnTo>
                      <a:pt x="1912" y="544"/>
                    </a:lnTo>
                    <a:lnTo>
                      <a:pt x="1939" y="544"/>
                    </a:lnTo>
                    <a:lnTo>
                      <a:pt x="1939" y="554"/>
                    </a:lnTo>
                    <a:lnTo>
                      <a:pt x="1966" y="554"/>
                    </a:lnTo>
                    <a:lnTo>
                      <a:pt x="1966" y="566"/>
                    </a:lnTo>
                    <a:lnTo>
                      <a:pt x="1990" y="566"/>
                    </a:lnTo>
                    <a:lnTo>
                      <a:pt x="1990" y="578"/>
                    </a:lnTo>
                    <a:lnTo>
                      <a:pt x="2003" y="578"/>
                    </a:lnTo>
                    <a:lnTo>
                      <a:pt x="2003" y="588"/>
                    </a:lnTo>
                    <a:lnTo>
                      <a:pt x="2014" y="588"/>
                    </a:lnTo>
                    <a:lnTo>
                      <a:pt x="2014" y="602"/>
                    </a:lnTo>
                    <a:lnTo>
                      <a:pt x="2041" y="602"/>
                    </a:lnTo>
                    <a:lnTo>
                      <a:pt x="2041" y="612"/>
                    </a:lnTo>
                    <a:lnTo>
                      <a:pt x="2053" y="612"/>
                    </a:lnTo>
                    <a:lnTo>
                      <a:pt x="2053" y="624"/>
                    </a:lnTo>
                    <a:lnTo>
                      <a:pt x="2079" y="624"/>
                    </a:lnTo>
                    <a:lnTo>
                      <a:pt x="2079" y="637"/>
                    </a:lnTo>
                    <a:lnTo>
                      <a:pt x="2105" y="637"/>
                    </a:lnTo>
                    <a:lnTo>
                      <a:pt x="2105" y="647"/>
                    </a:lnTo>
                    <a:lnTo>
                      <a:pt x="2117" y="647"/>
                    </a:lnTo>
                    <a:lnTo>
                      <a:pt x="2117" y="681"/>
                    </a:lnTo>
                    <a:lnTo>
                      <a:pt x="2129" y="681"/>
                    </a:lnTo>
                    <a:lnTo>
                      <a:pt x="2129" y="705"/>
                    </a:lnTo>
                    <a:lnTo>
                      <a:pt x="2143" y="705"/>
                    </a:lnTo>
                    <a:lnTo>
                      <a:pt x="2143" y="730"/>
                    </a:lnTo>
                    <a:lnTo>
                      <a:pt x="2155" y="730"/>
                    </a:lnTo>
                    <a:lnTo>
                      <a:pt x="2155" y="763"/>
                    </a:lnTo>
                    <a:lnTo>
                      <a:pt x="2168" y="763"/>
                    </a:lnTo>
                    <a:lnTo>
                      <a:pt x="2168" y="785"/>
                    </a:lnTo>
                    <a:lnTo>
                      <a:pt x="2179" y="785"/>
                    </a:lnTo>
                    <a:lnTo>
                      <a:pt x="2179" y="808"/>
                    </a:lnTo>
                    <a:lnTo>
                      <a:pt x="2195" y="808"/>
                    </a:lnTo>
                    <a:lnTo>
                      <a:pt x="2195" y="844"/>
                    </a:lnTo>
                    <a:lnTo>
                      <a:pt x="2179" y="844"/>
                    </a:lnTo>
                    <a:lnTo>
                      <a:pt x="2179" y="866"/>
                    </a:lnTo>
                    <a:lnTo>
                      <a:pt x="2168" y="866"/>
                    </a:lnTo>
                    <a:lnTo>
                      <a:pt x="2168" y="878"/>
                    </a:lnTo>
                    <a:lnTo>
                      <a:pt x="2155" y="878"/>
                    </a:lnTo>
                    <a:lnTo>
                      <a:pt x="2155" y="890"/>
                    </a:lnTo>
                    <a:lnTo>
                      <a:pt x="2105" y="890"/>
                    </a:lnTo>
                    <a:lnTo>
                      <a:pt x="2105" y="901"/>
                    </a:lnTo>
                    <a:lnTo>
                      <a:pt x="2079" y="901"/>
                    </a:lnTo>
                    <a:lnTo>
                      <a:pt x="2079" y="913"/>
                    </a:lnTo>
                    <a:lnTo>
                      <a:pt x="2053" y="913"/>
                    </a:lnTo>
                    <a:lnTo>
                      <a:pt x="2053" y="926"/>
                    </a:lnTo>
                    <a:lnTo>
                      <a:pt x="2027" y="926"/>
                    </a:lnTo>
                    <a:lnTo>
                      <a:pt x="2027" y="937"/>
                    </a:lnTo>
                    <a:lnTo>
                      <a:pt x="2014" y="937"/>
                    </a:lnTo>
                    <a:lnTo>
                      <a:pt x="2014" y="949"/>
                    </a:lnTo>
                    <a:lnTo>
                      <a:pt x="2003" y="949"/>
                    </a:lnTo>
                    <a:lnTo>
                      <a:pt x="2003" y="959"/>
                    </a:lnTo>
                    <a:lnTo>
                      <a:pt x="1977" y="959"/>
                    </a:lnTo>
                    <a:lnTo>
                      <a:pt x="1977" y="971"/>
                    </a:lnTo>
                    <a:lnTo>
                      <a:pt x="1950" y="971"/>
                    </a:lnTo>
                    <a:lnTo>
                      <a:pt x="1950" y="982"/>
                    </a:lnTo>
                    <a:lnTo>
                      <a:pt x="1925" y="982"/>
                    </a:lnTo>
                    <a:lnTo>
                      <a:pt x="1925" y="994"/>
                    </a:lnTo>
                    <a:lnTo>
                      <a:pt x="1912" y="994"/>
                    </a:lnTo>
                    <a:lnTo>
                      <a:pt x="1912" y="1042"/>
                    </a:lnTo>
                    <a:lnTo>
                      <a:pt x="1900" y="1042"/>
                    </a:lnTo>
                    <a:lnTo>
                      <a:pt x="1900" y="1064"/>
                    </a:lnTo>
                    <a:lnTo>
                      <a:pt x="1912" y="1064"/>
                    </a:lnTo>
                    <a:lnTo>
                      <a:pt x="1912" y="1168"/>
                    </a:lnTo>
                    <a:lnTo>
                      <a:pt x="1900" y="1168"/>
                    </a:lnTo>
                    <a:lnTo>
                      <a:pt x="1900" y="1178"/>
                    </a:lnTo>
                    <a:lnTo>
                      <a:pt x="1850" y="1178"/>
                    </a:lnTo>
                    <a:lnTo>
                      <a:pt x="1850" y="1190"/>
                    </a:lnTo>
                    <a:lnTo>
                      <a:pt x="1785" y="1190"/>
                    </a:lnTo>
                    <a:lnTo>
                      <a:pt x="1785" y="1203"/>
                    </a:lnTo>
                    <a:lnTo>
                      <a:pt x="1748" y="1203"/>
                    </a:lnTo>
                    <a:lnTo>
                      <a:pt x="1748" y="1213"/>
                    </a:lnTo>
                    <a:lnTo>
                      <a:pt x="1632" y="1213"/>
                    </a:lnTo>
                    <a:lnTo>
                      <a:pt x="1632" y="1225"/>
                    </a:lnTo>
                    <a:lnTo>
                      <a:pt x="1594" y="1225"/>
                    </a:lnTo>
                    <a:lnTo>
                      <a:pt x="1594" y="1235"/>
                    </a:lnTo>
                    <a:lnTo>
                      <a:pt x="1568" y="1235"/>
                    </a:lnTo>
                    <a:lnTo>
                      <a:pt x="1568" y="1247"/>
                    </a:lnTo>
                    <a:lnTo>
                      <a:pt x="1556" y="1247"/>
                    </a:lnTo>
                    <a:lnTo>
                      <a:pt x="1556" y="1306"/>
                    </a:lnTo>
                    <a:lnTo>
                      <a:pt x="1568" y="1306"/>
                    </a:lnTo>
                    <a:lnTo>
                      <a:pt x="1568" y="1328"/>
                    </a:lnTo>
                    <a:lnTo>
                      <a:pt x="1581" y="1328"/>
                    </a:lnTo>
                    <a:lnTo>
                      <a:pt x="1581" y="1340"/>
                    </a:lnTo>
                    <a:lnTo>
                      <a:pt x="1607" y="1340"/>
                    </a:lnTo>
                    <a:lnTo>
                      <a:pt x="1607" y="1351"/>
                    </a:lnTo>
                    <a:lnTo>
                      <a:pt x="1620" y="1351"/>
                    </a:lnTo>
                    <a:lnTo>
                      <a:pt x="1620" y="1399"/>
                    </a:lnTo>
                    <a:lnTo>
                      <a:pt x="1607" y="1399"/>
                    </a:lnTo>
                    <a:lnTo>
                      <a:pt x="1607" y="1410"/>
                    </a:lnTo>
                    <a:lnTo>
                      <a:pt x="1583" y="1435"/>
                    </a:lnTo>
                    <a:lnTo>
                      <a:pt x="1594" y="1421"/>
                    </a:lnTo>
                    <a:lnTo>
                      <a:pt x="1581" y="1421"/>
                    </a:lnTo>
                    <a:lnTo>
                      <a:pt x="1581" y="1480"/>
                    </a:lnTo>
                    <a:lnTo>
                      <a:pt x="1568" y="1480"/>
                    </a:lnTo>
                    <a:lnTo>
                      <a:pt x="1568" y="1492"/>
                    </a:lnTo>
                    <a:lnTo>
                      <a:pt x="1441" y="1492"/>
                    </a:lnTo>
                    <a:lnTo>
                      <a:pt x="1441" y="1480"/>
                    </a:lnTo>
                    <a:lnTo>
                      <a:pt x="1416" y="1480"/>
                    </a:lnTo>
                    <a:lnTo>
                      <a:pt x="1416" y="1467"/>
                    </a:lnTo>
                    <a:lnTo>
                      <a:pt x="1390" y="1467"/>
                    </a:lnTo>
                    <a:lnTo>
                      <a:pt x="1390" y="1456"/>
                    </a:lnTo>
                    <a:lnTo>
                      <a:pt x="1366" y="1456"/>
                    </a:lnTo>
                    <a:lnTo>
                      <a:pt x="1366" y="1444"/>
                    </a:lnTo>
                    <a:lnTo>
                      <a:pt x="1339" y="1444"/>
                    </a:lnTo>
                    <a:lnTo>
                      <a:pt x="1339" y="1433"/>
                    </a:lnTo>
                    <a:lnTo>
                      <a:pt x="1211" y="1433"/>
                    </a:lnTo>
                    <a:lnTo>
                      <a:pt x="1211" y="1444"/>
                    </a:lnTo>
                    <a:lnTo>
                      <a:pt x="1123" y="1444"/>
                    </a:lnTo>
                    <a:lnTo>
                      <a:pt x="1123" y="1456"/>
                    </a:lnTo>
                    <a:lnTo>
                      <a:pt x="1096" y="1456"/>
                    </a:lnTo>
                    <a:lnTo>
                      <a:pt x="1096" y="1467"/>
                    </a:lnTo>
                    <a:lnTo>
                      <a:pt x="1072" y="1467"/>
                    </a:lnTo>
                    <a:lnTo>
                      <a:pt x="1072" y="1480"/>
                    </a:lnTo>
                    <a:lnTo>
                      <a:pt x="944" y="1480"/>
                    </a:lnTo>
                    <a:lnTo>
                      <a:pt x="944" y="1492"/>
                    </a:lnTo>
                    <a:lnTo>
                      <a:pt x="867" y="1492"/>
                    </a:lnTo>
                    <a:lnTo>
                      <a:pt x="867" y="1480"/>
                    </a:lnTo>
                    <a:lnTo>
                      <a:pt x="842" y="1480"/>
                    </a:lnTo>
                    <a:lnTo>
                      <a:pt x="842" y="1467"/>
                    </a:lnTo>
                    <a:lnTo>
                      <a:pt x="829" y="1467"/>
                    </a:lnTo>
                    <a:lnTo>
                      <a:pt x="829" y="1456"/>
                    </a:lnTo>
                    <a:lnTo>
                      <a:pt x="792" y="1456"/>
                    </a:lnTo>
                    <a:lnTo>
                      <a:pt x="792" y="1444"/>
                    </a:lnTo>
                    <a:lnTo>
                      <a:pt x="701" y="1444"/>
                    </a:lnTo>
                    <a:lnTo>
                      <a:pt x="701" y="1456"/>
                    </a:lnTo>
                    <a:lnTo>
                      <a:pt x="676" y="1456"/>
                    </a:lnTo>
                    <a:lnTo>
                      <a:pt x="676" y="1467"/>
                    </a:lnTo>
                    <a:lnTo>
                      <a:pt x="624" y="1467"/>
                    </a:lnTo>
                    <a:lnTo>
                      <a:pt x="624" y="1456"/>
                    </a:lnTo>
                    <a:lnTo>
                      <a:pt x="599" y="1456"/>
                    </a:lnTo>
                    <a:lnTo>
                      <a:pt x="599" y="1444"/>
                    </a:lnTo>
                    <a:lnTo>
                      <a:pt x="562" y="1444"/>
                    </a:lnTo>
                    <a:lnTo>
                      <a:pt x="562" y="1433"/>
                    </a:lnTo>
                    <a:lnTo>
                      <a:pt x="509" y="1433"/>
                    </a:lnTo>
                    <a:lnTo>
                      <a:pt x="509" y="1444"/>
                    </a:lnTo>
                    <a:lnTo>
                      <a:pt x="496" y="1444"/>
                    </a:lnTo>
                    <a:lnTo>
                      <a:pt x="496" y="1456"/>
                    </a:lnTo>
                    <a:lnTo>
                      <a:pt x="485" y="1456"/>
                    </a:lnTo>
                    <a:lnTo>
                      <a:pt x="485" y="1467"/>
                    </a:lnTo>
                    <a:lnTo>
                      <a:pt x="472" y="1467"/>
                    </a:lnTo>
                    <a:lnTo>
                      <a:pt x="472" y="1480"/>
                    </a:lnTo>
                    <a:lnTo>
                      <a:pt x="459" y="1480"/>
                    </a:lnTo>
                    <a:lnTo>
                      <a:pt x="459" y="1492"/>
                    </a:lnTo>
                    <a:lnTo>
                      <a:pt x="446" y="1492"/>
                    </a:lnTo>
                    <a:lnTo>
                      <a:pt x="446" y="1503"/>
                    </a:lnTo>
                    <a:lnTo>
                      <a:pt x="434" y="1503"/>
                    </a:lnTo>
                    <a:lnTo>
                      <a:pt x="434" y="1514"/>
                    </a:lnTo>
                    <a:lnTo>
                      <a:pt x="331" y="1514"/>
                    </a:lnTo>
                    <a:lnTo>
                      <a:pt x="331" y="1503"/>
                    </a:lnTo>
                    <a:lnTo>
                      <a:pt x="320" y="1503"/>
                    </a:lnTo>
                    <a:lnTo>
                      <a:pt x="320" y="1492"/>
                    </a:lnTo>
                    <a:lnTo>
                      <a:pt x="307" y="1492"/>
                    </a:lnTo>
                    <a:lnTo>
                      <a:pt x="307" y="1480"/>
                    </a:lnTo>
                    <a:lnTo>
                      <a:pt x="294" y="1480"/>
                    </a:lnTo>
                    <a:lnTo>
                      <a:pt x="294" y="1467"/>
                    </a:lnTo>
                    <a:lnTo>
                      <a:pt x="283" y="1467"/>
                    </a:lnTo>
                    <a:lnTo>
                      <a:pt x="283" y="1456"/>
                    </a:lnTo>
                    <a:lnTo>
                      <a:pt x="294" y="1456"/>
                    </a:lnTo>
                    <a:lnTo>
                      <a:pt x="294" y="1387"/>
                    </a:lnTo>
                    <a:lnTo>
                      <a:pt x="283" y="1387"/>
                    </a:lnTo>
                    <a:lnTo>
                      <a:pt x="283" y="1376"/>
                    </a:lnTo>
                    <a:lnTo>
                      <a:pt x="254" y="1376"/>
                    </a:lnTo>
                    <a:lnTo>
                      <a:pt x="254" y="1363"/>
                    </a:lnTo>
                    <a:lnTo>
                      <a:pt x="216" y="1363"/>
                    </a:lnTo>
                    <a:lnTo>
                      <a:pt x="216" y="1351"/>
                    </a:lnTo>
                    <a:lnTo>
                      <a:pt x="192" y="1351"/>
                    </a:lnTo>
                    <a:lnTo>
                      <a:pt x="192" y="1340"/>
                    </a:lnTo>
                    <a:lnTo>
                      <a:pt x="180" y="1340"/>
                    </a:lnTo>
                    <a:lnTo>
                      <a:pt x="180" y="1328"/>
                    </a:lnTo>
                    <a:lnTo>
                      <a:pt x="168" y="1328"/>
                    </a:lnTo>
                    <a:lnTo>
                      <a:pt x="168" y="1318"/>
                    </a:lnTo>
                    <a:lnTo>
                      <a:pt x="152" y="1318"/>
                    </a:lnTo>
                    <a:lnTo>
                      <a:pt x="152" y="1306"/>
                    </a:lnTo>
                    <a:lnTo>
                      <a:pt x="139" y="1306"/>
                    </a:lnTo>
                    <a:lnTo>
                      <a:pt x="139" y="1296"/>
                    </a:lnTo>
                    <a:lnTo>
                      <a:pt x="127" y="1296"/>
                    </a:lnTo>
                    <a:lnTo>
                      <a:pt x="127" y="1283"/>
                    </a:lnTo>
                    <a:lnTo>
                      <a:pt x="114" y="1283"/>
                    </a:lnTo>
                    <a:lnTo>
                      <a:pt x="114" y="1213"/>
                    </a:lnTo>
                    <a:lnTo>
                      <a:pt x="102" y="1213"/>
                    </a:lnTo>
                    <a:lnTo>
                      <a:pt x="102" y="1190"/>
                    </a:lnTo>
                    <a:lnTo>
                      <a:pt x="90" y="1190"/>
                    </a:lnTo>
                    <a:lnTo>
                      <a:pt x="90" y="1178"/>
                    </a:lnTo>
                    <a:lnTo>
                      <a:pt x="78" y="1178"/>
                    </a:lnTo>
                    <a:lnTo>
                      <a:pt x="78" y="1168"/>
                    </a:lnTo>
                    <a:lnTo>
                      <a:pt x="65" y="1168"/>
                    </a:lnTo>
                    <a:lnTo>
                      <a:pt x="65" y="1156"/>
                    </a:lnTo>
                    <a:lnTo>
                      <a:pt x="51" y="1156"/>
                    </a:lnTo>
                    <a:lnTo>
                      <a:pt x="51" y="1098"/>
                    </a:lnTo>
                    <a:lnTo>
                      <a:pt x="65" y="1098"/>
                    </a:lnTo>
                    <a:lnTo>
                      <a:pt x="65" y="982"/>
                    </a:lnTo>
                    <a:lnTo>
                      <a:pt x="51" y="982"/>
                    </a:lnTo>
                    <a:lnTo>
                      <a:pt x="51" y="959"/>
                    </a:lnTo>
                    <a:lnTo>
                      <a:pt x="37" y="959"/>
                    </a:lnTo>
                    <a:lnTo>
                      <a:pt x="37" y="949"/>
                    </a:lnTo>
                    <a:lnTo>
                      <a:pt x="12" y="949"/>
                    </a:lnTo>
                    <a:lnTo>
                      <a:pt x="12" y="937"/>
                    </a:lnTo>
                    <a:lnTo>
                      <a:pt x="0" y="937"/>
                    </a:lnTo>
                    <a:lnTo>
                      <a:pt x="0" y="866"/>
                    </a:lnTo>
                    <a:lnTo>
                      <a:pt x="12" y="866"/>
                    </a:lnTo>
                    <a:lnTo>
                      <a:pt x="12" y="844"/>
                    </a:lnTo>
                    <a:lnTo>
                      <a:pt x="24" y="844"/>
                    </a:lnTo>
                    <a:lnTo>
                      <a:pt x="24" y="821"/>
                    </a:lnTo>
                    <a:lnTo>
                      <a:pt x="37" y="821"/>
                    </a:lnTo>
                    <a:lnTo>
                      <a:pt x="37" y="808"/>
                    </a:lnTo>
                    <a:lnTo>
                      <a:pt x="51" y="808"/>
                    </a:lnTo>
                    <a:lnTo>
                      <a:pt x="51" y="797"/>
                    </a:lnTo>
                    <a:lnTo>
                      <a:pt x="65" y="797"/>
                    </a:lnTo>
                    <a:lnTo>
                      <a:pt x="65" y="785"/>
                    </a:lnTo>
                    <a:lnTo>
                      <a:pt x="102" y="785"/>
                    </a:lnTo>
                    <a:lnTo>
                      <a:pt x="102" y="774"/>
                    </a:lnTo>
                    <a:lnTo>
                      <a:pt x="139" y="774"/>
                    </a:lnTo>
                    <a:lnTo>
                      <a:pt x="139" y="763"/>
                    </a:lnTo>
                    <a:lnTo>
                      <a:pt x="205" y="763"/>
                    </a:lnTo>
                    <a:lnTo>
                      <a:pt x="205" y="774"/>
                    </a:lnTo>
                    <a:lnTo>
                      <a:pt x="229" y="774"/>
                    </a:lnTo>
                    <a:lnTo>
                      <a:pt x="229" y="785"/>
                    </a:lnTo>
                    <a:lnTo>
                      <a:pt x="242" y="785"/>
                    </a:lnTo>
                    <a:lnTo>
                      <a:pt x="242" y="797"/>
                    </a:lnTo>
                    <a:lnTo>
                      <a:pt x="307" y="797"/>
                    </a:lnTo>
                    <a:lnTo>
                      <a:pt x="307" y="785"/>
                    </a:lnTo>
                    <a:lnTo>
                      <a:pt x="320" y="785"/>
                    </a:lnTo>
                    <a:lnTo>
                      <a:pt x="320" y="774"/>
                    </a:lnTo>
                    <a:lnTo>
                      <a:pt x="331" y="774"/>
                    </a:lnTo>
                    <a:lnTo>
                      <a:pt x="331" y="763"/>
                    </a:lnTo>
                    <a:lnTo>
                      <a:pt x="357" y="763"/>
                    </a:lnTo>
                    <a:lnTo>
                      <a:pt x="357" y="751"/>
                    </a:lnTo>
                    <a:lnTo>
                      <a:pt x="394" y="751"/>
                    </a:lnTo>
                    <a:lnTo>
                      <a:pt x="394" y="763"/>
                    </a:lnTo>
                    <a:lnTo>
                      <a:pt x="472" y="763"/>
                    </a:lnTo>
                    <a:lnTo>
                      <a:pt x="472" y="751"/>
                    </a:lnTo>
                    <a:lnTo>
                      <a:pt x="496" y="751"/>
                    </a:lnTo>
                    <a:lnTo>
                      <a:pt x="496" y="740"/>
                    </a:lnTo>
                    <a:lnTo>
                      <a:pt x="524" y="740"/>
                    </a:lnTo>
                    <a:lnTo>
                      <a:pt x="524" y="730"/>
                    </a:lnTo>
                    <a:lnTo>
                      <a:pt x="562" y="730"/>
                    </a:lnTo>
                    <a:lnTo>
                      <a:pt x="562" y="717"/>
                    </a:lnTo>
                    <a:lnTo>
                      <a:pt x="611" y="717"/>
                    </a:lnTo>
                    <a:lnTo>
                      <a:pt x="611" y="705"/>
                    </a:lnTo>
                    <a:lnTo>
                      <a:pt x="651" y="705"/>
                    </a:lnTo>
                    <a:lnTo>
                      <a:pt x="651" y="692"/>
                    </a:lnTo>
                    <a:lnTo>
                      <a:pt x="689" y="692"/>
                    </a:lnTo>
                    <a:lnTo>
                      <a:pt x="689" y="681"/>
                    </a:lnTo>
                    <a:lnTo>
                      <a:pt x="701" y="681"/>
                    </a:lnTo>
                    <a:lnTo>
                      <a:pt x="701" y="637"/>
                    </a:lnTo>
                    <a:lnTo>
                      <a:pt x="714" y="637"/>
                    </a:lnTo>
                    <a:lnTo>
                      <a:pt x="714" y="612"/>
                    </a:lnTo>
                    <a:lnTo>
                      <a:pt x="726" y="612"/>
                    </a:lnTo>
                    <a:lnTo>
                      <a:pt x="726" y="602"/>
                    </a:lnTo>
                    <a:lnTo>
                      <a:pt x="752" y="602"/>
                    </a:lnTo>
                    <a:lnTo>
                      <a:pt x="752" y="578"/>
                    </a:lnTo>
                    <a:lnTo>
                      <a:pt x="767" y="578"/>
                    </a:lnTo>
                    <a:lnTo>
                      <a:pt x="767" y="554"/>
                    </a:lnTo>
                    <a:lnTo>
                      <a:pt x="779" y="554"/>
                    </a:lnTo>
                    <a:lnTo>
                      <a:pt x="779" y="487"/>
                    </a:lnTo>
                    <a:lnTo>
                      <a:pt x="767" y="487"/>
                    </a:lnTo>
                    <a:lnTo>
                      <a:pt x="767" y="439"/>
                    </a:lnTo>
                    <a:lnTo>
                      <a:pt x="779" y="439"/>
                    </a:lnTo>
                    <a:lnTo>
                      <a:pt x="779" y="394"/>
                    </a:lnTo>
                    <a:lnTo>
                      <a:pt x="767" y="394"/>
                    </a:lnTo>
                    <a:lnTo>
                      <a:pt x="767" y="383"/>
                    </a:lnTo>
                    <a:lnTo>
                      <a:pt x="779" y="383"/>
                    </a:lnTo>
                    <a:lnTo>
                      <a:pt x="779" y="371"/>
                    </a:lnTo>
                    <a:lnTo>
                      <a:pt x="816" y="371"/>
                    </a:lnTo>
                    <a:lnTo>
                      <a:pt x="816" y="358"/>
                    </a:lnTo>
                    <a:lnTo>
                      <a:pt x="905" y="358"/>
                    </a:lnTo>
                    <a:lnTo>
                      <a:pt x="905" y="371"/>
                    </a:lnTo>
                    <a:lnTo>
                      <a:pt x="969" y="371"/>
                    </a:lnTo>
                    <a:lnTo>
                      <a:pt x="969" y="358"/>
                    </a:lnTo>
                    <a:lnTo>
                      <a:pt x="981" y="358"/>
                    </a:lnTo>
                    <a:lnTo>
                      <a:pt x="981" y="301"/>
                    </a:lnTo>
                    <a:lnTo>
                      <a:pt x="994" y="301"/>
                    </a:lnTo>
                    <a:lnTo>
                      <a:pt x="994" y="290"/>
                    </a:lnTo>
                    <a:lnTo>
                      <a:pt x="1009" y="290"/>
                    </a:lnTo>
                    <a:lnTo>
                      <a:pt x="1009" y="268"/>
                    </a:lnTo>
                    <a:lnTo>
                      <a:pt x="1021" y="268"/>
                    </a:lnTo>
                    <a:lnTo>
                      <a:pt x="1021" y="242"/>
                    </a:lnTo>
                    <a:lnTo>
                      <a:pt x="1033" y="242"/>
                    </a:lnTo>
                    <a:lnTo>
                      <a:pt x="1033" y="231"/>
                    </a:lnTo>
                    <a:lnTo>
                      <a:pt x="1046" y="231"/>
                    </a:lnTo>
                    <a:lnTo>
                      <a:pt x="1046" y="209"/>
                    </a:lnTo>
                    <a:lnTo>
                      <a:pt x="1059" y="209"/>
                    </a:lnTo>
                    <a:lnTo>
                      <a:pt x="1059" y="185"/>
                    </a:lnTo>
                    <a:lnTo>
                      <a:pt x="1072" y="185"/>
                    </a:lnTo>
                    <a:lnTo>
                      <a:pt x="1072" y="175"/>
                    </a:lnTo>
                    <a:lnTo>
                      <a:pt x="1109" y="175"/>
                    </a:lnTo>
                    <a:lnTo>
                      <a:pt x="1109" y="185"/>
                    </a:lnTo>
                    <a:lnTo>
                      <a:pt x="1123" y="185"/>
                    </a:lnTo>
                    <a:lnTo>
                      <a:pt x="1123" y="197"/>
                    </a:lnTo>
                    <a:lnTo>
                      <a:pt x="1148" y="197"/>
                    </a:lnTo>
                    <a:lnTo>
                      <a:pt x="1148" y="209"/>
                    </a:lnTo>
                    <a:lnTo>
                      <a:pt x="1186" y="209"/>
                    </a:lnTo>
                    <a:lnTo>
                      <a:pt x="1186" y="219"/>
                    </a:lnTo>
                    <a:lnTo>
                      <a:pt x="1264" y="219"/>
                    </a:lnTo>
                    <a:lnTo>
                      <a:pt x="1264" y="209"/>
                    </a:lnTo>
                    <a:lnTo>
                      <a:pt x="1288" y="209"/>
                    </a:lnTo>
                    <a:lnTo>
                      <a:pt x="1288" y="197"/>
                    </a:lnTo>
                    <a:lnTo>
                      <a:pt x="1301" y="197"/>
                    </a:lnTo>
                    <a:lnTo>
                      <a:pt x="1301" y="104"/>
                    </a:lnTo>
                    <a:lnTo>
                      <a:pt x="1313" y="104"/>
                    </a:lnTo>
                    <a:lnTo>
                      <a:pt x="1313" y="82"/>
                    </a:lnTo>
                    <a:lnTo>
                      <a:pt x="1339" y="82"/>
                    </a:lnTo>
                    <a:lnTo>
                      <a:pt x="1339" y="71"/>
                    </a:lnTo>
                    <a:lnTo>
                      <a:pt x="1366" y="71"/>
                    </a:lnTo>
                    <a:lnTo>
                      <a:pt x="1366" y="58"/>
                    </a:lnTo>
                    <a:lnTo>
                      <a:pt x="1390" y="58"/>
                    </a:lnTo>
                    <a:lnTo>
                      <a:pt x="1390" y="47"/>
                    </a:lnTo>
                    <a:lnTo>
                      <a:pt x="1403" y="47"/>
                    </a:lnTo>
                    <a:lnTo>
                      <a:pt x="1403" y="33"/>
                    </a:lnTo>
                    <a:lnTo>
                      <a:pt x="1416" y="33"/>
                    </a:lnTo>
                    <a:lnTo>
                      <a:pt x="1416" y="22"/>
                    </a:lnTo>
                    <a:lnTo>
                      <a:pt x="1427" y="22"/>
                    </a:lnTo>
                    <a:lnTo>
                      <a:pt x="1427" y="11"/>
                    </a:lnTo>
                    <a:lnTo>
                      <a:pt x="1441" y="11"/>
                    </a:lnTo>
                    <a:lnTo>
                      <a:pt x="1441" y="0"/>
                    </a:lnTo>
                    <a:close/>
                  </a:path>
                </a:pathLst>
              </a:custGeom>
              <a:noFill/>
              <a:ln w="7938" cap="rnd" cmpd="sng">
                <a:solidFill>
                  <a:srgbClr val="C0C0C0"/>
                </a:solidFill>
                <a:miter lim="800000"/>
                <a:headEnd/>
                <a:tailEnd/>
              </a:ln>
            </p:spPr>
            <p:txBody>
              <a:bodyPr/>
              <a:lstStyle/>
              <a:p>
                <a:pPr>
                  <a:buClr>
                    <a:srgbClr val="000000"/>
                  </a:buClr>
                  <a:buSzPct val="100000"/>
                  <a:defRPr/>
                </a:pPr>
                <a:endParaRPr lang="zh-CN" altLang="en-US">
                  <a:latin typeface="+mj-lt"/>
                </a:endParaRPr>
              </a:p>
            </p:txBody>
          </p:sp>
        </p:grpSp>
        <p:sp>
          <p:nvSpPr>
            <p:cNvPr id="28835" name="Freeform 163"/>
            <p:cNvSpPr>
              <a:spLocks/>
            </p:cNvSpPr>
            <p:nvPr/>
          </p:nvSpPr>
          <p:spPr bwMode="auto">
            <a:xfrm>
              <a:off x="1448" y="1403"/>
              <a:ext cx="736" cy="689"/>
            </a:xfrm>
            <a:custGeom>
              <a:avLst/>
              <a:gdLst>
                <a:gd name="T0" fmla="*/ 0 w 736"/>
                <a:gd name="T1" fmla="*/ 0 h 689"/>
                <a:gd name="T2" fmla="*/ 736 w 736"/>
                <a:gd name="T3" fmla="*/ 689 h 689"/>
              </a:gdLst>
              <a:ahLst/>
              <a:cxnLst>
                <a:cxn ang="0">
                  <a:pos x="736" y="0"/>
                </a:cxn>
                <a:cxn ang="0">
                  <a:pos x="642" y="73"/>
                </a:cxn>
                <a:cxn ang="0">
                  <a:pos x="545" y="133"/>
                </a:cxn>
                <a:cxn ang="0">
                  <a:pos x="462" y="174"/>
                </a:cxn>
                <a:cxn ang="0">
                  <a:pos x="462" y="348"/>
                </a:cxn>
                <a:cxn ang="0">
                  <a:pos x="320" y="389"/>
                </a:cxn>
                <a:cxn ang="0">
                  <a:pos x="180" y="395"/>
                </a:cxn>
                <a:cxn ang="0">
                  <a:pos x="132" y="412"/>
                </a:cxn>
                <a:cxn ang="0">
                  <a:pos x="111" y="475"/>
                </a:cxn>
                <a:cxn ang="0">
                  <a:pos x="166" y="532"/>
                </a:cxn>
                <a:cxn ang="0">
                  <a:pos x="71" y="687"/>
                </a:cxn>
                <a:cxn ang="0">
                  <a:pos x="0" y="687"/>
                </a:cxn>
              </a:cxnLst>
              <a:rect l="T0" t="T1" r="T2" b="T3"/>
              <a:pathLst>
                <a:path w="736" h="689">
                  <a:moveTo>
                    <a:pt x="736" y="0"/>
                  </a:moveTo>
                  <a:cubicBezTo>
                    <a:pt x="723" y="69"/>
                    <a:pt x="734" y="65"/>
                    <a:pt x="642" y="73"/>
                  </a:cubicBezTo>
                  <a:cubicBezTo>
                    <a:pt x="601" y="98"/>
                    <a:pt x="583" y="123"/>
                    <a:pt x="545" y="133"/>
                  </a:cubicBezTo>
                  <a:cubicBezTo>
                    <a:pt x="505" y="157"/>
                    <a:pt x="518" y="157"/>
                    <a:pt x="462" y="174"/>
                  </a:cubicBezTo>
                  <a:cubicBezTo>
                    <a:pt x="410" y="249"/>
                    <a:pt x="501" y="129"/>
                    <a:pt x="462" y="348"/>
                  </a:cubicBezTo>
                  <a:cubicBezTo>
                    <a:pt x="460" y="359"/>
                    <a:pt x="333" y="384"/>
                    <a:pt x="320" y="389"/>
                  </a:cubicBezTo>
                  <a:cubicBezTo>
                    <a:pt x="229" y="405"/>
                    <a:pt x="453" y="384"/>
                    <a:pt x="180" y="395"/>
                  </a:cubicBezTo>
                  <a:cubicBezTo>
                    <a:pt x="176" y="403"/>
                    <a:pt x="135" y="405"/>
                    <a:pt x="132" y="412"/>
                  </a:cubicBezTo>
                  <a:cubicBezTo>
                    <a:pt x="125" y="426"/>
                    <a:pt x="111" y="475"/>
                    <a:pt x="111" y="475"/>
                  </a:cubicBezTo>
                  <a:cubicBezTo>
                    <a:pt x="125" y="550"/>
                    <a:pt x="129" y="481"/>
                    <a:pt x="166" y="532"/>
                  </a:cubicBezTo>
                  <a:cubicBezTo>
                    <a:pt x="161" y="580"/>
                    <a:pt x="143" y="682"/>
                    <a:pt x="71" y="687"/>
                  </a:cubicBezTo>
                  <a:cubicBezTo>
                    <a:pt x="48" y="689"/>
                    <a:pt x="23" y="687"/>
                    <a:pt x="0" y="687"/>
                  </a:cubicBezTo>
                </a:path>
              </a:pathLst>
            </a:custGeom>
            <a:noFill/>
            <a:ln w="11113" cap="rnd" cmpd="sng">
              <a:solidFill>
                <a:srgbClr val="808080"/>
              </a:solidFill>
              <a:miter lim="800000"/>
              <a:headEnd/>
              <a:tailEnd/>
            </a:ln>
          </p:spPr>
          <p:txBody>
            <a:bodyPr/>
            <a:lstStyle/>
            <a:p>
              <a:pPr>
                <a:buClr>
                  <a:srgbClr val="000000"/>
                </a:buClr>
                <a:buSzPct val="100000"/>
                <a:defRPr/>
              </a:pPr>
              <a:endParaRPr lang="zh-CN" altLang="en-US">
                <a:latin typeface="+mj-lt"/>
              </a:endParaRPr>
            </a:p>
          </p:txBody>
        </p:sp>
        <p:grpSp>
          <p:nvGrpSpPr>
            <p:cNvPr id="60527" name="Group 164"/>
            <p:cNvGrpSpPr>
              <a:grpSpLocks/>
            </p:cNvGrpSpPr>
            <p:nvPr/>
          </p:nvGrpSpPr>
          <p:grpSpPr bwMode="auto">
            <a:xfrm>
              <a:off x="2" y="586"/>
              <a:ext cx="2195" cy="1514"/>
              <a:chOff x="0" y="0"/>
              <a:chExt cx="2195" cy="1514"/>
            </a:xfrm>
          </p:grpSpPr>
          <p:sp>
            <p:nvSpPr>
              <p:cNvPr id="28837" name="Freeform 165"/>
              <p:cNvSpPr>
                <a:spLocks/>
              </p:cNvSpPr>
              <p:nvPr/>
            </p:nvSpPr>
            <p:spPr bwMode="auto">
              <a:xfrm>
                <a:off x="0" y="0"/>
                <a:ext cx="2195" cy="1514"/>
              </a:xfrm>
              <a:custGeom>
                <a:avLst/>
                <a:gdLst>
                  <a:gd name="T0" fmla="*/ 0 w 2195"/>
                  <a:gd name="T1" fmla="*/ 0 h 1514"/>
                  <a:gd name="T2" fmla="*/ 2195 w 2195"/>
                  <a:gd name="T3" fmla="*/ 1514 h 1514"/>
                </a:gdLst>
                <a:ahLst/>
                <a:cxnLst>
                  <a:cxn ang="0">
                    <a:pos x="1518" y="22"/>
                  </a:cxn>
                  <a:cxn ang="0">
                    <a:pos x="1556" y="93"/>
                  </a:cxn>
                  <a:cxn ang="0">
                    <a:pos x="1632" y="151"/>
                  </a:cxn>
                  <a:cxn ang="0">
                    <a:pos x="1683" y="185"/>
                  </a:cxn>
                  <a:cxn ang="0">
                    <a:pos x="1723" y="242"/>
                  </a:cxn>
                  <a:cxn ang="0">
                    <a:pos x="1734" y="347"/>
                  </a:cxn>
                  <a:cxn ang="0">
                    <a:pos x="1723" y="473"/>
                  </a:cxn>
                  <a:cxn ang="0">
                    <a:pos x="1798" y="509"/>
                  </a:cxn>
                  <a:cxn ang="0">
                    <a:pos x="1939" y="544"/>
                  </a:cxn>
                  <a:cxn ang="0">
                    <a:pos x="2003" y="578"/>
                  </a:cxn>
                  <a:cxn ang="0">
                    <a:pos x="2053" y="612"/>
                  </a:cxn>
                  <a:cxn ang="0">
                    <a:pos x="2117" y="647"/>
                  </a:cxn>
                  <a:cxn ang="0">
                    <a:pos x="2155" y="730"/>
                  </a:cxn>
                  <a:cxn ang="0">
                    <a:pos x="2195" y="808"/>
                  </a:cxn>
                  <a:cxn ang="0">
                    <a:pos x="2155" y="878"/>
                  </a:cxn>
                  <a:cxn ang="0">
                    <a:pos x="2053" y="913"/>
                  </a:cxn>
                  <a:cxn ang="0">
                    <a:pos x="2003" y="949"/>
                  </a:cxn>
                  <a:cxn ang="0">
                    <a:pos x="1925" y="982"/>
                  </a:cxn>
                  <a:cxn ang="0">
                    <a:pos x="1912" y="1064"/>
                  </a:cxn>
                  <a:cxn ang="0">
                    <a:pos x="1785" y="1190"/>
                  </a:cxn>
                  <a:cxn ang="0">
                    <a:pos x="1594" y="1225"/>
                  </a:cxn>
                  <a:cxn ang="0">
                    <a:pos x="1568" y="1306"/>
                  </a:cxn>
                  <a:cxn ang="0">
                    <a:pos x="1620" y="1351"/>
                  </a:cxn>
                  <a:cxn ang="0">
                    <a:pos x="1581" y="1421"/>
                  </a:cxn>
                  <a:cxn ang="0">
                    <a:pos x="1416" y="1480"/>
                  </a:cxn>
                  <a:cxn ang="0">
                    <a:pos x="1339" y="1444"/>
                  </a:cxn>
                  <a:cxn ang="0">
                    <a:pos x="1096" y="1456"/>
                  </a:cxn>
                  <a:cxn ang="0">
                    <a:pos x="867" y="1492"/>
                  </a:cxn>
                  <a:cxn ang="0">
                    <a:pos x="792" y="1456"/>
                  </a:cxn>
                  <a:cxn ang="0">
                    <a:pos x="624" y="1467"/>
                  </a:cxn>
                  <a:cxn ang="0">
                    <a:pos x="509" y="1433"/>
                  </a:cxn>
                  <a:cxn ang="0">
                    <a:pos x="472" y="1467"/>
                  </a:cxn>
                  <a:cxn ang="0">
                    <a:pos x="434" y="1503"/>
                  </a:cxn>
                  <a:cxn ang="0">
                    <a:pos x="307" y="1492"/>
                  </a:cxn>
                  <a:cxn ang="0">
                    <a:pos x="294" y="1456"/>
                  </a:cxn>
                  <a:cxn ang="0">
                    <a:pos x="216" y="1363"/>
                  </a:cxn>
                  <a:cxn ang="0">
                    <a:pos x="168" y="1328"/>
                  </a:cxn>
                  <a:cxn ang="0">
                    <a:pos x="127" y="1296"/>
                  </a:cxn>
                  <a:cxn ang="0">
                    <a:pos x="90" y="1190"/>
                  </a:cxn>
                  <a:cxn ang="0">
                    <a:pos x="51" y="1156"/>
                  </a:cxn>
                  <a:cxn ang="0">
                    <a:pos x="37" y="959"/>
                  </a:cxn>
                  <a:cxn ang="0">
                    <a:pos x="12" y="866"/>
                  </a:cxn>
                  <a:cxn ang="0">
                    <a:pos x="51" y="808"/>
                  </a:cxn>
                  <a:cxn ang="0">
                    <a:pos x="139" y="774"/>
                  </a:cxn>
                  <a:cxn ang="0">
                    <a:pos x="242" y="785"/>
                  </a:cxn>
                  <a:cxn ang="0">
                    <a:pos x="331" y="774"/>
                  </a:cxn>
                  <a:cxn ang="0">
                    <a:pos x="472" y="763"/>
                  </a:cxn>
                  <a:cxn ang="0">
                    <a:pos x="562" y="730"/>
                  </a:cxn>
                  <a:cxn ang="0">
                    <a:pos x="689" y="692"/>
                  </a:cxn>
                  <a:cxn ang="0">
                    <a:pos x="726" y="612"/>
                  </a:cxn>
                  <a:cxn ang="0">
                    <a:pos x="779" y="554"/>
                  </a:cxn>
                  <a:cxn ang="0">
                    <a:pos x="767" y="394"/>
                  </a:cxn>
                  <a:cxn ang="0">
                    <a:pos x="905" y="358"/>
                  </a:cxn>
                  <a:cxn ang="0">
                    <a:pos x="994" y="301"/>
                  </a:cxn>
                  <a:cxn ang="0">
                    <a:pos x="1033" y="242"/>
                  </a:cxn>
                  <a:cxn ang="0">
                    <a:pos x="1072" y="185"/>
                  </a:cxn>
                  <a:cxn ang="0">
                    <a:pos x="1148" y="197"/>
                  </a:cxn>
                  <a:cxn ang="0">
                    <a:pos x="1288" y="209"/>
                  </a:cxn>
                  <a:cxn ang="0">
                    <a:pos x="1339" y="82"/>
                  </a:cxn>
                  <a:cxn ang="0">
                    <a:pos x="1403" y="47"/>
                  </a:cxn>
                  <a:cxn ang="0">
                    <a:pos x="1441" y="11"/>
                  </a:cxn>
                </a:cxnLst>
                <a:rect l="T0" t="T1" r="T2" b="T3"/>
                <a:pathLst>
                  <a:path w="2195" h="1514">
                    <a:moveTo>
                      <a:pt x="1441" y="0"/>
                    </a:moveTo>
                    <a:lnTo>
                      <a:pt x="1481" y="0"/>
                    </a:lnTo>
                    <a:lnTo>
                      <a:pt x="1481" y="11"/>
                    </a:lnTo>
                    <a:lnTo>
                      <a:pt x="1505" y="11"/>
                    </a:lnTo>
                    <a:lnTo>
                      <a:pt x="1505" y="22"/>
                    </a:lnTo>
                    <a:lnTo>
                      <a:pt x="1518" y="22"/>
                    </a:lnTo>
                    <a:lnTo>
                      <a:pt x="1518" y="58"/>
                    </a:lnTo>
                    <a:lnTo>
                      <a:pt x="1529" y="58"/>
                    </a:lnTo>
                    <a:lnTo>
                      <a:pt x="1529" y="71"/>
                    </a:lnTo>
                    <a:lnTo>
                      <a:pt x="1544" y="71"/>
                    </a:lnTo>
                    <a:lnTo>
                      <a:pt x="1544" y="93"/>
                    </a:lnTo>
                    <a:lnTo>
                      <a:pt x="1556" y="93"/>
                    </a:lnTo>
                    <a:lnTo>
                      <a:pt x="1556" y="116"/>
                    </a:lnTo>
                    <a:lnTo>
                      <a:pt x="1568" y="116"/>
                    </a:lnTo>
                    <a:lnTo>
                      <a:pt x="1568" y="138"/>
                    </a:lnTo>
                    <a:lnTo>
                      <a:pt x="1581" y="138"/>
                    </a:lnTo>
                    <a:lnTo>
                      <a:pt x="1581" y="151"/>
                    </a:lnTo>
                    <a:lnTo>
                      <a:pt x="1632" y="151"/>
                    </a:lnTo>
                    <a:lnTo>
                      <a:pt x="1632" y="163"/>
                    </a:lnTo>
                    <a:lnTo>
                      <a:pt x="1659" y="163"/>
                    </a:lnTo>
                    <a:lnTo>
                      <a:pt x="1659" y="175"/>
                    </a:lnTo>
                    <a:lnTo>
                      <a:pt x="1670" y="175"/>
                    </a:lnTo>
                    <a:lnTo>
                      <a:pt x="1670" y="185"/>
                    </a:lnTo>
                    <a:lnTo>
                      <a:pt x="1683" y="185"/>
                    </a:lnTo>
                    <a:lnTo>
                      <a:pt x="1683" y="197"/>
                    </a:lnTo>
                    <a:lnTo>
                      <a:pt x="1696" y="197"/>
                    </a:lnTo>
                    <a:lnTo>
                      <a:pt x="1696" y="209"/>
                    </a:lnTo>
                    <a:lnTo>
                      <a:pt x="1707" y="209"/>
                    </a:lnTo>
                    <a:lnTo>
                      <a:pt x="1707" y="242"/>
                    </a:lnTo>
                    <a:lnTo>
                      <a:pt x="1723" y="242"/>
                    </a:lnTo>
                    <a:lnTo>
                      <a:pt x="1723" y="268"/>
                    </a:lnTo>
                    <a:lnTo>
                      <a:pt x="1734" y="268"/>
                    </a:lnTo>
                    <a:lnTo>
                      <a:pt x="1734" y="290"/>
                    </a:lnTo>
                    <a:lnTo>
                      <a:pt x="1748" y="290"/>
                    </a:lnTo>
                    <a:lnTo>
                      <a:pt x="1748" y="347"/>
                    </a:lnTo>
                    <a:lnTo>
                      <a:pt x="1734" y="347"/>
                    </a:lnTo>
                    <a:lnTo>
                      <a:pt x="1734" y="405"/>
                    </a:lnTo>
                    <a:lnTo>
                      <a:pt x="1723" y="405"/>
                    </a:lnTo>
                    <a:lnTo>
                      <a:pt x="1723" y="428"/>
                    </a:lnTo>
                    <a:lnTo>
                      <a:pt x="1707" y="428"/>
                    </a:lnTo>
                    <a:lnTo>
                      <a:pt x="1707" y="473"/>
                    </a:lnTo>
                    <a:lnTo>
                      <a:pt x="1723" y="473"/>
                    </a:lnTo>
                    <a:lnTo>
                      <a:pt x="1723" y="487"/>
                    </a:lnTo>
                    <a:lnTo>
                      <a:pt x="1748" y="487"/>
                    </a:lnTo>
                    <a:lnTo>
                      <a:pt x="1748" y="497"/>
                    </a:lnTo>
                    <a:lnTo>
                      <a:pt x="1773" y="497"/>
                    </a:lnTo>
                    <a:lnTo>
                      <a:pt x="1773" y="509"/>
                    </a:lnTo>
                    <a:lnTo>
                      <a:pt x="1798" y="509"/>
                    </a:lnTo>
                    <a:lnTo>
                      <a:pt x="1798" y="519"/>
                    </a:lnTo>
                    <a:lnTo>
                      <a:pt x="1837" y="519"/>
                    </a:lnTo>
                    <a:lnTo>
                      <a:pt x="1837" y="532"/>
                    </a:lnTo>
                    <a:lnTo>
                      <a:pt x="1912" y="532"/>
                    </a:lnTo>
                    <a:lnTo>
                      <a:pt x="1912" y="544"/>
                    </a:lnTo>
                    <a:lnTo>
                      <a:pt x="1939" y="544"/>
                    </a:lnTo>
                    <a:lnTo>
                      <a:pt x="1939" y="554"/>
                    </a:lnTo>
                    <a:lnTo>
                      <a:pt x="1966" y="554"/>
                    </a:lnTo>
                    <a:lnTo>
                      <a:pt x="1966" y="566"/>
                    </a:lnTo>
                    <a:lnTo>
                      <a:pt x="1990" y="566"/>
                    </a:lnTo>
                    <a:lnTo>
                      <a:pt x="1990" y="578"/>
                    </a:lnTo>
                    <a:lnTo>
                      <a:pt x="2003" y="578"/>
                    </a:lnTo>
                    <a:lnTo>
                      <a:pt x="2003" y="588"/>
                    </a:lnTo>
                    <a:lnTo>
                      <a:pt x="2014" y="588"/>
                    </a:lnTo>
                    <a:lnTo>
                      <a:pt x="2014" y="602"/>
                    </a:lnTo>
                    <a:lnTo>
                      <a:pt x="2041" y="602"/>
                    </a:lnTo>
                    <a:lnTo>
                      <a:pt x="2041" y="612"/>
                    </a:lnTo>
                    <a:lnTo>
                      <a:pt x="2053" y="612"/>
                    </a:lnTo>
                    <a:lnTo>
                      <a:pt x="2053" y="624"/>
                    </a:lnTo>
                    <a:lnTo>
                      <a:pt x="2079" y="624"/>
                    </a:lnTo>
                    <a:lnTo>
                      <a:pt x="2079" y="637"/>
                    </a:lnTo>
                    <a:lnTo>
                      <a:pt x="2105" y="637"/>
                    </a:lnTo>
                    <a:lnTo>
                      <a:pt x="2105" y="647"/>
                    </a:lnTo>
                    <a:lnTo>
                      <a:pt x="2117" y="647"/>
                    </a:lnTo>
                    <a:lnTo>
                      <a:pt x="2117" y="681"/>
                    </a:lnTo>
                    <a:lnTo>
                      <a:pt x="2129" y="681"/>
                    </a:lnTo>
                    <a:lnTo>
                      <a:pt x="2129" y="705"/>
                    </a:lnTo>
                    <a:lnTo>
                      <a:pt x="2143" y="705"/>
                    </a:lnTo>
                    <a:lnTo>
                      <a:pt x="2143" y="730"/>
                    </a:lnTo>
                    <a:lnTo>
                      <a:pt x="2155" y="730"/>
                    </a:lnTo>
                    <a:lnTo>
                      <a:pt x="2155" y="763"/>
                    </a:lnTo>
                    <a:lnTo>
                      <a:pt x="2168" y="763"/>
                    </a:lnTo>
                    <a:lnTo>
                      <a:pt x="2168" y="785"/>
                    </a:lnTo>
                    <a:lnTo>
                      <a:pt x="2179" y="785"/>
                    </a:lnTo>
                    <a:lnTo>
                      <a:pt x="2179" y="808"/>
                    </a:lnTo>
                    <a:lnTo>
                      <a:pt x="2195" y="808"/>
                    </a:lnTo>
                    <a:lnTo>
                      <a:pt x="2195" y="844"/>
                    </a:lnTo>
                    <a:lnTo>
                      <a:pt x="2179" y="844"/>
                    </a:lnTo>
                    <a:lnTo>
                      <a:pt x="2179" y="866"/>
                    </a:lnTo>
                    <a:lnTo>
                      <a:pt x="2168" y="866"/>
                    </a:lnTo>
                    <a:lnTo>
                      <a:pt x="2168" y="878"/>
                    </a:lnTo>
                    <a:lnTo>
                      <a:pt x="2155" y="878"/>
                    </a:lnTo>
                    <a:lnTo>
                      <a:pt x="2155" y="890"/>
                    </a:lnTo>
                    <a:lnTo>
                      <a:pt x="2105" y="890"/>
                    </a:lnTo>
                    <a:lnTo>
                      <a:pt x="2105" y="901"/>
                    </a:lnTo>
                    <a:lnTo>
                      <a:pt x="2079" y="901"/>
                    </a:lnTo>
                    <a:lnTo>
                      <a:pt x="2079" y="913"/>
                    </a:lnTo>
                    <a:lnTo>
                      <a:pt x="2053" y="913"/>
                    </a:lnTo>
                    <a:lnTo>
                      <a:pt x="2053" y="926"/>
                    </a:lnTo>
                    <a:lnTo>
                      <a:pt x="2027" y="926"/>
                    </a:lnTo>
                    <a:lnTo>
                      <a:pt x="2027" y="937"/>
                    </a:lnTo>
                    <a:lnTo>
                      <a:pt x="2014" y="937"/>
                    </a:lnTo>
                    <a:lnTo>
                      <a:pt x="2014" y="949"/>
                    </a:lnTo>
                    <a:lnTo>
                      <a:pt x="2003" y="949"/>
                    </a:lnTo>
                    <a:lnTo>
                      <a:pt x="2003" y="959"/>
                    </a:lnTo>
                    <a:lnTo>
                      <a:pt x="1977" y="959"/>
                    </a:lnTo>
                    <a:lnTo>
                      <a:pt x="1977" y="971"/>
                    </a:lnTo>
                    <a:lnTo>
                      <a:pt x="1950" y="971"/>
                    </a:lnTo>
                    <a:lnTo>
                      <a:pt x="1950" y="982"/>
                    </a:lnTo>
                    <a:lnTo>
                      <a:pt x="1925" y="982"/>
                    </a:lnTo>
                    <a:lnTo>
                      <a:pt x="1925" y="994"/>
                    </a:lnTo>
                    <a:lnTo>
                      <a:pt x="1912" y="994"/>
                    </a:lnTo>
                    <a:lnTo>
                      <a:pt x="1912" y="1042"/>
                    </a:lnTo>
                    <a:lnTo>
                      <a:pt x="1900" y="1042"/>
                    </a:lnTo>
                    <a:lnTo>
                      <a:pt x="1900" y="1064"/>
                    </a:lnTo>
                    <a:lnTo>
                      <a:pt x="1912" y="1064"/>
                    </a:lnTo>
                    <a:lnTo>
                      <a:pt x="1912" y="1168"/>
                    </a:lnTo>
                    <a:lnTo>
                      <a:pt x="1900" y="1168"/>
                    </a:lnTo>
                    <a:lnTo>
                      <a:pt x="1900" y="1178"/>
                    </a:lnTo>
                    <a:lnTo>
                      <a:pt x="1850" y="1178"/>
                    </a:lnTo>
                    <a:lnTo>
                      <a:pt x="1850" y="1190"/>
                    </a:lnTo>
                    <a:lnTo>
                      <a:pt x="1785" y="1190"/>
                    </a:lnTo>
                    <a:lnTo>
                      <a:pt x="1785" y="1203"/>
                    </a:lnTo>
                    <a:lnTo>
                      <a:pt x="1748" y="1203"/>
                    </a:lnTo>
                    <a:lnTo>
                      <a:pt x="1748" y="1213"/>
                    </a:lnTo>
                    <a:lnTo>
                      <a:pt x="1632" y="1213"/>
                    </a:lnTo>
                    <a:lnTo>
                      <a:pt x="1632" y="1225"/>
                    </a:lnTo>
                    <a:lnTo>
                      <a:pt x="1594" y="1225"/>
                    </a:lnTo>
                    <a:lnTo>
                      <a:pt x="1594" y="1235"/>
                    </a:lnTo>
                    <a:lnTo>
                      <a:pt x="1568" y="1235"/>
                    </a:lnTo>
                    <a:lnTo>
                      <a:pt x="1568" y="1247"/>
                    </a:lnTo>
                    <a:lnTo>
                      <a:pt x="1556" y="1247"/>
                    </a:lnTo>
                    <a:lnTo>
                      <a:pt x="1556" y="1306"/>
                    </a:lnTo>
                    <a:lnTo>
                      <a:pt x="1568" y="1306"/>
                    </a:lnTo>
                    <a:lnTo>
                      <a:pt x="1568" y="1328"/>
                    </a:lnTo>
                    <a:lnTo>
                      <a:pt x="1581" y="1328"/>
                    </a:lnTo>
                    <a:lnTo>
                      <a:pt x="1581" y="1340"/>
                    </a:lnTo>
                    <a:lnTo>
                      <a:pt x="1607" y="1340"/>
                    </a:lnTo>
                    <a:lnTo>
                      <a:pt x="1607" y="1351"/>
                    </a:lnTo>
                    <a:lnTo>
                      <a:pt x="1620" y="1351"/>
                    </a:lnTo>
                    <a:lnTo>
                      <a:pt x="1620" y="1399"/>
                    </a:lnTo>
                    <a:lnTo>
                      <a:pt x="1607" y="1399"/>
                    </a:lnTo>
                    <a:lnTo>
                      <a:pt x="1607" y="1410"/>
                    </a:lnTo>
                    <a:lnTo>
                      <a:pt x="1583" y="1435"/>
                    </a:lnTo>
                    <a:lnTo>
                      <a:pt x="1594" y="1421"/>
                    </a:lnTo>
                    <a:lnTo>
                      <a:pt x="1581" y="1421"/>
                    </a:lnTo>
                    <a:lnTo>
                      <a:pt x="1581" y="1480"/>
                    </a:lnTo>
                    <a:lnTo>
                      <a:pt x="1568" y="1480"/>
                    </a:lnTo>
                    <a:lnTo>
                      <a:pt x="1568" y="1492"/>
                    </a:lnTo>
                    <a:lnTo>
                      <a:pt x="1441" y="1492"/>
                    </a:lnTo>
                    <a:lnTo>
                      <a:pt x="1441" y="1480"/>
                    </a:lnTo>
                    <a:lnTo>
                      <a:pt x="1416" y="1480"/>
                    </a:lnTo>
                    <a:lnTo>
                      <a:pt x="1416" y="1467"/>
                    </a:lnTo>
                    <a:lnTo>
                      <a:pt x="1390" y="1467"/>
                    </a:lnTo>
                    <a:lnTo>
                      <a:pt x="1390" y="1456"/>
                    </a:lnTo>
                    <a:lnTo>
                      <a:pt x="1366" y="1456"/>
                    </a:lnTo>
                    <a:lnTo>
                      <a:pt x="1366" y="1444"/>
                    </a:lnTo>
                    <a:lnTo>
                      <a:pt x="1339" y="1444"/>
                    </a:lnTo>
                    <a:lnTo>
                      <a:pt x="1339" y="1433"/>
                    </a:lnTo>
                    <a:lnTo>
                      <a:pt x="1211" y="1433"/>
                    </a:lnTo>
                    <a:lnTo>
                      <a:pt x="1211" y="1444"/>
                    </a:lnTo>
                    <a:lnTo>
                      <a:pt x="1123" y="1444"/>
                    </a:lnTo>
                    <a:lnTo>
                      <a:pt x="1123" y="1456"/>
                    </a:lnTo>
                    <a:lnTo>
                      <a:pt x="1096" y="1456"/>
                    </a:lnTo>
                    <a:lnTo>
                      <a:pt x="1096" y="1467"/>
                    </a:lnTo>
                    <a:lnTo>
                      <a:pt x="1072" y="1467"/>
                    </a:lnTo>
                    <a:lnTo>
                      <a:pt x="1072" y="1480"/>
                    </a:lnTo>
                    <a:lnTo>
                      <a:pt x="944" y="1480"/>
                    </a:lnTo>
                    <a:lnTo>
                      <a:pt x="944" y="1492"/>
                    </a:lnTo>
                    <a:lnTo>
                      <a:pt x="867" y="1492"/>
                    </a:lnTo>
                    <a:lnTo>
                      <a:pt x="867" y="1480"/>
                    </a:lnTo>
                    <a:lnTo>
                      <a:pt x="842" y="1480"/>
                    </a:lnTo>
                    <a:lnTo>
                      <a:pt x="842" y="1467"/>
                    </a:lnTo>
                    <a:lnTo>
                      <a:pt x="829" y="1467"/>
                    </a:lnTo>
                    <a:lnTo>
                      <a:pt x="829" y="1456"/>
                    </a:lnTo>
                    <a:lnTo>
                      <a:pt x="792" y="1456"/>
                    </a:lnTo>
                    <a:lnTo>
                      <a:pt x="792" y="1444"/>
                    </a:lnTo>
                    <a:lnTo>
                      <a:pt x="701" y="1444"/>
                    </a:lnTo>
                    <a:lnTo>
                      <a:pt x="701" y="1456"/>
                    </a:lnTo>
                    <a:lnTo>
                      <a:pt x="676" y="1456"/>
                    </a:lnTo>
                    <a:lnTo>
                      <a:pt x="676" y="1467"/>
                    </a:lnTo>
                    <a:lnTo>
                      <a:pt x="624" y="1467"/>
                    </a:lnTo>
                    <a:lnTo>
                      <a:pt x="624" y="1456"/>
                    </a:lnTo>
                    <a:lnTo>
                      <a:pt x="599" y="1456"/>
                    </a:lnTo>
                    <a:lnTo>
                      <a:pt x="599" y="1444"/>
                    </a:lnTo>
                    <a:lnTo>
                      <a:pt x="562" y="1444"/>
                    </a:lnTo>
                    <a:lnTo>
                      <a:pt x="562" y="1433"/>
                    </a:lnTo>
                    <a:lnTo>
                      <a:pt x="509" y="1433"/>
                    </a:lnTo>
                    <a:lnTo>
                      <a:pt x="509" y="1444"/>
                    </a:lnTo>
                    <a:lnTo>
                      <a:pt x="496" y="1444"/>
                    </a:lnTo>
                    <a:lnTo>
                      <a:pt x="496" y="1456"/>
                    </a:lnTo>
                    <a:lnTo>
                      <a:pt x="485" y="1456"/>
                    </a:lnTo>
                    <a:lnTo>
                      <a:pt x="485" y="1467"/>
                    </a:lnTo>
                    <a:lnTo>
                      <a:pt x="472" y="1467"/>
                    </a:lnTo>
                    <a:lnTo>
                      <a:pt x="472" y="1480"/>
                    </a:lnTo>
                    <a:lnTo>
                      <a:pt x="459" y="1480"/>
                    </a:lnTo>
                    <a:lnTo>
                      <a:pt x="459" y="1492"/>
                    </a:lnTo>
                    <a:lnTo>
                      <a:pt x="446" y="1492"/>
                    </a:lnTo>
                    <a:lnTo>
                      <a:pt x="446" y="1503"/>
                    </a:lnTo>
                    <a:lnTo>
                      <a:pt x="434" y="1503"/>
                    </a:lnTo>
                    <a:lnTo>
                      <a:pt x="434" y="1514"/>
                    </a:lnTo>
                    <a:lnTo>
                      <a:pt x="331" y="1514"/>
                    </a:lnTo>
                    <a:lnTo>
                      <a:pt x="331" y="1503"/>
                    </a:lnTo>
                    <a:lnTo>
                      <a:pt x="320" y="1503"/>
                    </a:lnTo>
                    <a:lnTo>
                      <a:pt x="320" y="1492"/>
                    </a:lnTo>
                    <a:lnTo>
                      <a:pt x="307" y="1492"/>
                    </a:lnTo>
                    <a:lnTo>
                      <a:pt x="307" y="1480"/>
                    </a:lnTo>
                    <a:lnTo>
                      <a:pt x="294" y="1480"/>
                    </a:lnTo>
                    <a:lnTo>
                      <a:pt x="294" y="1467"/>
                    </a:lnTo>
                    <a:lnTo>
                      <a:pt x="283" y="1467"/>
                    </a:lnTo>
                    <a:lnTo>
                      <a:pt x="283" y="1456"/>
                    </a:lnTo>
                    <a:lnTo>
                      <a:pt x="294" y="1456"/>
                    </a:lnTo>
                    <a:lnTo>
                      <a:pt x="294" y="1387"/>
                    </a:lnTo>
                    <a:lnTo>
                      <a:pt x="283" y="1387"/>
                    </a:lnTo>
                    <a:lnTo>
                      <a:pt x="283" y="1376"/>
                    </a:lnTo>
                    <a:lnTo>
                      <a:pt x="254" y="1376"/>
                    </a:lnTo>
                    <a:lnTo>
                      <a:pt x="254" y="1363"/>
                    </a:lnTo>
                    <a:lnTo>
                      <a:pt x="216" y="1363"/>
                    </a:lnTo>
                    <a:lnTo>
                      <a:pt x="216" y="1351"/>
                    </a:lnTo>
                    <a:lnTo>
                      <a:pt x="192" y="1351"/>
                    </a:lnTo>
                    <a:lnTo>
                      <a:pt x="192" y="1340"/>
                    </a:lnTo>
                    <a:lnTo>
                      <a:pt x="180" y="1340"/>
                    </a:lnTo>
                    <a:lnTo>
                      <a:pt x="180" y="1328"/>
                    </a:lnTo>
                    <a:lnTo>
                      <a:pt x="168" y="1328"/>
                    </a:lnTo>
                    <a:lnTo>
                      <a:pt x="168" y="1318"/>
                    </a:lnTo>
                    <a:lnTo>
                      <a:pt x="152" y="1318"/>
                    </a:lnTo>
                    <a:lnTo>
                      <a:pt x="152" y="1306"/>
                    </a:lnTo>
                    <a:lnTo>
                      <a:pt x="139" y="1306"/>
                    </a:lnTo>
                    <a:lnTo>
                      <a:pt x="139" y="1296"/>
                    </a:lnTo>
                    <a:lnTo>
                      <a:pt x="127" y="1296"/>
                    </a:lnTo>
                    <a:lnTo>
                      <a:pt x="127" y="1283"/>
                    </a:lnTo>
                    <a:lnTo>
                      <a:pt x="114" y="1283"/>
                    </a:lnTo>
                    <a:lnTo>
                      <a:pt x="114" y="1213"/>
                    </a:lnTo>
                    <a:lnTo>
                      <a:pt x="102" y="1213"/>
                    </a:lnTo>
                    <a:lnTo>
                      <a:pt x="102" y="1190"/>
                    </a:lnTo>
                    <a:lnTo>
                      <a:pt x="90" y="1190"/>
                    </a:lnTo>
                    <a:lnTo>
                      <a:pt x="90" y="1178"/>
                    </a:lnTo>
                    <a:lnTo>
                      <a:pt x="78" y="1178"/>
                    </a:lnTo>
                    <a:lnTo>
                      <a:pt x="78" y="1168"/>
                    </a:lnTo>
                    <a:lnTo>
                      <a:pt x="65" y="1168"/>
                    </a:lnTo>
                    <a:lnTo>
                      <a:pt x="65" y="1156"/>
                    </a:lnTo>
                    <a:lnTo>
                      <a:pt x="51" y="1156"/>
                    </a:lnTo>
                    <a:lnTo>
                      <a:pt x="51" y="1098"/>
                    </a:lnTo>
                    <a:lnTo>
                      <a:pt x="65" y="1098"/>
                    </a:lnTo>
                    <a:lnTo>
                      <a:pt x="65" y="982"/>
                    </a:lnTo>
                    <a:lnTo>
                      <a:pt x="51" y="982"/>
                    </a:lnTo>
                    <a:lnTo>
                      <a:pt x="51" y="959"/>
                    </a:lnTo>
                    <a:lnTo>
                      <a:pt x="37" y="959"/>
                    </a:lnTo>
                    <a:lnTo>
                      <a:pt x="37" y="949"/>
                    </a:lnTo>
                    <a:lnTo>
                      <a:pt x="12" y="949"/>
                    </a:lnTo>
                    <a:lnTo>
                      <a:pt x="12" y="937"/>
                    </a:lnTo>
                    <a:lnTo>
                      <a:pt x="0" y="937"/>
                    </a:lnTo>
                    <a:lnTo>
                      <a:pt x="0" y="866"/>
                    </a:lnTo>
                    <a:lnTo>
                      <a:pt x="12" y="866"/>
                    </a:lnTo>
                    <a:lnTo>
                      <a:pt x="12" y="844"/>
                    </a:lnTo>
                    <a:lnTo>
                      <a:pt x="24" y="844"/>
                    </a:lnTo>
                    <a:lnTo>
                      <a:pt x="24" y="821"/>
                    </a:lnTo>
                    <a:lnTo>
                      <a:pt x="37" y="821"/>
                    </a:lnTo>
                    <a:lnTo>
                      <a:pt x="37" y="808"/>
                    </a:lnTo>
                    <a:lnTo>
                      <a:pt x="51" y="808"/>
                    </a:lnTo>
                    <a:lnTo>
                      <a:pt x="51" y="797"/>
                    </a:lnTo>
                    <a:lnTo>
                      <a:pt x="65" y="797"/>
                    </a:lnTo>
                    <a:lnTo>
                      <a:pt x="65" y="785"/>
                    </a:lnTo>
                    <a:lnTo>
                      <a:pt x="102" y="785"/>
                    </a:lnTo>
                    <a:lnTo>
                      <a:pt x="102" y="774"/>
                    </a:lnTo>
                    <a:lnTo>
                      <a:pt x="139" y="774"/>
                    </a:lnTo>
                    <a:lnTo>
                      <a:pt x="139" y="763"/>
                    </a:lnTo>
                    <a:lnTo>
                      <a:pt x="205" y="763"/>
                    </a:lnTo>
                    <a:lnTo>
                      <a:pt x="205" y="774"/>
                    </a:lnTo>
                    <a:lnTo>
                      <a:pt x="229" y="774"/>
                    </a:lnTo>
                    <a:lnTo>
                      <a:pt x="229" y="785"/>
                    </a:lnTo>
                    <a:lnTo>
                      <a:pt x="242" y="785"/>
                    </a:lnTo>
                    <a:lnTo>
                      <a:pt x="242" y="797"/>
                    </a:lnTo>
                    <a:lnTo>
                      <a:pt x="307" y="797"/>
                    </a:lnTo>
                    <a:lnTo>
                      <a:pt x="307" y="785"/>
                    </a:lnTo>
                    <a:lnTo>
                      <a:pt x="320" y="785"/>
                    </a:lnTo>
                    <a:lnTo>
                      <a:pt x="320" y="774"/>
                    </a:lnTo>
                    <a:lnTo>
                      <a:pt x="331" y="774"/>
                    </a:lnTo>
                    <a:lnTo>
                      <a:pt x="331" y="763"/>
                    </a:lnTo>
                    <a:lnTo>
                      <a:pt x="357" y="763"/>
                    </a:lnTo>
                    <a:lnTo>
                      <a:pt x="357" y="751"/>
                    </a:lnTo>
                    <a:lnTo>
                      <a:pt x="394" y="751"/>
                    </a:lnTo>
                    <a:lnTo>
                      <a:pt x="394" y="763"/>
                    </a:lnTo>
                    <a:lnTo>
                      <a:pt x="472" y="763"/>
                    </a:lnTo>
                    <a:lnTo>
                      <a:pt x="472" y="751"/>
                    </a:lnTo>
                    <a:lnTo>
                      <a:pt x="496" y="751"/>
                    </a:lnTo>
                    <a:lnTo>
                      <a:pt x="496" y="740"/>
                    </a:lnTo>
                    <a:lnTo>
                      <a:pt x="524" y="740"/>
                    </a:lnTo>
                    <a:lnTo>
                      <a:pt x="524" y="730"/>
                    </a:lnTo>
                    <a:lnTo>
                      <a:pt x="562" y="730"/>
                    </a:lnTo>
                    <a:lnTo>
                      <a:pt x="562" y="717"/>
                    </a:lnTo>
                    <a:lnTo>
                      <a:pt x="611" y="717"/>
                    </a:lnTo>
                    <a:lnTo>
                      <a:pt x="611" y="705"/>
                    </a:lnTo>
                    <a:lnTo>
                      <a:pt x="651" y="705"/>
                    </a:lnTo>
                    <a:lnTo>
                      <a:pt x="651" y="692"/>
                    </a:lnTo>
                    <a:lnTo>
                      <a:pt x="689" y="692"/>
                    </a:lnTo>
                    <a:lnTo>
                      <a:pt x="689" y="681"/>
                    </a:lnTo>
                    <a:lnTo>
                      <a:pt x="701" y="681"/>
                    </a:lnTo>
                    <a:lnTo>
                      <a:pt x="701" y="637"/>
                    </a:lnTo>
                    <a:lnTo>
                      <a:pt x="714" y="637"/>
                    </a:lnTo>
                    <a:lnTo>
                      <a:pt x="714" y="612"/>
                    </a:lnTo>
                    <a:lnTo>
                      <a:pt x="726" y="612"/>
                    </a:lnTo>
                    <a:lnTo>
                      <a:pt x="726" y="602"/>
                    </a:lnTo>
                    <a:lnTo>
                      <a:pt x="752" y="602"/>
                    </a:lnTo>
                    <a:lnTo>
                      <a:pt x="752" y="578"/>
                    </a:lnTo>
                    <a:lnTo>
                      <a:pt x="767" y="578"/>
                    </a:lnTo>
                    <a:lnTo>
                      <a:pt x="767" y="554"/>
                    </a:lnTo>
                    <a:lnTo>
                      <a:pt x="779" y="554"/>
                    </a:lnTo>
                    <a:lnTo>
                      <a:pt x="779" y="487"/>
                    </a:lnTo>
                    <a:lnTo>
                      <a:pt x="767" y="487"/>
                    </a:lnTo>
                    <a:lnTo>
                      <a:pt x="767" y="439"/>
                    </a:lnTo>
                    <a:lnTo>
                      <a:pt x="779" y="439"/>
                    </a:lnTo>
                    <a:lnTo>
                      <a:pt x="779" y="394"/>
                    </a:lnTo>
                    <a:lnTo>
                      <a:pt x="767" y="394"/>
                    </a:lnTo>
                    <a:lnTo>
                      <a:pt x="767" y="383"/>
                    </a:lnTo>
                    <a:lnTo>
                      <a:pt x="779" y="383"/>
                    </a:lnTo>
                    <a:lnTo>
                      <a:pt x="779" y="371"/>
                    </a:lnTo>
                    <a:lnTo>
                      <a:pt x="816" y="371"/>
                    </a:lnTo>
                    <a:lnTo>
                      <a:pt x="816" y="358"/>
                    </a:lnTo>
                    <a:lnTo>
                      <a:pt x="905" y="358"/>
                    </a:lnTo>
                    <a:lnTo>
                      <a:pt x="905" y="371"/>
                    </a:lnTo>
                    <a:lnTo>
                      <a:pt x="969" y="371"/>
                    </a:lnTo>
                    <a:lnTo>
                      <a:pt x="969" y="358"/>
                    </a:lnTo>
                    <a:lnTo>
                      <a:pt x="981" y="358"/>
                    </a:lnTo>
                    <a:lnTo>
                      <a:pt x="981" y="301"/>
                    </a:lnTo>
                    <a:lnTo>
                      <a:pt x="994" y="301"/>
                    </a:lnTo>
                    <a:lnTo>
                      <a:pt x="994" y="290"/>
                    </a:lnTo>
                    <a:lnTo>
                      <a:pt x="1009" y="290"/>
                    </a:lnTo>
                    <a:lnTo>
                      <a:pt x="1009" y="268"/>
                    </a:lnTo>
                    <a:lnTo>
                      <a:pt x="1021" y="268"/>
                    </a:lnTo>
                    <a:lnTo>
                      <a:pt x="1021" y="242"/>
                    </a:lnTo>
                    <a:lnTo>
                      <a:pt x="1033" y="242"/>
                    </a:lnTo>
                    <a:lnTo>
                      <a:pt x="1033" y="231"/>
                    </a:lnTo>
                    <a:lnTo>
                      <a:pt x="1046" y="231"/>
                    </a:lnTo>
                    <a:lnTo>
                      <a:pt x="1046" y="209"/>
                    </a:lnTo>
                    <a:lnTo>
                      <a:pt x="1059" y="209"/>
                    </a:lnTo>
                    <a:lnTo>
                      <a:pt x="1059" y="185"/>
                    </a:lnTo>
                    <a:lnTo>
                      <a:pt x="1072" y="185"/>
                    </a:lnTo>
                    <a:lnTo>
                      <a:pt x="1072" y="175"/>
                    </a:lnTo>
                    <a:lnTo>
                      <a:pt x="1109" y="175"/>
                    </a:lnTo>
                    <a:lnTo>
                      <a:pt x="1109" y="185"/>
                    </a:lnTo>
                    <a:lnTo>
                      <a:pt x="1123" y="185"/>
                    </a:lnTo>
                    <a:lnTo>
                      <a:pt x="1123" y="197"/>
                    </a:lnTo>
                    <a:lnTo>
                      <a:pt x="1148" y="197"/>
                    </a:lnTo>
                    <a:lnTo>
                      <a:pt x="1148" y="209"/>
                    </a:lnTo>
                    <a:lnTo>
                      <a:pt x="1186" y="209"/>
                    </a:lnTo>
                    <a:lnTo>
                      <a:pt x="1186" y="219"/>
                    </a:lnTo>
                    <a:lnTo>
                      <a:pt x="1264" y="219"/>
                    </a:lnTo>
                    <a:lnTo>
                      <a:pt x="1264" y="209"/>
                    </a:lnTo>
                    <a:lnTo>
                      <a:pt x="1288" y="209"/>
                    </a:lnTo>
                    <a:lnTo>
                      <a:pt x="1288" y="197"/>
                    </a:lnTo>
                    <a:lnTo>
                      <a:pt x="1301" y="197"/>
                    </a:lnTo>
                    <a:lnTo>
                      <a:pt x="1301" y="104"/>
                    </a:lnTo>
                    <a:lnTo>
                      <a:pt x="1313" y="104"/>
                    </a:lnTo>
                    <a:lnTo>
                      <a:pt x="1313" y="82"/>
                    </a:lnTo>
                    <a:lnTo>
                      <a:pt x="1339" y="82"/>
                    </a:lnTo>
                    <a:lnTo>
                      <a:pt x="1339" y="71"/>
                    </a:lnTo>
                    <a:lnTo>
                      <a:pt x="1366" y="71"/>
                    </a:lnTo>
                    <a:lnTo>
                      <a:pt x="1366" y="58"/>
                    </a:lnTo>
                    <a:lnTo>
                      <a:pt x="1390" y="58"/>
                    </a:lnTo>
                    <a:lnTo>
                      <a:pt x="1390" y="47"/>
                    </a:lnTo>
                    <a:lnTo>
                      <a:pt x="1403" y="47"/>
                    </a:lnTo>
                    <a:lnTo>
                      <a:pt x="1403" y="33"/>
                    </a:lnTo>
                    <a:lnTo>
                      <a:pt x="1416" y="33"/>
                    </a:lnTo>
                    <a:lnTo>
                      <a:pt x="1416" y="22"/>
                    </a:lnTo>
                    <a:lnTo>
                      <a:pt x="1427" y="22"/>
                    </a:lnTo>
                    <a:lnTo>
                      <a:pt x="1427" y="11"/>
                    </a:lnTo>
                    <a:lnTo>
                      <a:pt x="1441" y="11"/>
                    </a:lnTo>
                    <a:lnTo>
                      <a:pt x="1441" y="0"/>
                    </a:lnTo>
                    <a:close/>
                  </a:path>
                </a:pathLst>
              </a:custGeom>
              <a:solidFill>
                <a:srgbClr val="C0C0C0"/>
              </a:solidFill>
              <a:ln w="9525">
                <a:noFill/>
                <a:round/>
                <a:headEnd/>
                <a:tailEnd/>
              </a:ln>
            </p:spPr>
            <p:txBody>
              <a:bodyPr/>
              <a:lstStyle/>
              <a:p>
                <a:pPr>
                  <a:buClr>
                    <a:srgbClr val="000000"/>
                  </a:buClr>
                  <a:buSzPct val="100000"/>
                  <a:defRPr/>
                </a:pPr>
                <a:endParaRPr lang="zh-CN" altLang="en-US">
                  <a:latin typeface="+mj-lt"/>
                </a:endParaRPr>
              </a:p>
            </p:txBody>
          </p:sp>
          <p:sp>
            <p:nvSpPr>
              <p:cNvPr id="28838" name="Freeform 166"/>
              <p:cNvSpPr>
                <a:spLocks/>
              </p:cNvSpPr>
              <p:nvPr/>
            </p:nvSpPr>
            <p:spPr bwMode="auto">
              <a:xfrm>
                <a:off x="0" y="0"/>
                <a:ext cx="2195" cy="1514"/>
              </a:xfrm>
              <a:custGeom>
                <a:avLst/>
                <a:gdLst>
                  <a:gd name="T0" fmla="*/ 0 w 2195"/>
                  <a:gd name="T1" fmla="*/ 0 h 1514"/>
                  <a:gd name="T2" fmla="*/ 2195 w 2195"/>
                  <a:gd name="T3" fmla="*/ 1514 h 1514"/>
                </a:gdLst>
                <a:ahLst/>
                <a:cxnLst>
                  <a:cxn ang="0">
                    <a:pos x="1518" y="22"/>
                  </a:cxn>
                  <a:cxn ang="0">
                    <a:pos x="1556" y="93"/>
                  </a:cxn>
                  <a:cxn ang="0">
                    <a:pos x="1632" y="151"/>
                  </a:cxn>
                  <a:cxn ang="0">
                    <a:pos x="1683" y="185"/>
                  </a:cxn>
                  <a:cxn ang="0">
                    <a:pos x="1723" y="242"/>
                  </a:cxn>
                  <a:cxn ang="0">
                    <a:pos x="1734" y="347"/>
                  </a:cxn>
                  <a:cxn ang="0">
                    <a:pos x="1723" y="473"/>
                  </a:cxn>
                  <a:cxn ang="0">
                    <a:pos x="1798" y="509"/>
                  </a:cxn>
                  <a:cxn ang="0">
                    <a:pos x="1939" y="544"/>
                  </a:cxn>
                  <a:cxn ang="0">
                    <a:pos x="2003" y="578"/>
                  </a:cxn>
                  <a:cxn ang="0">
                    <a:pos x="2053" y="612"/>
                  </a:cxn>
                  <a:cxn ang="0">
                    <a:pos x="2117" y="647"/>
                  </a:cxn>
                  <a:cxn ang="0">
                    <a:pos x="2155" y="730"/>
                  </a:cxn>
                  <a:cxn ang="0">
                    <a:pos x="2195" y="808"/>
                  </a:cxn>
                  <a:cxn ang="0">
                    <a:pos x="2155" y="878"/>
                  </a:cxn>
                  <a:cxn ang="0">
                    <a:pos x="2053" y="913"/>
                  </a:cxn>
                  <a:cxn ang="0">
                    <a:pos x="2003" y="949"/>
                  </a:cxn>
                  <a:cxn ang="0">
                    <a:pos x="1925" y="982"/>
                  </a:cxn>
                  <a:cxn ang="0">
                    <a:pos x="1912" y="1064"/>
                  </a:cxn>
                  <a:cxn ang="0">
                    <a:pos x="1785" y="1190"/>
                  </a:cxn>
                  <a:cxn ang="0">
                    <a:pos x="1594" y="1225"/>
                  </a:cxn>
                  <a:cxn ang="0">
                    <a:pos x="1568" y="1306"/>
                  </a:cxn>
                  <a:cxn ang="0">
                    <a:pos x="1620" y="1351"/>
                  </a:cxn>
                  <a:cxn ang="0">
                    <a:pos x="1581" y="1421"/>
                  </a:cxn>
                  <a:cxn ang="0">
                    <a:pos x="1416" y="1480"/>
                  </a:cxn>
                  <a:cxn ang="0">
                    <a:pos x="1339" y="1444"/>
                  </a:cxn>
                  <a:cxn ang="0">
                    <a:pos x="1096" y="1456"/>
                  </a:cxn>
                  <a:cxn ang="0">
                    <a:pos x="867" y="1492"/>
                  </a:cxn>
                  <a:cxn ang="0">
                    <a:pos x="792" y="1456"/>
                  </a:cxn>
                  <a:cxn ang="0">
                    <a:pos x="624" y="1467"/>
                  </a:cxn>
                  <a:cxn ang="0">
                    <a:pos x="509" y="1433"/>
                  </a:cxn>
                  <a:cxn ang="0">
                    <a:pos x="472" y="1467"/>
                  </a:cxn>
                  <a:cxn ang="0">
                    <a:pos x="434" y="1503"/>
                  </a:cxn>
                  <a:cxn ang="0">
                    <a:pos x="307" y="1492"/>
                  </a:cxn>
                  <a:cxn ang="0">
                    <a:pos x="294" y="1456"/>
                  </a:cxn>
                  <a:cxn ang="0">
                    <a:pos x="216" y="1363"/>
                  </a:cxn>
                  <a:cxn ang="0">
                    <a:pos x="168" y="1328"/>
                  </a:cxn>
                  <a:cxn ang="0">
                    <a:pos x="127" y="1296"/>
                  </a:cxn>
                  <a:cxn ang="0">
                    <a:pos x="90" y="1190"/>
                  </a:cxn>
                  <a:cxn ang="0">
                    <a:pos x="51" y="1156"/>
                  </a:cxn>
                  <a:cxn ang="0">
                    <a:pos x="37" y="959"/>
                  </a:cxn>
                  <a:cxn ang="0">
                    <a:pos x="12" y="866"/>
                  </a:cxn>
                  <a:cxn ang="0">
                    <a:pos x="51" y="808"/>
                  </a:cxn>
                  <a:cxn ang="0">
                    <a:pos x="139" y="774"/>
                  </a:cxn>
                  <a:cxn ang="0">
                    <a:pos x="242" y="785"/>
                  </a:cxn>
                  <a:cxn ang="0">
                    <a:pos x="331" y="774"/>
                  </a:cxn>
                  <a:cxn ang="0">
                    <a:pos x="472" y="763"/>
                  </a:cxn>
                  <a:cxn ang="0">
                    <a:pos x="562" y="730"/>
                  </a:cxn>
                  <a:cxn ang="0">
                    <a:pos x="689" y="692"/>
                  </a:cxn>
                  <a:cxn ang="0">
                    <a:pos x="726" y="612"/>
                  </a:cxn>
                  <a:cxn ang="0">
                    <a:pos x="779" y="554"/>
                  </a:cxn>
                  <a:cxn ang="0">
                    <a:pos x="767" y="394"/>
                  </a:cxn>
                  <a:cxn ang="0">
                    <a:pos x="905" y="358"/>
                  </a:cxn>
                  <a:cxn ang="0">
                    <a:pos x="994" y="301"/>
                  </a:cxn>
                  <a:cxn ang="0">
                    <a:pos x="1033" y="242"/>
                  </a:cxn>
                  <a:cxn ang="0">
                    <a:pos x="1072" y="185"/>
                  </a:cxn>
                  <a:cxn ang="0">
                    <a:pos x="1148" y="197"/>
                  </a:cxn>
                  <a:cxn ang="0">
                    <a:pos x="1288" y="209"/>
                  </a:cxn>
                  <a:cxn ang="0">
                    <a:pos x="1339" y="82"/>
                  </a:cxn>
                  <a:cxn ang="0">
                    <a:pos x="1403" y="47"/>
                  </a:cxn>
                  <a:cxn ang="0">
                    <a:pos x="1441" y="11"/>
                  </a:cxn>
                </a:cxnLst>
                <a:rect l="T0" t="T1" r="T2" b="T3"/>
                <a:pathLst>
                  <a:path w="2195" h="1514">
                    <a:moveTo>
                      <a:pt x="1441" y="0"/>
                    </a:moveTo>
                    <a:lnTo>
                      <a:pt x="1481" y="0"/>
                    </a:lnTo>
                    <a:lnTo>
                      <a:pt x="1481" y="11"/>
                    </a:lnTo>
                    <a:lnTo>
                      <a:pt x="1505" y="11"/>
                    </a:lnTo>
                    <a:lnTo>
                      <a:pt x="1505" y="22"/>
                    </a:lnTo>
                    <a:lnTo>
                      <a:pt x="1518" y="22"/>
                    </a:lnTo>
                    <a:lnTo>
                      <a:pt x="1518" y="58"/>
                    </a:lnTo>
                    <a:lnTo>
                      <a:pt x="1529" y="58"/>
                    </a:lnTo>
                    <a:lnTo>
                      <a:pt x="1529" y="71"/>
                    </a:lnTo>
                    <a:lnTo>
                      <a:pt x="1544" y="71"/>
                    </a:lnTo>
                    <a:lnTo>
                      <a:pt x="1544" y="93"/>
                    </a:lnTo>
                    <a:lnTo>
                      <a:pt x="1556" y="93"/>
                    </a:lnTo>
                    <a:lnTo>
                      <a:pt x="1556" y="116"/>
                    </a:lnTo>
                    <a:lnTo>
                      <a:pt x="1568" y="116"/>
                    </a:lnTo>
                    <a:lnTo>
                      <a:pt x="1568" y="138"/>
                    </a:lnTo>
                    <a:lnTo>
                      <a:pt x="1581" y="138"/>
                    </a:lnTo>
                    <a:lnTo>
                      <a:pt x="1581" y="151"/>
                    </a:lnTo>
                    <a:lnTo>
                      <a:pt x="1632" y="151"/>
                    </a:lnTo>
                    <a:lnTo>
                      <a:pt x="1632" y="163"/>
                    </a:lnTo>
                    <a:lnTo>
                      <a:pt x="1659" y="163"/>
                    </a:lnTo>
                    <a:lnTo>
                      <a:pt x="1659" y="175"/>
                    </a:lnTo>
                    <a:lnTo>
                      <a:pt x="1670" y="175"/>
                    </a:lnTo>
                    <a:lnTo>
                      <a:pt x="1670" y="185"/>
                    </a:lnTo>
                    <a:lnTo>
                      <a:pt x="1683" y="185"/>
                    </a:lnTo>
                    <a:lnTo>
                      <a:pt x="1683" y="197"/>
                    </a:lnTo>
                    <a:lnTo>
                      <a:pt x="1696" y="197"/>
                    </a:lnTo>
                    <a:lnTo>
                      <a:pt x="1696" y="209"/>
                    </a:lnTo>
                    <a:lnTo>
                      <a:pt x="1707" y="209"/>
                    </a:lnTo>
                    <a:lnTo>
                      <a:pt x="1707" y="242"/>
                    </a:lnTo>
                    <a:lnTo>
                      <a:pt x="1723" y="242"/>
                    </a:lnTo>
                    <a:lnTo>
                      <a:pt x="1723" y="268"/>
                    </a:lnTo>
                    <a:lnTo>
                      <a:pt x="1734" y="268"/>
                    </a:lnTo>
                    <a:lnTo>
                      <a:pt x="1734" y="290"/>
                    </a:lnTo>
                    <a:lnTo>
                      <a:pt x="1748" y="290"/>
                    </a:lnTo>
                    <a:lnTo>
                      <a:pt x="1748" y="347"/>
                    </a:lnTo>
                    <a:lnTo>
                      <a:pt x="1734" y="347"/>
                    </a:lnTo>
                    <a:lnTo>
                      <a:pt x="1734" y="405"/>
                    </a:lnTo>
                    <a:lnTo>
                      <a:pt x="1723" y="405"/>
                    </a:lnTo>
                    <a:lnTo>
                      <a:pt x="1723" y="428"/>
                    </a:lnTo>
                    <a:lnTo>
                      <a:pt x="1707" y="428"/>
                    </a:lnTo>
                    <a:lnTo>
                      <a:pt x="1707" y="473"/>
                    </a:lnTo>
                    <a:lnTo>
                      <a:pt x="1723" y="473"/>
                    </a:lnTo>
                    <a:lnTo>
                      <a:pt x="1723" y="487"/>
                    </a:lnTo>
                    <a:lnTo>
                      <a:pt x="1748" y="487"/>
                    </a:lnTo>
                    <a:lnTo>
                      <a:pt x="1748" y="497"/>
                    </a:lnTo>
                    <a:lnTo>
                      <a:pt x="1773" y="497"/>
                    </a:lnTo>
                    <a:lnTo>
                      <a:pt x="1773" y="509"/>
                    </a:lnTo>
                    <a:lnTo>
                      <a:pt x="1798" y="509"/>
                    </a:lnTo>
                    <a:lnTo>
                      <a:pt x="1798" y="519"/>
                    </a:lnTo>
                    <a:lnTo>
                      <a:pt x="1837" y="519"/>
                    </a:lnTo>
                    <a:lnTo>
                      <a:pt x="1837" y="532"/>
                    </a:lnTo>
                    <a:lnTo>
                      <a:pt x="1912" y="532"/>
                    </a:lnTo>
                    <a:lnTo>
                      <a:pt x="1912" y="544"/>
                    </a:lnTo>
                    <a:lnTo>
                      <a:pt x="1939" y="544"/>
                    </a:lnTo>
                    <a:lnTo>
                      <a:pt x="1939" y="554"/>
                    </a:lnTo>
                    <a:lnTo>
                      <a:pt x="1966" y="554"/>
                    </a:lnTo>
                    <a:lnTo>
                      <a:pt x="1966" y="566"/>
                    </a:lnTo>
                    <a:lnTo>
                      <a:pt x="1990" y="566"/>
                    </a:lnTo>
                    <a:lnTo>
                      <a:pt x="1990" y="578"/>
                    </a:lnTo>
                    <a:lnTo>
                      <a:pt x="2003" y="578"/>
                    </a:lnTo>
                    <a:lnTo>
                      <a:pt x="2003" y="588"/>
                    </a:lnTo>
                    <a:lnTo>
                      <a:pt x="2014" y="588"/>
                    </a:lnTo>
                    <a:lnTo>
                      <a:pt x="2014" y="602"/>
                    </a:lnTo>
                    <a:lnTo>
                      <a:pt x="2041" y="602"/>
                    </a:lnTo>
                    <a:lnTo>
                      <a:pt x="2041" y="612"/>
                    </a:lnTo>
                    <a:lnTo>
                      <a:pt x="2053" y="612"/>
                    </a:lnTo>
                    <a:lnTo>
                      <a:pt x="2053" y="624"/>
                    </a:lnTo>
                    <a:lnTo>
                      <a:pt x="2079" y="624"/>
                    </a:lnTo>
                    <a:lnTo>
                      <a:pt x="2079" y="637"/>
                    </a:lnTo>
                    <a:lnTo>
                      <a:pt x="2105" y="637"/>
                    </a:lnTo>
                    <a:lnTo>
                      <a:pt x="2105" y="647"/>
                    </a:lnTo>
                    <a:lnTo>
                      <a:pt x="2117" y="647"/>
                    </a:lnTo>
                    <a:lnTo>
                      <a:pt x="2117" y="681"/>
                    </a:lnTo>
                    <a:lnTo>
                      <a:pt x="2129" y="681"/>
                    </a:lnTo>
                    <a:lnTo>
                      <a:pt x="2129" y="705"/>
                    </a:lnTo>
                    <a:lnTo>
                      <a:pt x="2143" y="705"/>
                    </a:lnTo>
                    <a:lnTo>
                      <a:pt x="2143" y="730"/>
                    </a:lnTo>
                    <a:lnTo>
                      <a:pt x="2155" y="730"/>
                    </a:lnTo>
                    <a:lnTo>
                      <a:pt x="2155" y="763"/>
                    </a:lnTo>
                    <a:lnTo>
                      <a:pt x="2168" y="763"/>
                    </a:lnTo>
                    <a:lnTo>
                      <a:pt x="2168" y="785"/>
                    </a:lnTo>
                    <a:lnTo>
                      <a:pt x="2179" y="785"/>
                    </a:lnTo>
                    <a:lnTo>
                      <a:pt x="2179" y="808"/>
                    </a:lnTo>
                    <a:lnTo>
                      <a:pt x="2195" y="808"/>
                    </a:lnTo>
                    <a:lnTo>
                      <a:pt x="2195" y="844"/>
                    </a:lnTo>
                    <a:lnTo>
                      <a:pt x="2179" y="844"/>
                    </a:lnTo>
                    <a:lnTo>
                      <a:pt x="2179" y="866"/>
                    </a:lnTo>
                    <a:lnTo>
                      <a:pt x="2168" y="866"/>
                    </a:lnTo>
                    <a:lnTo>
                      <a:pt x="2168" y="878"/>
                    </a:lnTo>
                    <a:lnTo>
                      <a:pt x="2155" y="878"/>
                    </a:lnTo>
                    <a:lnTo>
                      <a:pt x="2155" y="890"/>
                    </a:lnTo>
                    <a:lnTo>
                      <a:pt x="2105" y="890"/>
                    </a:lnTo>
                    <a:lnTo>
                      <a:pt x="2105" y="901"/>
                    </a:lnTo>
                    <a:lnTo>
                      <a:pt x="2079" y="901"/>
                    </a:lnTo>
                    <a:lnTo>
                      <a:pt x="2079" y="913"/>
                    </a:lnTo>
                    <a:lnTo>
                      <a:pt x="2053" y="913"/>
                    </a:lnTo>
                    <a:lnTo>
                      <a:pt x="2053" y="926"/>
                    </a:lnTo>
                    <a:lnTo>
                      <a:pt x="2027" y="926"/>
                    </a:lnTo>
                    <a:lnTo>
                      <a:pt x="2027" y="937"/>
                    </a:lnTo>
                    <a:lnTo>
                      <a:pt x="2014" y="937"/>
                    </a:lnTo>
                    <a:lnTo>
                      <a:pt x="2014" y="949"/>
                    </a:lnTo>
                    <a:lnTo>
                      <a:pt x="2003" y="949"/>
                    </a:lnTo>
                    <a:lnTo>
                      <a:pt x="2003" y="959"/>
                    </a:lnTo>
                    <a:lnTo>
                      <a:pt x="1977" y="959"/>
                    </a:lnTo>
                    <a:lnTo>
                      <a:pt x="1977" y="971"/>
                    </a:lnTo>
                    <a:lnTo>
                      <a:pt x="1950" y="971"/>
                    </a:lnTo>
                    <a:lnTo>
                      <a:pt x="1950" y="982"/>
                    </a:lnTo>
                    <a:lnTo>
                      <a:pt x="1925" y="982"/>
                    </a:lnTo>
                    <a:lnTo>
                      <a:pt x="1925" y="994"/>
                    </a:lnTo>
                    <a:lnTo>
                      <a:pt x="1912" y="994"/>
                    </a:lnTo>
                    <a:lnTo>
                      <a:pt x="1912" y="1042"/>
                    </a:lnTo>
                    <a:lnTo>
                      <a:pt x="1900" y="1042"/>
                    </a:lnTo>
                    <a:lnTo>
                      <a:pt x="1900" y="1064"/>
                    </a:lnTo>
                    <a:lnTo>
                      <a:pt x="1912" y="1064"/>
                    </a:lnTo>
                    <a:lnTo>
                      <a:pt x="1912" y="1168"/>
                    </a:lnTo>
                    <a:lnTo>
                      <a:pt x="1900" y="1168"/>
                    </a:lnTo>
                    <a:lnTo>
                      <a:pt x="1900" y="1178"/>
                    </a:lnTo>
                    <a:lnTo>
                      <a:pt x="1850" y="1178"/>
                    </a:lnTo>
                    <a:lnTo>
                      <a:pt x="1850" y="1190"/>
                    </a:lnTo>
                    <a:lnTo>
                      <a:pt x="1785" y="1190"/>
                    </a:lnTo>
                    <a:lnTo>
                      <a:pt x="1785" y="1203"/>
                    </a:lnTo>
                    <a:lnTo>
                      <a:pt x="1748" y="1203"/>
                    </a:lnTo>
                    <a:lnTo>
                      <a:pt x="1748" y="1213"/>
                    </a:lnTo>
                    <a:lnTo>
                      <a:pt x="1632" y="1213"/>
                    </a:lnTo>
                    <a:lnTo>
                      <a:pt x="1632" y="1225"/>
                    </a:lnTo>
                    <a:lnTo>
                      <a:pt x="1594" y="1225"/>
                    </a:lnTo>
                    <a:lnTo>
                      <a:pt x="1594" y="1235"/>
                    </a:lnTo>
                    <a:lnTo>
                      <a:pt x="1568" y="1235"/>
                    </a:lnTo>
                    <a:lnTo>
                      <a:pt x="1568" y="1247"/>
                    </a:lnTo>
                    <a:lnTo>
                      <a:pt x="1556" y="1247"/>
                    </a:lnTo>
                    <a:lnTo>
                      <a:pt x="1556" y="1306"/>
                    </a:lnTo>
                    <a:lnTo>
                      <a:pt x="1568" y="1306"/>
                    </a:lnTo>
                    <a:lnTo>
                      <a:pt x="1568" y="1328"/>
                    </a:lnTo>
                    <a:lnTo>
                      <a:pt x="1581" y="1328"/>
                    </a:lnTo>
                    <a:lnTo>
                      <a:pt x="1581" y="1340"/>
                    </a:lnTo>
                    <a:lnTo>
                      <a:pt x="1607" y="1340"/>
                    </a:lnTo>
                    <a:lnTo>
                      <a:pt x="1607" y="1351"/>
                    </a:lnTo>
                    <a:lnTo>
                      <a:pt x="1620" y="1351"/>
                    </a:lnTo>
                    <a:lnTo>
                      <a:pt x="1620" y="1399"/>
                    </a:lnTo>
                    <a:lnTo>
                      <a:pt x="1607" y="1399"/>
                    </a:lnTo>
                    <a:lnTo>
                      <a:pt x="1607" y="1410"/>
                    </a:lnTo>
                    <a:lnTo>
                      <a:pt x="1583" y="1435"/>
                    </a:lnTo>
                    <a:lnTo>
                      <a:pt x="1594" y="1421"/>
                    </a:lnTo>
                    <a:lnTo>
                      <a:pt x="1581" y="1421"/>
                    </a:lnTo>
                    <a:lnTo>
                      <a:pt x="1581" y="1480"/>
                    </a:lnTo>
                    <a:lnTo>
                      <a:pt x="1568" y="1480"/>
                    </a:lnTo>
                    <a:lnTo>
                      <a:pt x="1568" y="1492"/>
                    </a:lnTo>
                    <a:lnTo>
                      <a:pt x="1441" y="1492"/>
                    </a:lnTo>
                    <a:lnTo>
                      <a:pt x="1441" y="1480"/>
                    </a:lnTo>
                    <a:lnTo>
                      <a:pt x="1416" y="1480"/>
                    </a:lnTo>
                    <a:lnTo>
                      <a:pt x="1416" y="1467"/>
                    </a:lnTo>
                    <a:lnTo>
                      <a:pt x="1390" y="1467"/>
                    </a:lnTo>
                    <a:lnTo>
                      <a:pt x="1390" y="1456"/>
                    </a:lnTo>
                    <a:lnTo>
                      <a:pt x="1366" y="1456"/>
                    </a:lnTo>
                    <a:lnTo>
                      <a:pt x="1366" y="1444"/>
                    </a:lnTo>
                    <a:lnTo>
                      <a:pt x="1339" y="1444"/>
                    </a:lnTo>
                    <a:lnTo>
                      <a:pt x="1339" y="1433"/>
                    </a:lnTo>
                    <a:lnTo>
                      <a:pt x="1211" y="1433"/>
                    </a:lnTo>
                    <a:lnTo>
                      <a:pt x="1211" y="1444"/>
                    </a:lnTo>
                    <a:lnTo>
                      <a:pt x="1123" y="1444"/>
                    </a:lnTo>
                    <a:lnTo>
                      <a:pt x="1123" y="1456"/>
                    </a:lnTo>
                    <a:lnTo>
                      <a:pt x="1096" y="1456"/>
                    </a:lnTo>
                    <a:lnTo>
                      <a:pt x="1096" y="1467"/>
                    </a:lnTo>
                    <a:lnTo>
                      <a:pt x="1072" y="1467"/>
                    </a:lnTo>
                    <a:lnTo>
                      <a:pt x="1072" y="1480"/>
                    </a:lnTo>
                    <a:lnTo>
                      <a:pt x="944" y="1480"/>
                    </a:lnTo>
                    <a:lnTo>
                      <a:pt x="944" y="1492"/>
                    </a:lnTo>
                    <a:lnTo>
                      <a:pt x="867" y="1492"/>
                    </a:lnTo>
                    <a:lnTo>
                      <a:pt x="867" y="1480"/>
                    </a:lnTo>
                    <a:lnTo>
                      <a:pt x="842" y="1480"/>
                    </a:lnTo>
                    <a:lnTo>
                      <a:pt x="842" y="1467"/>
                    </a:lnTo>
                    <a:lnTo>
                      <a:pt x="829" y="1467"/>
                    </a:lnTo>
                    <a:lnTo>
                      <a:pt x="829" y="1456"/>
                    </a:lnTo>
                    <a:lnTo>
                      <a:pt x="792" y="1456"/>
                    </a:lnTo>
                    <a:lnTo>
                      <a:pt x="792" y="1444"/>
                    </a:lnTo>
                    <a:lnTo>
                      <a:pt x="701" y="1444"/>
                    </a:lnTo>
                    <a:lnTo>
                      <a:pt x="701" y="1456"/>
                    </a:lnTo>
                    <a:lnTo>
                      <a:pt x="676" y="1456"/>
                    </a:lnTo>
                    <a:lnTo>
                      <a:pt x="676" y="1467"/>
                    </a:lnTo>
                    <a:lnTo>
                      <a:pt x="624" y="1467"/>
                    </a:lnTo>
                    <a:lnTo>
                      <a:pt x="624" y="1456"/>
                    </a:lnTo>
                    <a:lnTo>
                      <a:pt x="599" y="1456"/>
                    </a:lnTo>
                    <a:lnTo>
                      <a:pt x="599" y="1444"/>
                    </a:lnTo>
                    <a:lnTo>
                      <a:pt x="562" y="1444"/>
                    </a:lnTo>
                    <a:lnTo>
                      <a:pt x="562" y="1433"/>
                    </a:lnTo>
                    <a:lnTo>
                      <a:pt x="509" y="1433"/>
                    </a:lnTo>
                    <a:lnTo>
                      <a:pt x="509" y="1444"/>
                    </a:lnTo>
                    <a:lnTo>
                      <a:pt x="496" y="1444"/>
                    </a:lnTo>
                    <a:lnTo>
                      <a:pt x="496" y="1456"/>
                    </a:lnTo>
                    <a:lnTo>
                      <a:pt x="485" y="1456"/>
                    </a:lnTo>
                    <a:lnTo>
                      <a:pt x="485" y="1467"/>
                    </a:lnTo>
                    <a:lnTo>
                      <a:pt x="472" y="1467"/>
                    </a:lnTo>
                    <a:lnTo>
                      <a:pt x="472" y="1480"/>
                    </a:lnTo>
                    <a:lnTo>
                      <a:pt x="459" y="1480"/>
                    </a:lnTo>
                    <a:lnTo>
                      <a:pt x="459" y="1492"/>
                    </a:lnTo>
                    <a:lnTo>
                      <a:pt x="446" y="1492"/>
                    </a:lnTo>
                    <a:lnTo>
                      <a:pt x="446" y="1503"/>
                    </a:lnTo>
                    <a:lnTo>
                      <a:pt x="434" y="1503"/>
                    </a:lnTo>
                    <a:lnTo>
                      <a:pt x="434" y="1514"/>
                    </a:lnTo>
                    <a:lnTo>
                      <a:pt x="331" y="1514"/>
                    </a:lnTo>
                    <a:lnTo>
                      <a:pt x="331" y="1503"/>
                    </a:lnTo>
                    <a:lnTo>
                      <a:pt x="320" y="1503"/>
                    </a:lnTo>
                    <a:lnTo>
                      <a:pt x="320" y="1492"/>
                    </a:lnTo>
                    <a:lnTo>
                      <a:pt x="307" y="1492"/>
                    </a:lnTo>
                    <a:lnTo>
                      <a:pt x="307" y="1480"/>
                    </a:lnTo>
                    <a:lnTo>
                      <a:pt x="294" y="1480"/>
                    </a:lnTo>
                    <a:lnTo>
                      <a:pt x="294" y="1467"/>
                    </a:lnTo>
                    <a:lnTo>
                      <a:pt x="283" y="1467"/>
                    </a:lnTo>
                    <a:lnTo>
                      <a:pt x="283" y="1456"/>
                    </a:lnTo>
                    <a:lnTo>
                      <a:pt x="294" y="1456"/>
                    </a:lnTo>
                    <a:lnTo>
                      <a:pt x="294" y="1387"/>
                    </a:lnTo>
                    <a:lnTo>
                      <a:pt x="283" y="1387"/>
                    </a:lnTo>
                    <a:lnTo>
                      <a:pt x="283" y="1376"/>
                    </a:lnTo>
                    <a:lnTo>
                      <a:pt x="254" y="1376"/>
                    </a:lnTo>
                    <a:lnTo>
                      <a:pt x="254" y="1363"/>
                    </a:lnTo>
                    <a:lnTo>
                      <a:pt x="216" y="1363"/>
                    </a:lnTo>
                    <a:lnTo>
                      <a:pt x="216" y="1351"/>
                    </a:lnTo>
                    <a:lnTo>
                      <a:pt x="192" y="1351"/>
                    </a:lnTo>
                    <a:lnTo>
                      <a:pt x="192" y="1340"/>
                    </a:lnTo>
                    <a:lnTo>
                      <a:pt x="180" y="1340"/>
                    </a:lnTo>
                    <a:lnTo>
                      <a:pt x="180" y="1328"/>
                    </a:lnTo>
                    <a:lnTo>
                      <a:pt x="168" y="1328"/>
                    </a:lnTo>
                    <a:lnTo>
                      <a:pt x="168" y="1318"/>
                    </a:lnTo>
                    <a:lnTo>
                      <a:pt x="152" y="1318"/>
                    </a:lnTo>
                    <a:lnTo>
                      <a:pt x="152" y="1306"/>
                    </a:lnTo>
                    <a:lnTo>
                      <a:pt x="139" y="1306"/>
                    </a:lnTo>
                    <a:lnTo>
                      <a:pt x="139" y="1296"/>
                    </a:lnTo>
                    <a:lnTo>
                      <a:pt x="127" y="1296"/>
                    </a:lnTo>
                    <a:lnTo>
                      <a:pt x="127" y="1283"/>
                    </a:lnTo>
                    <a:lnTo>
                      <a:pt x="114" y="1283"/>
                    </a:lnTo>
                    <a:lnTo>
                      <a:pt x="114" y="1213"/>
                    </a:lnTo>
                    <a:lnTo>
                      <a:pt x="102" y="1213"/>
                    </a:lnTo>
                    <a:lnTo>
                      <a:pt x="102" y="1190"/>
                    </a:lnTo>
                    <a:lnTo>
                      <a:pt x="90" y="1190"/>
                    </a:lnTo>
                    <a:lnTo>
                      <a:pt x="90" y="1178"/>
                    </a:lnTo>
                    <a:lnTo>
                      <a:pt x="78" y="1178"/>
                    </a:lnTo>
                    <a:lnTo>
                      <a:pt x="78" y="1168"/>
                    </a:lnTo>
                    <a:lnTo>
                      <a:pt x="65" y="1168"/>
                    </a:lnTo>
                    <a:lnTo>
                      <a:pt x="65" y="1156"/>
                    </a:lnTo>
                    <a:lnTo>
                      <a:pt x="51" y="1156"/>
                    </a:lnTo>
                    <a:lnTo>
                      <a:pt x="51" y="1098"/>
                    </a:lnTo>
                    <a:lnTo>
                      <a:pt x="65" y="1098"/>
                    </a:lnTo>
                    <a:lnTo>
                      <a:pt x="65" y="982"/>
                    </a:lnTo>
                    <a:lnTo>
                      <a:pt x="51" y="982"/>
                    </a:lnTo>
                    <a:lnTo>
                      <a:pt x="51" y="959"/>
                    </a:lnTo>
                    <a:lnTo>
                      <a:pt x="37" y="959"/>
                    </a:lnTo>
                    <a:lnTo>
                      <a:pt x="37" y="949"/>
                    </a:lnTo>
                    <a:lnTo>
                      <a:pt x="12" y="949"/>
                    </a:lnTo>
                    <a:lnTo>
                      <a:pt x="12" y="937"/>
                    </a:lnTo>
                    <a:lnTo>
                      <a:pt x="0" y="937"/>
                    </a:lnTo>
                    <a:lnTo>
                      <a:pt x="0" y="866"/>
                    </a:lnTo>
                    <a:lnTo>
                      <a:pt x="12" y="866"/>
                    </a:lnTo>
                    <a:lnTo>
                      <a:pt x="12" y="844"/>
                    </a:lnTo>
                    <a:lnTo>
                      <a:pt x="24" y="844"/>
                    </a:lnTo>
                    <a:lnTo>
                      <a:pt x="24" y="821"/>
                    </a:lnTo>
                    <a:lnTo>
                      <a:pt x="37" y="821"/>
                    </a:lnTo>
                    <a:lnTo>
                      <a:pt x="37" y="808"/>
                    </a:lnTo>
                    <a:lnTo>
                      <a:pt x="51" y="808"/>
                    </a:lnTo>
                    <a:lnTo>
                      <a:pt x="51" y="797"/>
                    </a:lnTo>
                    <a:lnTo>
                      <a:pt x="65" y="797"/>
                    </a:lnTo>
                    <a:lnTo>
                      <a:pt x="65" y="785"/>
                    </a:lnTo>
                    <a:lnTo>
                      <a:pt x="102" y="785"/>
                    </a:lnTo>
                    <a:lnTo>
                      <a:pt x="102" y="774"/>
                    </a:lnTo>
                    <a:lnTo>
                      <a:pt x="139" y="774"/>
                    </a:lnTo>
                    <a:lnTo>
                      <a:pt x="139" y="763"/>
                    </a:lnTo>
                    <a:lnTo>
                      <a:pt x="205" y="763"/>
                    </a:lnTo>
                    <a:lnTo>
                      <a:pt x="205" y="774"/>
                    </a:lnTo>
                    <a:lnTo>
                      <a:pt x="229" y="774"/>
                    </a:lnTo>
                    <a:lnTo>
                      <a:pt x="229" y="785"/>
                    </a:lnTo>
                    <a:lnTo>
                      <a:pt x="242" y="785"/>
                    </a:lnTo>
                    <a:lnTo>
                      <a:pt x="242" y="797"/>
                    </a:lnTo>
                    <a:lnTo>
                      <a:pt x="307" y="797"/>
                    </a:lnTo>
                    <a:lnTo>
                      <a:pt x="307" y="785"/>
                    </a:lnTo>
                    <a:lnTo>
                      <a:pt x="320" y="785"/>
                    </a:lnTo>
                    <a:lnTo>
                      <a:pt x="320" y="774"/>
                    </a:lnTo>
                    <a:lnTo>
                      <a:pt x="331" y="774"/>
                    </a:lnTo>
                    <a:lnTo>
                      <a:pt x="331" y="763"/>
                    </a:lnTo>
                    <a:lnTo>
                      <a:pt x="357" y="763"/>
                    </a:lnTo>
                    <a:lnTo>
                      <a:pt x="357" y="751"/>
                    </a:lnTo>
                    <a:lnTo>
                      <a:pt x="394" y="751"/>
                    </a:lnTo>
                    <a:lnTo>
                      <a:pt x="394" y="763"/>
                    </a:lnTo>
                    <a:lnTo>
                      <a:pt x="472" y="763"/>
                    </a:lnTo>
                    <a:lnTo>
                      <a:pt x="472" y="751"/>
                    </a:lnTo>
                    <a:lnTo>
                      <a:pt x="496" y="751"/>
                    </a:lnTo>
                    <a:lnTo>
                      <a:pt x="496" y="740"/>
                    </a:lnTo>
                    <a:lnTo>
                      <a:pt x="524" y="740"/>
                    </a:lnTo>
                    <a:lnTo>
                      <a:pt x="524" y="730"/>
                    </a:lnTo>
                    <a:lnTo>
                      <a:pt x="562" y="730"/>
                    </a:lnTo>
                    <a:lnTo>
                      <a:pt x="562" y="717"/>
                    </a:lnTo>
                    <a:lnTo>
                      <a:pt x="611" y="717"/>
                    </a:lnTo>
                    <a:lnTo>
                      <a:pt x="611" y="705"/>
                    </a:lnTo>
                    <a:lnTo>
                      <a:pt x="651" y="705"/>
                    </a:lnTo>
                    <a:lnTo>
                      <a:pt x="651" y="692"/>
                    </a:lnTo>
                    <a:lnTo>
                      <a:pt x="689" y="692"/>
                    </a:lnTo>
                    <a:lnTo>
                      <a:pt x="689" y="681"/>
                    </a:lnTo>
                    <a:lnTo>
                      <a:pt x="701" y="681"/>
                    </a:lnTo>
                    <a:lnTo>
                      <a:pt x="701" y="637"/>
                    </a:lnTo>
                    <a:lnTo>
                      <a:pt x="714" y="637"/>
                    </a:lnTo>
                    <a:lnTo>
                      <a:pt x="714" y="612"/>
                    </a:lnTo>
                    <a:lnTo>
                      <a:pt x="726" y="612"/>
                    </a:lnTo>
                    <a:lnTo>
                      <a:pt x="726" y="602"/>
                    </a:lnTo>
                    <a:lnTo>
                      <a:pt x="752" y="602"/>
                    </a:lnTo>
                    <a:lnTo>
                      <a:pt x="752" y="578"/>
                    </a:lnTo>
                    <a:lnTo>
                      <a:pt x="767" y="578"/>
                    </a:lnTo>
                    <a:lnTo>
                      <a:pt x="767" y="554"/>
                    </a:lnTo>
                    <a:lnTo>
                      <a:pt x="779" y="554"/>
                    </a:lnTo>
                    <a:lnTo>
                      <a:pt x="779" y="487"/>
                    </a:lnTo>
                    <a:lnTo>
                      <a:pt x="767" y="487"/>
                    </a:lnTo>
                    <a:lnTo>
                      <a:pt x="767" y="439"/>
                    </a:lnTo>
                    <a:lnTo>
                      <a:pt x="779" y="439"/>
                    </a:lnTo>
                    <a:lnTo>
                      <a:pt x="779" y="394"/>
                    </a:lnTo>
                    <a:lnTo>
                      <a:pt x="767" y="394"/>
                    </a:lnTo>
                    <a:lnTo>
                      <a:pt x="767" y="383"/>
                    </a:lnTo>
                    <a:lnTo>
                      <a:pt x="779" y="383"/>
                    </a:lnTo>
                    <a:lnTo>
                      <a:pt x="779" y="371"/>
                    </a:lnTo>
                    <a:lnTo>
                      <a:pt x="816" y="371"/>
                    </a:lnTo>
                    <a:lnTo>
                      <a:pt x="816" y="358"/>
                    </a:lnTo>
                    <a:lnTo>
                      <a:pt x="905" y="358"/>
                    </a:lnTo>
                    <a:lnTo>
                      <a:pt x="905" y="371"/>
                    </a:lnTo>
                    <a:lnTo>
                      <a:pt x="969" y="371"/>
                    </a:lnTo>
                    <a:lnTo>
                      <a:pt x="969" y="358"/>
                    </a:lnTo>
                    <a:lnTo>
                      <a:pt x="981" y="358"/>
                    </a:lnTo>
                    <a:lnTo>
                      <a:pt x="981" y="301"/>
                    </a:lnTo>
                    <a:lnTo>
                      <a:pt x="994" y="301"/>
                    </a:lnTo>
                    <a:lnTo>
                      <a:pt x="994" y="290"/>
                    </a:lnTo>
                    <a:lnTo>
                      <a:pt x="1009" y="290"/>
                    </a:lnTo>
                    <a:lnTo>
                      <a:pt x="1009" y="268"/>
                    </a:lnTo>
                    <a:lnTo>
                      <a:pt x="1021" y="268"/>
                    </a:lnTo>
                    <a:lnTo>
                      <a:pt x="1021" y="242"/>
                    </a:lnTo>
                    <a:lnTo>
                      <a:pt x="1033" y="242"/>
                    </a:lnTo>
                    <a:lnTo>
                      <a:pt x="1033" y="231"/>
                    </a:lnTo>
                    <a:lnTo>
                      <a:pt x="1046" y="231"/>
                    </a:lnTo>
                    <a:lnTo>
                      <a:pt x="1046" y="209"/>
                    </a:lnTo>
                    <a:lnTo>
                      <a:pt x="1059" y="209"/>
                    </a:lnTo>
                    <a:lnTo>
                      <a:pt x="1059" y="185"/>
                    </a:lnTo>
                    <a:lnTo>
                      <a:pt x="1072" y="185"/>
                    </a:lnTo>
                    <a:lnTo>
                      <a:pt x="1072" y="175"/>
                    </a:lnTo>
                    <a:lnTo>
                      <a:pt x="1109" y="175"/>
                    </a:lnTo>
                    <a:lnTo>
                      <a:pt x="1109" y="185"/>
                    </a:lnTo>
                    <a:lnTo>
                      <a:pt x="1123" y="185"/>
                    </a:lnTo>
                    <a:lnTo>
                      <a:pt x="1123" y="197"/>
                    </a:lnTo>
                    <a:lnTo>
                      <a:pt x="1148" y="197"/>
                    </a:lnTo>
                    <a:lnTo>
                      <a:pt x="1148" y="209"/>
                    </a:lnTo>
                    <a:lnTo>
                      <a:pt x="1186" y="209"/>
                    </a:lnTo>
                    <a:lnTo>
                      <a:pt x="1186" y="219"/>
                    </a:lnTo>
                    <a:lnTo>
                      <a:pt x="1264" y="219"/>
                    </a:lnTo>
                    <a:lnTo>
                      <a:pt x="1264" y="209"/>
                    </a:lnTo>
                    <a:lnTo>
                      <a:pt x="1288" y="209"/>
                    </a:lnTo>
                    <a:lnTo>
                      <a:pt x="1288" y="197"/>
                    </a:lnTo>
                    <a:lnTo>
                      <a:pt x="1301" y="197"/>
                    </a:lnTo>
                    <a:lnTo>
                      <a:pt x="1301" y="104"/>
                    </a:lnTo>
                    <a:lnTo>
                      <a:pt x="1313" y="104"/>
                    </a:lnTo>
                    <a:lnTo>
                      <a:pt x="1313" y="82"/>
                    </a:lnTo>
                    <a:lnTo>
                      <a:pt x="1339" y="82"/>
                    </a:lnTo>
                    <a:lnTo>
                      <a:pt x="1339" y="71"/>
                    </a:lnTo>
                    <a:lnTo>
                      <a:pt x="1366" y="71"/>
                    </a:lnTo>
                    <a:lnTo>
                      <a:pt x="1366" y="58"/>
                    </a:lnTo>
                    <a:lnTo>
                      <a:pt x="1390" y="58"/>
                    </a:lnTo>
                    <a:lnTo>
                      <a:pt x="1390" y="47"/>
                    </a:lnTo>
                    <a:lnTo>
                      <a:pt x="1403" y="47"/>
                    </a:lnTo>
                    <a:lnTo>
                      <a:pt x="1403" y="33"/>
                    </a:lnTo>
                    <a:lnTo>
                      <a:pt x="1416" y="33"/>
                    </a:lnTo>
                    <a:lnTo>
                      <a:pt x="1416" y="22"/>
                    </a:lnTo>
                    <a:lnTo>
                      <a:pt x="1427" y="22"/>
                    </a:lnTo>
                    <a:lnTo>
                      <a:pt x="1427" y="11"/>
                    </a:lnTo>
                    <a:lnTo>
                      <a:pt x="1441" y="11"/>
                    </a:lnTo>
                    <a:lnTo>
                      <a:pt x="1441" y="0"/>
                    </a:lnTo>
                    <a:close/>
                  </a:path>
                </a:pathLst>
              </a:custGeom>
              <a:noFill/>
              <a:ln w="7938" cap="rnd" cmpd="sng">
                <a:solidFill>
                  <a:srgbClr val="C0C0C0"/>
                </a:solidFill>
                <a:miter lim="800000"/>
                <a:headEnd/>
                <a:tailEnd/>
              </a:ln>
            </p:spPr>
            <p:txBody>
              <a:bodyPr/>
              <a:lstStyle/>
              <a:p>
                <a:pPr>
                  <a:buClr>
                    <a:srgbClr val="000000"/>
                  </a:buClr>
                  <a:buSzPct val="100000"/>
                  <a:defRPr/>
                </a:pPr>
                <a:endParaRPr lang="zh-CN" altLang="en-US">
                  <a:latin typeface="+mj-lt"/>
                </a:endParaRPr>
              </a:p>
            </p:txBody>
          </p:sp>
        </p:grpSp>
        <p:sp>
          <p:nvSpPr>
            <p:cNvPr id="28839" name="Freeform 167"/>
            <p:cNvSpPr>
              <a:spLocks/>
            </p:cNvSpPr>
            <p:nvPr/>
          </p:nvSpPr>
          <p:spPr bwMode="auto">
            <a:xfrm>
              <a:off x="1448" y="1403"/>
              <a:ext cx="736" cy="689"/>
            </a:xfrm>
            <a:custGeom>
              <a:avLst/>
              <a:gdLst>
                <a:gd name="T0" fmla="*/ 0 w 736"/>
                <a:gd name="T1" fmla="*/ 0 h 689"/>
                <a:gd name="T2" fmla="*/ 736 w 736"/>
                <a:gd name="T3" fmla="*/ 689 h 689"/>
              </a:gdLst>
              <a:ahLst/>
              <a:cxnLst>
                <a:cxn ang="0">
                  <a:pos x="736" y="0"/>
                </a:cxn>
                <a:cxn ang="0">
                  <a:pos x="642" y="73"/>
                </a:cxn>
                <a:cxn ang="0">
                  <a:pos x="545" y="133"/>
                </a:cxn>
                <a:cxn ang="0">
                  <a:pos x="462" y="174"/>
                </a:cxn>
                <a:cxn ang="0">
                  <a:pos x="462" y="348"/>
                </a:cxn>
                <a:cxn ang="0">
                  <a:pos x="320" y="389"/>
                </a:cxn>
                <a:cxn ang="0">
                  <a:pos x="180" y="395"/>
                </a:cxn>
                <a:cxn ang="0">
                  <a:pos x="132" y="412"/>
                </a:cxn>
                <a:cxn ang="0">
                  <a:pos x="111" y="475"/>
                </a:cxn>
                <a:cxn ang="0">
                  <a:pos x="166" y="532"/>
                </a:cxn>
                <a:cxn ang="0">
                  <a:pos x="71" y="687"/>
                </a:cxn>
                <a:cxn ang="0">
                  <a:pos x="0" y="687"/>
                </a:cxn>
              </a:cxnLst>
              <a:rect l="T0" t="T1" r="T2" b="T3"/>
              <a:pathLst>
                <a:path w="736" h="689">
                  <a:moveTo>
                    <a:pt x="736" y="0"/>
                  </a:moveTo>
                  <a:cubicBezTo>
                    <a:pt x="723" y="69"/>
                    <a:pt x="734" y="65"/>
                    <a:pt x="642" y="73"/>
                  </a:cubicBezTo>
                  <a:cubicBezTo>
                    <a:pt x="601" y="98"/>
                    <a:pt x="583" y="123"/>
                    <a:pt x="545" y="133"/>
                  </a:cubicBezTo>
                  <a:cubicBezTo>
                    <a:pt x="505" y="157"/>
                    <a:pt x="518" y="157"/>
                    <a:pt x="462" y="174"/>
                  </a:cubicBezTo>
                  <a:cubicBezTo>
                    <a:pt x="410" y="249"/>
                    <a:pt x="501" y="129"/>
                    <a:pt x="462" y="348"/>
                  </a:cubicBezTo>
                  <a:cubicBezTo>
                    <a:pt x="460" y="359"/>
                    <a:pt x="333" y="384"/>
                    <a:pt x="320" y="389"/>
                  </a:cubicBezTo>
                  <a:cubicBezTo>
                    <a:pt x="229" y="405"/>
                    <a:pt x="453" y="384"/>
                    <a:pt x="180" y="395"/>
                  </a:cubicBezTo>
                  <a:cubicBezTo>
                    <a:pt x="176" y="403"/>
                    <a:pt x="135" y="405"/>
                    <a:pt x="132" y="412"/>
                  </a:cubicBezTo>
                  <a:cubicBezTo>
                    <a:pt x="125" y="426"/>
                    <a:pt x="111" y="475"/>
                    <a:pt x="111" y="475"/>
                  </a:cubicBezTo>
                  <a:cubicBezTo>
                    <a:pt x="125" y="550"/>
                    <a:pt x="129" y="481"/>
                    <a:pt x="166" y="532"/>
                  </a:cubicBezTo>
                  <a:cubicBezTo>
                    <a:pt x="161" y="580"/>
                    <a:pt x="143" y="682"/>
                    <a:pt x="71" y="687"/>
                  </a:cubicBezTo>
                  <a:cubicBezTo>
                    <a:pt x="48" y="689"/>
                    <a:pt x="23" y="687"/>
                    <a:pt x="0" y="687"/>
                  </a:cubicBezTo>
                </a:path>
              </a:pathLst>
            </a:custGeom>
            <a:noFill/>
            <a:ln w="11113" cap="rnd" cmpd="sng">
              <a:solidFill>
                <a:srgbClr val="808080"/>
              </a:solidFill>
              <a:miter lim="800000"/>
              <a:headEnd/>
              <a:tailEnd/>
            </a:ln>
          </p:spPr>
          <p:txBody>
            <a:bodyPr/>
            <a:lstStyle/>
            <a:p>
              <a:pPr>
                <a:buClr>
                  <a:srgbClr val="000000"/>
                </a:buClr>
                <a:buSzPct val="100000"/>
                <a:defRPr/>
              </a:pPr>
              <a:endParaRPr lang="zh-CN" altLang="en-US">
                <a:latin typeface="+mj-lt"/>
              </a:endParaRPr>
            </a:p>
          </p:txBody>
        </p:sp>
        <p:grpSp>
          <p:nvGrpSpPr>
            <p:cNvPr id="60529" name="Group 168"/>
            <p:cNvGrpSpPr>
              <a:grpSpLocks/>
            </p:cNvGrpSpPr>
            <p:nvPr/>
          </p:nvGrpSpPr>
          <p:grpSpPr bwMode="auto">
            <a:xfrm>
              <a:off x="3548" y="1602"/>
              <a:ext cx="357" cy="707"/>
              <a:chOff x="0" y="0"/>
              <a:chExt cx="357" cy="707"/>
            </a:xfrm>
          </p:grpSpPr>
          <p:sp>
            <p:nvSpPr>
              <p:cNvPr id="28841" name="Freeform 169"/>
              <p:cNvSpPr>
                <a:spLocks/>
              </p:cNvSpPr>
              <p:nvPr/>
            </p:nvSpPr>
            <p:spPr bwMode="auto">
              <a:xfrm>
                <a:off x="0" y="0"/>
                <a:ext cx="357" cy="707"/>
              </a:xfrm>
              <a:custGeom>
                <a:avLst/>
                <a:gdLst>
                  <a:gd name="T0" fmla="*/ 0 w 357"/>
                  <a:gd name="T1" fmla="*/ 0 h 707"/>
                  <a:gd name="T2" fmla="*/ 357 w 357"/>
                  <a:gd name="T3" fmla="*/ 707 h 707"/>
                </a:gdLst>
                <a:ahLst/>
                <a:cxnLst>
                  <a:cxn ang="0">
                    <a:pos x="318" y="0"/>
                  </a:cxn>
                  <a:cxn ang="0">
                    <a:pos x="332" y="12"/>
                  </a:cxn>
                  <a:cxn ang="0">
                    <a:pos x="318" y="25"/>
                  </a:cxn>
                  <a:cxn ang="0">
                    <a:pos x="332" y="70"/>
                  </a:cxn>
                  <a:cxn ang="0">
                    <a:pos x="345" y="82"/>
                  </a:cxn>
                  <a:cxn ang="0">
                    <a:pos x="357" y="93"/>
                  </a:cxn>
                  <a:cxn ang="0">
                    <a:pos x="345" y="140"/>
                  </a:cxn>
                  <a:cxn ang="0">
                    <a:pos x="332" y="152"/>
                  </a:cxn>
                  <a:cxn ang="0">
                    <a:pos x="318" y="163"/>
                  </a:cxn>
                  <a:cxn ang="0">
                    <a:pos x="305" y="186"/>
                  </a:cxn>
                  <a:cxn ang="0">
                    <a:pos x="292" y="209"/>
                  </a:cxn>
                  <a:cxn ang="0">
                    <a:pos x="305" y="267"/>
                  </a:cxn>
                  <a:cxn ang="0">
                    <a:pos x="318" y="279"/>
                  </a:cxn>
                  <a:cxn ang="0">
                    <a:pos x="332" y="290"/>
                  </a:cxn>
                  <a:cxn ang="0">
                    <a:pos x="345" y="312"/>
                  </a:cxn>
                  <a:cxn ang="0">
                    <a:pos x="332" y="360"/>
                  </a:cxn>
                  <a:cxn ang="0">
                    <a:pos x="318" y="394"/>
                  </a:cxn>
                  <a:cxn ang="0">
                    <a:pos x="332" y="465"/>
                  </a:cxn>
                  <a:cxn ang="0">
                    <a:pos x="318" y="521"/>
                  </a:cxn>
                  <a:cxn ang="0">
                    <a:pos x="305" y="555"/>
                  </a:cxn>
                  <a:cxn ang="0">
                    <a:pos x="292" y="580"/>
                  </a:cxn>
                  <a:cxn ang="0">
                    <a:pos x="267" y="591"/>
                  </a:cxn>
                  <a:cxn ang="0">
                    <a:pos x="230" y="602"/>
                  </a:cxn>
                  <a:cxn ang="0">
                    <a:pos x="190" y="614"/>
                  </a:cxn>
                  <a:cxn ang="0">
                    <a:pos x="165" y="625"/>
                  </a:cxn>
                  <a:cxn ang="0">
                    <a:pos x="152" y="636"/>
                  </a:cxn>
                  <a:cxn ang="0">
                    <a:pos x="127" y="648"/>
                  </a:cxn>
                  <a:cxn ang="0">
                    <a:pos x="102" y="659"/>
                  </a:cxn>
                  <a:cxn ang="0">
                    <a:pos x="75" y="671"/>
                  </a:cxn>
                  <a:cxn ang="0">
                    <a:pos x="49" y="682"/>
                  </a:cxn>
                  <a:cxn ang="0">
                    <a:pos x="38" y="695"/>
                  </a:cxn>
                  <a:cxn ang="0">
                    <a:pos x="12" y="707"/>
                  </a:cxn>
                  <a:cxn ang="0">
                    <a:pos x="0" y="682"/>
                  </a:cxn>
                  <a:cxn ang="0">
                    <a:pos x="12" y="636"/>
                  </a:cxn>
                  <a:cxn ang="0">
                    <a:pos x="25" y="602"/>
                  </a:cxn>
                  <a:cxn ang="0">
                    <a:pos x="12" y="566"/>
                  </a:cxn>
                  <a:cxn ang="0">
                    <a:pos x="0" y="544"/>
                  </a:cxn>
                  <a:cxn ang="0">
                    <a:pos x="12" y="405"/>
                  </a:cxn>
                  <a:cxn ang="0">
                    <a:pos x="0" y="336"/>
                  </a:cxn>
                  <a:cxn ang="0">
                    <a:pos x="12" y="279"/>
                  </a:cxn>
                  <a:cxn ang="0">
                    <a:pos x="25" y="256"/>
                  </a:cxn>
                  <a:cxn ang="0">
                    <a:pos x="38" y="197"/>
                  </a:cxn>
                  <a:cxn ang="0">
                    <a:pos x="49" y="175"/>
                  </a:cxn>
                  <a:cxn ang="0">
                    <a:pos x="62" y="152"/>
                  </a:cxn>
                  <a:cxn ang="0">
                    <a:pos x="75" y="140"/>
                  </a:cxn>
                  <a:cxn ang="0">
                    <a:pos x="102" y="127"/>
                  </a:cxn>
                  <a:cxn ang="0">
                    <a:pos x="115" y="116"/>
                  </a:cxn>
                  <a:cxn ang="0">
                    <a:pos x="127" y="104"/>
                  </a:cxn>
                  <a:cxn ang="0">
                    <a:pos x="140" y="82"/>
                  </a:cxn>
                  <a:cxn ang="0">
                    <a:pos x="165" y="59"/>
                  </a:cxn>
                  <a:cxn ang="0">
                    <a:pos x="190" y="48"/>
                  </a:cxn>
                  <a:cxn ang="0">
                    <a:pos x="254" y="36"/>
                  </a:cxn>
                  <a:cxn ang="0">
                    <a:pos x="280" y="25"/>
                  </a:cxn>
                  <a:cxn ang="0">
                    <a:pos x="305" y="12"/>
                  </a:cxn>
                </a:cxnLst>
                <a:rect l="T0" t="T1" r="T2" b="T3"/>
                <a:pathLst>
                  <a:path w="357" h="707">
                    <a:moveTo>
                      <a:pt x="305" y="0"/>
                    </a:moveTo>
                    <a:lnTo>
                      <a:pt x="318" y="0"/>
                    </a:lnTo>
                    <a:lnTo>
                      <a:pt x="318" y="12"/>
                    </a:lnTo>
                    <a:lnTo>
                      <a:pt x="332" y="12"/>
                    </a:lnTo>
                    <a:lnTo>
                      <a:pt x="332" y="25"/>
                    </a:lnTo>
                    <a:lnTo>
                      <a:pt x="318" y="25"/>
                    </a:lnTo>
                    <a:lnTo>
                      <a:pt x="318" y="70"/>
                    </a:lnTo>
                    <a:lnTo>
                      <a:pt x="332" y="70"/>
                    </a:lnTo>
                    <a:lnTo>
                      <a:pt x="332" y="82"/>
                    </a:lnTo>
                    <a:lnTo>
                      <a:pt x="345" y="82"/>
                    </a:lnTo>
                    <a:lnTo>
                      <a:pt x="345" y="93"/>
                    </a:lnTo>
                    <a:lnTo>
                      <a:pt x="357" y="93"/>
                    </a:lnTo>
                    <a:lnTo>
                      <a:pt x="357" y="140"/>
                    </a:lnTo>
                    <a:lnTo>
                      <a:pt x="345" y="140"/>
                    </a:lnTo>
                    <a:lnTo>
                      <a:pt x="345" y="152"/>
                    </a:lnTo>
                    <a:lnTo>
                      <a:pt x="332" y="152"/>
                    </a:lnTo>
                    <a:lnTo>
                      <a:pt x="332" y="163"/>
                    </a:lnTo>
                    <a:lnTo>
                      <a:pt x="318" y="163"/>
                    </a:lnTo>
                    <a:lnTo>
                      <a:pt x="318" y="186"/>
                    </a:lnTo>
                    <a:lnTo>
                      <a:pt x="305" y="186"/>
                    </a:lnTo>
                    <a:lnTo>
                      <a:pt x="305" y="209"/>
                    </a:lnTo>
                    <a:lnTo>
                      <a:pt x="292" y="209"/>
                    </a:lnTo>
                    <a:lnTo>
                      <a:pt x="292" y="267"/>
                    </a:lnTo>
                    <a:lnTo>
                      <a:pt x="305" y="267"/>
                    </a:lnTo>
                    <a:lnTo>
                      <a:pt x="305" y="279"/>
                    </a:lnTo>
                    <a:lnTo>
                      <a:pt x="318" y="279"/>
                    </a:lnTo>
                    <a:lnTo>
                      <a:pt x="318" y="290"/>
                    </a:lnTo>
                    <a:lnTo>
                      <a:pt x="332" y="290"/>
                    </a:lnTo>
                    <a:lnTo>
                      <a:pt x="332" y="312"/>
                    </a:lnTo>
                    <a:lnTo>
                      <a:pt x="345" y="312"/>
                    </a:lnTo>
                    <a:lnTo>
                      <a:pt x="345" y="360"/>
                    </a:lnTo>
                    <a:lnTo>
                      <a:pt x="332" y="360"/>
                    </a:lnTo>
                    <a:lnTo>
                      <a:pt x="332" y="394"/>
                    </a:lnTo>
                    <a:lnTo>
                      <a:pt x="318" y="394"/>
                    </a:lnTo>
                    <a:lnTo>
                      <a:pt x="318" y="465"/>
                    </a:lnTo>
                    <a:lnTo>
                      <a:pt x="332" y="465"/>
                    </a:lnTo>
                    <a:lnTo>
                      <a:pt x="332" y="521"/>
                    </a:lnTo>
                    <a:lnTo>
                      <a:pt x="318" y="521"/>
                    </a:lnTo>
                    <a:lnTo>
                      <a:pt x="318" y="555"/>
                    </a:lnTo>
                    <a:lnTo>
                      <a:pt x="305" y="555"/>
                    </a:lnTo>
                    <a:lnTo>
                      <a:pt x="305" y="580"/>
                    </a:lnTo>
                    <a:lnTo>
                      <a:pt x="292" y="580"/>
                    </a:lnTo>
                    <a:lnTo>
                      <a:pt x="292" y="591"/>
                    </a:lnTo>
                    <a:lnTo>
                      <a:pt x="267" y="591"/>
                    </a:lnTo>
                    <a:lnTo>
                      <a:pt x="267" y="602"/>
                    </a:lnTo>
                    <a:lnTo>
                      <a:pt x="230" y="602"/>
                    </a:lnTo>
                    <a:lnTo>
                      <a:pt x="230" y="614"/>
                    </a:lnTo>
                    <a:lnTo>
                      <a:pt x="190" y="614"/>
                    </a:lnTo>
                    <a:lnTo>
                      <a:pt x="190" y="625"/>
                    </a:lnTo>
                    <a:lnTo>
                      <a:pt x="165" y="625"/>
                    </a:lnTo>
                    <a:lnTo>
                      <a:pt x="165" y="636"/>
                    </a:lnTo>
                    <a:lnTo>
                      <a:pt x="152" y="636"/>
                    </a:lnTo>
                    <a:lnTo>
                      <a:pt x="152" y="648"/>
                    </a:lnTo>
                    <a:lnTo>
                      <a:pt x="127" y="648"/>
                    </a:lnTo>
                    <a:lnTo>
                      <a:pt x="127" y="659"/>
                    </a:lnTo>
                    <a:lnTo>
                      <a:pt x="102" y="659"/>
                    </a:lnTo>
                    <a:lnTo>
                      <a:pt x="102" y="671"/>
                    </a:lnTo>
                    <a:lnTo>
                      <a:pt x="75" y="671"/>
                    </a:lnTo>
                    <a:lnTo>
                      <a:pt x="75" y="682"/>
                    </a:lnTo>
                    <a:lnTo>
                      <a:pt x="49" y="682"/>
                    </a:lnTo>
                    <a:lnTo>
                      <a:pt x="49" y="695"/>
                    </a:lnTo>
                    <a:lnTo>
                      <a:pt x="38" y="695"/>
                    </a:lnTo>
                    <a:lnTo>
                      <a:pt x="38" y="707"/>
                    </a:lnTo>
                    <a:lnTo>
                      <a:pt x="12" y="707"/>
                    </a:lnTo>
                    <a:lnTo>
                      <a:pt x="12" y="682"/>
                    </a:lnTo>
                    <a:lnTo>
                      <a:pt x="0" y="682"/>
                    </a:lnTo>
                    <a:lnTo>
                      <a:pt x="0" y="636"/>
                    </a:lnTo>
                    <a:lnTo>
                      <a:pt x="12" y="636"/>
                    </a:lnTo>
                    <a:lnTo>
                      <a:pt x="12" y="602"/>
                    </a:lnTo>
                    <a:lnTo>
                      <a:pt x="25" y="602"/>
                    </a:lnTo>
                    <a:lnTo>
                      <a:pt x="25" y="566"/>
                    </a:lnTo>
                    <a:lnTo>
                      <a:pt x="12" y="566"/>
                    </a:lnTo>
                    <a:lnTo>
                      <a:pt x="12" y="544"/>
                    </a:lnTo>
                    <a:lnTo>
                      <a:pt x="0" y="544"/>
                    </a:lnTo>
                    <a:lnTo>
                      <a:pt x="0" y="405"/>
                    </a:lnTo>
                    <a:lnTo>
                      <a:pt x="12" y="405"/>
                    </a:lnTo>
                    <a:lnTo>
                      <a:pt x="12" y="336"/>
                    </a:lnTo>
                    <a:lnTo>
                      <a:pt x="0" y="336"/>
                    </a:lnTo>
                    <a:lnTo>
                      <a:pt x="0" y="279"/>
                    </a:lnTo>
                    <a:lnTo>
                      <a:pt x="12" y="279"/>
                    </a:lnTo>
                    <a:lnTo>
                      <a:pt x="12" y="256"/>
                    </a:lnTo>
                    <a:lnTo>
                      <a:pt x="25" y="256"/>
                    </a:lnTo>
                    <a:lnTo>
                      <a:pt x="25" y="197"/>
                    </a:lnTo>
                    <a:lnTo>
                      <a:pt x="38" y="197"/>
                    </a:lnTo>
                    <a:lnTo>
                      <a:pt x="38" y="175"/>
                    </a:lnTo>
                    <a:lnTo>
                      <a:pt x="49" y="175"/>
                    </a:lnTo>
                    <a:lnTo>
                      <a:pt x="49" y="152"/>
                    </a:lnTo>
                    <a:lnTo>
                      <a:pt x="62" y="152"/>
                    </a:lnTo>
                    <a:lnTo>
                      <a:pt x="62" y="140"/>
                    </a:lnTo>
                    <a:lnTo>
                      <a:pt x="75" y="140"/>
                    </a:lnTo>
                    <a:lnTo>
                      <a:pt x="75" y="127"/>
                    </a:lnTo>
                    <a:lnTo>
                      <a:pt x="102" y="127"/>
                    </a:lnTo>
                    <a:lnTo>
                      <a:pt x="102" y="116"/>
                    </a:lnTo>
                    <a:lnTo>
                      <a:pt x="115" y="116"/>
                    </a:lnTo>
                    <a:lnTo>
                      <a:pt x="115" y="104"/>
                    </a:lnTo>
                    <a:lnTo>
                      <a:pt x="127" y="104"/>
                    </a:lnTo>
                    <a:lnTo>
                      <a:pt x="127" y="82"/>
                    </a:lnTo>
                    <a:lnTo>
                      <a:pt x="140" y="82"/>
                    </a:lnTo>
                    <a:lnTo>
                      <a:pt x="140" y="59"/>
                    </a:lnTo>
                    <a:lnTo>
                      <a:pt x="165" y="59"/>
                    </a:lnTo>
                    <a:lnTo>
                      <a:pt x="165" y="48"/>
                    </a:lnTo>
                    <a:lnTo>
                      <a:pt x="190" y="48"/>
                    </a:lnTo>
                    <a:lnTo>
                      <a:pt x="190" y="36"/>
                    </a:lnTo>
                    <a:lnTo>
                      <a:pt x="254" y="36"/>
                    </a:lnTo>
                    <a:lnTo>
                      <a:pt x="254" y="25"/>
                    </a:lnTo>
                    <a:lnTo>
                      <a:pt x="280" y="25"/>
                    </a:lnTo>
                    <a:lnTo>
                      <a:pt x="280" y="12"/>
                    </a:lnTo>
                    <a:lnTo>
                      <a:pt x="305" y="12"/>
                    </a:lnTo>
                    <a:lnTo>
                      <a:pt x="305" y="0"/>
                    </a:lnTo>
                    <a:close/>
                  </a:path>
                </a:pathLst>
              </a:custGeom>
              <a:solidFill>
                <a:srgbClr val="FF9933"/>
              </a:solidFill>
              <a:ln w="9525">
                <a:noFill/>
                <a:round/>
                <a:headEnd/>
                <a:tailEnd/>
              </a:ln>
            </p:spPr>
            <p:txBody>
              <a:bodyPr/>
              <a:lstStyle/>
              <a:p>
                <a:pPr>
                  <a:buClr>
                    <a:srgbClr val="000000"/>
                  </a:buClr>
                  <a:buSzPct val="100000"/>
                  <a:defRPr/>
                </a:pPr>
                <a:endParaRPr lang="zh-CN" altLang="en-US">
                  <a:latin typeface="+mj-lt"/>
                </a:endParaRPr>
              </a:p>
            </p:txBody>
          </p:sp>
          <p:sp>
            <p:nvSpPr>
              <p:cNvPr id="28842" name="Freeform 170"/>
              <p:cNvSpPr>
                <a:spLocks/>
              </p:cNvSpPr>
              <p:nvPr/>
            </p:nvSpPr>
            <p:spPr bwMode="auto">
              <a:xfrm>
                <a:off x="0" y="0"/>
                <a:ext cx="357" cy="707"/>
              </a:xfrm>
              <a:custGeom>
                <a:avLst/>
                <a:gdLst>
                  <a:gd name="T0" fmla="*/ 0 w 357"/>
                  <a:gd name="T1" fmla="*/ 0 h 707"/>
                  <a:gd name="T2" fmla="*/ 357 w 357"/>
                  <a:gd name="T3" fmla="*/ 707 h 707"/>
                </a:gdLst>
                <a:ahLst/>
                <a:cxnLst>
                  <a:cxn ang="0">
                    <a:pos x="318" y="0"/>
                  </a:cxn>
                  <a:cxn ang="0">
                    <a:pos x="332" y="12"/>
                  </a:cxn>
                  <a:cxn ang="0">
                    <a:pos x="318" y="25"/>
                  </a:cxn>
                  <a:cxn ang="0">
                    <a:pos x="332" y="70"/>
                  </a:cxn>
                  <a:cxn ang="0">
                    <a:pos x="345" y="82"/>
                  </a:cxn>
                  <a:cxn ang="0">
                    <a:pos x="357" y="93"/>
                  </a:cxn>
                  <a:cxn ang="0">
                    <a:pos x="345" y="140"/>
                  </a:cxn>
                  <a:cxn ang="0">
                    <a:pos x="332" y="152"/>
                  </a:cxn>
                  <a:cxn ang="0">
                    <a:pos x="318" y="163"/>
                  </a:cxn>
                  <a:cxn ang="0">
                    <a:pos x="305" y="186"/>
                  </a:cxn>
                  <a:cxn ang="0">
                    <a:pos x="292" y="209"/>
                  </a:cxn>
                  <a:cxn ang="0">
                    <a:pos x="305" y="267"/>
                  </a:cxn>
                  <a:cxn ang="0">
                    <a:pos x="318" y="279"/>
                  </a:cxn>
                  <a:cxn ang="0">
                    <a:pos x="332" y="290"/>
                  </a:cxn>
                  <a:cxn ang="0">
                    <a:pos x="345" y="312"/>
                  </a:cxn>
                  <a:cxn ang="0">
                    <a:pos x="332" y="360"/>
                  </a:cxn>
                  <a:cxn ang="0">
                    <a:pos x="318" y="394"/>
                  </a:cxn>
                  <a:cxn ang="0">
                    <a:pos x="332" y="465"/>
                  </a:cxn>
                  <a:cxn ang="0">
                    <a:pos x="318" y="521"/>
                  </a:cxn>
                  <a:cxn ang="0">
                    <a:pos x="305" y="555"/>
                  </a:cxn>
                  <a:cxn ang="0">
                    <a:pos x="292" y="580"/>
                  </a:cxn>
                  <a:cxn ang="0">
                    <a:pos x="267" y="591"/>
                  </a:cxn>
                  <a:cxn ang="0">
                    <a:pos x="230" y="602"/>
                  </a:cxn>
                  <a:cxn ang="0">
                    <a:pos x="190" y="614"/>
                  </a:cxn>
                  <a:cxn ang="0">
                    <a:pos x="165" y="625"/>
                  </a:cxn>
                  <a:cxn ang="0">
                    <a:pos x="152" y="636"/>
                  </a:cxn>
                  <a:cxn ang="0">
                    <a:pos x="127" y="648"/>
                  </a:cxn>
                  <a:cxn ang="0">
                    <a:pos x="102" y="659"/>
                  </a:cxn>
                  <a:cxn ang="0">
                    <a:pos x="75" y="671"/>
                  </a:cxn>
                  <a:cxn ang="0">
                    <a:pos x="49" y="682"/>
                  </a:cxn>
                  <a:cxn ang="0">
                    <a:pos x="38" y="695"/>
                  </a:cxn>
                  <a:cxn ang="0">
                    <a:pos x="12" y="707"/>
                  </a:cxn>
                  <a:cxn ang="0">
                    <a:pos x="0" y="682"/>
                  </a:cxn>
                  <a:cxn ang="0">
                    <a:pos x="12" y="636"/>
                  </a:cxn>
                  <a:cxn ang="0">
                    <a:pos x="25" y="602"/>
                  </a:cxn>
                  <a:cxn ang="0">
                    <a:pos x="12" y="566"/>
                  </a:cxn>
                  <a:cxn ang="0">
                    <a:pos x="0" y="544"/>
                  </a:cxn>
                  <a:cxn ang="0">
                    <a:pos x="12" y="405"/>
                  </a:cxn>
                  <a:cxn ang="0">
                    <a:pos x="0" y="336"/>
                  </a:cxn>
                  <a:cxn ang="0">
                    <a:pos x="12" y="279"/>
                  </a:cxn>
                  <a:cxn ang="0">
                    <a:pos x="25" y="256"/>
                  </a:cxn>
                  <a:cxn ang="0">
                    <a:pos x="38" y="197"/>
                  </a:cxn>
                  <a:cxn ang="0">
                    <a:pos x="49" y="175"/>
                  </a:cxn>
                  <a:cxn ang="0">
                    <a:pos x="62" y="152"/>
                  </a:cxn>
                  <a:cxn ang="0">
                    <a:pos x="75" y="140"/>
                  </a:cxn>
                  <a:cxn ang="0">
                    <a:pos x="102" y="127"/>
                  </a:cxn>
                  <a:cxn ang="0">
                    <a:pos x="115" y="116"/>
                  </a:cxn>
                  <a:cxn ang="0">
                    <a:pos x="127" y="104"/>
                  </a:cxn>
                  <a:cxn ang="0">
                    <a:pos x="140" y="82"/>
                  </a:cxn>
                  <a:cxn ang="0">
                    <a:pos x="165" y="59"/>
                  </a:cxn>
                  <a:cxn ang="0">
                    <a:pos x="190" y="48"/>
                  </a:cxn>
                  <a:cxn ang="0">
                    <a:pos x="254" y="36"/>
                  </a:cxn>
                  <a:cxn ang="0">
                    <a:pos x="280" y="25"/>
                  </a:cxn>
                  <a:cxn ang="0">
                    <a:pos x="305" y="12"/>
                  </a:cxn>
                </a:cxnLst>
                <a:rect l="T0" t="T1" r="T2" b="T3"/>
                <a:pathLst>
                  <a:path w="357" h="707">
                    <a:moveTo>
                      <a:pt x="305" y="0"/>
                    </a:moveTo>
                    <a:lnTo>
                      <a:pt x="318" y="0"/>
                    </a:lnTo>
                    <a:lnTo>
                      <a:pt x="318" y="12"/>
                    </a:lnTo>
                    <a:lnTo>
                      <a:pt x="332" y="12"/>
                    </a:lnTo>
                    <a:lnTo>
                      <a:pt x="332" y="25"/>
                    </a:lnTo>
                    <a:lnTo>
                      <a:pt x="318" y="25"/>
                    </a:lnTo>
                    <a:lnTo>
                      <a:pt x="318" y="70"/>
                    </a:lnTo>
                    <a:lnTo>
                      <a:pt x="332" y="70"/>
                    </a:lnTo>
                    <a:lnTo>
                      <a:pt x="332" y="82"/>
                    </a:lnTo>
                    <a:lnTo>
                      <a:pt x="345" y="82"/>
                    </a:lnTo>
                    <a:lnTo>
                      <a:pt x="345" y="93"/>
                    </a:lnTo>
                    <a:lnTo>
                      <a:pt x="357" y="93"/>
                    </a:lnTo>
                    <a:lnTo>
                      <a:pt x="357" y="140"/>
                    </a:lnTo>
                    <a:lnTo>
                      <a:pt x="345" y="140"/>
                    </a:lnTo>
                    <a:lnTo>
                      <a:pt x="345" y="152"/>
                    </a:lnTo>
                    <a:lnTo>
                      <a:pt x="332" y="152"/>
                    </a:lnTo>
                    <a:lnTo>
                      <a:pt x="332" y="163"/>
                    </a:lnTo>
                    <a:lnTo>
                      <a:pt x="318" y="163"/>
                    </a:lnTo>
                    <a:lnTo>
                      <a:pt x="318" y="186"/>
                    </a:lnTo>
                    <a:lnTo>
                      <a:pt x="305" y="186"/>
                    </a:lnTo>
                    <a:lnTo>
                      <a:pt x="305" y="209"/>
                    </a:lnTo>
                    <a:lnTo>
                      <a:pt x="292" y="209"/>
                    </a:lnTo>
                    <a:lnTo>
                      <a:pt x="292" y="267"/>
                    </a:lnTo>
                    <a:lnTo>
                      <a:pt x="305" y="267"/>
                    </a:lnTo>
                    <a:lnTo>
                      <a:pt x="305" y="279"/>
                    </a:lnTo>
                    <a:lnTo>
                      <a:pt x="318" y="279"/>
                    </a:lnTo>
                    <a:lnTo>
                      <a:pt x="318" y="290"/>
                    </a:lnTo>
                    <a:lnTo>
                      <a:pt x="332" y="290"/>
                    </a:lnTo>
                    <a:lnTo>
                      <a:pt x="332" y="312"/>
                    </a:lnTo>
                    <a:lnTo>
                      <a:pt x="345" y="312"/>
                    </a:lnTo>
                    <a:lnTo>
                      <a:pt x="345" y="360"/>
                    </a:lnTo>
                    <a:lnTo>
                      <a:pt x="332" y="360"/>
                    </a:lnTo>
                    <a:lnTo>
                      <a:pt x="332" y="394"/>
                    </a:lnTo>
                    <a:lnTo>
                      <a:pt x="318" y="394"/>
                    </a:lnTo>
                    <a:lnTo>
                      <a:pt x="318" y="465"/>
                    </a:lnTo>
                    <a:lnTo>
                      <a:pt x="332" y="465"/>
                    </a:lnTo>
                    <a:lnTo>
                      <a:pt x="332" y="521"/>
                    </a:lnTo>
                    <a:lnTo>
                      <a:pt x="318" y="521"/>
                    </a:lnTo>
                    <a:lnTo>
                      <a:pt x="318" y="555"/>
                    </a:lnTo>
                    <a:lnTo>
                      <a:pt x="305" y="555"/>
                    </a:lnTo>
                    <a:lnTo>
                      <a:pt x="305" y="580"/>
                    </a:lnTo>
                    <a:lnTo>
                      <a:pt x="292" y="580"/>
                    </a:lnTo>
                    <a:lnTo>
                      <a:pt x="292" y="591"/>
                    </a:lnTo>
                    <a:lnTo>
                      <a:pt x="267" y="591"/>
                    </a:lnTo>
                    <a:lnTo>
                      <a:pt x="267" y="602"/>
                    </a:lnTo>
                    <a:lnTo>
                      <a:pt x="230" y="602"/>
                    </a:lnTo>
                    <a:lnTo>
                      <a:pt x="230" y="614"/>
                    </a:lnTo>
                    <a:lnTo>
                      <a:pt x="190" y="614"/>
                    </a:lnTo>
                    <a:lnTo>
                      <a:pt x="190" y="625"/>
                    </a:lnTo>
                    <a:lnTo>
                      <a:pt x="165" y="625"/>
                    </a:lnTo>
                    <a:lnTo>
                      <a:pt x="165" y="636"/>
                    </a:lnTo>
                    <a:lnTo>
                      <a:pt x="152" y="636"/>
                    </a:lnTo>
                    <a:lnTo>
                      <a:pt x="152" y="648"/>
                    </a:lnTo>
                    <a:lnTo>
                      <a:pt x="127" y="648"/>
                    </a:lnTo>
                    <a:lnTo>
                      <a:pt x="127" y="659"/>
                    </a:lnTo>
                    <a:lnTo>
                      <a:pt x="102" y="659"/>
                    </a:lnTo>
                    <a:lnTo>
                      <a:pt x="102" y="671"/>
                    </a:lnTo>
                    <a:lnTo>
                      <a:pt x="75" y="671"/>
                    </a:lnTo>
                    <a:lnTo>
                      <a:pt x="75" y="682"/>
                    </a:lnTo>
                    <a:lnTo>
                      <a:pt x="49" y="682"/>
                    </a:lnTo>
                    <a:lnTo>
                      <a:pt x="49" y="695"/>
                    </a:lnTo>
                    <a:lnTo>
                      <a:pt x="38" y="695"/>
                    </a:lnTo>
                    <a:lnTo>
                      <a:pt x="38" y="707"/>
                    </a:lnTo>
                    <a:lnTo>
                      <a:pt x="12" y="707"/>
                    </a:lnTo>
                    <a:lnTo>
                      <a:pt x="12" y="682"/>
                    </a:lnTo>
                    <a:lnTo>
                      <a:pt x="0" y="682"/>
                    </a:lnTo>
                    <a:lnTo>
                      <a:pt x="0" y="636"/>
                    </a:lnTo>
                    <a:lnTo>
                      <a:pt x="12" y="636"/>
                    </a:lnTo>
                    <a:lnTo>
                      <a:pt x="12" y="602"/>
                    </a:lnTo>
                    <a:lnTo>
                      <a:pt x="25" y="602"/>
                    </a:lnTo>
                    <a:lnTo>
                      <a:pt x="25" y="566"/>
                    </a:lnTo>
                    <a:lnTo>
                      <a:pt x="12" y="566"/>
                    </a:lnTo>
                    <a:lnTo>
                      <a:pt x="12" y="544"/>
                    </a:lnTo>
                    <a:lnTo>
                      <a:pt x="0" y="544"/>
                    </a:lnTo>
                    <a:lnTo>
                      <a:pt x="0" y="405"/>
                    </a:lnTo>
                    <a:lnTo>
                      <a:pt x="12" y="405"/>
                    </a:lnTo>
                    <a:lnTo>
                      <a:pt x="12" y="336"/>
                    </a:lnTo>
                    <a:lnTo>
                      <a:pt x="0" y="336"/>
                    </a:lnTo>
                    <a:lnTo>
                      <a:pt x="0" y="279"/>
                    </a:lnTo>
                    <a:lnTo>
                      <a:pt x="12" y="279"/>
                    </a:lnTo>
                    <a:lnTo>
                      <a:pt x="12" y="256"/>
                    </a:lnTo>
                    <a:lnTo>
                      <a:pt x="25" y="256"/>
                    </a:lnTo>
                    <a:lnTo>
                      <a:pt x="25" y="197"/>
                    </a:lnTo>
                    <a:lnTo>
                      <a:pt x="38" y="197"/>
                    </a:lnTo>
                    <a:lnTo>
                      <a:pt x="38" y="175"/>
                    </a:lnTo>
                    <a:lnTo>
                      <a:pt x="49" y="175"/>
                    </a:lnTo>
                    <a:lnTo>
                      <a:pt x="49" y="152"/>
                    </a:lnTo>
                    <a:lnTo>
                      <a:pt x="62" y="152"/>
                    </a:lnTo>
                    <a:lnTo>
                      <a:pt x="62" y="140"/>
                    </a:lnTo>
                    <a:lnTo>
                      <a:pt x="75" y="140"/>
                    </a:lnTo>
                    <a:lnTo>
                      <a:pt x="75" y="127"/>
                    </a:lnTo>
                    <a:lnTo>
                      <a:pt x="102" y="127"/>
                    </a:lnTo>
                    <a:lnTo>
                      <a:pt x="102" y="116"/>
                    </a:lnTo>
                    <a:lnTo>
                      <a:pt x="115" y="116"/>
                    </a:lnTo>
                    <a:lnTo>
                      <a:pt x="115" y="104"/>
                    </a:lnTo>
                    <a:lnTo>
                      <a:pt x="127" y="104"/>
                    </a:lnTo>
                    <a:lnTo>
                      <a:pt x="127" y="82"/>
                    </a:lnTo>
                    <a:lnTo>
                      <a:pt x="140" y="82"/>
                    </a:lnTo>
                    <a:lnTo>
                      <a:pt x="140" y="59"/>
                    </a:lnTo>
                    <a:lnTo>
                      <a:pt x="165" y="59"/>
                    </a:lnTo>
                    <a:lnTo>
                      <a:pt x="165" y="48"/>
                    </a:lnTo>
                    <a:lnTo>
                      <a:pt x="190" y="48"/>
                    </a:lnTo>
                    <a:lnTo>
                      <a:pt x="190" y="36"/>
                    </a:lnTo>
                    <a:lnTo>
                      <a:pt x="254" y="36"/>
                    </a:lnTo>
                    <a:lnTo>
                      <a:pt x="254" y="25"/>
                    </a:lnTo>
                    <a:lnTo>
                      <a:pt x="280" y="25"/>
                    </a:lnTo>
                    <a:lnTo>
                      <a:pt x="280" y="12"/>
                    </a:lnTo>
                    <a:lnTo>
                      <a:pt x="305" y="12"/>
                    </a:lnTo>
                    <a:lnTo>
                      <a:pt x="305" y="0"/>
                    </a:lnTo>
                    <a:close/>
                  </a:path>
                </a:pathLst>
              </a:custGeom>
              <a:noFill/>
              <a:ln w="7938" cap="rnd" cmpd="sng">
                <a:solidFill>
                  <a:srgbClr val="FFCC99"/>
                </a:solidFill>
                <a:miter lim="800000"/>
                <a:headEnd/>
                <a:tailEnd/>
              </a:ln>
            </p:spPr>
            <p:txBody>
              <a:bodyPr/>
              <a:lstStyle/>
              <a:p>
                <a:pPr>
                  <a:buClr>
                    <a:srgbClr val="000000"/>
                  </a:buClr>
                  <a:buSzPct val="100000"/>
                  <a:defRPr/>
                </a:pPr>
                <a:endParaRPr lang="zh-CN" altLang="en-US">
                  <a:latin typeface="+mj-lt"/>
                </a:endParaRPr>
              </a:p>
            </p:txBody>
          </p:sp>
        </p:grpSp>
        <p:grpSp>
          <p:nvGrpSpPr>
            <p:cNvPr id="60530" name="Group 171"/>
            <p:cNvGrpSpPr>
              <a:grpSpLocks/>
            </p:cNvGrpSpPr>
            <p:nvPr/>
          </p:nvGrpSpPr>
          <p:grpSpPr bwMode="auto">
            <a:xfrm>
              <a:off x="2206" y="2374"/>
              <a:ext cx="1365" cy="924"/>
              <a:chOff x="0" y="0"/>
              <a:chExt cx="1365" cy="924"/>
            </a:xfrm>
          </p:grpSpPr>
          <p:sp>
            <p:nvSpPr>
              <p:cNvPr id="28844" name="Freeform 172"/>
              <p:cNvSpPr>
                <a:spLocks/>
              </p:cNvSpPr>
              <p:nvPr/>
            </p:nvSpPr>
            <p:spPr bwMode="auto">
              <a:xfrm>
                <a:off x="0" y="0"/>
                <a:ext cx="1365" cy="924"/>
              </a:xfrm>
              <a:custGeom>
                <a:avLst/>
                <a:gdLst>
                  <a:gd name="T0" fmla="*/ 0 w 1365"/>
                  <a:gd name="T1" fmla="*/ 0 h 924"/>
                  <a:gd name="T2" fmla="*/ 1365 w 1365"/>
                  <a:gd name="T3" fmla="*/ 924 h 924"/>
                </a:gdLst>
                <a:ahLst/>
                <a:cxnLst>
                  <a:cxn ang="0">
                    <a:pos x="613" y="34"/>
                  </a:cxn>
                  <a:cxn ang="0">
                    <a:pos x="650" y="59"/>
                  </a:cxn>
                  <a:cxn ang="0">
                    <a:pos x="688" y="103"/>
                  </a:cxn>
                  <a:cxn ang="0">
                    <a:pos x="752" y="139"/>
                  </a:cxn>
                  <a:cxn ang="0">
                    <a:pos x="842" y="162"/>
                  </a:cxn>
                  <a:cxn ang="0">
                    <a:pos x="1006" y="162"/>
                  </a:cxn>
                  <a:cxn ang="0">
                    <a:pos x="1072" y="195"/>
                  </a:cxn>
                  <a:cxn ang="0">
                    <a:pos x="1109" y="219"/>
                  </a:cxn>
                  <a:cxn ang="0">
                    <a:pos x="1201" y="212"/>
                  </a:cxn>
                  <a:cxn ang="0">
                    <a:pos x="1270" y="221"/>
                  </a:cxn>
                  <a:cxn ang="0">
                    <a:pos x="1336" y="248"/>
                  </a:cxn>
                  <a:cxn ang="0">
                    <a:pos x="1365" y="307"/>
                  </a:cxn>
                  <a:cxn ang="0">
                    <a:pos x="1291" y="379"/>
                  </a:cxn>
                  <a:cxn ang="0">
                    <a:pos x="1215" y="461"/>
                  </a:cxn>
                  <a:cxn ang="0">
                    <a:pos x="1239" y="516"/>
                  </a:cxn>
                  <a:cxn ang="0">
                    <a:pos x="1296" y="563"/>
                  </a:cxn>
                  <a:cxn ang="0">
                    <a:pos x="1220" y="625"/>
                  </a:cxn>
                  <a:cxn ang="0">
                    <a:pos x="1156" y="583"/>
                  </a:cxn>
                  <a:cxn ang="0">
                    <a:pos x="1082" y="592"/>
                  </a:cxn>
                  <a:cxn ang="0">
                    <a:pos x="994" y="610"/>
                  </a:cxn>
                  <a:cxn ang="0">
                    <a:pos x="905" y="669"/>
                  </a:cxn>
                  <a:cxn ang="0">
                    <a:pos x="957" y="693"/>
                  </a:cxn>
                  <a:cxn ang="0">
                    <a:pos x="855" y="715"/>
                  </a:cxn>
                  <a:cxn ang="0">
                    <a:pos x="766" y="715"/>
                  </a:cxn>
                  <a:cxn ang="0">
                    <a:pos x="729" y="635"/>
                  </a:cxn>
                  <a:cxn ang="0">
                    <a:pos x="676" y="669"/>
                  </a:cxn>
                  <a:cxn ang="0">
                    <a:pos x="650" y="727"/>
                  </a:cxn>
                  <a:cxn ang="0">
                    <a:pos x="613" y="750"/>
                  </a:cxn>
                  <a:cxn ang="0">
                    <a:pos x="588" y="832"/>
                  </a:cxn>
                  <a:cxn ang="0">
                    <a:pos x="561" y="888"/>
                  </a:cxn>
                  <a:cxn ang="0">
                    <a:pos x="498" y="924"/>
                  </a:cxn>
                  <a:cxn ang="0">
                    <a:pos x="447" y="900"/>
                  </a:cxn>
                  <a:cxn ang="0">
                    <a:pos x="422" y="832"/>
                  </a:cxn>
                  <a:cxn ang="0">
                    <a:pos x="384" y="773"/>
                  </a:cxn>
                  <a:cxn ang="0">
                    <a:pos x="359" y="727"/>
                  </a:cxn>
                  <a:cxn ang="0">
                    <a:pos x="293" y="705"/>
                  </a:cxn>
                  <a:cxn ang="0">
                    <a:pos x="270" y="646"/>
                  </a:cxn>
                  <a:cxn ang="0">
                    <a:pos x="179" y="646"/>
                  </a:cxn>
                  <a:cxn ang="0">
                    <a:pos x="154" y="344"/>
                  </a:cxn>
                  <a:cxn ang="0">
                    <a:pos x="118" y="266"/>
                  </a:cxn>
                  <a:cxn ang="0">
                    <a:pos x="91" y="195"/>
                  </a:cxn>
                  <a:cxn ang="0">
                    <a:pos x="41" y="174"/>
                  </a:cxn>
                  <a:cxn ang="0">
                    <a:pos x="12" y="138"/>
                  </a:cxn>
                  <a:cxn ang="0">
                    <a:pos x="52" y="103"/>
                  </a:cxn>
                  <a:cxn ang="0">
                    <a:pos x="118" y="92"/>
                  </a:cxn>
                  <a:cxn ang="0">
                    <a:pos x="192" y="92"/>
                  </a:cxn>
                  <a:cxn ang="0">
                    <a:pos x="283" y="125"/>
                  </a:cxn>
                  <a:cxn ang="0">
                    <a:pos x="320" y="151"/>
                  </a:cxn>
                  <a:cxn ang="0">
                    <a:pos x="396" y="125"/>
                  </a:cxn>
                  <a:cxn ang="0">
                    <a:pos x="524" y="103"/>
                  </a:cxn>
                  <a:cxn ang="0">
                    <a:pos x="521" y="31"/>
                  </a:cxn>
                </a:cxnLst>
                <a:rect l="T0" t="T1" r="T2" b="T3"/>
                <a:pathLst>
                  <a:path w="1365" h="924">
                    <a:moveTo>
                      <a:pt x="580" y="19"/>
                    </a:moveTo>
                    <a:lnTo>
                      <a:pt x="588" y="0"/>
                    </a:lnTo>
                    <a:lnTo>
                      <a:pt x="588" y="11"/>
                    </a:lnTo>
                    <a:lnTo>
                      <a:pt x="613" y="11"/>
                    </a:lnTo>
                    <a:lnTo>
                      <a:pt x="613" y="34"/>
                    </a:lnTo>
                    <a:lnTo>
                      <a:pt x="627" y="34"/>
                    </a:lnTo>
                    <a:lnTo>
                      <a:pt x="627" y="46"/>
                    </a:lnTo>
                    <a:lnTo>
                      <a:pt x="637" y="46"/>
                    </a:lnTo>
                    <a:lnTo>
                      <a:pt x="637" y="59"/>
                    </a:lnTo>
                    <a:lnTo>
                      <a:pt x="650" y="59"/>
                    </a:lnTo>
                    <a:lnTo>
                      <a:pt x="650" y="69"/>
                    </a:lnTo>
                    <a:lnTo>
                      <a:pt x="663" y="69"/>
                    </a:lnTo>
                    <a:lnTo>
                      <a:pt x="663" y="92"/>
                    </a:lnTo>
                    <a:lnTo>
                      <a:pt x="688" y="92"/>
                    </a:lnTo>
                    <a:lnTo>
                      <a:pt x="688" y="103"/>
                    </a:lnTo>
                    <a:lnTo>
                      <a:pt x="729" y="103"/>
                    </a:lnTo>
                    <a:lnTo>
                      <a:pt x="729" y="114"/>
                    </a:lnTo>
                    <a:lnTo>
                      <a:pt x="739" y="114"/>
                    </a:lnTo>
                    <a:lnTo>
                      <a:pt x="739" y="139"/>
                    </a:lnTo>
                    <a:lnTo>
                      <a:pt x="752" y="139"/>
                    </a:lnTo>
                    <a:lnTo>
                      <a:pt x="752" y="162"/>
                    </a:lnTo>
                    <a:lnTo>
                      <a:pt x="776" y="162"/>
                    </a:lnTo>
                    <a:lnTo>
                      <a:pt x="776" y="174"/>
                    </a:lnTo>
                    <a:lnTo>
                      <a:pt x="842" y="174"/>
                    </a:lnTo>
                    <a:lnTo>
                      <a:pt x="842" y="162"/>
                    </a:lnTo>
                    <a:lnTo>
                      <a:pt x="868" y="162"/>
                    </a:lnTo>
                    <a:lnTo>
                      <a:pt x="868" y="151"/>
                    </a:lnTo>
                    <a:lnTo>
                      <a:pt x="918" y="151"/>
                    </a:lnTo>
                    <a:lnTo>
                      <a:pt x="918" y="162"/>
                    </a:lnTo>
                    <a:lnTo>
                      <a:pt x="1006" y="162"/>
                    </a:lnTo>
                    <a:lnTo>
                      <a:pt x="1006" y="174"/>
                    </a:lnTo>
                    <a:lnTo>
                      <a:pt x="1044" y="174"/>
                    </a:lnTo>
                    <a:lnTo>
                      <a:pt x="1044" y="185"/>
                    </a:lnTo>
                    <a:lnTo>
                      <a:pt x="1072" y="185"/>
                    </a:lnTo>
                    <a:lnTo>
                      <a:pt x="1072" y="195"/>
                    </a:lnTo>
                    <a:lnTo>
                      <a:pt x="1084" y="195"/>
                    </a:lnTo>
                    <a:lnTo>
                      <a:pt x="1084" y="207"/>
                    </a:lnTo>
                    <a:lnTo>
                      <a:pt x="1096" y="207"/>
                    </a:lnTo>
                    <a:lnTo>
                      <a:pt x="1096" y="219"/>
                    </a:lnTo>
                    <a:lnTo>
                      <a:pt x="1109" y="219"/>
                    </a:lnTo>
                    <a:lnTo>
                      <a:pt x="1129" y="216"/>
                    </a:lnTo>
                    <a:lnTo>
                      <a:pt x="1156" y="207"/>
                    </a:lnTo>
                    <a:lnTo>
                      <a:pt x="1177" y="203"/>
                    </a:lnTo>
                    <a:lnTo>
                      <a:pt x="1175" y="212"/>
                    </a:lnTo>
                    <a:lnTo>
                      <a:pt x="1201" y="212"/>
                    </a:lnTo>
                    <a:lnTo>
                      <a:pt x="1198" y="219"/>
                    </a:lnTo>
                    <a:lnTo>
                      <a:pt x="1222" y="221"/>
                    </a:lnTo>
                    <a:lnTo>
                      <a:pt x="1227" y="234"/>
                    </a:lnTo>
                    <a:lnTo>
                      <a:pt x="1253" y="232"/>
                    </a:lnTo>
                    <a:lnTo>
                      <a:pt x="1270" y="221"/>
                    </a:lnTo>
                    <a:lnTo>
                      <a:pt x="1315" y="221"/>
                    </a:lnTo>
                    <a:lnTo>
                      <a:pt x="1310" y="241"/>
                    </a:lnTo>
                    <a:lnTo>
                      <a:pt x="1327" y="236"/>
                    </a:lnTo>
                    <a:lnTo>
                      <a:pt x="1322" y="250"/>
                    </a:lnTo>
                    <a:lnTo>
                      <a:pt x="1336" y="248"/>
                    </a:lnTo>
                    <a:lnTo>
                      <a:pt x="1339" y="272"/>
                    </a:lnTo>
                    <a:lnTo>
                      <a:pt x="1351" y="270"/>
                    </a:lnTo>
                    <a:lnTo>
                      <a:pt x="1348" y="292"/>
                    </a:lnTo>
                    <a:lnTo>
                      <a:pt x="1363" y="292"/>
                    </a:lnTo>
                    <a:lnTo>
                      <a:pt x="1365" y="307"/>
                    </a:lnTo>
                    <a:lnTo>
                      <a:pt x="1360" y="328"/>
                    </a:lnTo>
                    <a:lnTo>
                      <a:pt x="1344" y="343"/>
                    </a:lnTo>
                    <a:lnTo>
                      <a:pt x="1325" y="356"/>
                    </a:lnTo>
                    <a:lnTo>
                      <a:pt x="1310" y="370"/>
                    </a:lnTo>
                    <a:lnTo>
                      <a:pt x="1291" y="379"/>
                    </a:lnTo>
                    <a:lnTo>
                      <a:pt x="1248" y="387"/>
                    </a:lnTo>
                    <a:lnTo>
                      <a:pt x="1210" y="399"/>
                    </a:lnTo>
                    <a:lnTo>
                      <a:pt x="1203" y="407"/>
                    </a:lnTo>
                    <a:lnTo>
                      <a:pt x="1198" y="463"/>
                    </a:lnTo>
                    <a:lnTo>
                      <a:pt x="1215" y="461"/>
                    </a:lnTo>
                    <a:lnTo>
                      <a:pt x="1208" y="492"/>
                    </a:lnTo>
                    <a:lnTo>
                      <a:pt x="1222" y="492"/>
                    </a:lnTo>
                    <a:lnTo>
                      <a:pt x="1225" y="507"/>
                    </a:lnTo>
                    <a:lnTo>
                      <a:pt x="1239" y="499"/>
                    </a:lnTo>
                    <a:lnTo>
                      <a:pt x="1239" y="516"/>
                    </a:lnTo>
                    <a:lnTo>
                      <a:pt x="1248" y="519"/>
                    </a:lnTo>
                    <a:lnTo>
                      <a:pt x="1256" y="523"/>
                    </a:lnTo>
                    <a:lnTo>
                      <a:pt x="1267" y="534"/>
                    </a:lnTo>
                    <a:lnTo>
                      <a:pt x="1279" y="534"/>
                    </a:lnTo>
                    <a:lnTo>
                      <a:pt x="1296" y="563"/>
                    </a:lnTo>
                    <a:lnTo>
                      <a:pt x="1289" y="579"/>
                    </a:lnTo>
                    <a:lnTo>
                      <a:pt x="1272" y="594"/>
                    </a:lnTo>
                    <a:lnTo>
                      <a:pt x="1253" y="610"/>
                    </a:lnTo>
                    <a:lnTo>
                      <a:pt x="1239" y="636"/>
                    </a:lnTo>
                    <a:lnTo>
                      <a:pt x="1220" y="625"/>
                    </a:lnTo>
                    <a:lnTo>
                      <a:pt x="1210" y="614"/>
                    </a:lnTo>
                    <a:lnTo>
                      <a:pt x="1196" y="603"/>
                    </a:lnTo>
                    <a:lnTo>
                      <a:pt x="1177" y="596"/>
                    </a:lnTo>
                    <a:lnTo>
                      <a:pt x="1172" y="579"/>
                    </a:lnTo>
                    <a:lnTo>
                      <a:pt x="1156" y="583"/>
                    </a:lnTo>
                    <a:lnTo>
                      <a:pt x="1151" y="567"/>
                    </a:lnTo>
                    <a:lnTo>
                      <a:pt x="1115" y="563"/>
                    </a:lnTo>
                    <a:lnTo>
                      <a:pt x="1115" y="579"/>
                    </a:lnTo>
                    <a:lnTo>
                      <a:pt x="1089" y="579"/>
                    </a:lnTo>
                    <a:lnTo>
                      <a:pt x="1082" y="592"/>
                    </a:lnTo>
                    <a:lnTo>
                      <a:pt x="1053" y="590"/>
                    </a:lnTo>
                    <a:lnTo>
                      <a:pt x="1053" y="601"/>
                    </a:lnTo>
                    <a:lnTo>
                      <a:pt x="1030" y="599"/>
                    </a:lnTo>
                    <a:lnTo>
                      <a:pt x="1027" y="614"/>
                    </a:lnTo>
                    <a:lnTo>
                      <a:pt x="994" y="610"/>
                    </a:lnTo>
                    <a:lnTo>
                      <a:pt x="981" y="623"/>
                    </a:lnTo>
                    <a:lnTo>
                      <a:pt x="918" y="623"/>
                    </a:lnTo>
                    <a:lnTo>
                      <a:pt x="918" y="635"/>
                    </a:lnTo>
                    <a:lnTo>
                      <a:pt x="905" y="635"/>
                    </a:lnTo>
                    <a:lnTo>
                      <a:pt x="905" y="669"/>
                    </a:lnTo>
                    <a:lnTo>
                      <a:pt x="930" y="669"/>
                    </a:lnTo>
                    <a:lnTo>
                      <a:pt x="930" y="681"/>
                    </a:lnTo>
                    <a:lnTo>
                      <a:pt x="944" y="681"/>
                    </a:lnTo>
                    <a:lnTo>
                      <a:pt x="944" y="693"/>
                    </a:lnTo>
                    <a:lnTo>
                      <a:pt x="957" y="693"/>
                    </a:lnTo>
                    <a:lnTo>
                      <a:pt x="957" y="715"/>
                    </a:lnTo>
                    <a:lnTo>
                      <a:pt x="944" y="715"/>
                    </a:lnTo>
                    <a:lnTo>
                      <a:pt x="944" y="727"/>
                    </a:lnTo>
                    <a:lnTo>
                      <a:pt x="855" y="727"/>
                    </a:lnTo>
                    <a:lnTo>
                      <a:pt x="855" y="715"/>
                    </a:lnTo>
                    <a:lnTo>
                      <a:pt x="842" y="715"/>
                    </a:lnTo>
                    <a:lnTo>
                      <a:pt x="842" y="705"/>
                    </a:lnTo>
                    <a:lnTo>
                      <a:pt x="802" y="705"/>
                    </a:lnTo>
                    <a:lnTo>
                      <a:pt x="802" y="715"/>
                    </a:lnTo>
                    <a:lnTo>
                      <a:pt x="766" y="715"/>
                    </a:lnTo>
                    <a:lnTo>
                      <a:pt x="766" y="693"/>
                    </a:lnTo>
                    <a:lnTo>
                      <a:pt x="752" y="693"/>
                    </a:lnTo>
                    <a:lnTo>
                      <a:pt x="752" y="646"/>
                    </a:lnTo>
                    <a:lnTo>
                      <a:pt x="729" y="646"/>
                    </a:lnTo>
                    <a:lnTo>
                      <a:pt x="729" y="635"/>
                    </a:lnTo>
                    <a:lnTo>
                      <a:pt x="716" y="635"/>
                    </a:lnTo>
                    <a:lnTo>
                      <a:pt x="716" y="646"/>
                    </a:lnTo>
                    <a:lnTo>
                      <a:pt x="688" y="646"/>
                    </a:lnTo>
                    <a:lnTo>
                      <a:pt x="688" y="669"/>
                    </a:lnTo>
                    <a:lnTo>
                      <a:pt x="676" y="669"/>
                    </a:lnTo>
                    <a:lnTo>
                      <a:pt x="676" y="681"/>
                    </a:lnTo>
                    <a:lnTo>
                      <a:pt x="663" y="681"/>
                    </a:lnTo>
                    <a:lnTo>
                      <a:pt x="663" y="705"/>
                    </a:lnTo>
                    <a:lnTo>
                      <a:pt x="650" y="705"/>
                    </a:lnTo>
                    <a:lnTo>
                      <a:pt x="650" y="727"/>
                    </a:lnTo>
                    <a:lnTo>
                      <a:pt x="637" y="727"/>
                    </a:lnTo>
                    <a:lnTo>
                      <a:pt x="637" y="739"/>
                    </a:lnTo>
                    <a:lnTo>
                      <a:pt x="627" y="739"/>
                    </a:lnTo>
                    <a:lnTo>
                      <a:pt x="627" y="750"/>
                    </a:lnTo>
                    <a:lnTo>
                      <a:pt x="613" y="750"/>
                    </a:lnTo>
                    <a:lnTo>
                      <a:pt x="613" y="773"/>
                    </a:lnTo>
                    <a:lnTo>
                      <a:pt x="600" y="773"/>
                    </a:lnTo>
                    <a:lnTo>
                      <a:pt x="600" y="784"/>
                    </a:lnTo>
                    <a:lnTo>
                      <a:pt x="588" y="784"/>
                    </a:lnTo>
                    <a:lnTo>
                      <a:pt x="588" y="832"/>
                    </a:lnTo>
                    <a:lnTo>
                      <a:pt x="600" y="832"/>
                    </a:lnTo>
                    <a:lnTo>
                      <a:pt x="600" y="877"/>
                    </a:lnTo>
                    <a:lnTo>
                      <a:pt x="588" y="877"/>
                    </a:lnTo>
                    <a:lnTo>
                      <a:pt x="588" y="888"/>
                    </a:lnTo>
                    <a:lnTo>
                      <a:pt x="561" y="888"/>
                    </a:lnTo>
                    <a:lnTo>
                      <a:pt x="561" y="900"/>
                    </a:lnTo>
                    <a:lnTo>
                      <a:pt x="524" y="900"/>
                    </a:lnTo>
                    <a:lnTo>
                      <a:pt x="524" y="913"/>
                    </a:lnTo>
                    <a:lnTo>
                      <a:pt x="498" y="913"/>
                    </a:lnTo>
                    <a:lnTo>
                      <a:pt x="498" y="924"/>
                    </a:lnTo>
                    <a:lnTo>
                      <a:pt x="474" y="924"/>
                    </a:lnTo>
                    <a:lnTo>
                      <a:pt x="474" y="913"/>
                    </a:lnTo>
                    <a:lnTo>
                      <a:pt x="459" y="913"/>
                    </a:lnTo>
                    <a:lnTo>
                      <a:pt x="459" y="900"/>
                    </a:lnTo>
                    <a:lnTo>
                      <a:pt x="447" y="900"/>
                    </a:lnTo>
                    <a:lnTo>
                      <a:pt x="447" y="877"/>
                    </a:lnTo>
                    <a:lnTo>
                      <a:pt x="434" y="877"/>
                    </a:lnTo>
                    <a:lnTo>
                      <a:pt x="434" y="853"/>
                    </a:lnTo>
                    <a:lnTo>
                      <a:pt x="422" y="853"/>
                    </a:lnTo>
                    <a:lnTo>
                      <a:pt x="422" y="832"/>
                    </a:lnTo>
                    <a:lnTo>
                      <a:pt x="409" y="832"/>
                    </a:lnTo>
                    <a:lnTo>
                      <a:pt x="409" y="808"/>
                    </a:lnTo>
                    <a:lnTo>
                      <a:pt x="396" y="808"/>
                    </a:lnTo>
                    <a:lnTo>
                      <a:pt x="396" y="773"/>
                    </a:lnTo>
                    <a:lnTo>
                      <a:pt x="384" y="773"/>
                    </a:lnTo>
                    <a:lnTo>
                      <a:pt x="384" y="761"/>
                    </a:lnTo>
                    <a:lnTo>
                      <a:pt x="372" y="761"/>
                    </a:lnTo>
                    <a:lnTo>
                      <a:pt x="372" y="750"/>
                    </a:lnTo>
                    <a:lnTo>
                      <a:pt x="359" y="750"/>
                    </a:lnTo>
                    <a:lnTo>
                      <a:pt x="359" y="727"/>
                    </a:lnTo>
                    <a:lnTo>
                      <a:pt x="333" y="727"/>
                    </a:lnTo>
                    <a:lnTo>
                      <a:pt x="333" y="715"/>
                    </a:lnTo>
                    <a:lnTo>
                      <a:pt x="307" y="715"/>
                    </a:lnTo>
                    <a:lnTo>
                      <a:pt x="307" y="705"/>
                    </a:lnTo>
                    <a:lnTo>
                      <a:pt x="293" y="705"/>
                    </a:lnTo>
                    <a:lnTo>
                      <a:pt x="293" y="693"/>
                    </a:lnTo>
                    <a:lnTo>
                      <a:pt x="283" y="693"/>
                    </a:lnTo>
                    <a:lnTo>
                      <a:pt x="283" y="657"/>
                    </a:lnTo>
                    <a:lnTo>
                      <a:pt x="270" y="657"/>
                    </a:lnTo>
                    <a:lnTo>
                      <a:pt x="270" y="646"/>
                    </a:lnTo>
                    <a:lnTo>
                      <a:pt x="246" y="646"/>
                    </a:lnTo>
                    <a:lnTo>
                      <a:pt x="246" y="657"/>
                    </a:lnTo>
                    <a:lnTo>
                      <a:pt x="192" y="657"/>
                    </a:lnTo>
                    <a:lnTo>
                      <a:pt x="192" y="646"/>
                    </a:lnTo>
                    <a:lnTo>
                      <a:pt x="179" y="646"/>
                    </a:lnTo>
                    <a:lnTo>
                      <a:pt x="131" y="569"/>
                    </a:lnTo>
                    <a:lnTo>
                      <a:pt x="157" y="531"/>
                    </a:lnTo>
                    <a:lnTo>
                      <a:pt x="167" y="371"/>
                    </a:lnTo>
                    <a:lnTo>
                      <a:pt x="154" y="371"/>
                    </a:lnTo>
                    <a:lnTo>
                      <a:pt x="154" y="344"/>
                    </a:lnTo>
                    <a:lnTo>
                      <a:pt x="143" y="344"/>
                    </a:lnTo>
                    <a:lnTo>
                      <a:pt x="143" y="287"/>
                    </a:lnTo>
                    <a:lnTo>
                      <a:pt x="131" y="287"/>
                    </a:lnTo>
                    <a:lnTo>
                      <a:pt x="131" y="266"/>
                    </a:lnTo>
                    <a:lnTo>
                      <a:pt x="118" y="266"/>
                    </a:lnTo>
                    <a:lnTo>
                      <a:pt x="118" y="231"/>
                    </a:lnTo>
                    <a:lnTo>
                      <a:pt x="103" y="231"/>
                    </a:lnTo>
                    <a:lnTo>
                      <a:pt x="103" y="207"/>
                    </a:lnTo>
                    <a:lnTo>
                      <a:pt x="91" y="207"/>
                    </a:lnTo>
                    <a:lnTo>
                      <a:pt x="91" y="195"/>
                    </a:lnTo>
                    <a:lnTo>
                      <a:pt x="80" y="195"/>
                    </a:lnTo>
                    <a:lnTo>
                      <a:pt x="80" y="185"/>
                    </a:lnTo>
                    <a:lnTo>
                      <a:pt x="65" y="185"/>
                    </a:lnTo>
                    <a:lnTo>
                      <a:pt x="65" y="174"/>
                    </a:lnTo>
                    <a:lnTo>
                      <a:pt x="41" y="174"/>
                    </a:lnTo>
                    <a:lnTo>
                      <a:pt x="41" y="162"/>
                    </a:lnTo>
                    <a:lnTo>
                      <a:pt x="28" y="162"/>
                    </a:lnTo>
                    <a:lnTo>
                      <a:pt x="28" y="151"/>
                    </a:lnTo>
                    <a:lnTo>
                      <a:pt x="0" y="148"/>
                    </a:lnTo>
                    <a:lnTo>
                      <a:pt x="12" y="138"/>
                    </a:lnTo>
                    <a:lnTo>
                      <a:pt x="22" y="128"/>
                    </a:lnTo>
                    <a:lnTo>
                      <a:pt x="28" y="114"/>
                    </a:lnTo>
                    <a:lnTo>
                      <a:pt x="41" y="114"/>
                    </a:lnTo>
                    <a:lnTo>
                      <a:pt x="41" y="103"/>
                    </a:lnTo>
                    <a:lnTo>
                      <a:pt x="52" y="103"/>
                    </a:lnTo>
                    <a:lnTo>
                      <a:pt x="52" y="92"/>
                    </a:lnTo>
                    <a:lnTo>
                      <a:pt x="103" y="92"/>
                    </a:lnTo>
                    <a:lnTo>
                      <a:pt x="103" y="81"/>
                    </a:lnTo>
                    <a:lnTo>
                      <a:pt x="118" y="81"/>
                    </a:lnTo>
                    <a:lnTo>
                      <a:pt x="118" y="92"/>
                    </a:lnTo>
                    <a:lnTo>
                      <a:pt x="131" y="92"/>
                    </a:lnTo>
                    <a:lnTo>
                      <a:pt x="131" y="81"/>
                    </a:lnTo>
                    <a:lnTo>
                      <a:pt x="143" y="81"/>
                    </a:lnTo>
                    <a:lnTo>
                      <a:pt x="143" y="92"/>
                    </a:lnTo>
                    <a:lnTo>
                      <a:pt x="192" y="92"/>
                    </a:lnTo>
                    <a:lnTo>
                      <a:pt x="192" y="103"/>
                    </a:lnTo>
                    <a:lnTo>
                      <a:pt x="270" y="103"/>
                    </a:lnTo>
                    <a:lnTo>
                      <a:pt x="270" y="114"/>
                    </a:lnTo>
                    <a:lnTo>
                      <a:pt x="283" y="114"/>
                    </a:lnTo>
                    <a:lnTo>
                      <a:pt x="283" y="125"/>
                    </a:lnTo>
                    <a:lnTo>
                      <a:pt x="293" y="125"/>
                    </a:lnTo>
                    <a:lnTo>
                      <a:pt x="293" y="139"/>
                    </a:lnTo>
                    <a:lnTo>
                      <a:pt x="307" y="139"/>
                    </a:lnTo>
                    <a:lnTo>
                      <a:pt x="307" y="151"/>
                    </a:lnTo>
                    <a:lnTo>
                      <a:pt x="320" y="151"/>
                    </a:lnTo>
                    <a:lnTo>
                      <a:pt x="320" y="162"/>
                    </a:lnTo>
                    <a:lnTo>
                      <a:pt x="384" y="162"/>
                    </a:lnTo>
                    <a:lnTo>
                      <a:pt x="384" y="139"/>
                    </a:lnTo>
                    <a:lnTo>
                      <a:pt x="396" y="139"/>
                    </a:lnTo>
                    <a:lnTo>
                      <a:pt x="396" y="125"/>
                    </a:lnTo>
                    <a:lnTo>
                      <a:pt x="409" y="125"/>
                    </a:lnTo>
                    <a:lnTo>
                      <a:pt x="409" y="114"/>
                    </a:lnTo>
                    <a:lnTo>
                      <a:pt x="511" y="114"/>
                    </a:lnTo>
                    <a:lnTo>
                      <a:pt x="511" y="103"/>
                    </a:lnTo>
                    <a:lnTo>
                      <a:pt x="524" y="103"/>
                    </a:lnTo>
                    <a:lnTo>
                      <a:pt x="528" y="82"/>
                    </a:lnTo>
                    <a:lnTo>
                      <a:pt x="521" y="74"/>
                    </a:lnTo>
                    <a:lnTo>
                      <a:pt x="523" y="68"/>
                    </a:lnTo>
                    <a:lnTo>
                      <a:pt x="515" y="50"/>
                    </a:lnTo>
                    <a:lnTo>
                      <a:pt x="521" y="31"/>
                    </a:lnTo>
                    <a:lnTo>
                      <a:pt x="549" y="21"/>
                    </a:lnTo>
                    <a:lnTo>
                      <a:pt x="566" y="31"/>
                    </a:lnTo>
                    <a:lnTo>
                      <a:pt x="577" y="26"/>
                    </a:lnTo>
                    <a:lnTo>
                      <a:pt x="580" y="19"/>
                    </a:lnTo>
                    <a:close/>
                  </a:path>
                </a:pathLst>
              </a:custGeom>
              <a:solidFill>
                <a:srgbClr val="FF9933"/>
              </a:solidFill>
              <a:ln w="9525">
                <a:noFill/>
                <a:round/>
                <a:headEnd/>
                <a:tailEnd/>
              </a:ln>
            </p:spPr>
            <p:txBody>
              <a:bodyPr/>
              <a:lstStyle/>
              <a:p>
                <a:pPr>
                  <a:buClr>
                    <a:srgbClr val="000000"/>
                  </a:buClr>
                  <a:buSzPct val="100000"/>
                  <a:defRPr/>
                </a:pPr>
                <a:endParaRPr lang="zh-CN" altLang="en-US">
                  <a:latin typeface="+mj-lt"/>
                </a:endParaRPr>
              </a:p>
            </p:txBody>
          </p:sp>
          <p:sp>
            <p:nvSpPr>
              <p:cNvPr id="28845" name="Freeform 173"/>
              <p:cNvSpPr>
                <a:spLocks/>
              </p:cNvSpPr>
              <p:nvPr/>
            </p:nvSpPr>
            <p:spPr bwMode="auto">
              <a:xfrm>
                <a:off x="0" y="0"/>
                <a:ext cx="1365" cy="924"/>
              </a:xfrm>
              <a:custGeom>
                <a:avLst/>
                <a:gdLst>
                  <a:gd name="T0" fmla="*/ 0 w 1365"/>
                  <a:gd name="T1" fmla="*/ 0 h 924"/>
                  <a:gd name="T2" fmla="*/ 1365 w 1365"/>
                  <a:gd name="T3" fmla="*/ 924 h 924"/>
                </a:gdLst>
                <a:ahLst/>
                <a:cxnLst>
                  <a:cxn ang="0">
                    <a:pos x="613" y="34"/>
                  </a:cxn>
                  <a:cxn ang="0">
                    <a:pos x="650" y="59"/>
                  </a:cxn>
                  <a:cxn ang="0">
                    <a:pos x="688" y="103"/>
                  </a:cxn>
                  <a:cxn ang="0">
                    <a:pos x="752" y="139"/>
                  </a:cxn>
                  <a:cxn ang="0">
                    <a:pos x="842" y="162"/>
                  </a:cxn>
                  <a:cxn ang="0">
                    <a:pos x="1006" y="162"/>
                  </a:cxn>
                  <a:cxn ang="0">
                    <a:pos x="1072" y="195"/>
                  </a:cxn>
                  <a:cxn ang="0">
                    <a:pos x="1109" y="219"/>
                  </a:cxn>
                  <a:cxn ang="0">
                    <a:pos x="1201" y="212"/>
                  </a:cxn>
                  <a:cxn ang="0">
                    <a:pos x="1270" y="221"/>
                  </a:cxn>
                  <a:cxn ang="0">
                    <a:pos x="1336" y="248"/>
                  </a:cxn>
                  <a:cxn ang="0">
                    <a:pos x="1365" y="307"/>
                  </a:cxn>
                  <a:cxn ang="0">
                    <a:pos x="1291" y="379"/>
                  </a:cxn>
                  <a:cxn ang="0">
                    <a:pos x="1215" y="461"/>
                  </a:cxn>
                  <a:cxn ang="0">
                    <a:pos x="1239" y="516"/>
                  </a:cxn>
                  <a:cxn ang="0">
                    <a:pos x="1296" y="563"/>
                  </a:cxn>
                  <a:cxn ang="0">
                    <a:pos x="1220" y="625"/>
                  </a:cxn>
                  <a:cxn ang="0">
                    <a:pos x="1156" y="583"/>
                  </a:cxn>
                  <a:cxn ang="0">
                    <a:pos x="1082" y="592"/>
                  </a:cxn>
                  <a:cxn ang="0">
                    <a:pos x="994" y="610"/>
                  </a:cxn>
                  <a:cxn ang="0">
                    <a:pos x="905" y="669"/>
                  </a:cxn>
                  <a:cxn ang="0">
                    <a:pos x="957" y="693"/>
                  </a:cxn>
                  <a:cxn ang="0">
                    <a:pos x="855" y="715"/>
                  </a:cxn>
                  <a:cxn ang="0">
                    <a:pos x="766" y="715"/>
                  </a:cxn>
                  <a:cxn ang="0">
                    <a:pos x="729" y="635"/>
                  </a:cxn>
                  <a:cxn ang="0">
                    <a:pos x="676" y="669"/>
                  </a:cxn>
                  <a:cxn ang="0">
                    <a:pos x="650" y="727"/>
                  </a:cxn>
                  <a:cxn ang="0">
                    <a:pos x="613" y="750"/>
                  </a:cxn>
                  <a:cxn ang="0">
                    <a:pos x="588" y="832"/>
                  </a:cxn>
                  <a:cxn ang="0">
                    <a:pos x="561" y="888"/>
                  </a:cxn>
                  <a:cxn ang="0">
                    <a:pos x="498" y="924"/>
                  </a:cxn>
                  <a:cxn ang="0">
                    <a:pos x="447" y="900"/>
                  </a:cxn>
                  <a:cxn ang="0">
                    <a:pos x="422" y="832"/>
                  </a:cxn>
                  <a:cxn ang="0">
                    <a:pos x="384" y="773"/>
                  </a:cxn>
                  <a:cxn ang="0">
                    <a:pos x="359" y="727"/>
                  </a:cxn>
                  <a:cxn ang="0">
                    <a:pos x="293" y="705"/>
                  </a:cxn>
                  <a:cxn ang="0">
                    <a:pos x="270" y="646"/>
                  </a:cxn>
                  <a:cxn ang="0">
                    <a:pos x="179" y="646"/>
                  </a:cxn>
                  <a:cxn ang="0">
                    <a:pos x="154" y="344"/>
                  </a:cxn>
                  <a:cxn ang="0">
                    <a:pos x="118" y="266"/>
                  </a:cxn>
                  <a:cxn ang="0">
                    <a:pos x="91" y="195"/>
                  </a:cxn>
                  <a:cxn ang="0">
                    <a:pos x="41" y="174"/>
                  </a:cxn>
                  <a:cxn ang="0">
                    <a:pos x="12" y="138"/>
                  </a:cxn>
                  <a:cxn ang="0">
                    <a:pos x="52" y="103"/>
                  </a:cxn>
                  <a:cxn ang="0">
                    <a:pos x="118" y="92"/>
                  </a:cxn>
                  <a:cxn ang="0">
                    <a:pos x="192" y="92"/>
                  </a:cxn>
                  <a:cxn ang="0">
                    <a:pos x="283" y="125"/>
                  </a:cxn>
                  <a:cxn ang="0">
                    <a:pos x="320" y="151"/>
                  </a:cxn>
                  <a:cxn ang="0">
                    <a:pos x="396" y="125"/>
                  </a:cxn>
                  <a:cxn ang="0">
                    <a:pos x="524" y="103"/>
                  </a:cxn>
                  <a:cxn ang="0">
                    <a:pos x="521" y="31"/>
                  </a:cxn>
                </a:cxnLst>
                <a:rect l="T0" t="T1" r="T2" b="T3"/>
                <a:pathLst>
                  <a:path w="1365" h="924">
                    <a:moveTo>
                      <a:pt x="580" y="19"/>
                    </a:moveTo>
                    <a:lnTo>
                      <a:pt x="588" y="0"/>
                    </a:lnTo>
                    <a:lnTo>
                      <a:pt x="588" y="11"/>
                    </a:lnTo>
                    <a:lnTo>
                      <a:pt x="613" y="11"/>
                    </a:lnTo>
                    <a:lnTo>
                      <a:pt x="613" y="34"/>
                    </a:lnTo>
                    <a:lnTo>
                      <a:pt x="627" y="34"/>
                    </a:lnTo>
                    <a:lnTo>
                      <a:pt x="627" y="46"/>
                    </a:lnTo>
                    <a:lnTo>
                      <a:pt x="637" y="46"/>
                    </a:lnTo>
                    <a:lnTo>
                      <a:pt x="637" y="59"/>
                    </a:lnTo>
                    <a:lnTo>
                      <a:pt x="650" y="59"/>
                    </a:lnTo>
                    <a:lnTo>
                      <a:pt x="650" y="69"/>
                    </a:lnTo>
                    <a:lnTo>
                      <a:pt x="663" y="69"/>
                    </a:lnTo>
                    <a:lnTo>
                      <a:pt x="663" y="92"/>
                    </a:lnTo>
                    <a:lnTo>
                      <a:pt x="688" y="92"/>
                    </a:lnTo>
                    <a:lnTo>
                      <a:pt x="688" y="103"/>
                    </a:lnTo>
                    <a:lnTo>
                      <a:pt x="729" y="103"/>
                    </a:lnTo>
                    <a:lnTo>
                      <a:pt x="729" y="114"/>
                    </a:lnTo>
                    <a:lnTo>
                      <a:pt x="739" y="114"/>
                    </a:lnTo>
                    <a:lnTo>
                      <a:pt x="739" y="139"/>
                    </a:lnTo>
                    <a:lnTo>
                      <a:pt x="752" y="139"/>
                    </a:lnTo>
                    <a:lnTo>
                      <a:pt x="752" y="162"/>
                    </a:lnTo>
                    <a:lnTo>
                      <a:pt x="776" y="162"/>
                    </a:lnTo>
                    <a:lnTo>
                      <a:pt x="776" y="174"/>
                    </a:lnTo>
                    <a:lnTo>
                      <a:pt x="842" y="174"/>
                    </a:lnTo>
                    <a:lnTo>
                      <a:pt x="842" y="162"/>
                    </a:lnTo>
                    <a:lnTo>
                      <a:pt x="868" y="162"/>
                    </a:lnTo>
                    <a:lnTo>
                      <a:pt x="868" y="151"/>
                    </a:lnTo>
                    <a:lnTo>
                      <a:pt x="918" y="151"/>
                    </a:lnTo>
                    <a:lnTo>
                      <a:pt x="918" y="162"/>
                    </a:lnTo>
                    <a:lnTo>
                      <a:pt x="1006" y="162"/>
                    </a:lnTo>
                    <a:lnTo>
                      <a:pt x="1006" y="174"/>
                    </a:lnTo>
                    <a:lnTo>
                      <a:pt x="1044" y="174"/>
                    </a:lnTo>
                    <a:lnTo>
                      <a:pt x="1044" y="185"/>
                    </a:lnTo>
                    <a:lnTo>
                      <a:pt x="1072" y="185"/>
                    </a:lnTo>
                    <a:lnTo>
                      <a:pt x="1072" y="195"/>
                    </a:lnTo>
                    <a:lnTo>
                      <a:pt x="1084" y="195"/>
                    </a:lnTo>
                    <a:lnTo>
                      <a:pt x="1084" y="207"/>
                    </a:lnTo>
                    <a:lnTo>
                      <a:pt x="1096" y="207"/>
                    </a:lnTo>
                    <a:lnTo>
                      <a:pt x="1096" y="219"/>
                    </a:lnTo>
                    <a:lnTo>
                      <a:pt x="1109" y="219"/>
                    </a:lnTo>
                    <a:lnTo>
                      <a:pt x="1129" y="216"/>
                    </a:lnTo>
                    <a:lnTo>
                      <a:pt x="1156" y="207"/>
                    </a:lnTo>
                    <a:lnTo>
                      <a:pt x="1177" y="203"/>
                    </a:lnTo>
                    <a:lnTo>
                      <a:pt x="1175" y="212"/>
                    </a:lnTo>
                    <a:lnTo>
                      <a:pt x="1201" y="212"/>
                    </a:lnTo>
                    <a:lnTo>
                      <a:pt x="1198" y="219"/>
                    </a:lnTo>
                    <a:lnTo>
                      <a:pt x="1222" y="221"/>
                    </a:lnTo>
                    <a:lnTo>
                      <a:pt x="1227" y="234"/>
                    </a:lnTo>
                    <a:lnTo>
                      <a:pt x="1253" y="232"/>
                    </a:lnTo>
                    <a:lnTo>
                      <a:pt x="1270" y="221"/>
                    </a:lnTo>
                    <a:lnTo>
                      <a:pt x="1315" y="221"/>
                    </a:lnTo>
                    <a:lnTo>
                      <a:pt x="1310" y="241"/>
                    </a:lnTo>
                    <a:lnTo>
                      <a:pt x="1327" y="236"/>
                    </a:lnTo>
                    <a:lnTo>
                      <a:pt x="1322" y="250"/>
                    </a:lnTo>
                    <a:lnTo>
                      <a:pt x="1336" y="248"/>
                    </a:lnTo>
                    <a:lnTo>
                      <a:pt x="1339" y="272"/>
                    </a:lnTo>
                    <a:lnTo>
                      <a:pt x="1351" y="270"/>
                    </a:lnTo>
                    <a:lnTo>
                      <a:pt x="1348" y="292"/>
                    </a:lnTo>
                    <a:lnTo>
                      <a:pt x="1363" y="292"/>
                    </a:lnTo>
                    <a:lnTo>
                      <a:pt x="1365" y="307"/>
                    </a:lnTo>
                    <a:lnTo>
                      <a:pt x="1360" y="328"/>
                    </a:lnTo>
                    <a:lnTo>
                      <a:pt x="1344" y="343"/>
                    </a:lnTo>
                    <a:lnTo>
                      <a:pt x="1325" y="356"/>
                    </a:lnTo>
                    <a:lnTo>
                      <a:pt x="1310" y="370"/>
                    </a:lnTo>
                    <a:lnTo>
                      <a:pt x="1291" y="379"/>
                    </a:lnTo>
                    <a:lnTo>
                      <a:pt x="1248" y="387"/>
                    </a:lnTo>
                    <a:lnTo>
                      <a:pt x="1210" y="399"/>
                    </a:lnTo>
                    <a:lnTo>
                      <a:pt x="1203" y="407"/>
                    </a:lnTo>
                    <a:lnTo>
                      <a:pt x="1198" y="463"/>
                    </a:lnTo>
                    <a:lnTo>
                      <a:pt x="1215" y="461"/>
                    </a:lnTo>
                    <a:lnTo>
                      <a:pt x="1208" y="492"/>
                    </a:lnTo>
                    <a:lnTo>
                      <a:pt x="1222" y="492"/>
                    </a:lnTo>
                    <a:lnTo>
                      <a:pt x="1225" y="507"/>
                    </a:lnTo>
                    <a:lnTo>
                      <a:pt x="1239" y="499"/>
                    </a:lnTo>
                    <a:lnTo>
                      <a:pt x="1239" y="516"/>
                    </a:lnTo>
                    <a:lnTo>
                      <a:pt x="1248" y="519"/>
                    </a:lnTo>
                    <a:lnTo>
                      <a:pt x="1256" y="523"/>
                    </a:lnTo>
                    <a:lnTo>
                      <a:pt x="1267" y="534"/>
                    </a:lnTo>
                    <a:lnTo>
                      <a:pt x="1279" y="534"/>
                    </a:lnTo>
                    <a:lnTo>
                      <a:pt x="1296" y="563"/>
                    </a:lnTo>
                    <a:lnTo>
                      <a:pt x="1289" y="579"/>
                    </a:lnTo>
                    <a:lnTo>
                      <a:pt x="1272" y="594"/>
                    </a:lnTo>
                    <a:lnTo>
                      <a:pt x="1253" y="610"/>
                    </a:lnTo>
                    <a:lnTo>
                      <a:pt x="1239" y="636"/>
                    </a:lnTo>
                    <a:lnTo>
                      <a:pt x="1220" y="625"/>
                    </a:lnTo>
                    <a:lnTo>
                      <a:pt x="1210" y="614"/>
                    </a:lnTo>
                    <a:lnTo>
                      <a:pt x="1196" y="603"/>
                    </a:lnTo>
                    <a:lnTo>
                      <a:pt x="1177" y="596"/>
                    </a:lnTo>
                    <a:lnTo>
                      <a:pt x="1172" y="579"/>
                    </a:lnTo>
                    <a:lnTo>
                      <a:pt x="1156" y="583"/>
                    </a:lnTo>
                    <a:lnTo>
                      <a:pt x="1151" y="567"/>
                    </a:lnTo>
                    <a:lnTo>
                      <a:pt x="1115" y="563"/>
                    </a:lnTo>
                    <a:lnTo>
                      <a:pt x="1115" y="579"/>
                    </a:lnTo>
                    <a:lnTo>
                      <a:pt x="1089" y="579"/>
                    </a:lnTo>
                    <a:lnTo>
                      <a:pt x="1082" y="592"/>
                    </a:lnTo>
                    <a:lnTo>
                      <a:pt x="1053" y="590"/>
                    </a:lnTo>
                    <a:lnTo>
                      <a:pt x="1053" y="601"/>
                    </a:lnTo>
                    <a:lnTo>
                      <a:pt x="1030" y="599"/>
                    </a:lnTo>
                    <a:lnTo>
                      <a:pt x="1027" y="614"/>
                    </a:lnTo>
                    <a:lnTo>
                      <a:pt x="994" y="610"/>
                    </a:lnTo>
                    <a:lnTo>
                      <a:pt x="981" y="623"/>
                    </a:lnTo>
                    <a:lnTo>
                      <a:pt x="918" y="623"/>
                    </a:lnTo>
                    <a:lnTo>
                      <a:pt x="918" y="635"/>
                    </a:lnTo>
                    <a:lnTo>
                      <a:pt x="905" y="635"/>
                    </a:lnTo>
                    <a:lnTo>
                      <a:pt x="905" y="669"/>
                    </a:lnTo>
                    <a:lnTo>
                      <a:pt x="930" y="669"/>
                    </a:lnTo>
                    <a:lnTo>
                      <a:pt x="930" y="681"/>
                    </a:lnTo>
                    <a:lnTo>
                      <a:pt x="944" y="681"/>
                    </a:lnTo>
                    <a:lnTo>
                      <a:pt x="944" y="693"/>
                    </a:lnTo>
                    <a:lnTo>
                      <a:pt x="957" y="693"/>
                    </a:lnTo>
                    <a:lnTo>
                      <a:pt x="957" y="715"/>
                    </a:lnTo>
                    <a:lnTo>
                      <a:pt x="944" y="715"/>
                    </a:lnTo>
                    <a:lnTo>
                      <a:pt x="944" y="727"/>
                    </a:lnTo>
                    <a:lnTo>
                      <a:pt x="855" y="727"/>
                    </a:lnTo>
                    <a:lnTo>
                      <a:pt x="855" y="715"/>
                    </a:lnTo>
                    <a:lnTo>
                      <a:pt x="842" y="715"/>
                    </a:lnTo>
                    <a:lnTo>
                      <a:pt x="842" y="705"/>
                    </a:lnTo>
                    <a:lnTo>
                      <a:pt x="802" y="705"/>
                    </a:lnTo>
                    <a:lnTo>
                      <a:pt x="802" y="715"/>
                    </a:lnTo>
                    <a:lnTo>
                      <a:pt x="766" y="715"/>
                    </a:lnTo>
                    <a:lnTo>
                      <a:pt x="766" y="693"/>
                    </a:lnTo>
                    <a:lnTo>
                      <a:pt x="752" y="693"/>
                    </a:lnTo>
                    <a:lnTo>
                      <a:pt x="752" y="646"/>
                    </a:lnTo>
                    <a:lnTo>
                      <a:pt x="729" y="646"/>
                    </a:lnTo>
                    <a:lnTo>
                      <a:pt x="729" y="635"/>
                    </a:lnTo>
                    <a:lnTo>
                      <a:pt x="716" y="635"/>
                    </a:lnTo>
                    <a:lnTo>
                      <a:pt x="716" y="646"/>
                    </a:lnTo>
                    <a:lnTo>
                      <a:pt x="688" y="646"/>
                    </a:lnTo>
                    <a:lnTo>
                      <a:pt x="688" y="669"/>
                    </a:lnTo>
                    <a:lnTo>
                      <a:pt x="676" y="669"/>
                    </a:lnTo>
                    <a:lnTo>
                      <a:pt x="676" y="681"/>
                    </a:lnTo>
                    <a:lnTo>
                      <a:pt x="663" y="681"/>
                    </a:lnTo>
                    <a:lnTo>
                      <a:pt x="663" y="705"/>
                    </a:lnTo>
                    <a:lnTo>
                      <a:pt x="650" y="705"/>
                    </a:lnTo>
                    <a:lnTo>
                      <a:pt x="650" y="727"/>
                    </a:lnTo>
                    <a:lnTo>
                      <a:pt x="637" y="727"/>
                    </a:lnTo>
                    <a:lnTo>
                      <a:pt x="637" y="739"/>
                    </a:lnTo>
                    <a:lnTo>
                      <a:pt x="627" y="739"/>
                    </a:lnTo>
                    <a:lnTo>
                      <a:pt x="627" y="750"/>
                    </a:lnTo>
                    <a:lnTo>
                      <a:pt x="613" y="750"/>
                    </a:lnTo>
                    <a:lnTo>
                      <a:pt x="613" y="773"/>
                    </a:lnTo>
                    <a:lnTo>
                      <a:pt x="600" y="773"/>
                    </a:lnTo>
                    <a:lnTo>
                      <a:pt x="600" y="784"/>
                    </a:lnTo>
                    <a:lnTo>
                      <a:pt x="588" y="784"/>
                    </a:lnTo>
                    <a:lnTo>
                      <a:pt x="588" y="832"/>
                    </a:lnTo>
                    <a:lnTo>
                      <a:pt x="600" y="832"/>
                    </a:lnTo>
                    <a:lnTo>
                      <a:pt x="600" y="877"/>
                    </a:lnTo>
                    <a:lnTo>
                      <a:pt x="588" y="877"/>
                    </a:lnTo>
                    <a:lnTo>
                      <a:pt x="588" y="888"/>
                    </a:lnTo>
                    <a:lnTo>
                      <a:pt x="561" y="888"/>
                    </a:lnTo>
                    <a:lnTo>
                      <a:pt x="561" y="900"/>
                    </a:lnTo>
                    <a:lnTo>
                      <a:pt x="524" y="900"/>
                    </a:lnTo>
                    <a:lnTo>
                      <a:pt x="524" y="913"/>
                    </a:lnTo>
                    <a:lnTo>
                      <a:pt x="498" y="913"/>
                    </a:lnTo>
                    <a:lnTo>
                      <a:pt x="498" y="924"/>
                    </a:lnTo>
                    <a:lnTo>
                      <a:pt x="474" y="924"/>
                    </a:lnTo>
                    <a:lnTo>
                      <a:pt x="474" y="913"/>
                    </a:lnTo>
                    <a:lnTo>
                      <a:pt x="459" y="913"/>
                    </a:lnTo>
                    <a:lnTo>
                      <a:pt x="459" y="900"/>
                    </a:lnTo>
                    <a:lnTo>
                      <a:pt x="447" y="900"/>
                    </a:lnTo>
                    <a:lnTo>
                      <a:pt x="447" y="877"/>
                    </a:lnTo>
                    <a:lnTo>
                      <a:pt x="434" y="877"/>
                    </a:lnTo>
                    <a:lnTo>
                      <a:pt x="434" y="853"/>
                    </a:lnTo>
                    <a:lnTo>
                      <a:pt x="422" y="853"/>
                    </a:lnTo>
                    <a:lnTo>
                      <a:pt x="422" y="832"/>
                    </a:lnTo>
                    <a:lnTo>
                      <a:pt x="409" y="832"/>
                    </a:lnTo>
                    <a:lnTo>
                      <a:pt x="409" y="808"/>
                    </a:lnTo>
                    <a:lnTo>
                      <a:pt x="396" y="808"/>
                    </a:lnTo>
                    <a:lnTo>
                      <a:pt x="396" y="773"/>
                    </a:lnTo>
                    <a:lnTo>
                      <a:pt x="384" y="773"/>
                    </a:lnTo>
                    <a:lnTo>
                      <a:pt x="384" y="761"/>
                    </a:lnTo>
                    <a:lnTo>
                      <a:pt x="372" y="761"/>
                    </a:lnTo>
                    <a:lnTo>
                      <a:pt x="372" y="750"/>
                    </a:lnTo>
                    <a:lnTo>
                      <a:pt x="359" y="750"/>
                    </a:lnTo>
                    <a:lnTo>
                      <a:pt x="359" y="727"/>
                    </a:lnTo>
                    <a:lnTo>
                      <a:pt x="333" y="727"/>
                    </a:lnTo>
                    <a:lnTo>
                      <a:pt x="333" y="715"/>
                    </a:lnTo>
                    <a:lnTo>
                      <a:pt x="307" y="715"/>
                    </a:lnTo>
                    <a:lnTo>
                      <a:pt x="307" y="705"/>
                    </a:lnTo>
                    <a:lnTo>
                      <a:pt x="293" y="705"/>
                    </a:lnTo>
                    <a:lnTo>
                      <a:pt x="293" y="693"/>
                    </a:lnTo>
                    <a:lnTo>
                      <a:pt x="283" y="693"/>
                    </a:lnTo>
                    <a:lnTo>
                      <a:pt x="283" y="657"/>
                    </a:lnTo>
                    <a:lnTo>
                      <a:pt x="270" y="657"/>
                    </a:lnTo>
                    <a:lnTo>
                      <a:pt x="270" y="646"/>
                    </a:lnTo>
                    <a:lnTo>
                      <a:pt x="246" y="646"/>
                    </a:lnTo>
                    <a:lnTo>
                      <a:pt x="246" y="657"/>
                    </a:lnTo>
                    <a:lnTo>
                      <a:pt x="192" y="657"/>
                    </a:lnTo>
                    <a:lnTo>
                      <a:pt x="192" y="646"/>
                    </a:lnTo>
                    <a:lnTo>
                      <a:pt x="179" y="646"/>
                    </a:lnTo>
                    <a:lnTo>
                      <a:pt x="131" y="569"/>
                    </a:lnTo>
                    <a:lnTo>
                      <a:pt x="157" y="531"/>
                    </a:lnTo>
                    <a:lnTo>
                      <a:pt x="167" y="371"/>
                    </a:lnTo>
                    <a:lnTo>
                      <a:pt x="154" y="371"/>
                    </a:lnTo>
                    <a:lnTo>
                      <a:pt x="154" y="344"/>
                    </a:lnTo>
                    <a:lnTo>
                      <a:pt x="143" y="344"/>
                    </a:lnTo>
                    <a:lnTo>
                      <a:pt x="143" y="287"/>
                    </a:lnTo>
                    <a:lnTo>
                      <a:pt x="131" y="287"/>
                    </a:lnTo>
                    <a:lnTo>
                      <a:pt x="131" y="266"/>
                    </a:lnTo>
                    <a:lnTo>
                      <a:pt x="118" y="266"/>
                    </a:lnTo>
                    <a:lnTo>
                      <a:pt x="118" y="231"/>
                    </a:lnTo>
                    <a:lnTo>
                      <a:pt x="103" y="231"/>
                    </a:lnTo>
                    <a:lnTo>
                      <a:pt x="103" y="207"/>
                    </a:lnTo>
                    <a:lnTo>
                      <a:pt x="91" y="207"/>
                    </a:lnTo>
                    <a:lnTo>
                      <a:pt x="91" y="195"/>
                    </a:lnTo>
                    <a:lnTo>
                      <a:pt x="80" y="195"/>
                    </a:lnTo>
                    <a:lnTo>
                      <a:pt x="80" y="185"/>
                    </a:lnTo>
                    <a:lnTo>
                      <a:pt x="65" y="185"/>
                    </a:lnTo>
                    <a:lnTo>
                      <a:pt x="65" y="174"/>
                    </a:lnTo>
                    <a:lnTo>
                      <a:pt x="41" y="174"/>
                    </a:lnTo>
                    <a:lnTo>
                      <a:pt x="41" y="162"/>
                    </a:lnTo>
                    <a:lnTo>
                      <a:pt x="28" y="162"/>
                    </a:lnTo>
                    <a:lnTo>
                      <a:pt x="28" y="151"/>
                    </a:lnTo>
                    <a:lnTo>
                      <a:pt x="0" y="148"/>
                    </a:lnTo>
                    <a:lnTo>
                      <a:pt x="12" y="138"/>
                    </a:lnTo>
                    <a:lnTo>
                      <a:pt x="22" y="128"/>
                    </a:lnTo>
                    <a:lnTo>
                      <a:pt x="28" y="114"/>
                    </a:lnTo>
                    <a:lnTo>
                      <a:pt x="41" y="114"/>
                    </a:lnTo>
                    <a:lnTo>
                      <a:pt x="41" y="103"/>
                    </a:lnTo>
                    <a:lnTo>
                      <a:pt x="52" y="103"/>
                    </a:lnTo>
                    <a:lnTo>
                      <a:pt x="52" y="92"/>
                    </a:lnTo>
                    <a:lnTo>
                      <a:pt x="103" y="92"/>
                    </a:lnTo>
                    <a:lnTo>
                      <a:pt x="103" y="81"/>
                    </a:lnTo>
                    <a:lnTo>
                      <a:pt x="118" y="81"/>
                    </a:lnTo>
                    <a:lnTo>
                      <a:pt x="118" y="92"/>
                    </a:lnTo>
                    <a:lnTo>
                      <a:pt x="131" y="92"/>
                    </a:lnTo>
                    <a:lnTo>
                      <a:pt x="131" y="81"/>
                    </a:lnTo>
                    <a:lnTo>
                      <a:pt x="143" y="81"/>
                    </a:lnTo>
                    <a:lnTo>
                      <a:pt x="143" y="92"/>
                    </a:lnTo>
                    <a:lnTo>
                      <a:pt x="192" y="92"/>
                    </a:lnTo>
                    <a:lnTo>
                      <a:pt x="192" y="103"/>
                    </a:lnTo>
                    <a:lnTo>
                      <a:pt x="270" y="103"/>
                    </a:lnTo>
                    <a:lnTo>
                      <a:pt x="270" y="114"/>
                    </a:lnTo>
                    <a:lnTo>
                      <a:pt x="283" y="114"/>
                    </a:lnTo>
                    <a:lnTo>
                      <a:pt x="283" y="125"/>
                    </a:lnTo>
                    <a:lnTo>
                      <a:pt x="293" y="125"/>
                    </a:lnTo>
                    <a:lnTo>
                      <a:pt x="293" y="139"/>
                    </a:lnTo>
                    <a:lnTo>
                      <a:pt x="307" y="139"/>
                    </a:lnTo>
                    <a:lnTo>
                      <a:pt x="307" y="151"/>
                    </a:lnTo>
                    <a:lnTo>
                      <a:pt x="320" y="151"/>
                    </a:lnTo>
                    <a:lnTo>
                      <a:pt x="320" y="162"/>
                    </a:lnTo>
                    <a:lnTo>
                      <a:pt x="384" y="162"/>
                    </a:lnTo>
                    <a:lnTo>
                      <a:pt x="384" y="139"/>
                    </a:lnTo>
                    <a:lnTo>
                      <a:pt x="396" y="139"/>
                    </a:lnTo>
                    <a:lnTo>
                      <a:pt x="396" y="125"/>
                    </a:lnTo>
                    <a:lnTo>
                      <a:pt x="409" y="125"/>
                    </a:lnTo>
                    <a:lnTo>
                      <a:pt x="409" y="114"/>
                    </a:lnTo>
                    <a:lnTo>
                      <a:pt x="511" y="114"/>
                    </a:lnTo>
                    <a:lnTo>
                      <a:pt x="511" y="103"/>
                    </a:lnTo>
                    <a:lnTo>
                      <a:pt x="524" y="103"/>
                    </a:lnTo>
                    <a:lnTo>
                      <a:pt x="528" y="82"/>
                    </a:lnTo>
                    <a:lnTo>
                      <a:pt x="521" y="74"/>
                    </a:lnTo>
                    <a:lnTo>
                      <a:pt x="523" y="68"/>
                    </a:lnTo>
                    <a:lnTo>
                      <a:pt x="515" y="50"/>
                    </a:lnTo>
                    <a:lnTo>
                      <a:pt x="521" y="31"/>
                    </a:lnTo>
                    <a:lnTo>
                      <a:pt x="549" y="21"/>
                    </a:lnTo>
                    <a:lnTo>
                      <a:pt x="566" y="31"/>
                    </a:lnTo>
                    <a:lnTo>
                      <a:pt x="577" y="26"/>
                    </a:lnTo>
                    <a:lnTo>
                      <a:pt x="580" y="19"/>
                    </a:lnTo>
                    <a:close/>
                  </a:path>
                </a:pathLst>
              </a:custGeom>
              <a:noFill/>
              <a:ln w="7938" cap="rnd" cmpd="sng">
                <a:solidFill>
                  <a:srgbClr val="FFCC99"/>
                </a:solidFill>
                <a:miter lim="800000"/>
                <a:headEnd/>
                <a:tailEnd/>
              </a:ln>
            </p:spPr>
            <p:txBody>
              <a:bodyPr/>
              <a:lstStyle/>
              <a:p>
                <a:pPr>
                  <a:buClr>
                    <a:srgbClr val="000000"/>
                  </a:buClr>
                  <a:buSzPct val="100000"/>
                  <a:defRPr/>
                </a:pPr>
                <a:endParaRPr lang="zh-CN" altLang="en-US">
                  <a:latin typeface="+mj-lt"/>
                </a:endParaRPr>
              </a:p>
            </p:txBody>
          </p:sp>
        </p:grpSp>
        <p:grpSp>
          <p:nvGrpSpPr>
            <p:cNvPr id="60531" name="Group 174"/>
            <p:cNvGrpSpPr>
              <a:grpSpLocks/>
            </p:cNvGrpSpPr>
            <p:nvPr/>
          </p:nvGrpSpPr>
          <p:grpSpPr bwMode="auto">
            <a:xfrm>
              <a:off x="2239" y="844"/>
              <a:ext cx="2023" cy="1174"/>
              <a:chOff x="0" y="0"/>
              <a:chExt cx="2023" cy="1174"/>
            </a:xfrm>
          </p:grpSpPr>
          <p:sp>
            <p:nvSpPr>
              <p:cNvPr id="28847" name="Freeform 175"/>
              <p:cNvSpPr>
                <a:spLocks/>
              </p:cNvSpPr>
              <p:nvPr/>
            </p:nvSpPr>
            <p:spPr bwMode="auto">
              <a:xfrm>
                <a:off x="0" y="0"/>
                <a:ext cx="2023" cy="1174"/>
              </a:xfrm>
              <a:custGeom>
                <a:avLst/>
                <a:gdLst>
                  <a:gd name="T0" fmla="*/ 0 w 9728"/>
                  <a:gd name="T1" fmla="*/ 0 h 6116"/>
                  <a:gd name="T2" fmla="*/ 9728 w 9728"/>
                  <a:gd name="T3" fmla="*/ 6116 h 6116"/>
                </a:gdLst>
                <a:ahLst/>
                <a:cxnLst>
                  <a:cxn ang="0">
                    <a:pos x="717" y="3022"/>
                  </a:cxn>
                  <a:cxn ang="0">
                    <a:pos x="1717" y="3072"/>
                  </a:cxn>
                  <a:cxn ang="0">
                    <a:pos x="2500" y="3272"/>
                  </a:cxn>
                  <a:cxn ang="0">
                    <a:pos x="2684" y="3372"/>
                  </a:cxn>
                  <a:cxn ang="0">
                    <a:pos x="3500" y="3605"/>
                  </a:cxn>
                  <a:cxn ang="0">
                    <a:pos x="3778" y="3488"/>
                  </a:cxn>
                  <a:cxn ang="0">
                    <a:pos x="4028" y="3433"/>
                  </a:cxn>
                  <a:cxn ang="0">
                    <a:pos x="4300" y="3322"/>
                  </a:cxn>
                  <a:cxn ang="0">
                    <a:pos x="4434" y="3272"/>
                  </a:cxn>
                  <a:cxn ang="0">
                    <a:pos x="4695" y="3155"/>
                  </a:cxn>
                  <a:cxn ang="0">
                    <a:pos x="5584" y="3100"/>
                  </a:cxn>
                  <a:cxn ang="0">
                    <a:pos x="6278" y="2483"/>
                  </a:cxn>
                  <a:cxn ang="0">
                    <a:pos x="6417" y="2122"/>
                  </a:cxn>
                  <a:cxn ang="0">
                    <a:pos x="6384" y="1672"/>
                  </a:cxn>
                  <a:cxn ang="0">
                    <a:pos x="6917" y="1472"/>
                  </a:cxn>
                  <a:cxn ang="0">
                    <a:pos x="7512" y="1322"/>
                  </a:cxn>
                  <a:cxn ang="0">
                    <a:pos x="7850" y="1072"/>
                  </a:cxn>
                  <a:cxn ang="0">
                    <a:pos x="8200" y="888"/>
                  </a:cxn>
                  <a:cxn ang="0">
                    <a:pos x="8478" y="450"/>
                  </a:cxn>
                  <a:cxn ang="0">
                    <a:pos x="8834" y="272"/>
                  </a:cxn>
                  <a:cxn ang="0">
                    <a:pos x="9584" y="88"/>
                  </a:cxn>
                  <a:cxn ang="0">
                    <a:pos x="9728" y="955"/>
                  </a:cxn>
                  <a:cxn ang="0">
                    <a:pos x="9484" y="1355"/>
                  </a:cxn>
                  <a:cxn ang="0">
                    <a:pos x="9295" y="1572"/>
                  </a:cxn>
                  <a:cxn ang="0">
                    <a:pos x="9067" y="1905"/>
                  </a:cxn>
                  <a:cxn ang="0">
                    <a:pos x="9045" y="2138"/>
                  </a:cxn>
                  <a:cxn ang="0">
                    <a:pos x="9067" y="2572"/>
                  </a:cxn>
                  <a:cxn ang="0">
                    <a:pos x="8934" y="2683"/>
                  </a:cxn>
                  <a:cxn ang="0">
                    <a:pos x="8517" y="3066"/>
                  </a:cxn>
                  <a:cxn ang="0">
                    <a:pos x="8217" y="3255"/>
                  </a:cxn>
                  <a:cxn ang="0">
                    <a:pos x="7800" y="3155"/>
                  </a:cxn>
                  <a:cxn ang="0">
                    <a:pos x="7650" y="3538"/>
                  </a:cxn>
                  <a:cxn ang="0">
                    <a:pos x="7617" y="4055"/>
                  </a:cxn>
                  <a:cxn ang="0">
                    <a:pos x="7150" y="4188"/>
                  </a:cxn>
                  <a:cxn ang="0">
                    <a:pos x="6878" y="4488"/>
                  </a:cxn>
                  <a:cxn ang="0">
                    <a:pos x="6134" y="4822"/>
                  </a:cxn>
                  <a:cxn ang="0">
                    <a:pos x="5967" y="4938"/>
                  </a:cxn>
                  <a:cxn ang="0">
                    <a:pos x="5712" y="5400"/>
                  </a:cxn>
                  <a:cxn ang="0">
                    <a:pos x="5384" y="5755"/>
                  </a:cxn>
                  <a:cxn ang="0">
                    <a:pos x="4684" y="5688"/>
                  </a:cxn>
                  <a:cxn ang="0">
                    <a:pos x="4534" y="5638"/>
                  </a:cxn>
                  <a:cxn ang="0">
                    <a:pos x="4450" y="5005"/>
                  </a:cxn>
                  <a:cxn ang="0">
                    <a:pos x="4084" y="5188"/>
                  </a:cxn>
                  <a:cxn ang="0">
                    <a:pos x="3784" y="5822"/>
                  </a:cxn>
                  <a:cxn ang="0">
                    <a:pos x="3550" y="5988"/>
                  </a:cxn>
                  <a:cxn ang="0">
                    <a:pos x="3167" y="6022"/>
                  </a:cxn>
                  <a:cxn ang="0">
                    <a:pos x="3100" y="5938"/>
                  </a:cxn>
                  <a:cxn ang="0">
                    <a:pos x="3100" y="5588"/>
                  </a:cxn>
                  <a:cxn ang="0">
                    <a:pos x="3200" y="5388"/>
                  </a:cxn>
                  <a:cxn ang="0">
                    <a:pos x="3117" y="4972"/>
                  </a:cxn>
                  <a:cxn ang="0">
                    <a:pos x="2700" y="5055"/>
                  </a:cxn>
                  <a:cxn ang="0">
                    <a:pos x="2350" y="5188"/>
                  </a:cxn>
                  <a:cxn ang="0">
                    <a:pos x="1917" y="5088"/>
                  </a:cxn>
                  <a:cxn ang="0">
                    <a:pos x="1400" y="4838"/>
                  </a:cxn>
                  <a:cxn ang="0">
                    <a:pos x="1450" y="4438"/>
                  </a:cxn>
                  <a:cxn ang="0">
                    <a:pos x="1434" y="4088"/>
                  </a:cxn>
                  <a:cxn ang="0">
                    <a:pos x="1017" y="4022"/>
                  </a:cxn>
                  <a:cxn ang="0">
                    <a:pos x="750" y="4172"/>
                  </a:cxn>
                  <a:cxn ang="0">
                    <a:pos x="517" y="4105"/>
                  </a:cxn>
                  <a:cxn ang="0">
                    <a:pos x="350" y="3938"/>
                  </a:cxn>
                  <a:cxn ang="0">
                    <a:pos x="184" y="3422"/>
                  </a:cxn>
                </a:cxnLst>
                <a:rect l="T0" t="T1" r="T2" b="T3"/>
                <a:pathLst>
                  <a:path w="9728" h="6116">
                    <a:moveTo>
                      <a:pt x="234" y="2988"/>
                    </a:moveTo>
                    <a:cubicBezTo>
                      <a:pt x="456" y="3061"/>
                      <a:pt x="0" y="2916"/>
                      <a:pt x="717" y="3022"/>
                    </a:cubicBezTo>
                    <a:cubicBezTo>
                      <a:pt x="734" y="3022"/>
                      <a:pt x="1067" y="3100"/>
                      <a:pt x="1084" y="3105"/>
                    </a:cubicBezTo>
                    <a:cubicBezTo>
                      <a:pt x="1317" y="3088"/>
                      <a:pt x="1428" y="3061"/>
                      <a:pt x="1717" y="3072"/>
                    </a:cubicBezTo>
                    <a:cubicBezTo>
                      <a:pt x="1900" y="3094"/>
                      <a:pt x="1884" y="3144"/>
                      <a:pt x="2084" y="3155"/>
                    </a:cubicBezTo>
                    <a:cubicBezTo>
                      <a:pt x="2239" y="3177"/>
                      <a:pt x="2356" y="3222"/>
                      <a:pt x="2500" y="3272"/>
                    </a:cubicBezTo>
                    <a:cubicBezTo>
                      <a:pt x="2556" y="3350"/>
                      <a:pt x="2517" y="3316"/>
                      <a:pt x="2634" y="3355"/>
                    </a:cubicBezTo>
                    <a:cubicBezTo>
                      <a:pt x="2650" y="3361"/>
                      <a:pt x="2684" y="3372"/>
                      <a:pt x="2684" y="3372"/>
                    </a:cubicBezTo>
                    <a:cubicBezTo>
                      <a:pt x="2806" y="3550"/>
                      <a:pt x="3134" y="3544"/>
                      <a:pt x="3317" y="3555"/>
                    </a:cubicBezTo>
                    <a:cubicBezTo>
                      <a:pt x="3445" y="3600"/>
                      <a:pt x="3384" y="3583"/>
                      <a:pt x="3500" y="3605"/>
                    </a:cubicBezTo>
                    <a:cubicBezTo>
                      <a:pt x="3617" y="3600"/>
                      <a:pt x="3678" y="3588"/>
                      <a:pt x="3795" y="3566"/>
                    </a:cubicBezTo>
                    <a:cubicBezTo>
                      <a:pt x="3845" y="3555"/>
                      <a:pt x="3762" y="3500"/>
                      <a:pt x="3778" y="3488"/>
                    </a:cubicBezTo>
                    <a:cubicBezTo>
                      <a:pt x="3795" y="3477"/>
                      <a:pt x="3845" y="3500"/>
                      <a:pt x="3884" y="3488"/>
                    </a:cubicBezTo>
                    <a:cubicBezTo>
                      <a:pt x="3923" y="3450"/>
                      <a:pt x="3973" y="3438"/>
                      <a:pt x="4028" y="3433"/>
                    </a:cubicBezTo>
                    <a:cubicBezTo>
                      <a:pt x="4045" y="3383"/>
                      <a:pt x="4112" y="3338"/>
                      <a:pt x="4167" y="3333"/>
                    </a:cubicBezTo>
                    <a:cubicBezTo>
                      <a:pt x="4217" y="3327"/>
                      <a:pt x="4250" y="3327"/>
                      <a:pt x="4300" y="3322"/>
                    </a:cubicBezTo>
                    <a:cubicBezTo>
                      <a:pt x="4328" y="3316"/>
                      <a:pt x="4323" y="3272"/>
                      <a:pt x="4345" y="3266"/>
                    </a:cubicBezTo>
                    <a:cubicBezTo>
                      <a:pt x="4367" y="3261"/>
                      <a:pt x="4395" y="3294"/>
                      <a:pt x="4434" y="3272"/>
                    </a:cubicBezTo>
                    <a:cubicBezTo>
                      <a:pt x="4462" y="3200"/>
                      <a:pt x="4534" y="3161"/>
                      <a:pt x="4567" y="3150"/>
                    </a:cubicBezTo>
                    <a:cubicBezTo>
                      <a:pt x="4584" y="3144"/>
                      <a:pt x="4695" y="3155"/>
                      <a:pt x="4695" y="3155"/>
                    </a:cubicBezTo>
                    <a:cubicBezTo>
                      <a:pt x="4762" y="3072"/>
                      <a:pt x="5039" y="3144"/>
                      <a:pt x="5117" y="3138"/>
                    </a:cubicBezTo>
                    <a:cubicBezTo>
                      <a:pt x="5184" y="3088"/>
                      <a:pt x="5345" y="3116"/>
                      <a:pt x="5584" y="3100"/>
                    </a:cubicBezTo>
                    <a:cubicBezTo>
                      <a:pt x="5578" y="3016"/>
                      <a:pt x="5845" y="2933"/>
                      <a:pt x="5984" y="2838"/>
                    </a:cubicBezTo>
                    <a:cubicBezTo>
                      <a:pt x="6078" y="2694"/>
                      <a:pt x="6134" y="2577"/>
                      <a:pt x="6278" y="2483"/>
                    </a:cubicBezTo>
                    <a:cubicBezTo>
                      <a:pt x="6317" y="2422"/>
                      <a:pt x="6417" y="2361"/>
                      <a:pt x="6484" y="2338"/>
                    </a:cubicBezTo>
                    <a:cubicBezTo>
                      <a:pt x="6512" y="2250"/>
                      <a:pt x="6495" y="2172"/>
                      <a:pt x="6417" y="2122"/>
                    </a:cubicBezTo>
                    <a:cubicBezTo>
                      <a:pt x="6378" y="2066"/>
                      <a:pt x="6339" y="2044"/>
                      <a:pt x="6300" y="1988"/>
                    </a:cubicBezTo>
                    <a:cubicBezTo>
                      <a:pt x="6312" y="1844"/>
                      <a:pt x="6273" y="1744"/>
                      <a:pt x="6384" y="1672"/>
                    </a:cubicBezTo>
                    <a:cubicBezTo>
                      <a:pt x="6456" y="1455"/>
                      <a:pt x="6395" y="1433"/>
                      <a:pt x="6634" y="1405"/>
                    </a:cubicBezTo>
                    <a:cubicBezTo>
                      <a:pt x="6723" y="1377"/>
                      <a:pt x="6828" y="1444"/>
                      <a:pt x="6917" y="1472"/>
                    </a:cubicBezTo>
                    <a:cubicBezTo>
                      <a:pt x="7106" y="1461"/>
                      <a:pt x="7212" y="1472"/>
                      <a:pt x="7395" y="1422"/>
                    </a:cubicBezTo>
                    <a:cubicBezTo>
                      <a:pt x="7434" y="1411"/>
                      <a:pt x="7478" y="1344"/>
                      <a:pt x="7512" y="1322"/>
                    </a:cubicBezTo>
                    <a:cubicBezTo>
                      <a:pt x="7528" y="1277"/>
                      <a:pt x="7628" y="1094"/>
                      <a:pt x="7684" y="1088"/>
                    </a:cubicBezTo>
                    <a:cubicBezTo>
                      <a:pt x="7739" y="1083"/>
                      <a:pt x="7795" y="1077"/>
                      <a:pt x="7850" y="1072"/>
                    </a:cubicBezTo>
                    <a:cubicBezTo>
                      <a:pt x="7923" y="1050"/>
                      <a:pt x="7995" y="1044"/>
                      <a:pt x="8067" y="1022"/>
                    </a:cubicBezTo>
                    <a:cubicBezTo>
                      <a:pt x="8106" y="966"/>
                      <a:pt x="8145" y="927"/>
                      <a:pt x="8200" y="888"/>
                    </a:cubicBezTo>
                    <a:cubicBezTo>
                      <a:pt x="8256" y="805"/>
                      <a:pt x="8295" y="600"/>
                      <a:pt x="8367" y="538"/>
                    </a:cubicBezTo>
                    <a:cubicBezTo>
                      <a:pt x="8412" y="505"/>
                      <a:pt x="8428" y="483"/>
                      <a:pt x="8478" y="450"/>
                    </a:cubicBezTo>
                    <a:cubicBezTo>
                      <a:pt x="8562" y="394"/>
                      <a:pt x="8539" y="416"/>
                      <a:pt x="8600" y="355"/>
                    </a:cubicBezTo>
                    <a:cubicBezTo>
                      <a:pt x="8662" y="294"/>
                      <a:pt x="8756" y="294"/>
                      <a:pt x="8834" y="272"/>
                    </a:cubicBezTo>
                    <a:cubicBezTo>
                      <a:pt x="8884" y="261"/>
                      <a:pt x="8984" y="222"/>
                      <a:pt x="8984" y="222"/>
                    </a:cubicBezTo>
                    <a:cubicBezTo>
                      <a:pt x="9056" y="0"/>
                      <a:pt x="9467" y="94"/>
                      <a:pt x="9584" y="88"/>
                    </a:cubicBezTo>
                    <a:cubicBezTo>
                      <a:pt x="9645" y="266"/>
                      <a:pt x="9650" y="222"/>
                      <a:pt x="9678" y="405"/>
                    </a:cubicBezTo>
                    <a:cubicBezTo>
                      <a:pt x="9695" y="550"/>
                      <a:pt x="9728" y="861"/>
                      <a:pt x="9728" y="955"/>
                    </a:cubicBezTo>
                    <a:cubicBezTo>
                      <a:pt x="9728" y="1050"/>
                      <a:pt x="9723" y="922"/>
                      <a:pt x="9684" y="988"/>
                    </a:cubicBezTo>
                    <a:cubicBezTo>
                      <a:pt x="9684" y="1122"/>
                      <a:pt x="9556" y="1250"/>
                      <a:pt x="9484" y="1355"/>
                    </a:cubicBezTo>
                    <a:cubicBezTo>
                      <a:pt x="9456" y="1400"/>
                      <a:pt x="9489" y="1466"/>
                      <a:pt x="9450" y="1505"/>
                    </a:cubicBezTo>
                    <a:cubicBezTo>
                      <a:pt x="9412" y="1544"/>
                      <a:pt x="9350" y="1555"/>
                      <a:pt x="9295" y="1572"/>
                    </a:cubicBezTo>
                    <a:cubicBezTo>
                      <a:pt x="9245" y="1588"/>
                      <a:pt x="9162" y="1622"/>
                      <a:pt x="9162" y="1622"/>
                    </a:cubicBezTo>
                    <a:cubicBezTo>
                      <a:pt x="9145" y="1738"/>
                      <a:pt x="9089" y="1788"/>
                      <a:pt x="9067" y="1905"/>
                    </a:cubicBezTo>
                    <a:cubicBezTo>
                      <a:pt x="9056" y="1955"/>
                      <a:pt x="9100" y="1988"/>
                      <a:pt x="9084" y="2038"/>
                    </a:cubicBezTo>
                    <a:cubicBezTo>
                      <a:pt x="9078" y="2055"/>
                      <a:pt x="9045" y="2138"/>
                      <a:pt x="9045" y="2138"/>
                    </a:cubicBezTo>
                    <a:cubicBezTo>
                      <a:pt x="9050" y="2288"/>
                      <a:pt x="9039" y="2355"/>
                      <a:pt x="9062" y="2505"/>
                    </a:cubicBezTo>
                    <a:cubicBezTo>
                      <a:pt x="9062" y="2522"/>
                      <a:pt x="9056" y="2561"/>
                      <a:pt x="9067" y="2572"/>
                    </a:cubicBezTo>
                    <a:cubicBezTo>
                      <a:pt x="9078" y="2583"/>
                      <a:pt x="9078" y="2605"/>
                      <a:pt x="9084" y="2622"/>
                    </a:cubicBezTo>
                    <a:cubicBezTo>
                      <a:pt x="9006" y="2638"/>
                      <a:pt x="8995" y="2638"/>
                      <a:pt x="8934" y="2683"/>
                    </a:cubicBezTo>
                    <a:cubicBezTo>
                      <a:pt x="8912" y="2755"/>
                      <a:pt x="8895" y="2927"/>
                      <a:pt x="8800" y="2955"/>
                    </a:cubicBezTo>
                    <a:cubicBezTo>
                      <a:pt x="8684" y="2988"/>
                      <a:pt x="8623" y="3016"/>
                      <a:pt x="8517" y="3066"/>
                    </a:cubicBezTo>
                    <a:cubicBezTo>
                      <a:pt x="8467" y="3088"/>
                      <a:pt x="8378" y="3122"/>
                      <a:pt x="8378" y="3122"/>
                    </a:cubicBezTo>
                    <a:cubicBezTo>
                      <a:pt x="8345" y="3216"/>
                      <a:pt x="8317" y="3222"/>
                      <a:pt x="8217" y="3255"/>
                    </a:cubicBezTo>
                    <a:cubicBezTo>
                      <a:pt x="8017" y="3233"/>
                      <a:pt x="8134" y="3233"/>
                      <a:pt x="8017" y="3155"/>
                    </a:cubicBezTo>
                    <a:cubicBezTo>
                      <a:pt x="7978" y="3038"/>
                      <a:pt x="7895" y="3133"/>
                      <a:pt x="7800" y="3155"/>
                    </a:cubicBezTo>
                    <a:cubicBezTo>
                      <a:pt x="7756" y="3288"/>
                      <a:pt x="7750" y="3100"/>
                      <a:pt x="7717" y="3388"/>
                    </a:cubicBezTo>
                    <a:cubicBezTo>
                      <a:pt x="7712" y="3444"/>
                      <a:pt x="7667" y="3488"/>
                      <a:pt x="7650" y="3538"/>
                    </a:cubicBezTo>
                    <a:cubicBezTo>
                      <a:pt x="7667" y="3666"/>
                      <a:pt x="7784" y="3794"/>
                      <a:pt x="7817" y="3922"/>
                    </a:cubicBezTo>
                    <a:cubicBezTo>
                      <a:pt x="7784" y="4022"/>
                      <a:pt x="7706" y="4027"/>
                      <a:pt x="7617" y="4055"/>
                    </a:cubicBezTo>
                    <a:cubicBezTo>
                      <a:pt x="7578" y="4066"/>
                      <a:pt x="7450" y="4116"/>
                      <a:pt x="7417" y="4138"/>
                    </a:cubicBezTo>
                    <a:cubicBezTo>
                      <a:pt x="7328" y="4194"/>
                      <a:pt x="7267" y="4177"/>
                      <a:pt x="7150" y="4188"/>
                    </a:cubicBezTo>
                    <a:cubicBezTo>
                      <a:pt x="7073" y="4238"/>
                      <a:pt x="7039" y="4288"/>
                      <a:pt x="6967" y="4338"/>
                    </a:cubicBezTo>
                    <a:cubicBezTo>
                      <a:pt x="6934" y="4388"/>
                      <a:pt x="6878" y="4488"/>
                      <a:pt x="6878" y="4488"/>
                    </a:cubicBezTo>
                    <a:cubicBezTo>
                      <a:pt x="6850" y="4572"/>
                      <a:pt x="6784" y="4577"/>
                      <a:pt x="6717" y="4622"/>
                    </a:cubicBezTo>
                    <a:cubicBezTo>
                      <a:pt x="6478" y="4783"/>
                      <a:pt x="6439" y="4800"/>
                      <a:pt x="6134" y="4822"/>
                    </a:cubicBezTo>
                    <a:cubicBezTo>
                      <a:pt x="6106" y="4922"/>
                      <a:pt x="6139" y="4883"/>
                      <a:pt x="6017" y="4922"/>
                    </a:cubicBezTo>
                    <a:cubicBezTo>
                      <a:pt x="6000" y="4927"/>
                      <a:pt x="5967" y="4938"/>
                      <a:pt x="5967" y="4938"/>
                    </a:cubicBezTo>
                    <a:cubicBezTo>
                      <a:pt x="5895" y="5050"/>
                      <a:pt x="5900" y="5211"/>
                      <a:pt x="5784" y="5288"/>
                    </a:cubicBezTo>
                    <a:cubicBezTo>
                      <a:pt x="5762" y="5355"/>
                      <a:pt x="5773" y="5361"/>
                      <a:pt x="5712" y="5400"/>
                    </a:cubicBezTo>
                    <a:cubicBezTo>
                      <a:pt x="5662" y="5472"/>
                      <a:pt x="5678" y="5544"/>
                      <a:pt x="5595" y="5572"/>
                    </a:cubicBezTo>
                    <a:cubicBezTo>
                      <a:pt x="5545" y="5722"/>
                      <a:pt x="5506" y="5672"/>
                      <a:pt x="5384" y="5755"/>
                    </a:cubicBezTo>
                    <a:cubicBezTo>
                      <a:pt x="5317" y="5955"/>
                      <a:pt x="5017" y="5827"/>
                      <a:pt x="4867" y="5822"/>
                    </a:cubicBezTo>
                    <a:cubicBezTo>
                      <a:pt x="4834" y="5772"/>
                      <a:pt x="4739" y="5705"/>
                      <a:pt x="4684" y="5688"/>
                    </a:cubicBezTo>
                    <a:cubicBezTo>
                      <a:pt x="4650" y="5677"/>
                      <a:pt x="4617" y="5666"/>
                      <a:pt x="4584" y="5655"/>
                    </a:cubicBezTo>
                    <a:cubicBezTo>
                      <a:pt x="4567" y="5650"/>
                      <a:pt x="4534" y="5638"/>
                      <a:pt x="4534" y="5638"/>
                    </a:cubicBezTo>
                    <a:cubicBezTo>
                      <a:pt x="4456" y="5516"/>
                      <a:pt x="4450" y="5472"/>
                      <a:pt x="4500" y="5322"/>
                    </a:cubicBezTo>
                    <a:cubicBezTo>
                      <a:pt x="4489" y="5216"/>
                      <a:pt x="4484" y="5111"/>
                      <a:pt x="4450" y="5005"/>
                    </a:cubicBezTo>
                    <a:cubicBezTo>
                      <a:pt x="4362" y="5022"/>
                      <a:pt x="4278" y="5022"/>
                      <a:pt x="4200" y="5072"/>
                    </a:cubicBezTo>
                    <a:cubicBezTo>
                      <a:pt x="4184" y="5122"/>
                      <a:pt x="4084" y="5188"/>
                      <a:pt x="4084" y="5188"/>
                    </a:cubicBezTo>
                    <a:cubicBezTo>
                      <a:pt x="4050" y="5288"/>
                      <a:pt x="4078" y="5605"/>
                      <a:pt x="3934" y="5655"/>
                    </a:cubicBezTo>
                    <a:cubicBezTo>
                      <a:pt x="3912" y="5722"/>
                      <a:pt x="3845" y="5783"/>
                      <a:pt x="3784" y="5822"/>
                    </a:cubicBezTo>
                    <a:cubicBezTo>
                      <a:pt x="3739" y="5888"/>
                      <a:pt x="3673" y="5905"/>
                      <a:pt x="3600" y="5955"/>
                    </a:cubicBezTo>
                    <a:cubicBezTo>
                      <a:pt x="3584" y="5966"/>
                      <a:pt x="3550" y="5988"/>
                      <a:pt x="3550" y="5988"/>
                    </a:cubicBezTo>
                    <a:cubicBezTo>
                      <a:pt x="3506" y="6116"/>
                      <a:pt x="3434" y="6066"/>
                      <a:pt x="3300" y="6055"/>
                    </a:cubicBezTo>
                    <a:cubicBezTo>
                      <a:pt x="3256" y="6038"/>
                      <a:pt x="3206" y="6050"/>
                      <a:pt x="3167" y="6022"/>
                    </a:cubicBezTo>
                    <a:cubicBezTo>
                      <a:pt x="3150" y="6011"/>
                      <a:pt x="3162" y="5983"/>
                      <a:pt x="3150" y="5972"/>
                    </a:cubicBezTo>
                    <a:cubicBezTo>
                      <a:pt x="3139" y="5955"/>
                      <a:pt x="3117" y="5950"/>
                      <a:pt x="3100" y="5938"/>
                    </a:cubicBezTo>
                    <a:cubicBezTo>
                      <a:pt x="3078" y="5866"/>
                      <a:pt x="3039" y="5894"/>
                      <a:pt x="3017" y="5822"/>
                    </a:cubicBezTo>
                    <a:cubicBezTo>
                      <a:pt x="3028" y="5705"/>
                      <a:pt x="3012" y="5650"/>
                      <a:pt x="3100" y="5588"/>
                    </a:cubicBezTo>
                    <a:cubicBezTo>
                      <a:pt x="3112" y="5555"/>
                      <a:pt x="3112" y="5516"/>
                      <a:pt x="3134" y="5488"/>
                    </a:cubicBezTo>
                    <a:cubicBezTo>
                      <a:pt x="3156" y="5455"/>
                      <a:pt x="3200" y="5388"/>
                      <a:pt x="3200" y="5388"/>
                    </a:cubicBezTo>
                    <a:cubicBezTo>
                      <a:pt x="3173" y="5072"/>
                      <a:pt x="3206" y="5277"/>
                      <a:pt x="3167" y="5138"/>
                    </a:cubicBezTo>
                    <a:cubicBezTo>
                      <a:pt x="3150" y="5083"/>
                      <a:pt x="3117" y="4972"/>
                      <a:pt x="3117" y="4972"/>
                    </a:cubicBezTo>
                    <a:cubicBezTo>
                      <a:pt x="3012" y="4977"/>
                      <a:pt x="2906" y="4966"/>
                      <a:pt x="2800" y="4988"/>
                    </a:cubicBezTo>
                    <a:cubicBezTo>
                      <a:pt x="2762" y="4994"/>
                      <a:pt x="2739" y="5044"/>
                      <a:pt x="2700" y="5055"/>
                    </a:cubicBezTo>
                    <a:cubicBezTo>
                      <a:pt x="2667" y="5066"/>
                      <a:pt x="2600" y="5088"/>
                      <a:pt x="2600" y="5088"/>
                    </a:cubicBezTo>
                    <a:cubicBezTo>
                      <a:pt x="2528" y="5194"/>
                      <a:pt x="2495" y="5172"/>
                      <a:pt x="2350" y="5188"/>
                    </a:cubicBezTo>
                    <a:cubicBezTo>
                      <a:pt x="2195" y="5238"/>
                      <a:pt x="2284" y="5227"/>
                      <a:pt x="2067" y="5205"/>
                    </a:cubicBezTo>
                    <a:cubicBezTo>
                      <a:pt x="2017" y="5172"/>
                      <a:pt x="1973" y="5122"/>
                      <a:pt x="1917" y="5088"/>
                    </a:cubicBezTo>
                    <a:cubicBezTo>
                      <a:pt x="1845" y="5050"/>
                      <a:pt x="1756" y="5044"/>
                      <a:pt x="1684" y="5022"/>
                    </a:cubicBezTo>
                    <a:cubicBezTo>
                      <a:pt x="1628" y="4938"/>
                      <a:pt x="1500" y="4872"/>
                      <a:pt x="1400" y="4838"/>
                    </a:cubicBezTo>
                    <a:cubicBezTo>
                      <a:pt x="1378" y="4772"/>
                      <a:pt x="1339" y="4772"/>
                      <a:pt x="1317" y="4705"/>
                    </a:cubicBezTo>
                    <a:cubicBezTo>
                      <a:pt x="1334" y="4611"/>
                      <a:pt x="1356" y="4472"/>
                      <a:pt x="1450" y="4438"/>
                    </a:cubicBezTo>
                    <a:cubicBezTo>
                      <a:pt x="1523" y="4333"/>
                      <a:pt x="1489" y="4255"/>
                      <a:pt x="1450" y="4138"/>
                    </a:cubicBezTo>
                    <a:cubicBezTo>
                      <a:pt x="1445" y="4122"/>
                      <a:pt x="1450" y="4100"/>
                      <a:pt x="1434" y="4088"/>
                    </a:cubicBezTo>
                    <a:cubicBezTo>
                      <a:pt x="1400" y="4066"/>
                      <a:pt x="1334" y="4022"/>
                      <a:pt x="1334" y="4022"/>
                    </a:cubicBezTo>
                    <a:cubicBezTo>
                      <a:pt x="1189" y="4027"/>
                      <a:pt x="1162" y="4005"/>
                      <a:pt x="1017" y="4022"/>
                    </a:cubicBezTo>
                    <a:cubicBezTo>
                      <a:pt x="912" y="4033"/>
                      <a:pt x="889" y="4083"/>
                      <a:pt x="834" y="4122"/>
                    </a:cubicBezTo>
                    <a:cubicBezTo>
                      <a:pt x="806" y="4144"/>
                      <a:pt x="750" y="4172"/>
                      <a:pt x="750" y="4172"/>
                    </a:cubicBezTo>
                    <a:cubicBezTo>
                      <a:pt x="712" y="4166"/>
                      <a:pt x="656" y="4200"/>
                      <a:pt x="617" y="4188"/>
                    </a:cubicBezTo>
                    <a:cubicBezTo>
                      <a:pt x="584" y="4183"/>
                      <a:pt x="517" y="4105"/>
                      <a:pt x="517" y="4105"/>
                    </a:cubicBezTo>
                    <a:cubicBezTo>
                      <a:pt x="495" y="4072"/>
                      <a:pt x="473" y="4038"/>
                      <a:pt x="450" y="4005"/>
                    </a:cubicBezTo>
                    <a:cubicBezTo>
                      <a:pt x="428" y="3972"/>
                      <a:pt x="350" y="3938"/>
                      <a:pt x="350" y="3938"/>
                    </a:cubicBezTo>
                    <a:cubicBezTo>
                      <a:pt x="295" y="3777"/>
                      <a:pt x="267" y="3872"/>
                      <a:pt x="267" y="3705"/>
                    </a:cubicBezTo>
                    <a:cubicBezTo>
                      <a:pt x="245" y="3666"/>
                      <a:pt x="200" y="3466"/>
                      <a:pt x="184" y="3422"/>
                    </a:cubicBezTo>
                    <a:cubicBezTo>
                      <a:pt x="167" y="3183"/>
                      <a:pt x="212" y="3227"/>
                      <a:pt x="234" y="2988"/>
                    </a:cubicBezTo>
                  </a:path>
                </a:pathLst>
              </a:custGeom>
              <a:solidFill>
                <a:srgbClr val="FFFF00"/>
              </a:solidFill>
              <a:ln w="0" cmpd="sng">
                <a:solidFill>
                  <a:srgbClr val="000000"/>
                </a:solidFill>
                <a:miter lim="800000"/>
                <a:headEnd/>
                <a:tailEnd/>
              </a:ln>
            </p:spPr>
            <p:txBody>
              <a:bodyPr/>
              <a:lstStyle/>
              <a:p>
                <a:pPr>
                  <a:buClr>
                    <a:srgbClr val="000000"/>
                  </a:buClr>
                  <a:buSzPct val="100000"/>
                  <a:defRPr/>
                </a:pPr>
                <a:endParaRPr lang="zh-CN" altLang="en-US">
                  <a:latin typeface="+mj-lt"/>
                </a:endParaRPr>
              </a:p>
            </p:txBody>
          </p:sp>
          <p:sp>
            <p:nvSpPr>
              <p:cNvPr id="28848" name="Freeform 176"/>
              <p:cNvSpPr>
                <a:spLocks/>
              </p:cNvSpPr>
              <p:nvPr/>
            </p:nvSpPr>
            <p:spPr bwMode="auto">
              <a:xfrm>
                <a:off x="0" y="0"/>
                <a:ext cx="2023" cy="1174"/>
              </a:xfrm>
              <a:custGeom>
                <a:avLst/>
                <a:gdLst>
                  <a:gd name="T0" fmla="*/ 0 w 2023"/>
                  <a:gd name="T1" fmla="*/ 0 h 1174"/>
                  <a:gd name="T2" fmla="*/ 2023 w 2023"/>
                  <a:gd name="T3" fmla="*/ 1174 h 1174"/>
                </a:gdLst>
                <a:ahLst/>
                <a:cxnLst>
                  <a:cxn ang="0">
                    <a:pos x="149" y="580"/>
                  </a:cxn>
                  <a:cxn ang="0">
                    <a:pos x="357" y="589"/>
                  </a:cxn>
                  <a:cxn ang="0">
                    <a:pos x="520" y="628"/>
                  </a:cxn>
                  <a:cxn ang="0">
                    <a:pos x="558" y="647"/>
                  </a:cxn>
                  <a:cxn ang="0">
                    <a:pos x="728" y="692"/>
                  </a:cxn>
                  <a:cxn ang="0">
                    <a:pos x="786" y="669"/>
                  </a:cxn>
                  <a:cxn ang="0">
                    <a:pos x="838" y="659"/>
                  </a:cxn>
                  <a:cxn ang="0">
                    <a:pos x="894" y="637"/>
                  </a:cxn>
                  <a:cxn ang="0">
                    <a:pos x="922" y="628"/>
                  </a:cxn>
                  <a:cxn ang="0">
                    <a:pos x="976" y="605"/>
                  </a:cxn>
                  <a:cxn ang="0">
                    <a:pos x="1161" y="595"/>
                  </a:cxn>
                  <a:cxn ang="0">
                    <a:pos x="1305" y="476"/>
                  </a:cxn>
                  <a:cxn ang="0">
                    <a:pos x="1334" y="407"/>
                  </a:cxn>
                  <a:cxn ang="0">
                    <a:pos x="1327" y="321"/>
                  </a:cxn>
                  <a:cxn ang="0">
                    <a:pos x="1438" y="282"/>
                  </a:cxn>
                  <a:cxn ang="0">
                    <a:pos x="1562" y="254"/>
                  </a:cxn>
                  <a:cxn ang="0">
                    <a:pos x="1632" y="206"/>
                  </a:cxn>
                  <a:cxn ang="0">
                    <a:pos x="1705" y="170"/>
                  </a:cxn>
                  <a:cxn ang="0">
                    <a:pos x="1763" y="86"/>
                  </a:cxn>
                  <a:cxn ang="0">
                    <a:pos x="1837" y="52"/>
                  </a:cxn>
                  <a:cxn ang="0">
                    <a:pos x="1993" y="17"/>
                  </a:cxn>
                  <a:cxn ang="0">
                    <a:pos x="2023" y="183"/>
                  </a:cxn>
                  <a:cxn ang="0">
                    <a:pos x="1972" y="260"/>
                  </a:cxn>
                  <a:cxn ang="0">
                    <a:pos x="1933" y="302"/>
                  </a:cxn>
                  <a:cxn ang="0">
                    <a:pos x="1885" y="365"/>
                  </a:cxn>
                  <a:cxn ang="0">
                    <a:pos x="1881" y="410"/>
                  </a:cxn>
                  <a:cxn ang="0">
                    <a:pos x="1885" y="493"/>
                  </a:cxn>
                  <a:cxn ang="0">
                    <a:pos x="1858" y="515"/>
                  </a:cxn>
                  <a:cxn ang="0">
                    <a:pos x="1771" y="588"/>
                  </a:cxn>
                  <a:cxn ang="0">
                    <a:pos x="1708" y="625"/>
                  </a:cxn>
                  <a:cxn ang="0">
                    <a:pos x="1622" y="605"/>
                  </a:cxn>
                  <a:cxn ang="0">
                    <a:pos x="1591" y="679"/>
                  </a:cxn>
                  <a:cxn ang="0">
                    <a:pos x="1584" y="778"/>
                  </a:cxn>
                  <a:cxn ang="0">
                    <a:pos x="1487" y="804"/>
                  </a:cxn>
                  <a:cxn ang="0">
                    <a:pos x="1430" y="861"/>
                  </a:cxn>
                  <a:cxn ang="0">
                    <a:pos x="1275" y="925"/>
                  </a:cxn>
                  <a:cxn ang="0">
                    <a:pos x="1241" y="948"/>
                  </a:cxn>
                  <a:cxn ang="0">
                    <a:pos x="1188" y="1036"/>
                  </a:cxn>
                  <a:cxn ang="0">
                    <a:pos x="1119" y="1104"/>
                  </a:cxn>
                  <a:cxn ang="0">
                    <a:pos x="974" y="1091"/>
                  </a:cxn>
                  <a:cxn ang="0">
                    <a:pos x="943" y="1082"/>
                  </a:cxn>
                  <a:cxn ang="0">
                    <a:pos x="925" y="960"/>
                  </a:cxn>
                  <a:cxn ang="0">
                    <a:pos x="849" y="996"/>
                  </a:cxn>
                  <a:cxn ang="0">
                    <a:pos x="787" y="1117"/>
                  </a:cxn>
                  <a:cxn ang="0">
                    <a:pos x="738" y="1149"/>
                  </a:cxn>
                  <a:cxn ang="0">
                    <a:pos x="659" y="1156"/>
                  </a:cxn>
                  <a:cxn ang="0">
                    <a:pos x="645" y="1139"/>
                  </a:cxn>
                  <a:cxn ang="0">
                    <a:pos x="645" y="1072"/>
                  </a:cxn>
                  <a:cxn ang="0">
                    <a:pos x="665" y="1034"/>
                  </a:cxn>
                  <a:cxn ang="0">
                    <a:pos x="648" y="954"/>
                  </a:cxn>
                  <a:cxn ang="0">
                    <a:pos x="561" y="970"/>
                  </a:cxn>
                  <a:cxn ang="0">
                    <a:pos x="489" y="996"/>
                  </a:cxn>
                  <a:cxn ang="0">
                    <a:pos x="399" y="976"/>
                  </a:cxn>
                  <a:cxn ang="0">
                    <a:pos x="291" y="928"/>
                  </a:cxn>
                  <a:cxn ang="0">
                    <a:pos x="302" y="852"/>
                  </a:cxn>
                  <a:cxn ang="0">
                    <a:pos x="298" y="784"/>
                  </a:cxn>
                  <a:cxn ang="0">
                    <a:pos x="212" y="772"/>
                  </a:cxn>
                  <a:cxn ang="0">
                    <a:pos x="156" y="801"/>
                  </a:cxn>
                  <a:cxn ang="0">
                    <a:pos x="108" y="788"/>
                  </a:cxn>
                  <a:cxn ang="0">
                    <a:pos x="73" y="756"/>
                  </a:cxn>
                  <a:cxn ang="0">
                    <a:pos x="38" y="657"/>
                  </a:cxn>
                </a:cxnLst>
                <a:rect l="T0" t="T1" r="T2" b="T3"/>
                <a:pathLst>
                  <a:path w="2023" h="1174">
                    <a:moveTo>
                      <a:pt x="49" y="573"/>
                    </a:moveTo>
                    <a:cubicBezTo>
                      <a:pt x="95" y="587"/>
                      <a:pt x="0" y="559"/>
                      <a:pt x="149" y="580"/>
                    </a:cubicBezTo>
                    <a:cubicBezTo>
                      <a:pt x="153" y="580"/>
                      <a:pt x="222" y="595"/>
                      <a:pt x="226" y="596"/>
                    </a:cubicBezTo>
                    <a:cubicBezTo>
                      <a:pt x="274" y="593"/>
                      <a:pt x="297" y="587"/>
                      <a:pt x="357" y="589"/>
                    </a:cubicBezTo>
                    <a:cubicBezTo>
                      <a:pt x="395" y="594"/>
                      <a:pt x="392" y="603"/>
                      <a:pt x="433" y="605"/>
                    </a:cubicBezTo>
                    <a:cubicBezTo>
                      <a:pt x="466" y="610"/>
                      <a:pt x="490" y="618"/>
                      <a:pt x="520" y="628"/>
                    </a:cubicBezTo>
                    <a:cubicBezTo>
                      <a:pt x="532" y="643"/>
                      <a:pt x="523" y="636"/>
                      <a:pt x="548" y="644"/>
                    </a:cubicBezTo>
                    <a:cubicBezTo>
                      <a:pt x="551" y="645"/>
                      <a:pt x="558" y="647"/>
                      <a:pt x="558" y="647"/>
                    </a:cubicBezTo>
                    <a:cubicBezTo>
                      <a:pt x="584" y="681"/>
                      <a:pt x="652" y="680"/>
                      <a:pt x="690" y="682"/>
                    </a:cubicBezTo>
                    <a:cubicBezTo>
                      <a:pt x="716" y="691"/>
                      <a:pt x="704" y="687"/>
                      <a:pt x="728" y="692"/>
                    </a:cubicBezTo>
                    <a:cubicBezTo>
                      <a:pt x="752" y="691"/>
                      <a:pt x="765" y="688"/>
                      <a:pt x="789" y="684"/>
                    </a:cubicBezTo>
                    <a:cubicBezTo>
                      <a:pt x="800" y="682"/>
                      <a:pt x="782" y="672"/>
                      <a:pt x="786" y="669"/>
                    </a:cubicBezTo>
                    <a:cubicBezTo>
                      <a:pt x="789" y="667"/>
                      <a:pt x="800" y="672"/>
                      <a:pt x="808" y="669"/>
                    </a:cubicBezTo>
                    <a:cubicBezTo>
                      <a:pt x="816" y="662"/>
                      <a:pt x="826" y="660"/>
                      <a:pt x="838" y="659"/>
                    </a:cubicBezTo>
                    <a:cubicBezTo>
                      <a:pt x="841" y="649"/>
                      <a:pt x="855" y="640"/>
                      <a:pt x="866" y="640"/>
                    </a:cubicBezTo>
                    <a:cubicBezTo>
                      <a:pt x="877" y="638"/>
                      <a:pt x="884" y="638"/>
                      <a:pt x="894" y="637"/>
                    </a:cubicBezTo>
                    <a:cubicBezTo>
                      <a:pt x="900" y="636"/>
                      <a:pt x="899" y="628"/>
                      <a:pt x="903" y="627"/>
                    </a:cubicBezTo>
                    <a:cubicBezTo>
                      <a:pt x="908" y="626"/>
                      <a:pt x="914" y="632"/>
                      <a:pt x="922" y="628"/>
                    </a:cubicBezTo>
                    <a:cubicBezTo>
                      <a:pt x="928" y="614"/>
                      <a:pt x="943" y="607"/>
                      <a:pt x="950" y="604"/>
                    </a:cubicBezTo>
                    <a:cubicBezTo>
                      <a:pt x="953" y="603"/>
                      <a:pt x="976" y="605"/>
                      <a:pt x="976" y="605"/>
                    </a:cubicBezTo>
                    <a:cubicBezTo>
                      <a:pt x="990" y="589"/>
                      <a:pt x="1048" y="603"/>
                      <a:pt x="1064" y="602"/>
                    </a:cubicBezTo>
                    <a:cubicBezTo>
                      <a:pt x="1078" y="593"/>
                      <a:pt x="1111" y="598"/>
                      <a:pt x="1161" y="595"/>
                    </a:cubicBezTo>
                    <a:cubicBezTo>
                      <a:pt x="1160" y="579"/>
                      <a:pt x="1215" y="563"/>
                      <a:pt x="1244" y="545"/>
                    </a:cubicBezTo>
                    <a:cubicBezTo>
                      <a:pt x="1264" y="517"/>
                      <a:pt x="1275" y="494"/>
                      <a:pt x="1305" y="476"/>
                    </a:cubicBezTo>
                    <a:cubicBezTo>
                      <a:pt x="1313" y="465"/>
                      <a:pt x="1334" y="453"/>
                      <a:pt x="1348" y="449"/>
                    </a:cubicBezTo>
                    <a:cubicBezTo>
                      <a:pt x="1354" y="432"/>
                      <a:pt x="1350" y="417"/>
                      <a:pt x="1334" y="407"/>
                    </a:cubicBezTo>
                    <a:cubicBezTo>
                      <a:pt x="1326" y="396"/>
                      <a:pt x="1318" y="392"/>
                      <a:pt x="1310" y="381"/>
                    </a:cubicBezTo>
                    <a:cubicBezTo>
                      <a:pt x="1312" y="354"/>
                      <a:pt x="1304" y="335"/>
                      <a:pt x="1327" y="321"/>
                    </a:cubicBezTo>
                    <a:cubicBezTo>
                      <a:pt x="1342" y="279"/>
                      <a:pt x="1330" y="275"/>
                      <a:pt x="1379" y="270"/>
                    </a:cubicBezTo>
                    <a:cubicBezTo>
                      <a:pt x="1398" y="264"/>
                      <a:pt x="1420" y="277"/>
                      <a:pt x="1438" y="282"/>
                    </a:cubicBezTo>
                    <a:cubicBezTo>
                      <a:pt x="1477" y="280"/>
                      <a:pt x="1500" y="282"/>
                      <a:pt x="1538" y="273"/>
                    </a:cubicBezTo>
                    <a:cubicBezTo>
                      <a:pt x="1546" y="271"/>
                      <a:pt x="1555" y="258"/>
                      <a:pt x="1562" y="254"/>
                    </a:cubicBezTo>
                    <a:cubicBezTo>
                      <a:pt x="1565" y="245"/>
                      <a:pt x="1586" y="210"/>
                      <a:pt x="1598" y="209"/>
                    </a:cubicBezTo>
                    <a:cubicBezTo>
                      <a:pt x="1609" y="208"/>
                      <a:pt x="1621" y="207"/>
                      <a:pt x="1632" y="206"/>
                    </a:cubicBezTo>
                    <a:cubicBezTo>
                      <a:pt x="1647" y="201"/>
                      <a:pt x="1662" y="200"/>
                      <a:pt x="1677" y="196"/>
                    </a:cubicBezTo>
                    <a:cubicBezTo>
                      <a:pt x="1685" y="185"/>
                      <a:pt x="1693" y="178"/>
                      <a:pt x="1705" y="170"/>
                    </a:cubicBezTo>
                    <a:cubicBezTo>
                      <a:pt x="1717" y="154"/>
                      <a:pt x="1725" y="115"/>
                      <a:pt x="1740" y="103"/>
                    </a:cubicBezTo>
                    <a:cubicBezTo>
                      <a:pt x="1749" y="97"/>
                      <a:pt x="1752" y="93"/>
                      <a:pt x="1763" y="86"/>
                    </a:cubicBezTo>
                    <a:cubicBezTo>
                      <a:pt x="1780" y="76"/>
                      <a:pt x="1775" y="80"/>
                      <a:pt x="1788" y="68"/>
                    </a:cubicBezTo>
                    <a:cubicBezTo>
                      <a:pt x="1801" y="56"/>
                      <a:pt x="1821" y="56"/>
                      <a:pt x="1837" y="52"/>
                    </a:cubicBezTo>
                    <a:cubicBezTo>
                      <a:pt x="1847" y="50"/>
                      <a:pt x="1868" y="42"/>
                      <a:pt x="1868" y="42"/>
                    </a:cubicBezTo>
                    <a:cubicBezTo>
                      <a:pt x="1883" y="0"/>
                      <a:pt x="1968" y="18"/>
                      <a:pt x="1993" y="17"/>
                    </a:cubicBezTo>
                    <a:cubicBezTo>
                      <a:pt x="2005" y="51"/>
                      <a:pt x="2006" y="42"/>
                      <a:pt x="2012" y="78"/>
                    </a:cubicBezTo>
                    <a:cubicBezTo>
                      <a:pt x="2016" y="105"/>
                      <a:pt x="2023" y="165"/>
                      <a:pt x="2023" y="183"/>
                    </a:cubicBezTo>
                    <a:cubicBezTo>
                      <a:pt x="2023" y="201"/>
                      <a:pt x="2022" y="177"/>
                      <a:pt x="2013" y="190"/>
                    </a:cubicBezTo>
                    <a:cubicBezTo>
                      <a:pt x="2013" y="215"/>
                      <a:pt x="1987" y="240"/>
                      <a:pt x="1972" y="260"/>
                    </a:cubicBezTo>
                    <a:cubicBezTo>
                      <a:pt x="1966" y="269"/>
                      <a:pt x="1973" y="281"/>
                      <a:pt x="1965" y="289"/>
                    </a:cubicBezTo>
                    <a:cubicBezTo>
                      <a:pt x="1957" y="296"/>
                      <a:pt x="1944" y="298"/>
                      <a:pt x="1933" y="302"/>
                    </a:cubicBezTo>
                    <a:cubicBezTo>
                      <a:pt x="1922" y="305"/>
                      <a:pt x="1905" y="311"/>
                      <a:pt x="1905" y="311"/>
                    </a:cubicBezTo>
                    <a:cubicBezTo>
                      <a:pt x="1901" y="333"/>
                      <a:pt x="1890" y="343"/>
                      <a:pt x="1885" y="365"/>
                    </a:cubicBezTo>
                    <a:cubicBezTo>
                      <a:pt x="1883" y="375"/>
                      <a:pt x="1892" y="381"/>
                      <a:pt x="1889" y="391"/>
                    </a:cubicBezTo>
                    <a:cubicBezTo>
                      <a:pt x="1887" y="394"/>
                      <a:pt x="1881" y="410"/>
                      <a:pt x="1881" y="410"/>
                    </a:cubicBezTo>
                    <a:cubicBezTo>
                      <a:pt x="1882" y="439"/>
                      <a:pt x="1879" y="452"/>
                      <a:pt x="1884" y="481"/>
                    </a:cubicBezTo>
                    <a:cubicBezTo>
                      <a:pt x="1884" y="484"/>
                      <a:pt x="1883" y="491"/>
                      <a:pt x="1885" y="493"/>
                    </a:cubicBezTo>
                    <a:cubicBezTo>
                      <a:pt x="1887" y="496"/>
                      <a:pt x="1887" y="500"/>
                      <a:pt x="1889" y="503"/>
                    </a:cubicBezTo>
                    <a:cubicBezTo>
                      <a:pt x="1872" y="506"/>
                      <a:pt x="1870" y="506"/>
                      <a:pt x="1858" y="515"/>
                    </a:cubicBezTo>
                    <a:cubicBezTo>
                      <a:pt x="1853" y="529"/>
                      <a:pt x="1849" y="562"/>
                      <a:pt x="1830" y="567"/>
                    </a:cubicBezTo>
                    <a:cubicBezTo>
                      <a:pt x="1806" y="573"/>
                      <a:pt x="1793" y="579"/>
                      <a:pt x="1771" y="588"/>
                    </a:cubicBezTo>
                    <a:cubicBezTo>
                      <a:pt x="1760" y="593"/>
                      <a:pt x="1742" y="599"/>
                      <a:pt x="1742" y="599"/>
                    </a:cubicBezTo>
                    <a:cubicBezTo>
                      <a:pt x="1735" y="617"/>
                      <a:pt x="1729" y="618"/>
                      <a:pt x="1708" y="625"/>
                    </a:cubicBezTo>
                    <a:cubicBezTo>
                      <a:pt x="1667" y="620"/>
                      <a:pt x="1691" y="620"/>
                      <a:pt x="1667" y="605"/>
                    </a:cubicBezTo>
                    <a:cubicBezTo>
                      <a:pt x="1659" y="583"/>
                      <a:pt x="1642" y="601"/>
                      <a:pt x="1622" y="605"/>
                    </a:cubicBezTo>
                    <a:cubicBezTo>
                      <a:pt x="1613" y="631"/>
                      <a:pt x="1611" y="595"/>
                      <a:pt x="1605" y="650"/>
                    </a:cubicBezTo>
                    <a:cubicBezTo>
                      <a:pt x="1603" y="661"/>
                      <a:pt x="1594" y="669"/>
                      <a:pt x="1591" y="679"/>
                    </a:cubicBezTo>
                    <a:cubicBezTo>
                      <a:pt x="1594" y="703"/>
                      <a:pt x="1618" y="728"/>
                      <a:pt x="1625" y="753"/>
                    </a:cubicBezTo>
                    <a:cubicBezTo>
                      <a:pt x="1618" y="772"/>
                      <a:pt x="1602" y="773"/>
                      <a:pt x="1584" y="778"/>
                    </a:cubicBezTo>
                    <a:cubicBezTo>
                      <a:pt x="1576" y="780"/>
                      <a:pt x="1549" y="790"/>
                      <a:pt x="1542" y="794"/>
                    </a:cubicBezTo>
                    <a:cubicBezTo>
                      <a:pt x="1524" y="805"/>
                      <a:pt x="1511" y="801"/>
                      <a:pt x="1487" y="804"/>
                    </a:cubicBezTo>
                    <a:cubicBezTo>
                      <a:pt x="1471" y="813"/>
                      <a:pt x="1464" y="823"/>
                      <a:pt x="1449" y="832"/>
                    </a:cubicBezTo>
                    <a:cubicBezTo>
                      <a:pt x="1442" y="842"/>
                      <a:pt x="1430" y="861"/>
                      <a:pt x="1430" y="861"/>
                    </a:cubicBezTo>
                    <a:cubicBezTo>
                      <a:pt x="1424" y="877"/>
                      <a:pt x="1411" y="878"/>
                      <a:pt x="1397" y="887"/>
                    </a:cubicBezTo>
                    <a:cubicBezTo>
                      <a:pt x="1347" y="918"/>
                      <a:pt x="1339" y="921"/>
                      <a:pt x="1275" y="925"/>
                    </a:cubicBezTo>
                    <a:cubicBezTo>
                      <a:pt x="1270" y="944"/>
                      <a:pt x="1276" y="937"/>
                      <a:pt x="1251" y="944"/>
                    </a:cubicBezTo>
                    <a:cubicBezTo>
                      <a:pt x="1248" y="945"/>
                      <a:pt x="1241" y="948"/>
                      <a:pt x="1241" y="948"/>
                    </a:cubicBezTo>
                    <a:cubicBezTo>
                      <a:pt x="1226" y="969"/>
                      <a:pt x="1227" y="1000"/>
                      <a:pt x="1203" y="1015"/>
                    </a:cubicBezTo>
                    <a:cubicBezTo>
                      <a:pt x="1198" y="1028"/>
                      <a:pt x="1200" y="1029"/>
                      <a:pt x="1188" y="1036"/>
                    </a:cubicBezTo>
                    <a:cubicBezTo>
                      <a:pt x="1177" y="1050"/>
                      <a:pt x="1181" y="1064"/>
                      <a:pt x="1163" y="1069"/>
                    </a:cubicBezTo>
                    <a:cubicBezTo>
                      <a:pt x="1153" y="1098"/>
                      <a:pt x="1145" y="1088"/>
                      <a:pt x="1119" y="1104"/>
                    </a:cubicBezTo>
                    <a:cubicBezTo>
                      <a:pt x="1106" y="1143"/>
                      <a:pt x="1043" y="1118"/>
                      <a:pt x="1012" y="1117"/>
                    </a:cubicBezTo>
                    <a:cubicBezTo>
                      <a:pt x="1005" y="1108"/>
                      <a:pt x="985" y="1095"/>
                      <a:pt x="974" y="1091"/>
                    </a:cubicBezTo>
                    <a:cubicBezTo>
                      <a:pt x="967" y="1089"/>
                      <a:pt x="960" y="1087"/>
                      <a:pt x="953" y="1085"/>
                    </a:cubicBezTo>
                    <a:cubicBezTo>
                      <a:pt x="950" y="1084"/>
                      <a:pt x="943" y="1082"/>
                      <a:pt x="943" y="1082"/>
                    </a:cubicBezTo>
                    <a:cubicBezTo>
                      <a:pt x="927" y="1058"/>
                      <a:pt x="925" y="1050"/>
                      <a:pt x="936" y="1021"/>
                    </a:cubicBezTo>
                    <a:cubicBezTo>
                      <a:pt x="933" y="1001"/>
                      <a:pt x="932" y="981"/>
                      <a:pt x="925" y="960"/>
                    </a:cubicBezTo>
                    <a:cubicBezTo>
                      <a:pt x="907" y="964"/>
                      <a:pt x="890" y="964"/>
                      <a:pt x="873" y="973"/>
                    </a:cubicBezTo>
                    <a:cubicBezTo>
                      <a:pt x="870" y="983"/>
                      <a:pt x="849" y="996"/>
                      <a:pt x="849" y="996"/>
                    </a:cubicBezTo>
                    <a:cubicBezTo>
                      <a:pt x="842" y="1015"/>
                      <a:pt x="848" y="1076"/>
                      <a:pt x="818" y="1085"/>
                    </a:cubicBezTo>
                    <a:cubicBezTo>
                      <a:pt x="813" y="1098"/>
                      <a:pt x="800" y="1110"/>
                      <a:pt x="787" y="1117"/>
                    </a:cubicBezTo>
                    <a:cubicBezTo>
                      <a:pt x="777" y="1130"/>
                      <a:pt x="764" y="1133"/>
                      <a:pt x="749" y="1143"/>
                    </a:cubicBezTo>
                    <a:cubicBezTo>
                      <a:pt x="745" y="1145"/>
                      <a:pt x="738" y="1149"/>
                      <a:pt x="738" y="1149"/>
                    </a:cubicBezTo>
                    <a:cubicBezTo>
                      <a:pt x="729" y="1174"/>
                      <a:pt x="714" y="1164"/>
                      <a:pt x="686" y="1162"/>
                    </a:cubicBezTo>
                    <a:cubicBezTo>
                      <a:pt x="677" y="1159"/>
                      <a:pt x="667" y="1161"/>
                      <a:pt x="659" y="1156"/>
                    </a:cubicBezTo>
                    <a:cubicBezTo>
                      <a:pt x="655" y="1153"/>
                      <a:pt x="658" y="1148"/>
                      <a:pt x="655" y="1146"/>
                    </a:cubicBezTo>
                    <a:cubicBezTo>
                      <a:pt x="653" y="1143"/>
                      <a:pt x="648" y="1142"/>
                      <a:pt x="645" y="1139"/>
                    </a:cubicBezTo>
                    <a:cubicBezTo>
                      <a:pt x="640" y="1126"/>
                      <a:pt x="632" y="1131"/>
                      <a:pt x="627" y="1117"/>
                    </a:cubicBezTo>
                    <a:cubicBezTo>
                      <a:pt x="630" y="1095"/>
                      <a:pt x="626" y="1084"/>
                      <a:pt x="645" y="1072"/>
                    </a:cubicBezTo>
                    <a:cubicBezTo>
                      <a:pt x="647" y="1066"/>
                      <a:pt x="647" y="1058"/>
                      <a:pt x="652" y="1053"/>
                    </a:cubicBezTo>
                    <a:cubicBezTo>
                      <a:pt x="656" y="1047"/>
                      <a:pt x="665" y="1034"/>
                      <a:pt x="665" y="1034"/>
                    </a:cubicBezTo>
                    <a:cubicBezTo>
                      <a:pt x="660" y="973"/>
                      <a:pt x="667" y="1013"/>
                      <a:pt x="659" y="986"/>
                    </a:cubicBezTo>
                    <a:cubicBezTo>
                      <a:pt x="655" y="975"/>
                      <a:pt x="648" y="954"/>
                      <a:pt x="648" y="954"/>
                    </a:cubicBezTo>
                    <a:cubicBezTo>
                      <a:pt x="626" y="955"/>
                      <a:pt x="604" y="953"/>
                      <a:pt x="582" y="957"/>
                    </a:cubicBezTo>
                    <a:cubicBezTo>
                      <a:pt x="574" y="958"/>
                      <a:pt x="570" y="968"/>
                      <a:pt x="561" y="970"/>
                    </a:cubicBezTo>
                    <a:cubicBezTo>
                      <a:pt x="555" y="972"/>
                      <a:pt x="541" y="976"/>
                      <a:pt x="541" y="976"/>
                    </a:cubicBezTo>
                    <a:cubicBezTo>
                      <a:pt x="526" y="997"/>
                      <a:pt x="519" y="992"/>
                      <a:pt x="489" y="996"/>
                    </a:cubicBezTo>
                    <a:cubicBezTo>
                      <a:pt x="457" y="1005"/>
                      <a:pt x="475" y="1003"/>
                      <a:pt x="430" y="999"/>
                    </a:cubicBezTo>
                    <a:cubicBezTo>
                      <a:pt x="419" y="992"/>
                      <a:pt x="410" y="983"/>
                      <a:pt x="399" y="976"/>
                    </a:cubicBezTo>
                    <a:cubicBezTo>
                      <a:pt x="384" y="969"/>
                      <a:pt x="365" y="968"/>
                      <a:pt x="350" y="964"/>
                    </a:cubicBezTo>
                    <a:cubicBezTo>
                      <a:pt x="339" y="948"/>
                      <a:pt x="312" y="935"/>
                      <a:pt x="291" y="928"/>
                    </a:cubicBezTo>
                    <a:cubicBezTo>
                      <a:pt x="287" y="916"/>
                      <a:pt x="279" y="916"/>
                      <a:pt x="274" y="903"/>
                    </a:cubicBezTo>
                    <a:cubicBezTo>
                      <a:pt x="278" y="885"/>
                      <a:pt x="282" y="858"/>
                      <a:pt x="302" y="852"/>
                    </a:cubicBezTo>
                    <a:cubicBezTo>
                      <a:pt x="317" y="831"/>
                      <a:pt x="310" y="816"/>
                      <a:pt x="302" y="794"/>
                    </a:cubicBezTo>
                    <a:cubicBezTo>
                      <a:pt x="301" y="791"/>
                      <a:pt x="302" y="787"/>
                      <a:pt x="298" y="784"/>
                    </a:cubicBezTo>
                    <a:cubicBezTo>
                      <a:pt x="291" y="780"/>
                      <a:pt x="278" y="772"/>
                      <a:pt x="278" y="772"/>
                    </a:cubicBezTo>
                    <a:cubicBezTo>
                      <a:pt x="247" y="773"/>
                      <a:pt x="242" y="768"/>
                      <a:pt x="212" y="772"/>
                    </a:cubicBezTo>
                    <a:cubicBezTo>
                      <a:pt x="190" y="774"/>
                      <a:pt x="185" y="783"/>
                      <a:pt x="174" y="791"/>
                    </a:cubicBezTo>
                    <a:cubicBezTo>
                      <a:pt x="168" y="795"/>
                      <a:pt x="156" y="801"/>
                      <a:pt x="156" y="801"/>
                    </a:cubicBezTo>
                    <a:cubicBezTo>
                      <a:pt x="148" y="799"/>
                      <a:pt x="137" y="806"/>
                      <a:pt x="128" y="804"/>
                    </a:cubicBezTo>
                    <a:cubicBezTo>
                      <a:pt x="122" y="803"/>
                      <a:pt x="108" y="788"/>
                      <a:pt x="108" y="788"/>
                    </a:cubicBezTo>
                    <a:cubicBezTo>
                      <a:pt x="103" y="781"/>
                      <a:pt x="99" y="775"/>
                      <a:pt x="94" y="768"/>
                    </a:cubicBezTo>
                    <a:cubicBezTo>
                      <a:pt x="89" y="762"/>
                      <a:pt x="73" y="756"/>
                      <a:pt x="73" y="756"/>
                    </a:cubicBezTo>
                    <a:cubicBezTo>
                      <a:pt x="61" y="725"/>
                      <a:pt x="56" y="743"/>
                      <a:pt x="56" y="711"/>
                    </a:cubicBezTo>
                    <a:cubicBezTo>
                      <a:pt x="51" y="703"/>
                      <a:pt x="42" y="665"/>
                      <a:pt x="38" y="657"/>
                    </a:cubicBezTo>
                    <a:cubicBezTo>
                      <a:pt x="35" y="611"/>
                      <a:pt x="44" y="619"/>
                      <a:pt x="49" y="573"/>
                    </a:cubicBezTo>
                  </a:path>
                </a:pathLst>
              </a:custGeom>
              <a:noFill/>
              <a:ln w="11113" cap="rnd" cmpd="sng">
                <a:solidFill>
                  <a:srgbClr val="BBE0E3"/>
                </a:solidFill>
                <a:miter lim="800000"/>
                <a:headEnd/>
                <a:tailEnd/>
              </a:ln>
            </p:spPr>
            <p:txBody>
              <a:bodyPr/>
              <a:lstStyle/>
              <a:p>
                <a:pPr>
                  <a:buClr>
                    <a:srgbClr val="000000"/>
                  </a:buClr>
                  <a:buSzPct val="100000"/>
                  <a:defRPr/>
                </a:pPr>
                <a:endParaRPr lang="zh-CN" altLang="en-US">
                  <a:latin typeface="+mj-lt"/>
                </a:endParaRPr>
              </a:p>
            </p:txBody>
          </p:sp>
        </p:grpSp>
        <p:sp>
          <p:nvSpPr>
            <p:cNvPr id="28849" name="Freeform 177"/>
            <p:cNvSpPr>
              <a:spLocks noEditPoints="1"/>
            </p:cNvSpPr>
            <p:nvPr/>
          </p:nvSpPr>
          <p:spPr bwMode="auto">
            <a:xfrm>
              <a:off x="3513" y="1447"/>
              <a:ext cx="1331" cy="1971"/>
            </a:xfrm>
            <a:custGeom>
              <a:avLst/>
              <a:gdLst>
                <a:gd name="T0" fmla="*/ 0 w 1331"/>
                <a:gd name="T1" fmla="*/ 0 h 1971"/>
                <a:gd name="T2" fmla="*/ 1331 w 1331"/>
                <a:gd name="T3" fmla="*/ 1971 h 1971"/>
              </a:gdLst>
              <a:ahLst/>
              <a:cxnLst>
                <a:cxn ang="0">
                  <a:pos x="631" y="2"/>
                </a:cxn>
                <a:cxn ang="0">
                  <a:pos x="535" y="37"/>
                </a:cxn>
                <a:cxn ang="0">
                  <a:pos x="563" y="12"/>
                </a:cxn>
                <a:cxn ang="0">
                  <a:pos x="394" y="107"/>
                </a:cxn>
                <a:cxn ang="0">
                  <a:pos x="352" y="138"/>
                </a:cxn>
                <a:cxn ang="0">
                  <a:pos x="318" y="144"/>
                </a:cxn>
                <a:cxn ang="0">
                  <a:pos x="222" y="280"/>
                </a:cxn>
                <a:cxn ang="0">
                  <a:pos x="193" y="323"/>
                </a:cxn>
                <a:cxn ang="0">
                  <a:pos x="171" y="324"/>
                </a:cxn>
                <a:cxn ang="0">
                  <a:pos x="108" y="491"/>
                </a:cxn>
                <a:cxn ang="0">
                  <a:pos x="91" y="540"/>
                </a:cxn>
                <a:cxn ang="0">
                  <a:pos x="91" y="540"/>
                </a:cxn>
                <a:cxn ang="0">
                  <a:pos x="39" y="650"/>
                </a:cxn>
                <a:cxn ang="0">
                  <a:pos x="7" y="836"/>
                </a:cxn>
                <a:cxn ang="0">
                  <a:pos x="18" y="957"/>
                </a:cxn>
                <a:cxn ang="0">
                  <a:pos x="18" y="1036"/>
                </a:cxn>
                <a:cxn ang="0">
                  <a:pos x="24" y="1126"/>
                </a:cxn>
                <a:cxn ang="0">
                  <a:pos x="7" y="1135"/>
                </a:cxn>
                <a:cxn ang="0">
                  <a:pos x="37" y="1314"/>
                </a:cxn>
                <a:cxn ang="0">
                  <a:pos x="82" y="1406"/>
                </a:cxn>
                <a:cxn ang="0">
                  <a:pos x="68" y="1360"/>
                </a:cxn>
                <a:cxn ang="0">
                  <a:pos x="112" y="1535"/>
                </a:cxn>
                <a:cxn ang="0">
                  <a:pos x="187" y="1638"/>
                </a:cxn>
                <a:cxn ang="0">
                  <a:pos x="156" y="1582"/>
                </a:cxn>
                <a:cxn ang="0">
                  <a:pos x="240" y="1744"/>
                </a:cxn>
                <a:cxn ang="0">
                  <a:pos x="331" y="1815"/>
                </a:cxn>
                <a:cxn ang="0">
                  <a:pos x="295" y="1780"/>
                </a:cxn>
                <a:cxn ang="0">
                  <a:pos x="434" y="1910"/>
                </a:cxn>
                <a:cxn ang="0">
                  <a:pos x="536" y="1934"/>
                </a:cxn>
                <a:cxn ang="0">
                  <a:pos x="497" y="1920"/>
                </a:cxn>
                <a:cxn ang="0">
                  <a:pos x="665" y="1971"/>
                </a:cxn>
                <a:cxn ang="0">
                  <a:pos x="795" y="1934"/>
                </a:cxn>
                <a:cxn ang="0">
                  <a:pos x="744" y="1946"/>
                </a:cxn>
                <a:cxn ang="0">
                  <a:pos x="926" y="1892"/>
                </a:cxn>
                <a:cxn ang="0">
                  <a:pos x="999" y="1814"/>
                </a:cxn>
                <a:cxn ang="0">
                  <a:pos x="968" y="1841"/>
                </a:cxn>
                <a:cxn ang="0">
                  <a:pos x="1114" y="1713"/>
                </a:cxn>
                <a:cxn ang="0">
                  <a:pos x="1164" y="1602"/>
                </a:cxn>
                <a:cxn ang="0">
                  <a:pos x="1129" y="1659"/>
                </a:cxn>
                <a:cxn ang="0">
                  <a:pos x="1206" y="1561"/>
                </a:cxn>
                <a:cxn ang="0">
                  <a:pos x="1266" y="1411"/>
                </a:cxn>
                <a:cxn ang="0">
                  <a:pos x="1285" y="1263"/>
                </a:cxn>
                <a:cxn ang="0">
                  <a:pos x="1294" y="1213"/>
                </a:cxn>
                <a:cxn ang="0">
                  <a:pos x="1294" y="1213"/>
                </a:cxn>
                <a:cxn ang="0">
                  <a:pos x="1330" y="1036"/>
                </a:cxn>
                <a:cxn ang="0">
                  <a:pos x="1310" y="908"/>
                </a:cxn>
                <a:cxn ang="0">
                  <a:pos x="1305" y="837"/>
                </a:cxn>
                <a:cxn ang="0">
                  <a:pos x="1291" y="740"/>
                </a:cxn>
                <a:cxn ang="0">
                  <a:pos x="1291" y="740"/>
                </a:cxn>
                <a:cxn ang="0">
                  <a:pos x="1266" y="560"/>
                </a:cxn>
                <a:cxn ang="0">
                  <a:pos x="1203" y="446"/>
                </a:cxn>
                <a:cxn ang="0">
                  <a:pos x="1163" y="368"/>
                </a:cxn>
                <a:cxn ang="0">
                  <a:pos x="1119" y="296"/>
                </a:cxn>
                <a:cxn ang="0">
                  <a:pos x="1119" y="296"/>
                </a:cxn>
                <a:cxn ang="0">
                  <a:pos x="1012" y="144"/>
                </a:cxn>
                <a:cxn ang="0">
                  <a:pos x="915" y="92"/>
                </a:cxn>
                <a:cxn ang="0">
                  <a:pos x="953" y="118"/>
                </a:cxn>
                <a:cxn ang="0">
                  <a:pos x="801" y="21"/>
                </a:cxn>
                <a:cxn ang="0">
                  <a:pos x="700" y="2"/>
                </a:cxn>
              </a:cxnLst>
              <a:rect l="T0" t="T1" r="T2" b="T3"/>
              <a:pathLst>
                <a:path w="1331" h="1971">
                  <a:moveTo>
                    <a:pt x="698" y="19"/>
                  </a:moveTo>
                  <a:lnTo>
                    <a:pt x="665" y="17"/>
                  </a:lnTo>
                  <a:lnTo>
                    <a:pt x="632" y="19"/>
                  </a:lnTo>
                  <a:lnTo>
                    <a:pt x="626" y="19"/>
                  </a:lnTo>
                  <a:lnTo>
                    <a:pt x="624" y="2"/>
                  </a:lnTo>
                  <a:lnTo>
                    <a:pt x="631" y="2"/>
                  </a:lnTo>
                  <a:lnTo>
                    <a:pt x="665" y="0"/>
                  </a:lnTo>
                  <a:lnTo>
                    <a:pt x="699" y="2"/>
                  </a:lnTo>
                  <a:lnTo>
                    <a:pt x="698" y="19"/>
                  </a:lnTo>
                  <a:close/>
                  <a:moveTo>
                    <a:pt x="572" y="28"/>
                  </a:moveTo>
                  <a:lnTo>
                    <a:pt x="567" y="28"/>
                  </a:lnTo>
                  <a:lnTo>
                    <a:pt x="535" y="37"/>
                  </a:lnTo>
                  <a:lnTo>
                    <a:pt x="504" y="47"/>
                  </a:lnTo>
                  <a:lnTo>
                    <a:pt x="504" y="48"/>
                  </a:lnTo>
                  <a:lnTo>
                    <a:pt x="496" y="32"/>
                  </a:lnTo>
                  <a:lnTo>
                    <a:pt x="498" y="32"/>
                  </a:lnTo>
                  <a:lnTo>
                    <a:pt x="530" y="20"/>
                  </a:lnTo>
                  <a:lnTo>
                    <a:pt x="563" y="12"/>
                  </a:lnTo>
                  <a:lnTo>
                    <a:pt x="568" y="11"/>
                  </a:lnTo>
                  <a:lnTo>
                    <a:pt x="572" y="28"/>
                  </a:lnTo>
                  <a:close/>
                  <a:moveTo>
                    <a:pt x="455" y="70"/>
                  </a:moveTo>
                  <a:lnTo>
                    <a:pt x="444" y="76"/>
                  </a:lnTo>
                  <a:lnTo>
                    <a:pt x="414" y="93"/>
                  </a:lnTo>
                  <a:lnTo>
                    <a:pt x="394" y="107"/>
                  </a:lnTo>
                  <a:lnTo>
                    <a:pt x="383" y="93"/>
                  </a:lnTo>
                  <a:lnTo>
                    <a:pt x="405" y="78"/>
                  </a:lnTo>
                  <a:lnTo>
                    <a:pt x="435" y="61"/>
                  </a:lnTo>
                  <a:lnTo>
                    <a:pt x="446" y="55"/>
                  </a:lnTo>
                  <a:lnTo>
                    <a:pt x="455" y="70"/>
                  </a:lnTo>
                  <a:close/>
                  <a:moveTo>
                    <a:pt x="352" y="138"/>
                  </a:moveTo>
                  <a:lnTo>
                    <a:pt x="331" y="156"/>
                  </a:lnTo>
                  <a:lnTo>
                    <a:pt x="304" y="182"/>
                  </a:lnTo>
                  <a:lnTo>
                    <a:pt x="300" y="186"/>
                  </a:lnTo>
                  <a:lnTo>
                    <a:pt x="286" y="175"/>
                  </a:lnTo>
                  <a:lnTo>
                    <a:pt x="291" y="170"/>
                  </a:lnTo>
                  <a:lnTo>
                    <a:pt x="318" y="144"/>
                  </a:lnTo>
                  <a:lnTo>
                    <a:pt x="339" y="126"/>
                  </a:lnTo>
                  <a:lnTo>
                    <a:pt x="352" y="138"/>
                  </a:lnTo>
                  <a:close/>
                  <a:moveTo>
                    <a:pt x="265" y="225"/>
                  </a:moveTo>
                  <a:lnTo>
                    <a:pt x="254" y="237"/>
                  </a:lnTo>
                  <a:lnTo>
                    <a:pt x="231" y="267"/>
                  </a:lnTo>
                  <a:lnTo>
                    <a:pt x="222" y="280"/>
                  </a:lnTo>
                  <a:lnTo>
                    <a:pt x="207" y="270"/>
                  </a:lnTo>
                  <a:lnTo>
                    <a:pt x="216" y="258"/>
                  </a:lnTo>
                  <a:lnTo>
                    <a:pt x="240" y="227"/>
                  </a:lnTo>
                  <a:lnTo>
                    <a:pt x="250" y="214"/>
                  </a:lnTo>
                  <a:lnTo>
                    <a:pt x="265" y="225"/>
                  </a:lnTo>
                  <a:close/>
                  <a:moveTo>
                    <a:pt x="193" y="323"/>
                  </a:moveTo>
                  <a:lnTo>
                    <a:pt x="187" y="333"/>
                  </a:lnTo>
                  <a:lnTo>
                    <a:pt x="166" y="368"/>
                  </a:lnTo>
                  <a:lnTo>
                    <a:pt x="159" y="383"/>
                  </a:lnTo>
                  <a:lnTo>
                    <a:pt x="142" y="375"/>
                  </a:lnTo>
                  <a:lnTo>
                    <a:pt x="150" y="360"/>
                  </a:lnTo>
                  <a:lnTo>
                    <a:pt x="171" y="324"/>
                  </a:lnTo>
                  <a:lnTo>
                    <a:pt x="177" y="314"/>
                  </a:lnTo>
                  <a:lnTo>
                    <a:pt x="193" y="323"/>
                  </a:lnTo>
                  <a:close/>
                  <a:moveTo>
                    <a:pt x="136" y="429"/>
                  </a:moveTo>
                  <a:lnTo>
                    <a:pt x="129" y="443"/>
                  </a:lnTo>
                  <a:lnTo>
                    <a:pt x="112" y="482"/>
                  </a:lnTo>
                  <a:lnTo>
                    <a:pt x="108" y="491"/>
                  </a:lnTo>
                  <a:lnTo>
                    <a:pt x="91" y="486"/>
                  </a:lnTo>
                  <a:lnTo>
                    <a:pt x="95" y="476"/>
                  </a:lnTo>
                  <a:lnTo>
                    <a:pt x="112" y="436"/>
                  </a:lnTo>
                  <a:lnTo>
                    <a:pt x="119" y="422"/>
                  </a:lnTo>
                  <a:lnTo>
                    <a:pt x="136" y="429"/>
                  </a:lnTo>
                  <a:close/>
                  <a:moveTo>
                    <a:pt x="91" y="540"/>
                  </a:moveTo>
                  <a:lnTo>
                    <a:pt x="82" y="565"/>
                  </a:lnTo>
                  <a:lnTo>
                    <a:pt x="70" y="605"/>
                  </a:lnTo>
                  <a:lnTo>
                    <a:pt x="52" y="600"/>
                  </a:lnTo>
                  <a:lnTo>
                    <a:pt x="64" y="559"/>
                  </a:lnTo>
                  <a:lnTo>
                    <a:pt x="73" y="534"/>
                  </a:lnTo>
                  <a:lnTo>
                    <a:pt x="91" y="540"/>
                  </a:lnTo>
                  <a:close/>
                  <a:moveTo>
                    <a:pt x="57" y="654"/>
                  </a:moveTo>
                  <a:lnTo>
                    <a:pt x="47" y="697"/>
                  </a:lnTo>
                  <a:lnTo>
                    <a:pt x="42" y="720"/>
                  </a:lnTo>
                  <a:lnTo>
                    <a:pt x="24" y="717"/>
                  </a:lnTo>
                  <a:lnTo>
                    <a:pt x="29" y="693"/>
                  </a:lnTo>
                  <a:lnTo>
                    <a:pt x="39" y="650"/>
                  </a:lnTo>
                  <a:lnTo>
                    <a:pt x="57" y="654"/>
                  </a:lnTo>
                  <a:close/>
                  <a:moveTo>
                    <a:pt x="34" y="771"/>
                  </a:moveTo>
                  <a:lnTo>
                    <a:pt x="31" y="790"/>
                  </a:lnTo>
                  <a:lnTo>
                    <a:pt x="25" y="838"/>
                  </a:lnTo>
                  <a:lnTo>
                    <a:pt x="7" y="837"/>
                  </a:lnTo>
                  <a:lnTo>
                    <a:pt x="7" y="836"/>
                  </a:lnTo>
                  <a:lnTo>
                    <a:pt x="12" y="787"/>
                  </a:lnTo>
                  <a:lnTo>
                    <a:pt x="16" y="768"/>
                  </a:lnTo>
                  <a:lnTo>
                    <a:pt x="34" y="771"/>
                  </a:lnTo>
                  <a:close/>
                  <a:moveTo>
                    <a:pt x="21" y="889"/>
                  </a:moveTo>
                  <a:lnTo>
                    <a:pt x="18" y="936"/>
                  </a:lnTo>
                  <a:lnTo>
                    <a:pt x="18" y="957"/>
                  </a:lnTo>
                  <a:lnTo>
                    <a:pt x="0" y="956"/>
                  </a:lnTo>
                  <a:lnTo>
                    <a:pt x="0" y="935"/>
                  </a:lnTo>
                  <a:lnTo>
                    <a:pt x="2" y="888"/>
                  </a:lnTo>
                  <a:lnTo>
                    <a:pt x="21" y="889"/>
                  </a:lnTo>
                  <a:close/>
                  <a:moveTo>
                    <a:pt x="18" y="1008"/>
                  </a:moveTo>
                  <a:lnTo>
                    <a:pt x="18" y="1036"/>
                  </a:lnTo>
                  <a:lnTo>
                    <a:pt x="21" y="1075"/>
                  </a:lnTo>
                  <a:lnTo>
                    <a:pt x="2" y="1076"/>
                  </a:lnTo>
                  <a:lnTo>
                    <a:pt x="0" y="1036"/>
                  </a:lnTo>
                  <a:lnTo>
                    <a:pt x="0" y="1008"/>
                  </a:lnTo>
                  <a:lnTo>
                    <a:pt x="18" y="1008"/>
                  </a:lnTo>
                  <a:close/>
                  <a:moveTo>
                    <a:pt x="24" y="1126"/>
                  </a:moveTo>
                  <a:lnTo>
                    <a:pt x="25" y="1133"/>
                  </a:lnTo>
                  <a:lnTo>
                    <a:pt x="31" y="1181"/>
                  </a:lnTo>
                  <a:lnTo>
                    <a:pt x="33" y="1193"/>
                  </a:lnTo>
                  <a:lnTo>
                    <a:pt x="15" y="1196"/>
                  </a:lnTo>
                  <a:lnTo>
                    <a:pt x="12" y="1183"/>
                  </a:lnTo>
                  <a:lnTo>
                    <a:pt x="7" y="1135"/>
                  </a:lnTo>
                  <a:lnTo>
                    <a:pt x="6" y="1128"/>
                  </a:lnTo>
                  <a:lnTo>
                    <a:pt x="24" y="1126"/>
                  </a:lnTo>
                  <a:close/>
                  <a:moveTo>
                    <a:pt x="41" y="1244"/>
                  </a:moveTo>
                  <a:lnTo>
                    <a:pt x="47" y="1274"/>
                  </a:lnTo>
                  <a:lnTo>
                    <a:pt x="55" y="1310"/>
                  </a:lnTo>
                  <a:lnTo>
                    <a:pt x="37" y="1314"/>
                  </a:lnTo>
                  <a:lnTo>
                    <a:pt x="29" y="1277"/>
                  </a:lnTo>
                  <a:lnTo>
                    <a:pt x="23" y="1247"/>
                  </a:lnTo>
                  <a:lnTo>
                    <a:pt x="41" y="1244"/>
                  </a:lnTo>
                  <a:close/>
                  <a:moveTo>
                    <a:pt x="68" y="1360"/>
                  </a:moveTo>
                  <a:lnTo>
                    <a:pt x="69" y="1364"/>
                  </a:lnTo>
                  <a:lnTo>
                    <a:pt x="82" y="1406"/>
                  </a:lnTo>
                  <a:lnTo>
                    <a:pt x="88" y="1425"/>
                  </a:lnTo>
                  <a:lnTo>
                    <a:pt x="71" y="1430"/>
                  </a:lnTo>
                  <a:lnTo>
                    <a:pt x="64" y="1411"/>
                  </a:lnTo>
                  <a:lnTo>
                    <a:pt x="51" y="1368"/>
                  </a:lnTo>
                  <a:lnTo>
                    <a:pt x="50" y="1364"/>
                  </a:lnTo>
                  <a:lnTo>
                    <a:pt x="68" y="1360"/>
                  </a:lnTo>
                  <a:close/>
                  <a:moveTo>
                    <a:pt x="106" y="1473"/>
                  </a:moveTo>
                  <a:lnTo>
                    <a:pt x="112" y="1489"/>
                  </a:lnTo>
                  <a:lnTo>
                    <a:pt x="129" y="1528"/>
                  </a:lnTo>
                  <a:lnTo>
                    <a:pt x="133" y="1536"/>
                  </a:lnTo>
                  <a:lnTo>
                    <a:pt x="116" y="1543"/>
                  </a:lnTo>
                  <a:lnTo>
                    <a:pt x="112" y="1535"/>
                  </a:lnTo>
                  <a:lnTo>
                    <a:pt x="95" y="1495"/>
                  </a:lnTo>
                  <a:lnTo>
                    <a:pt x="89" y="1479"/>
                  </a:lnTo>
                  <a:lnTo>
                    <a:pt x="106" y="1473"/>
                  </a:lnTo>
                  <a:close/>
                  <a:moveTo>
                    <a:pt x="156" y="1582"/>
                  </a:moveTo>
                  <a:lnTo>
                    <a:pt x="166" y="1603"/>
                  </a:lnTo>
                  <a:lnTo>
                    <a:pt x="187" y="1638"/>
                  </a:lnTo>
                  <a:lnTo>
                    <a:pt x="190" y="1642"/>
                  </a:lnTo>
                  <a:lnTo>
                    <a:pt x="174" y="1651"/>
                  </a:lnTo>
                  <a:lnTo>
                    <a:pt x="171" y="1646"/>
                  </a:lnTo>
                  <a:lnTo>
                    <a:pt x="150" y="1610"/>
                  </a:lnTo>
                  <a:lnTo>
                    <a:pt x="139" y="1590"/>
                  </a:lnTo>
                  <a:lnTo>
                    <a:pt x="156" y="1582"/>
                  </a:lnTo>
                  <a:close/>
                  <a:moveTo>
                    <a:pt x="218" y="1685"/>
                  </a:moveTo>
                  <a:lnTo>
                    <a:pt x="231" y="1704"/>
                  </a:lnTo>
                  <a:lnTo>
                    <a:pt x="255" y="1734"/>
                  </a:lnTo>
                  <a:lnTo>
                    <a:pt x="260" y="1740"/>
                  </a:lnTo>
                  <a:lnTo>
                    <a:pt x="246" y="1751"/>
                  </a:lnTo>
                  <a:lnTo>
                    <a:pt x="240" y="1744"/>
                  </a:lnTo>
                  <a:lnTo>
                    <a:pt x="216" y="1713"/>
                  </a:lnTo>
                  <a:lnTo>
                    <a:pt x="203" y="1695"/>
                  </a:lnTo>
                  <a:lnTo>
                    <a:pt x="218" y="1685"/>
                  </a:lnTo>
                  <a:close/>
                  <a:moveTo>
                    <a:pt x="295" y="1780"/>
                  </a:moveTo>
                  <a:lnTo>
                    <a:pt x="305" y="1790"/>
                  </a:lnTo>
                  <a:lnTo>
                    <a:pt x="331" y="1815"/>
                  </a:lnTo>
                  <a:lnTo>
                    <a:pt x="347" y="1828"/>
                  </a:lnTo>
                  <a:lnTo>
                    <a:pt x="334" y="1840"/>
                  </a:lnTo>
                  <a:lnTo>
                    <a:pt x="318" y="1827"/>
                  </a:lnTo>
                  <a:lnTo>
                    <a:pt x="291" y="1801"/>
                  </a:lnTo>
                  <a:lnTo>
                    <a:pt x="281" y="1791"/>
                  </a:lnTo>
                  <a:lnTo>
                    <a:pt x="295" y="1780"/>
                  </a:lnTo>
                  <a:close/>
                  <a:moveTo>
                    <a:pt x="388" y="1860"/>
                  </a:moveTo>
                  <a:lnTo>
                    <a:pt x="415" y="1878"/>
                  </a:lnTo>
                  <a:lnTo>
                    <a:pt x="444" y="1896"/>
                  </a:lnTo>
                  <a:lnTo>
                    <a:pt x="448" y="1897"/>
                  </a:lnTo>
                  <a:lnTo>
                    <a:pt x="439" y="1912"/>
                  </a:lnTo>
                  <a:lnTo>
                    <a:pt x="434" y="1910"/>
                  </a:lnTo>
                  <a:lnTo>
                    <a:pt x="404" y="1892"/>
                  </a:lnTo>
                  <a:lnTo>
                    <a:pt x="377" y="1874"/>
                  </a:lnTo>
                  <a:lnTo>
                    <a:pt x="388" y="1860"/>
                  </a:lnTo>
                  <a:close/>
                  <a:moveTo>
                    <a:pt x="497" y="1920"/>
                  </a:moveTo>
                  <a:lnTo>
                    <a:pt x="505" y="1924"/>
                  </a:lnTo>
                  <a:lnTo>
                    <a:pt x="536" y="1934"/>
                  </a:lnTo>
                  <a:lnTo>
                    <a:pt x="566" y="1942"/>
                  </a:lnTo>
                  <a:lnTo>
                    <a:pt x="560" y="1958"/>
                  </a:lnTo>
                  <a:lnTo>
                    <a:pt x="529" y="1950"/>
                  </a:lnTo>
                  <a:lnTo>
                    <a:pt x="497" y="1939"/>
                  </a:lnTo>
                  <a:lnTo>
                    <a:pt x="489" y="1936"/>
                  </a:lnTo>
                  <a:lnTo>
                    <a:pt x="497" y="1920"/>
                  </a:lnTo>
                  <a:close/>
                  <a:moveTo>
                    <a:pt x="619" y="1951"/>
                  </a:moveTo>
                  <a:lnTo>
                    <a:pt x="632" y="1952"/>
                  </a:lnTo>
                  <a:lnTo>
                    <a:pt x="665" y="1953"/>
                  </a:lnTo>
                  <a:lnTo>
                    <a:pt x="691" y="1953"/>
                  </a:lnTo>
                  <a:lnTo>
                    <a:pt x="692" y="1969"/>
                  </a:lnTo>
                  <a:lnTo>
                    <a:pt x="665" y="1971"/>
                  </a:lnTo>
                  <a:lnTo>
                    <a:pt x="630" y="1969"/>
                  </a:lnTo>
                  <a:lnTo>
                    <a:pt x="616" y="1967"/>
                  </a:lnTo>
                  <a:lnTo>
                    <a:pt x="619" y="1951"/>
                  </a:lnTo>
                  <a:close/>
                  <a:moveTo>
                    <a:pt x="744" y="1946"/>
                  </a:moveTo>
                  <a:lnTo>
                    <a:pt x="763" y="1942"/>
                  </a:lnTo>
                  <a:lnTo>
                    <a:pt x="795" y="1934"/>
                  </a:lnTo>
                  <a:lnTo>
                    <a:pt x="814" y="1927"/>
                  </a:lnTo>
                  <a:lnTo>
                    <a:pt x="820" y="1943"/>
                  </a:lnTo>
                  <a:lnTo>
                    <a:pt x="800" y="1950"/>
                  </a:lnTo>
                  <a:lnTo>
                    <a:pt x="767" y="1959"/>
                  </a:lnTo>
                  <a:lnTo>
                    <a:pt x="748" y="1963"/>
                  </a:lnTo>
                  <a:lnTo>
                    <a:pt x="744" y="1946"/>
                  </a:lnTo>
                  <a:close/>
                  <a:moveTo>
                    <a:pt x="863" y="1907"/>
                  </a:moveTo>
                  <a:lnTo>
                    <a:pt x="886" y="1895"/>
                  </a:lnTo>
                  <a:lnTo>
                    <a:pt x="916" y="1878"/>
                  </a:lnTo>
                  <a:lnTo>
                    <a:pt x="925" y="1872"/>
                  </a:lnTo>
                  <a:lnTo>
                    <a:pt x="936" y="1886"/>
                  </a:lnTo>
                  <a:lnTo>
                    <a:pt x="926" y="1892"/>
                  </a:lnTo>
                  <a:lnTo>
                    <a:pt x="895" y="1910"/>
                  </a:lnTo>
                  <a:lnTo>
                    <a:pt x="872" y="1922"/>
                  </a:lnTo>
                  <a:lnTo>
                    <a:pt x="863" y="1907"/>
                  </a:lnTo>
                  <a:close/>
                  <a:moveTo>
                    <a:pt x="968" y="1841"/>
                  </a:moveTo>
                  <a:lnTo>
                    <a:pt x="972" y="1838"/>
                  </a:lnTo>
                  <a:lnTo>
                    <a:pt x="999" y="1814"/>
                  </a:lnTo>
                  <a:lnTo>
                    <a:pt x="1021" y="1794"/>
                  </a:lnTo>
                  <a:lnTo>
                    <a:pt x="1034" y="1806"/>
                  </a:lnTo>
                  <a:lnTo>
                    <a:pt x="1012" y="1827"/>
                  </a:lnTo>
                  <a:lnTo>
                    <a:pt x="984" y="1851"/>
                  </a:lnTo>
                  <a:lnTo>
                    <a:pt x="980" y="1854"/>
                  </a:lnTo>
                  <a:lnTo>
                    <a:pt x="968" y="1841"/>
                  </a:lnTo>
                  <a:close/>
                  <a:moveTo>
                    <a:pt x="1056" y="1756"/>
                  </a:moveTo>
                  <a:lnTo>
                    <a:pt x="1076" y="1734"/>
                  </a:lnTo>
                  <a:lnTo>
                    <a:pt x="1099" y="1703"/>
                  </a:lnTo>
                  <a:lnTo>
                    <a:pt x="1100" y="1702"/>
                  </a:lnTo>
                  <a:lnTo>
                    <a:pt x="1116" y="1711"/>
                  </a:lnTo>
                  <a:lnTo>
                    <a:pt x="1114" y="1713"/>
                  </a:lnTo>
                  <a:lnTo>
                    <a:pt x="1090" y="1744"/>
                  </a:lnTo>
                  <a:lnTo>
                    <a:pt x="1071" y="1767"/>
                  </a:lnTo>
                  <a:lnTo>
                    <a:pt x="1056" y="1756"/>
                  </a:lnTo>
                  <a:close/>
                  <a:moveTo>
                    <a:pt x="1129" y="1659"/>
                  </a:moveTo>
                  <a:lnTo>
                    <a:pt x="1143" y="1638"/>
                  </a:lnTo>
                  <a:lnTo>
                    <a:pt x="1164" y="1602"/>
                  </a:lnTo>
                  <a:lnTo>
                    <a:pt x="1165" y="1600"/>
                  </a:lnTo>
                  <a:lnTo>
                    <a:pt x="1182" y="1607"/>
                  </a:lnTo>
                  <a:lnTo>
                    <a:pt x="1180" y="1611"/>
                  </a:lnTo>
                  <a:lnTo>
                    <a:pt x="1159" y="1646"/>
                  </a:lnTo>
                  <a:lnTo>
                    <a:pt x="1145" y="1668"/>
                  </a:lnTo>
                  <a:lnTo>
                    <a:pt x="1129" y="1659"/>
                  </a:lnTo>
                  <a:close/>
                  <a:moveTo>
                    <a:pt x="1189" y="1554"/>
                  </a:moveTo>
                  <a:lnTo>
                    <a:pt x="1201" y="1528"/>
                  </a:lnTo>
                  <a:lnTo>
                    <a:pt x="1217" y="1491"/>
                  </a:lnTo>
                  <a:lnTo>
                    <a:pt x="1234" y="1498"/>
                  </a:lnTo>
                  <a:lnTo>
                    <a:pt x="1218" y="1535"/>
                  </a:lnTo>
                  <a:lnTo>
                    <a:pt x="1206" y="1561"/>
                  </a:lnTo>
                  <a:lnTo>
                    <a:pt x="1189" y="1554"/>
                  </a:lnTo>
                  <a:close/>
                  <a:moveTo>
                    <a:pt x="1235" y="1444"/>
                  </a:moveTo>
                  <a:lnTo>
                    <a:pt x="1248" y="1406"/>
                  </a:lnTo>
                  <a:lnTo>
                    <a:pt x="1256" y="1379"/>
                  </a:lnTo>
                  <a:lnTo>
                    <a:pt x="1274" y="1383"/>
                  </a:lnTo>
                  <a:lnTo>
                    <a:pt x="1266" y="1411"/>
                  </a:lnTo>
                  <a:lnTo>
                    <a:pt x="1253" y="1449"/>
                  </a:lnTo>
                  <a:lnTo>
                    <a:pt x="1235" y="1444"/>
                  </a:lnTo>
                  <a:close/>
                  <a:moveTo>
                    <a:pt x="1270" y="1329"/>
                  </a:moveTo>
                  <a:lnTo>
                    <a:pt x="1273" y="1319"/>
                  </a:lnTo>
                  <a:lnTo>
                    <a:pt x="1283" y="1274"/>
                  </a:lnTo>
                  <a:lnTo>
                    <a:pt x="1285" y="1263"/>
                  </a:lnTo>
                  <a:lnTo>
                    <a:pt x="1303" y="1266"/>
                  </a:lnTo>
                  <a:lnTo>
                    <a:pt x="1301" y="1278"/>
                  </a:lnTo>
                  <a:lnTo>
                    <a:pt x="1291" y="1323"/>
                  </a:lnTo>
                  <a:lnTo>
                    <a:pt x="1288" y="1333"/>
                  </a:lnTo>
                  <a:lnTo>
                    <a:pt x="1270" y="1329"/>
                  </a:lnTo>
                  <a:close/>
                  <a:moveTo>
                    <a:pt x="1294" y="1213"/>
                  </a:moveTo>
                  <a:lnTo>
                    <a:pt x="1299" y="1181"/>
                  </a:lnTo>
                  <a:lnTo>
                    <a:pt x="1303" y="1145"/>
                  </a:lnTo>
                  <a:lnTo>
                    <a:pt x="1322" y="1147"/>
                  </a:lnTo>
                  <a:lnTo>
                    <a:pt x="1317" y="1183"/>
                  </a:lnTo>
                  <a:lnTo>
                    <a:pt x="1312" y="1215"/>
                  </a:lnTo>
                  <a:lnTo>
                    <a:pt x="1294" y="1213"/>
                  </a:lnTo>
                  <a:close/>
                  <a:moveTo>
                    <a:pt x="1308" y="1095"/>
                  </a:moveTo>
                  <a:lnTo>
                    <a:pt x="1309" y="1085"/>
                  </a:lnTo>
                  <a:lnTo>
                    <a:pt x="1312" y="1035"/>
                  </a:lnTo>
                  <a:lnTo>
                    <a:pt x="1312" y="1027"/>
                  </a:lnTo>
                  <a:lnTo>
                    <a:pt x="1330" y="1027"/>
                  </a:lnTo>
                  <a:lnTo>
                    <a:pt x="1330" y="1036"/>
                  </a:lnTo>
                  <a:lnTo>
                    <a:pt x="1327" y="1086"/>
                  </a:lnTo>
                  <a:lnTo>
                    <a:pt x="1327" y="1096"/>
                  </a:lnTo>
                  <a:lnTo>
                    <a:pt x="1308" y="1095"/>
                  </a:lnTo>
                  <a:close/>
                  <a:moveTo>
                    <a:pt x="1312" y="976"/>
                  </a:moveTo>
                  <a:lnTo>
                    <a:pt x="1312" y="935"/>
                  </a:lnTo>
                  <a:lnTo>
                    <a:pt x="1310" y="908"/>
                  </a:lnTo>
                  <a:lnTo>
                    <a:pt x="1329" y="907"/>
                  </a:lnTo>
                  <a:lnTo>
                    <a:pt x="1330" y="935"/>
                  </a:lnTo>
                  <a:lnTo>
                    <a:pt x="1331" y="976"/>
                  </a:lnTo>
                  <a:lnTo>
                    <a:pt x="1312" y="976"/>
                  </a:lnTo>
                  <a:close/>
                  <a:moveTo>
                    <a:pt x="1307" y="857"/>
                  </a:moveTo>
                  <a:lnTo>
                    <a:pt x="1305" y="837"/>
                  </a:lnTo>
                  <a:lnTo>
                    <a:pt x="1299" y="790"/>
                  </a:lnTo>
                  <a:lnTo>
                    <a:pt x="1318" y="788"/>
                  </a:lnTo>
                  <a:lnTo>
                    <a:pt x="1323" y="836"/>
                  </a:lnTo>
                  <a:lnTo>
                    <a:pt x="1325" y="856"/>
                  </a:lnTo>
                  <a:lnTo>
                    <a:pt x="1307" y="857"/>
                  </a:lnTo>
                  <a:close/>
                  <a:moveTo>
                    <a:pt x="1291" y="740"/>
                  </a:moveTo>
                  <a:lnTo>
                    <a:pt x="1283" y="696"/>
                  </a:lnTo>
                  <a:lnTo>
                    <a:pt x="1278" y="673"/>
                  </a:lnTo>
                  <a:lnTo>
                    <a:pt x="1296" y="669"/>
                  </a:lnTo>
                  <a:lnTo>
                    <a:pt x="1301" y="694"/>
                  </a:lnTo>
                  <a:lnTo>
                    <a:pt x="1309" y="737"/>
                  </a:lnTo>
                  <a:lnTo>
                    <a:pt x="1291" y="740"/>
                  </a:lnTo>
                  <a:close/>
                  <a:moveTo>
                    <a:pt x="1265" y="623"/>
                  </a:moveTo>
                  <a:lnTo>
                    <a:pt x="1261" y="607"/>
                  </a:lnTo>
                  <a:lnTo>
                    <a:pt x="1248" y="564"/>
                  </a:lnTo>
                  <a:lnTo>
                    <a:pt x="1246" y="558"/>
                  </a:lnTo>
                  <a:lnTo>
                    <a:pt x="1264" y="553"/>
                  </a:lnTo>
                  <a:lnTo>
                    <a:pt x="1266" y="560"/>
                  </a:lnTo>
                  <a:lnTo>
                    <a:pt x="1279" y="603"/>
                  </a:lnTo>
                  <a:lnTo>
                    <a:pt x="1283" y="619"/>
                  </a:lnTo>
                  <a:lnTo>
                    <a:pt x="1265" y="623"/>
                  </a:lnTo>
                  <a:close/>
                  <a:moveTo>
                    <a:pt x="1229" y="510"/>
                  </a:moveTo>
                  <a:lnTo>
                    <a:pt x="1218" y="482"/>
                  </a:lnTo>
                  <a:lnTo>
                    <a:pt x="1203" y="446"/>
                  </a:lnTo>
                  <a:lnTo>
                    <a:pt x="1220" y="440"/>
                  </a:lnTo>
                  <a:lnTo>
                    <a:pt x="1235" y="476"/>
                  </a:lnTo>
                  <a:lnTo>
                    <a:pt x="1246" y="504"/>
                  </a:lnTo>
                  <a:lnTo>
                    <a:pt x="1229" y="510"/>
                  </a:lnTo>
                  <a:close/>
                  <a:moveTo>
                    <a:pt x="1180" y="400"/>
                  </a:moveTo>
                  <a:lnTo>
                    <a:pt x="1163" y="368"/>
                  </a:lnTo>
                  <a:lnTo>
                    <a:pt x="1147" y="340"/>
                  </a:lnTo>
                  <a:lnTo>
                    <a:pt x="1163" y="332"/>
                  </a:lnTo>
                  <a:lnTo>
                    <a:pt x="1180" y="360"/>
                  </a:lnTo>
                  <a:lnTo>
                    <a:pt x="1197" y="393"/>
                  </a:lnTo>
                  <a:lnTo>
                    <a:pt x="1180" y="400"/>
                  </a:lnTo>
                  <a:close/>
                  <a:moveTo>
                    <a:pt x="1119" y="296"/>
                  </a:moveTo>
                  <a:lnTo>
                    <a:pt x="1099" y="267"/>
                  </a:lnTo>
                  <a:lnTo>
                    <a:pt x="1078" y="240"/>
                  </a:lnTo>
                  <a:lnTo>
                    <a:pt x="1093" y="230"/>
                  </a:lnTo>
                  <a:lnTo>
                    <a:pt x="1114" y="258"/>
                  </a:lnTo>
                  <a:lnTo>
                    <a:pt x="1135" y="287"/>
                  </a:lnTo>
                  <a:lnTo>
                    <a:pt x="1119" y="296"/>
                  </a:lnTo>
                  <a:close/>
                  <a:moveTo>
                    <a:pt x="1044" y="201"/>
                  </a:moveTo>
                  <a:lnTo>
                    <a:pt x="1025" y="181"/>
                  </a:lnTo>
                  <a:lnTo>
                    <a:pt x="999" y="156"/>
                  </a:lnTo>
                  <a:lnTo>
                    <a:pt x="994" y="152"/>
                  </a:lnTo>
                  <a:lnTo>
                    <a:pt x="1006" y="139"/>
                  </a:lnTo>
                  <a:lnTo>
                    <a:pt x="1012" y="144"/>
                  </a:lnTo>
                  <a:lnTo>
                    <a:pt x="1039" y="170"/>
                  </a:lnTo>
                  <a:lnTo>
                    <a:pt x="1058" y="190"/>
                  </a:lnTo>
                  <a:lnTo>
                    <a:pt x="1044" y="201"/>
                  </a:lnTo>
                  <a:close/>
                  <a:moveTo>
                    <a:pt x="953" y="118"/>
                  </a:moveTo>
                  <a:lnTo>
                    <a:pt x="944" y="112"/>
                  </a:lnTo>
                  <a:lnTo>
                    <a:pt x="915" y="92"/>
                  </a:lnTo>
                  <a:lnTo>
                    <a:pt x="893" y="80"/>
                  </a:lnTo>
                  <a:lnTo>
                    <a:pt x="903" y="65"/>
                  </a:lnTo>
                  <a:lnTo>
                    <a:pt x="926" y="79"/>
                  </a:lnTo>
                  <a:lnTo>
                    <a:pt x="956" y="99"/>
                  </a:lnTo>
                  <a:lnTo>
                    <a:pt x="964" y="105"/>
                  </a:lnTo>
                  <a:lnTo>
                    <a:pt x="953" y="118"/>
                  </a:lnTo>
                  <a:close/>
                  <a:moveTo>
                    <a:pt x="845" y="56"/>
                  </a:moveTo>
                  <a:lnTo>
                    <a:pt x="825" y="47"/>
                  </a:lnTo>
                  <a:lnTo>
                    <a:pt x="794" y="37"/>
                  </a:lnTo>
                  <a:lnTo>
                    <a:pt x="778" y="32"/>
                  </a:lnTo>
                  <a:lnTo>
                    <a:pt x="783" y="16"/>
                  </a:lnTo>
                  <a:lnTo>
                    <a:pt x="801" y="21"/>
                  </a:lnTo>
                  <a:lnTo>
                    <a:pt x="833" y="32"/>
                  </a:lnTo>
                  <a:lnTo>
                    <a:pt x="853" y="40"/>
                  </a:lnTo>
                  <a:lnTo>
                    <a:pt x="845" y="56"/>
                  </a:lnTo>
                  <a:close/>
                  <a:moveTo>
                    <a:pt x="725" y="22"/>
                  </a:moveTo>
                  <a:lnTo>
                    <a:pt x="697" y="19"/>
                  </a:lnTo>
                  <a:lnTo>
                    <a:pt x="700" y="2"/>
                  </a:lnTo>
                  <a:lnTo>
                    <a:pt x="727" y="5"/>
                  </a:lnTo>
                  <a:lnTo>
                    <a:pt x="725" y="22"/>
                  </a:lnTo>
                  <a:close/>
                </a:path>
              </a:pathLst>
            </a:custGeom>
            <a:solidFill>
              <a:srgbClr val="FF0000"/>
            </a:solidFill>
            <a:ln w="4763" cmpd="sng">
              <a:solidFill>
                <a:srgbClr val="FF0000"/>
              </a:solidFill>
              <a:round/>
              <a:headEnd/>
              <a:tailEnd/>
            </a:ln>
          </p:spPr>
          <p:txBody>
            <a:bodyPr/>
            <a:lstStyle/>
            <a:p>
              <a:pPr>
                <a:buClr>
                  <a:srgbClr val="000000"/>
                </a:buClr>
                <a:buSzPct val="100000"/>
                <a:defRPr/>
              </a:pPr>
              <a:endParaRPr lang="zh-CN" altLang="en-US">
                <a:latin typeface="+mj-lt"/>
              </a:endParaRPr>
            </a:p>
          </p:txBody>
        </p:sp>
        <p:sp>
          <p:nvSpPr>
            <p:cNvPr id="28850" name="Freeform 178"/>
            <p:cNvSpPr>
              <a:spLocks noEditPoints="1"/>
            </p:cNvSpPr>
            <p:nvPr/>
          </p:nvSpPr>
          <p:spPr bwMode="auto">
            <a:xfrm>
              <a:off x="4308" y="1353"/>
              <a:ext cx="133" cy="674"/>
            </a:xfrm>
            <a:custGeom>
              <a:avLst/>
              <a:gdLst>
                <a:gd name="T0" fmla="*/ 0 w 133"/>
                <a:gd name="T1" fmla="*/ 0 h 674"/>
                <a:gd name="T2" fmla="*/ 133 w 133"/>
                <a:gd name="T3" fmla="*/ 674 h 674"/>
              </a:gdLst>
              <a:ahLst/>
              <a:cxnLst>
                <a:cxn ang="0">
                  <a:pos x="27" y="0"/>
                </a:cxn>
                <a:cxn ang="0">
                  <a:pos x="31" y="12"/>
                </a:cxn>
                <a:cxn ang="0">
                  <a:pos x="36" y="28"/>
                </a:cxn>
                <a:cxn ang="0">
                  <a:pos x="42" y="47"/>
                </a:cxn>
                <a:cxn ang="0">
                  <a:pos x="49" y="68"/>
                </a:cxn>
                <a:cxn ang="0">
                  <a:pos x="56" y="91"/>
                </a:cxn>
                <a:cxn ang="0">
                  <a:pos x="63" y="116"/>
                </a:cxn>
                <a:cxn ang="0">
                  <a:pos x="70" y="141"/>
                </a:cxn>
                <a:cxn ang="0">
                  <a:pos x="75" y="167"/>
                </a:cxn>
                <a:cxn ang="0">
                  <a:pos x="79" y="193"/>
                </a:cxn>
                <a:cxn ang="0">
                  <a:pos x="83" y="222"/>
                </a:cxn>
                <a:cxn ang="0">
                  <a:pos x="86" y="251"/>
                </a:cxn>
                <a:cxn ang="0">
                  <a:pos x="89" y="281"/>
                </a:cxn>
                <a:cxn ang="0">
                  <a:pos x="94" y="344"/>
                </a:cxn>
                <a:cxn ang="0">
                  <a:pos x="98" y="408"/>
                </a:cxn>
                <a:cxn ang="0">
                  <a:pos x="100" y="441"/>
                </a:cxn>
                <a:cxn ang="0">
                  <a:pos x="102" y="477"/>
                </a:cxn>
                <a:cxn ang="0">
                  <a:pos x="103" y="515"/>
                </a:cxn>
                <a:cxn ang="0">
                  <a:pos x="105" y="552"/>
                </a:cxn>
                <a:cxn ang="0">
                  <a:pos x="106" y="588"/>
                </a:cxn>
                <a:cxn ang="0">
                  <a:pos x="107" y="621"/>
                </a:cxn>
                <a:cxn ang="0">
                  <a:pos x="107" y="623"/>
                </a:cxn>
                <a:cxn ang="0">
                  <a:pos x="79" y="624"/>
                </a:cxn>
                <a:cxn ang="0">
                  <a:pos x="79" y="622"/>
                </a:cxn>
                <a:cxn ang="0">
                  <a:pos x="78" y="588"/>
                </a:cxn>
                <a:cxn ang="0">
                  <a:pos x="77" y="553"/>
                </a:cxn>
                <a:cxn ang="0">
                  <a:pos x="75" y="515"/>
                </a:cxn>
                <a:cxn ang="0">
                  <a:pos x="74" y="478"/>
                </a:cxn>
                <a:cxn ang="0">
                  <a:pos x="72" y="443"/>
                </a:cxn>
                <a:cxn ang="0">
                  <a:pos x="70" y="409"/>
                </a:cxn>
                <a:cxn ang="0">
                  <a:pos x="66" y="346"/>
                </a:cxn>
                <a:cxn ang="0">
                  <a:pos x="61" y="283"/>
                </a:cxn>
                <a:cxn ang="0">
                  <a:pos x="58" y="254"/>
                </a:cxn>
                <a:cxn ang="0">
                  <a:pos x="55" y="225"/>
                </a:cxn>
                <a:cxn ang="0">
                  <a:pos x="52" y="197"/>
                </a:cxn>
                <a:cxn ang="0">
                  <a:pos x="48" y="172"/>
                </a:cxn>
                <a:cxn ang="0">
                  <a:pos x="42" y="147"/>
                </a:cxn>
                <a:cxn ang="0">
                  <a:pos x="37" y="122"/>
                </a:cxn>
                <a:cxn ang="0">
                  <a:pos x="30" y="98"/>
                </a:cxn>
                <a:cxn ang="0">
                  <a:pos x="23" y="75"/>
                </a:cxn>
                <a:cxn ang="0">
                  <a:pos x="16" y="54"/>
                </a:cxn>
                <a:cxn ang="0">
                  <a:pos x="10" y="36"/>
                </a:cxn>
                <a:cxn ang="0">
                  <a:pos x="4" y="19"/>
                </a:cxn>
                <a:cxn ang="0">
                  <a:pos x="0" y="7"/>
                </a:cxn>
                <a:cxn ang="0">
                  <a:pos x="27" y="0"/>
                </a:cxn>
                <a:cxn ang="0">
                  <a:pos x="93" y="623"/>
                </a:cxn>
                <a:cxn ang="0">
                  <a:pos x="133" y="596"/>
                </a:cxn>
                <a:cxn ang="0">
                  <a:pos x="95" y="674"/>
                </a:cxn>
                <a:cxn ang="0">
                  <a:pos x="50" y="599"/>
                </a:cxn>
                <a:cxn ang="0">
                  <a:pos x="93" y="623"/>
                </a:cxn>
              </a:cxnLst>
              <a:rect l="T0" t="T1" r="T2" b="T3"/>
              <a:pathLst>
                <a:path w="133" h="674">
                  <a:moveTo>
                    <a:pt x="27" y="0"/>
                  </a:moveTo>
                  <a:lnTo>
                    <a:pt x="31" y="12"/>
                  </a:lnTo>
                  <a:lnTo>
                    <a:pt x="36" y="28"/>
                  </a:lnTo>
                  <a:lnTo>
                    <a:pt x="42" y="47"/>
                  </a:lnTo>
                  <a:lnTo>
                    <a:pt x="49" y="68"/>
                  </a:lnTo>
                  <a:lnTo>
                    <a:pt x="56" y="91"/>
                  </a:lnTo>
                  <a:lnTo>
                    <a:pt x="63" y="116"/>
                  </a:lnTo>
                  <a:lnTo>
                    <a:pt x="70" y="141"/>
                  </a:lnTo>
                  <a:lnTo>
                    <a:pt x="75" y="167"/>
                  </a:lnTo>
                  <a:lnTo>
                    <a:pt x="79" y="193"/>
                  </a:lnTo>
                  <a:lnTo>
                    <a:pt x="83" y="222"/>
                  </a:lnTo>
                  <a:lnTo>
                    <a:pt x="86" y="251"/>
                  </a:lnTo>
                  <a:lnTo>
                    <a:pt x="89" y="281"/>
                  </a:lnTo>
                  <a:lnTo>
                    <a:pt x="94" y="344"/>
                  </a:lnTo>
                  <a:lnTo>
                    <a:pt x="98" y="408"/>
                  </a:lnTo>
                  <a:lnTo>
                    <a:pt x="100" y="441"/>
                  </a:lnTo>
                  <a:lnTo>
                    <a:pt x="102" y="477"/>
                  </a:lnTo>
                  <a:lnTo>
                    <a:pt x="103" y="515"/>
                  </a:lnTo>
                  <a:lnTo>
                    <a:pt x="105" y="552"/>
                  </a:lnTo>
                  <a:lnTo>
                    <a:pt x="106" y="588"/>
                  </a:lnTo>
                  <a:lnTo>
                    <a:pt x="107" y="621"/>
                  </a:lnTo>
                  <a:lnTo>
                    <a:pt x="107" y="623"/>
                  </a:lnTo>
                  <a:lnTo>
                    <a:pt x="79" y="624"/>
                  </a:lnTo>
                  <a:lnTo>
                    <a:pt x="79" y="622"/>
                  </a:lnTo>
                  <a:lnTo>
                    <a:pt x="78" y="588"/>
                  </a:lnTo>
                  <a:lnTo>
                    <a:pt x="77" y="553"/>
                  </a:lnTo>
                  <a:lnTo>
                    <a:pt x="75" y="515"/>
                  </a:lnTo>
                  <a:lnTo>
                    <a:pt x="74" y="478"/>
                  </a:lnTo>
                  <a:lnTo>
                    <a:pt x="72" y="443"/>
                  </a:lnTo>
                  <a:lnTo>
                    <a:pt x="70" y="409"/>
                  </a:lnTo>
                  <a:lnTo>
                    <a:pt x="66" y="346"/>
                  </a:lnTo>
                  <a:lnTo>
                    <a:pt x="61" y="283"/>
                  </a:lnTo>
                  <a:lnTo>
                    <a:pt x="58" y="254"/>
                  </a:lnTo>
                  <a:lnTo>
                    <a:pt x="55" y="225"/>
                  </a:lnTo>
                  <a:lnTo>
                    <a:pt x="52" y="197"/>
                  </a:lnTo>
                  <a:lnTo>
                    <a:pt x="48" y="172"/>
                  </a:lnTo>
                  <a:lnTo>
                    <a:pt x="42" y="147"/>
                  </a:lnTo>
                  <a:lnTo>
                    <a:pt x="37" y="122"/>
                  </a:lnTo>
                  <a:lnTo>
                    <a:pt x="30" y="98"/>
                  </a:lnTo>
                  <a:lnTo>
                    <a:pt x="23" y="75"/>
                  </a:lnTo>
                  <a:lnTo>
                    <a:pt x="16" y="54"/>
                  </a:lnTo>
                  <a:lnTo>
                    <a:pt x="10" y="36"/>
                  </a:lnTo>
                  <a:lnTo>
                    <a:pt x="4" y="19"/>
                  </a:lnTo>
                  <a:lnTo>
                    <a:pt x="0" y="7"/>
                  </a:lnTo>
                  <a:lnTo>
                    <a:pt x="27" y="0"/>
                  </a:lnTo>
                  <a:close/>
                  <a:moveTo>
                    <a:pt x="93" y="623"/>
                  </a:moveTo>
                  <a:lnTo>
                    <a:pt x="133" y="596"/>
                  </a:lnTo>
                  <a:lnTo>
                    <a:pt x="95" y="674"/>
                  </a:lnTo>
                  <a:lnTo>
                    <a:pt x="50" y="599"/>
                  </a:lnTo>
                  <a:lnTo>
                    <a:pt x="93" y="623"/>
                  </a:lnTo>
                  <a:close/>
                </a:path>
              </a:pathLst>
            </a:custGeom>
            <a:solidFill>
              <a:srgbClr val="008000"/>
            </a:solidFill>
            <a:ln w="4763" cmpd="sng">
              <a:solidFill>
                <a:srgbClr val="008000"/>
              </a:solidFill>
              <a:round/>
              <a:headEnd/>
              <a:tailEnd/>
            </a:ln>
          </p:spPr>
          <p:txBody>
            <a:bodyPr/>
            <a:lstStyle/>
            <a:p>
              <a:pPr>
                <a:buClr>
                  <a:srgbClr val="000000"/>
                </a:buClr>
                <a:buSzPct val="100000"/>
                <a:defRPr/>
              </a:pPr>
              <a:endParaRPr lang="zh-CN" altLang="en-US">
                <a:latin typeface="+mj-lt"/>
              </a:endParaRPr>
            </a:p>
          </p:txBody>
        </p:sp>
        <p:pic>
          <p:nvPicPr>
            <p:cNvPr id="60534" name="Picture 179"/>
            <p:cNvPicPr>
              <a:picLocks noChangeAspect="1" noChangeArrowheads="1"/>
            </p:cNvPicPr>
            <p:nvPr/>
          </p:nvPicPr>
          <p:blipFill>
            <a:blip r:embed="rId3" cstate="print"/>
            <a:srcRect/>
            <a:stretch>
              <a:fillRect/>
            </a:stretch>
          </p:blipFill>
          <p:spPr bwMode="auto">
            <a:xfrm>
              <a:off x="3978" y="1517"/>
              <a:ext cx="163" cy="193"/>
            </a:xfrm>
            <a:prstGeom prst="rect">
              <a:avLst/>
            </a:prstGeom>
            <a:noFill/>
            <a:ln w="9525">
              <a:noFill/>
              <a:miter lim="800000"/>
              <a:headEnd/>
              <a:tailEnd/>
            </a:ln>
          </p:spPr>
        </p:pic>
        <p:pic>
          <p:nvPicPr>
            <p:cNvPr id="60535" name="Picture 180"/>
            <p:cNvPicPr>
              <a:picLocks noChangeAspect="1" noChangeArrowheads="1"/>
            </p:cNvPicPr>
            <p:nvPr/>
          </p:nvPicPr>
          <p:blipFill>
            <a:blip r:embed="rId3" cstate="print"/>
            <a:srcRect/>
            <a:stretch>
              <a:fillRect/>
            </a:stretch>
          </p:blipFill>
          <p:spPr bwMode="auto">
            <a:xfrm>
              <a:off x="4534" y="2284"/>
              <a:ext cx="163" cy="194"/>
            </a:xfrm>
            <a:prstGeom prst="rect">
              <a:avLst/>
            </a:prstGeom>
            <a:noFill/>
            <a:ln w="9525">
              <a:noFill/>
              <a:miter lim="800000"/>
              <a:headEnd/>
              <a:tailEnd/>
            </a:ln>
          </p:spPr>
        </p:pic>
        <p:pic>
          <p:nvPicPr>
            <p:cNvPr id="60536" name="Picture 181"/>
            <p:cNvPicPr>
              <a:picLocks noChangeAspect="1" noChangeArrowheads="1"/>
            </p:cNvPicPr>
            <p:nvPr/>
          </p:nvPicPr>
          <p:blipFill>
            <a:blip r:embed="rId3" cstate="print"/>
            <a:srcRect/>
            <a:stretch>
              <a:fillRect/>
            </a:stretch>
          </p:blipFill>
          <p:spPr bwMode="auto">
            <a:xfrm>
              <a:off x="3619" y="1372"/>
              <a:ext cx="163" cy="194"/>
            </a:xfrm>
            <a:prstGeom prst="rect">
              <a:avLst/>
            </a:prstGeom>
            <a:noFill/>
            <a:ln w="9525">
              <a:noFill/>
              <a:miter lim="800000"/>
              <a:headEnd/>
              <a:tailEnd/>
            </a:ln>
          </p:spPr>
        </p:pic>
        <p:sp>
          <p:nvSpPr>
            <p:cNvPr id="28854" name="Freeform 182"/>
            <p:cNvSpPr>
              <a:spLocks noEditPoints="1"/>
            </p:cNvSpPr>
            <p:nvPr/>
          </p:nvSpPr>
          <p:spPr bwMode="auto">
            <a:xfrm>
              <a:off x="3709" y="1561"/>
              <a:ext cx="379" cy="473"/>
            </a:xfrm>
            <a:custGeom>
              <a:avLst/>
              <a:gdLst>
                <a:gd name="T0" fmla="*/ 0 w 379"/>
                <a:gd name="T1" fmla="*/ 0 h 473"/>
                <a:gd name="T2" fmla="*/ 379 w 379"/>
                <a:gd name="T3" fmla="*/ 473 h 473"/>
              </a:gdLst>
              <a:ahLst/>
              <a:cxnLst>
                <a:cxn ang="0">
                  <a:pos x="24" y="0"/>
                </a:cxn>
                <a:cxn ang="0">
                  <a:pos x="32" y="13"/>
                </a:cxn>
                <a:cxn ang="0">
                  <a:pos x="42" y="29"/>
                </a:cxn>
                <a:cxn ang="0">
                  <a:pos x="54" y="48"/>
                </a:cxn>
                <a:cxn ang="0">
                  <a:pos x="68" y="70"/>
                </a:cxn>
                <a:cxn ang="0">
                  <a:pos x="83" y="93"/>
                </a:cxn>
                <a:cxn ang="0">
                  <a:pos x="98" y="117"/>
                </a:cxn>
                <a:cxn ang="0">
                  <a:pos x="113" y="141"/>
                </a:cxn>
                <a:cxn ang="0">
                  <a:pos x="128" y="164"/>
                </a:cxn>
                <a:cxn ang="0">
                  <a:pos x="143" y="189"/>
                </a:cxn>
                <a:cxn ang="0">
                  <a:pos x="158" y="214"/>
                </a:cxn>
                <a:cxn ang="0">
                  <a:pos x="190" y="268"/>
                </a:cxn>
                <a:cxn ang="0">
                  <a:pos x="206" y="295"/>
                </a:cxn>
                <a:cxn ang="0">
                  <a:pos x="223" y="320"/>
                </a:cxn>
                <a:cxn ang="0">
                  <a:pos x="239" y="343"/>
                </a:cxn>
                <a:cxn ang="0">
                  <a:pos x="255" y="363"/>
                </a:cxn>
                <a:cxn ang="0">
                  <a:pos x="272" y="380"/>
                </a:cxn>
                <a:cxn ang="0">
                  <a:pos x="290" y="395"/>
                </a:cxn>
                <a:cxn ang="0">
                  <a:pos x="308" y="409"/>
                </a:cxn>
                <a:cxn ang="0">
                  <a:pos x="326" y="422"/>
                </a:cxn>
                <a:cxn ang="0">
                  <a:pos x="342" y="433"/>
                </a:cxn>
                <a:cxn ang="0">
                  <a:pos x="326" y="454"/>
                </a:cxn>
                <a:cxn ang="0">
                  <a:pos x="310" y="443"/>
                </a:cxn>
                <a:cxn ang="0">
                  <a:pos x="290" y="429"/>
                </a:cxn>
                <a:cxn ang="0">
                  <a:pos x="270" y="414"/>
                </a:cxn>
                <a:cxn ang="0">
                  <a:pos x="251" y="397"/>
                </a:cxn>
                <a:cxn ang="0">
                  <a:pos x="233" y="378"/>
                </a:cxn>
                <a:cxn ang="0">
                  <a:pos x="216" y="357"/>
                </a:cxn>
                <a:cxn ang="0">
                  <a:pos x="199" y="333"/>
                </a:cxn>
                <a:cxn ang="0">
                  <a:pos x="182" y="307"/>
                </a:cxn>
                <a:cxn ang="0">
                  <a:pos x="166" y="281"/>
                </a:cxn>
                <a:cxn ang="0">
                  <a:pos x="134" y="227"/>
                </a:cxn>
                <a:cxn ang="0">
                  <a:pos x="119" y="201"/>
                </a:cxn>
                <a:cxn ang="0">
                  <a:pos x="104" y="177"/>
                </a:cxn>
                <a:cxn ang="0">
                  <a:pos x="89" y="154"/>
                </a:cxn>
                <a:cxn ang="0">
                  <a:pos x="74" y="130"/>
                </a:cxn>
                <a:cxn ang="0">
                  <a:pos x="59" y="106"/>
                </a:cxn>
                <a:cxn ang="0">
                  <a:pos x="44" y="83"/>
                </a:cxn>
                <a:cxn ang="0">
                  <a:pos x="30" y="61"/>
                </a:cxn>
                <a:cxn ang="0">
                  <a:pos x="18" y="42"/>
                </a:cxn>
                <a:cxn ang="0">
                  <a:pos x="8" y="26"/>
                </a:cxn>
                <a:cxn ang="0">
                  <a:pos x="0" y="13"/>
                </a:cxn>
                <a:cxn ang="0">
                  <a:pos x="24" y="0"/>
                </a:cxn>
                <a:cxn ang="0">
                  <a:pos x="334" y="443"/>
                </a:cxn>
                <a:cxn ang="0">
                  <a:pos x="336" y="397"/>
                </a:cxn>
                <a:cxn ang="0">
                  <a:pos x="379" y="473"/>
                </a:cxn>
                <a:cxn ang="0">
                  <a:pos x="288" y="459"/>
                </a:cxn>
                <a:cxn ang="0">
                  <a:pos x="334" y="443"/>
                </a:cxn>
              </a:cxnLst>
              <a:rect l="T0" t="T1" r="T2" b="T3"/>
              <a:pathLst>
                <a:path w="379" h="473">
                  <a:moveTo>
                    <a:pt x="24" y="0"/>
                  </a:moveTo>
                  <a:lnTo>
                    <a:pt x="32" y="13"/>
                  </a:lnTo>
                  <a:lnTo>
                    <a:pt x="42" y="29"/>
                  </a:lnTo>
                  <a:lnTo>
                    <a:pt x="54" y="48"/>
                  </a:lnTo>
                  <a:lnTo>
                    <a:pt x="68" y="70"/>
                  </a:lnTo>
                  <a:lnTo>
                    <a:pt x="83" y="93"/>
                  </a:lnTo>
                  <a:lnTo>
                    <a:pt x="98" y="117"/>
                  </a:lnTo>
                  <a:lnTo>
                    <a:pt x="113" y="141"/>
                  </a:lnTo>
                  <a:lnTo>
                    <a:pt x="128" y="164"/>
                  </a:lnTo>
                  <a:lnTo>
                    <a:pt x="143" y="189"/>
                  </a:lnTo>
                  <a:lnTo>
                    <a:pt x="158" y="214"/>
                  </a:lnTo>
                  <a:lnTo>
                    <a:pt x="190" y="268"/>
                  </a:lnTo>
                  <a:lnTo>
                    <a:pt x="206" y="295"/>
                  </a:lnTo>
                  <a:lnTo>
                    <a:pt x="223" y="320"/>
                  </a:lnTo>
                  <a:lnTo>
                    <a:pt x="239" y="343"/>
                  </a:lnTo>
                  <a:lnTo>
                    <a:pt x="255" y="363"/>
                  </a:lnTo>
                  <a:lnTo>
                    <a:pt x="272" y="380"/>
                  </a:lnTo>
                  <a:lnTo>
                    <a:pt x="290" y="395"/>
                  </a:lnTo>
                  <a:lnTo>
                    <a:pt x="308" y="409"/>
                  </a:lnTo>
                  <a:lnTo>
                    <a:pt x="326" y="422"/>
                  </a:lnTo>
                  <a:lnTo>
                    <a:pt x="342" y="433"/>
                  </a:lnTo>
                  <a:lnTo>
                    <a:pt x="326" y="454"/>
                  </a:lnTo>
                  <a:lnTo>
                    <a:pt x="310" y="443"/>
                  </a:lnTo>
                  <a:lnTo>
                    <a:pt x="290" y="429"/>
                  </a:lnTo>
                  <a:lnTo>
                    <a:pt x="270" y="414"/>
                  </a:lnTo>
                  <a:lnTo>
                    <a:pt x="251" y="397"/>
                  </a:lnTo>
                  <a:lnTo>
                    <a:pt x="233" y="378"/>
                  </a:lnTo>
                  <a:lnTo>
                    <a:pt x="216" y="357"/>
                  </a:lnTo>
                  <a:lnTo>
                    <a:pt x="199" y="333"/>
                  </a:lnTo>
                  <a:lnTo>
                    <a:pt x="182" y="307"/>
                  </a:lnTo>
                  <a:lnTo>
                    <a:pt x="166" y="281"/>
                  </a:lnTo>
                  <a:lnTo>
                    <a:pt x="134" y="227"/>
                  </a:lnTo>
                  <a:lnTo>
                    <a:pt x="119" y="201"/>
                  </a:lnTo>
                  <a:lnTo>
                    <a:pt x="104" y="177"/>
                  </a:lnTo>
                  <a:lnTo>
                    <a:pt x="89" y="154"/>
                  </a:lnTo>
                  <a:lnTo>
                    <a:pt x="74" y="130"/>
                  </a:lnTo>
                  <a:lnTo>
                    <a:pt x="59" y="106"/>
                  </a:lnTo>
                  <a:lnTo>
                    <a:pt x="44" y="83"/>
                  </a:lnTo>
                  <a:lnTo>
                    <a:pt x="30" y="61"/>
                  </a:lnTo>
                  <a:lnTo>
                    <a:pt x="18" y="42"/>
                  </a:lnTo>
                  <a:lnTo>
                    <a:pt x="8" y="26"/>
                  </a:lnTo>
                  <a:lnTo>
                    <a:pt x="0" y="13"/>
                  </a:lnTo>
                  <a:lnTo>
                    <a:pt x="24" y="0"/>
                  </a:lnTo>
                  <a:close/>
                  <a:moveTo>
                    <a:pt x="334" y="443"/>
                  </a:moveTo>
                  <a:lnTo>
                    <a:pt x="336" y="397"/>
                  </a:lnTo>
                  <a:lnTo>
                    <a:pt x="379" y="473"/>
                  </a:lnTo>
                  <a:lnTo>
                    <a:pt x="288" y="459"/>
                  </a:lnTo>
                  <a:lnTo>
                    <a:pt x="334" y="443"/>
                  </a:lnTo>
                  <a:close/>
                </a:path>
              </a:pathLst>
            </a:custGeom>
            <a:solidFill>
              <a:srgbClr val="008000"/>
            </a:solidFill>
            <a:ln w="4763" cmpd="sng">
              <a:solidFill>
                <a:srgbClr val="008000"/>
              </a:solidFill>
              <a:round/>
              <a:headEnd/>
              <a:tailEnd/>
            </a:ln>
          </p:spPr>
          <p:txBody>
            <a:bodyPr/>
            <a:lstStyle/>
            <a:p>
              <a:pPr>
                <a:buClr>
                  <a:srgbClr val="000000"/>
                </a:buClr>
                <a:buSzPct val="100000"/>
                <a:defRPr/>
              </a:pPr>
              <a:endParaRPr lang="zh-CN" altLang="en-US">
                <a:latin typeface="+mj-lt"/>
              </a:endParaRPr>
            </a:p>
          </p:txBody>
        </p:sp>
        <p:sp>
          <p:nvSpPr>
            <p:cNvPr id="28855" name="Freeform 183"/>
            <p:cNvSpPr>
              <a:spLocks noEditPoints="1"/>
            </p:cNvSpPr>
            <p:nvPr/>
          </p:nvSpPr>
          <p:spPr bwMode="auto">
            <a:xfrm>
              <a:off x="2458" y="1700"/>
              <a:ext cx="1473" cy="639"/>
            </a:xfrm>
            <a:custGeom>
              <a:avLst/>
              <a:gdLst>
                <a:gd name="T0" fmla="*/ 0 w 1473"/>
                <a:gd name="T1" fmla="*/ 0 h 639"/>
                <a:gd name="T2" fmla="*/ 1473 w 1473"/>
                <a:gd name="T3" fmla="*/ 639 h 639"/>
              </a:gdLst>
              <a:ahLst/>
              <a:cxnLst>
                <a:cxn ang="0">
                  <a:pos x="28" y="7"/>
                </a:cxn>
                <a:cxn ang="0">
                  <a:pos x="64" y="26"/>
                </a:cxn>
                <a:cxn ang="0">
                  <a:pos x="109" y="49"/>
                </a:cxn>
                <a:cxn ang="0">
                  <a:pos x="160" y="76"/>
                </a:cxn>
                <a:cxn ang="0">
                  <a:pos x="247" y="121"/>
                </a:cxn>
                <a:cxn ang="0">
                  <a:pos x="368" y="184"/>
                </a:cxn>
                <a:cxn ang="0">
                  <a:pos x="487" y="246"/>
                </a:cxn>
                <a:cxn ang="0">
                  <a:pos x="612" y="314"/>
                </a:cxn>
                <a:cxn ang="0">
                  <a:pos x="741" y="385"/>
                </a:cxn>
                <a:cxn ang="0">
                  <a:pos x="873" y="448"/>
                </a:cxn>
                <a:cxn ang="0">
                  <a:pos x="938" y="474"/>
                </a:cxn>
                <a:cxn ang="0">
                  <a:pos x="1007" y="498"/>
                </a:cxn>
                <a:cxn ang="0">
                  <a:pos x="1156" y="538"/>
                </a:cxn>
                <a:cxn ang="0">
                  <a:pos x="1267" y="563"/>
                </a:cxn>
                <a:cxn ang="0">
                  <a:pos x="1337" y="578"/>
                </a:cxn>
                <a:cxn ang="0">
                  <a:pos x="1400" y="591"/>
                </a:cxn>
                <a:cxn ang="0">
                  <a:pos x="1416" y="621"/>
                </a:cxn>
                <a:cxn ang="0">
                  <a:pos x="1364" y="609"/>
                </a:cxn>
                <a:cxn ang="0">
                  <a:pos x="1297" y="595"/>
                </a:cxn>
                <a:cxn ang="0">
                  <a:pos x="1224" y="580"/>
                </a:cxn>
                <a:cxn ang="0">
                  <a:pos x="1072" y="543"/>
                </a:cxn>
                <a:cxn ang="0">
                  <a:pos x="962" y="510"/>
                </a:cxn>
                <a:cxn ang="0">
                  <a:pos x="894" y="485"/>
                </a:cxn>
                <a:cxn ang="0">
                  <a:pos x="794" y="440"/>
                </a:cxn>
                <a:cxn ang="0">
                  <a:pos x="662" y="372"/>
                </a:cxn>
                <a:cxn ang="0">
                  <a:pos x="534" y="301"/>
                </a:cxn>
                <a:cxn ang="0">
                  <a:pos x="414" y="237"/>
                </a:cxn>
                <a:cxn ang="0">
                  <a:pos x="294" y="175"/>
                </a:cxn>
                <a:cxn ang="0">
                  <a:pos x="175" y="113"/>
                </a:cxn>
                <a:cxn ang="0">
                  <a:pos x="120" y="85"/>
                </a:cxn>
                <a:cxn ang="0">
                  <a:pos x="71" y="59"/>
                </a:cxn>
                <a:cxn ang="0">
                  <a:pos x="31" y="38"/>
                </a:cxn>
                <a:cxn ang="0">
                  <a:pos x="0" y="22"/>
                </a:cxn>
                <a:cxn ang="0">
                  <a:pos x="1420" y="608"/>
                </a:cxn>
                <a:cxn ang="0">
                  <a:pos x="1473" y="620"/>
                </a:cxn>
                <a:cxn ang="0">
                  <a:pos x="1420" y="608"/>
                </a:cxn>
              </a:cxnLst>
              <a:rect l="T0" t="T1" r="T2" b="T3"/>
              <a:pathLst>
                <a:path w="1473" h="639">
                  <a:moveTo>
                    <a:pt x="14" y="0"/>
                  </a:moveTo>
                  <a:lnTo>
                    <a:pt x="28" y="7"/>
                  </a:lnTo>
                  <a:lnTo>
                    <a:pt x="45" y="16"/>
                  </a:lnTo>
                  <a:lnTo>
                    <a:pt x="64" y="26"/>
                  </a:lnTo>
                  <a:lnTo>
                    <a:pt x="85" y="37"/>
                  </a:lnTo>
                  <a:lnTo>
                    <a:pt x="109" y="49"/>
                  </a:lnTo>
                  <a:lnTo>
                    <a:pt x="134" y="62"/>
                  </a:lnTo>
                  <a:lnTo>
                    <a:pt x="160" y="76"/>
                  </a:lnTo>
                  <a:lnTo>
                    <a:pt x="188" y="90"/>
                  </a:lnTo>
                  <a:lnTo>
                    <a:pt x="247" y="121"/>
                  </a:lnTo>
                  <a:lnTo>
                    <a:pt x="307" y="152"/>
                  </a:lnTo>
                  <a:lnTo>
                    <a:pt x="368" y="184"/>
                  </a:lnTo>
                  <a:lnTo>
                    <a:pt x="428" y="214"/>
                  </a:lnTo>
                  <a:lnTo>
                    <a:pt x="487" y="246"/>
                  </a:lnTo>
                  <a:lnTo>
                    <a:pt x="549" y="279"/>
                  </a:lnTo>
                  <a:lnTo>
                    <a:pt x="612" y="314"/>
                  </a:lnTo>
                  <a:lnTo>
                    <a:pt x="676" y="350"/>
                  </a:lnTo>
                  <a:lnTo>
                    <a:pt x="741" y="385"/>
                  </a:lnTo>
                  <a:lnTo>
                    <a:pt x="807" y="418"/>
                  </a:lnTo>
                  <a:lnTo>
                    <a:pt x="873" y="448"/>
                  </a:lnTo>
                  <a:lnTo>
                    <a:pt x="905" y="462"/>
                  </a:lnTo>
                  <a:lnTo>
                    <a:pt x="938" y="474"/>
                  </a:lnTo>
                  <a:lnTo>
                    <a:pt x="972" y="486"/>
                  </a:lnTo>
                  <a:lnTo>
                    <a:pt x="1007" y="498"/>
                  </a:lnTo>
                  <a:lnTo>
                    <a:pt x="1080" y="519"/>
                  </a:lnTo>
                  <a:lnTo>
                    <a:pt x="1156" y="538"/>
                  </a:lnTo>
                  <a:lnTo>
                    <a:pt x="1231" y="555"/>
                  </a:lnTo>
                  <a:lnTo>
                    <a:pt x="1267" y="563"/>
                  </a:lnTo>
                  <a:lnTo>
                    <a:pt x="1303" y="571"/>
                  </a:lnTo>
                  <a:lnTo>
                    <a:pt x="1337" y="578"/>
                  </a:lnTo>
                  <a:lnTo>
                    <a:pt x="1370" y="585"/>
                  </a:lnTo>
                  <a:lnTo>
                    <a:pt x="1400" y="591"/>
                  </a:lnTo>
                  <a:lnTo>
                    <a:pt x="1423" y="596"/>
                  </a:lnTo>
                  <a:lnTo>
                    <a:pt x="1416" y="621"/>
                  </a:lnTo>
                  <a:lnTo>
                    <a:pt x="1394" y="616"/>
                  </a:lnTo>
                  <a:lnTo>
                    <a:pt x="1364" y="609"/>
                  </a:lnTo>
                  <a:lnTo>
                    <a:pt x="1331" y="603"/>
                  </a:lnTo>
                  <a:lnTo>
                    <a:pt x="1297" y="595"/>
                  </a:lnTo>
                  <a:lnTo>
                    <a:pt x="1261" y="588"/>
                  </a:lnTo>
                  <a:lnTo>
                    <a:pt x="1224" y="580"/>
                  </a:lnTo>
                  <a:lnTo>
                    <a:pt x="1148" y="563"/>
                  </a:lnTo>
                  <a:lnTo>
                    <a:pt x="1072" y="543"/>
                  </a:lnTo>
                  <a:lnTo>
                    <a:pt x="997" y="522"/>
                  </a:lnTo>
                  <a:lnTo>
                    <a:pt x="962" y="510"/>
                  </a:lnTo>
                  <a:lnTo>
                    <a:pt x="928" y="498"/>
                  </a:lnTo>
                  <a:lnTo>
                    <a:pt x="894" y="485"/>
                  </a:lnTo>
                  <a:lnTo>
                    <a:pt x="860" y="471"/>
                  </a:lnTo>
                  <a:lnTo>
                    <a:pt x="794" y="440"/>
                  </a:lnTo>
                  <a:lnTo>
                    <a:pt x="727" y="407"/>
                  </a:lnTo>
                  <a:lnTo>
                    <a:pt x="662" y="372"/>
                  </a:lnTo>
                  <a:lnTo>
                    <a:pt x="597" y="336"/>
                  </a:lnTo>
                  <a:lnTo>
                    <a:pt x="534" y="301"/>
                  </a:lnTo>
                  <a:lnTo>
                    <a:pt x="473" y="268"/>
                  </a:lnTo>
                  <a:lnTo>
                    <a:pt x="414" y="237"/>
                  </a:lnTo>
                  <a:lnTo>
                    <a:pt x="355" y="206"/>
                  </a:lnTo>
                  <a:lnTo>
                    <a:pt x="294" y="175"/>
                  </a:lnTo>
                  <a:lnTo>
                    <a:pt x="233" y="143"/>
                  </a:lnTo>
                  <a:lnTo>
                    <a:pt x="175" y="113"/>
                  </a:lnTo>
                  <a:lnTo>
                    <a:pt x="147" y="98"/>
                  </a:lnTo>
                  <a:lnTo>
                    <a:pt x="120" y="85"/>
                  </a:lnTo>
                  <a:lnTo>
                    <a:pt x="95" y="72"/>
                  </a:lnTo>
                  <a:lnTo>
                    <a:pt x="71" y="59"/>
                  </a:lnTo>
                  <a:lnTo>
                    <a:pt x="50" y="48"/>
                  </a:lnTo>
                  <a:lnTo>
                    <a:pt x="31" y="38"/>
                  </a:lnTo>
                  <a:lnTo>
                    <a:pt x="14" y="29"/>
                  </a:lnTo>
                  <a:lnTo>
                    <a:pt x="0" y="22"/>
                  </a:lnTo>
                  <a:lnTo>
                    <a:pt x="14" y="0"/>
                  </a:lnTo>
                  <a:close/>
                  <a:moveTo>
                    <a:pt x="1420" y="608"/>
                  </a:moveTo>
                  <a:lnTo>
                    <a:pt x="1403" y="565"/>
                  </a:lnTo>
                  <a:lnTo>
                    <a:pt x="1473" y="620"/>
                  </a:lnTo>
                  <a:lnTo>
                    <a:pt x="1383" y="639"/>
                  </a:lnTo>
                  <a:lnTo>
                    <a:pt x="1420" y="608"/>
                  </a:lnTo>
                  <a:close/>
                </a:path>
              </a:pathLst>
            </a:custGeom>
            <a:solidFill>
              <a:srgbClr val="008000"/>
            </a:solidFill>
            <a:ln w="4763" cmpd="sng">
              <a:solidFill>
                <a:srgbClr val="008000"/>
              </a:solidFill>
              <a:round/>
              <a:headEnd/>
              <a:tailEnd/>
            </a:ln>
          </p:spPr>
          <p:txBody>
            <a:bodyPr/>
            <a:lstStyle/>
            <a:p>
              <a:pPr>
                <a:buClr>
                  <a:srgbClr val="000000"/>
                </a:buClr>
                <a:buSzPct val="100000"/>
                <a:defRPr/>
              </a:pPr>
              <a:endParaRPr lang="zh-CN" altLang="en-US">
                <a:latin typeface="+mj-lt"/>
              </a:endParaRPr>
            </a:p>
          </p:txBody>
        </p:sp>
        <p:pic>
          <p:nvPicPr>
            <p:cNvPr id="60539" name="Picture 184"/>
            <p:cNvPicPr>
              <a:picLocks noChangeAspect="1" noChangeArrowheads="1"/>
            </p:cNvPicPr>
            <p:nvPr/>
          </p:nvPicPr>
          <p:blipFill>
            <a:blip r:embed="rId3" cstate="print"/>
            <a:srcRect/>
            <a:stretch>
              <a:fillRect/>
            </a:stretch>
          </p:blipFill>
          <p:spPr bwMode="auto">
            <a:xfrm>
              <a:off x="2412" y="1615"/>
              <a:ext cx="163" cy="193"/>
            </a:xfrm>
            <a:prstGeom prst="rect">
              <a:avLst/>
            </a:prstGeom>
            <a:noFill/>
            <a:ln w="9525">
              <a:noFill/>
              <a:miter lim="800000"/>
              <a:headEnd/>
              <a:tailEnd/>
            </a:ln>
          </p:spPr>
        </p:pic>
        <p:pic>
          <p:nvPicPr>
            <p:cNvPr id="60540" name="Picture 185"/>
            <p:cNvPicPr>
              <a:picLocks noChangeAspect="1" noChangeArrowheads="1"/>
            </p:cNvPicPr>
            <p:nvPr/>
          </p:nvPicPr>
          <p:blipFill>
            <a:blip r:embed="rId3" cstate="print"/>
            <a:srcRect/>
            <a:stretch>
              <a:fillRect/>
            </a:stretch>
          </p:blipFill>
          <p:spPr bwMode="auto">
            <a:xfrm>
              <a:off x="1680" y="1391"/>
              <a:ext cx="163" cy="193"/>
            </a:xfrm>
            <a:prstGeom prst="rect">
              <a:avLst/>
            </a:prstGeom>
            <a:noFill/>
            <a:ln w="9525">
              <a:noFill/>
              <a:miter lim="800000"/>
              <a:headEnd/>
              <a:tailEnd/>
            </a:ln>
          </p:spPr>
        </p:pic>
        <p:sp>
          <p:nvSpPr>
            <p:cNvPr id="28858" name="Freeform 186"/>
            <p:cNvSpPr>
              <a:spLocks noEditPoints="1"/>
            </p:cNvSpPr>
            <p:nvPr/>
          </p:nvSpPr>
          <p:spPr bwMode="auto">
            <a:xfrm>
              <a:off x="1775" y="1554"/>
              <a:ext cx="2103" cy="1119"/>
            </a:xfrm>
            <a:custGeom>
              <a:avLst/>
              <a:gdLst>
                <a:gd name="T0" fmla="*/ 0 w 2103"/>
                <a:gd name="T1" fmla="*/ 0 h 1119"/>
                <a:gd name="T2" fmla="*/ 2103 w 2103"/>
                <a:gd name="T3" fmla="*/ 1119 h 1119"/>
              </a:gdLst>
              <a:ahLst/>
              <a:cxnLst>
                <a:cxn ang="0">
                  <a:pos x="37" y="14"/>
                </a:cxn>
                <a:cxn ang="0">
                  <a:pos x="88" y="47"/>
                </a:cxn>
                <a:cxn ang="0">
                  <a:pos x="152" y="89"/>
                </a:cxn>
                <a:cxn ang="0">
                  <a:pos x="226" y="138"/>
                </a:cxn>
                <a:cxn ang="0">
                  <a:pos x="307" y="190"/>
                </a:cxn>
                <a:cxn ang="0">
                  <a:pos x="436" y="274"/>
                </a:cxn>
                <a:cxn ang="0">
                  <a:pos x="608" y="385"/>
                </a:cxn>
                <a:cxn ang="0">
                  <a:pos x="693" y="442"/>
                </a:cxn>
                <a:cxn ang="0">
                  <a:pos x="871" y="566"/>
                </a:cxn>
                <a:cxn ang="0">
                  <a:pos x="1056" y="692"/>
                </a:cxn>
                <a:cxn ang="0">
                  <a:pos x="1149" y="751"/>
                </a:cxn>
                <a:cxn ang="0">
                  <a:pos x="1244" y="806"/>
                </a:cxn>
                <a:cxn ang="0">
                  <a:pos x="1338" y="853"/>
                </a:cxn>
                <a:cxn ang="0">
                  <a:pos x="1436" y="895"/>
                </a:cxn>
                <a:cxn ang="0">
                  <a:pos x="1541" y="933"/>
                </a:cxn>
                <a:cxn ang="0">
                  <a:pos x="1756" y="998"/>
                </a:cxn>
                <a:cxn ang="0">
                  <a:pos x="1859" y="1026"/>
                </a:cxn>
                <a:cxn ang="0">
                  <a:pos x="1955" y="1051"/>
                </a:cxn>
                <a:cxn ang="0">
                  <a:pos x="2039" y="1073"/>
                </a:cxn>
                <a:cxn ang="0">
                  <a:pos x="2046" y="1102"/>
                </a:cxn>
                <a:cxn ang="0">
                  <a:pos x="1991" y="1087"/>
                </a:cxn>
                <a:cxn ang="0">
                  <a:pos x="1901" y="1064"/>
                </a:cxn>
                <a:cxn ang="0">
                  <a:pos x="1800" y="1037"/>
                </a:cxn>
                <a:cxn ang="0">
                  <a:pos x="1640" y="992"/>
                </a:cxn>
                <a:cxn ang="0">
                  <a:pos x="1477" y="938"/>
                </a:cxn>
                <a:cxn ang="0">
                  <a:pos x="1374" y="898"/>
                </a:cxn>
                <a:cxn ang="0">
                  <a:pos x="1277" y="852"/>
                </a:cxn>
                <a:cxn ang="0">
                  <a:pos x="1181" y="800"/>
                </a:cxn>
                <a:cxn ang="0">
                  <a:pos x="1086" y="743"/>
                </a:cxn>
                <a:cxn ang="0">
                  <a:pos x="946" y="650"/>
                </a:cxn>
                <a:cxn ang="0">
                  <a:pos x="764" y="523"/>
                </a:cxn>
                <a:cxn ang="0">
                  <a:pos x="634" y="434"/>
                </a:cxn>
                <a:cxn ang="0">
                  <a:pos x="507" y="352"/>
                </a:cxn>
                <a:cxn ang="0">
                  <a:pos x="333" y="239"/>
                </a:cxn>
                <a:cxn ang="0">
                  <a:pos x="250" y="184"/>
                </a:cxn>
                <a:cxn ang="0">
                  <a:pos x="172" y="134"/>
                </a:cxn>
                <a:cxn ang="0">
                  <a:pos x="103" y="88"/>
                </a:cxn>
                <a:cxn ang="0">
                  <a:pos x="45" y="50"/>
                </a:cxn>
                <a:cxn ang="0">
                  <a:pos x="0" y="21"/>
                </a:cxn>
                <a:cxn ang="0">
                  <a:pos x="2050" y="1090"/>
                </a:cxn>
                <a:cxn ang="0">
                  <a:pos x="2103" y="1106"/>
                </a:cxn>
                <a:cxn ang="0">
                  <a:pos x="2050" y="1090"/>
                </a:cxn>
              </a:cxnLst>
              <a:rect l="T0" t="T1" r="T2" b="T3"/>
              <a:pathLst>
                <a:path w="2103" h="1119">
                  <a:moveTo>
                    <a:pt x="16" y="0"/>
                  </a:moveTo>
                  <a:lnTo>
                    <a:pt x="37" y="14"/>
                  </a:lnTo>
                  <a:lnTo>
                    <a:pt x="61" y="29"/>
                  </a:lnTo>
                  <a:lnTo>
                    <a:pt x="88" y="47"/>
                  </a:lnTo>
                  <a:lnTo>
                    <a:pt x="119" y="68"/>
                  </a:lnTo>
                  <a:lnTo>
                    <a:pt x="152" y="89"/>
                  </a:lnTo>
                  <a:lnTo>
                    <a:pt x="188" y="113"/>
                  </a:lnTo>
                  <a:lnTo>
                    <a:pt x="226" y="138"/>
                  </a:lnTo>
                  <a:lnTo>
                    <a:pt x="266" y="163"/>
                  </a:lnTo>
                  <a:lnTo>
                    <a:pt x="307" y="190"/>
                  </a:lnTo>
                  <a:lnTo>
                    <a:pt x="349" y="218"/>
                  </a:lnTo>
                  <a:lnTo>
                    <a:pt x="436" y="274"/>
                  </a:lnTo>
                  <a:lnTo>
                    <a:pt x="523" y="331"/>
                  </a:lnTo>
                  <a:lnTo>
                    <a:pt x="608" y="385"/>
                  </a:lnTo>
                  <a:lnTo>
                    <a:pt x="650" y="413"/>
                  </a:lnTo>
                  <a:lnTo>
                    <a:pt x="693" y="442"/>
                  </a:lnTo>
                  <a:lnTo>
                    <a:pt x="781" y="503"/>
                  </a:lnTo>
                  <a:lnTo>
                    <a:pt x="871" y="566"/>
                  </a:lnTo>
                  <a:lnTo>
                    <a:pt x="962" y="629"/>
                  </a:lnTo>
                  <a:lnTo>
                    <a:pt x="1056" y="692"/>
                  </a:lnTo>
                  <a:lnTo>
                    <a:pt x="1102" y="722"/>
                  </a:lnTo>
                  <a:lnTo>
                    <a:pt x="1149" y="751"/>
                  </a:lnTo>
                  <a:lnTo>
                    <a:pt x="1197" y="779"/>
                  </a:lnTo>
                  <a:lnTo>
                    <a:pt x="1244" y="806"/>
                  </a:lnTo>
                  <a:lnTo>
                    <a:pt x="1291" y="830"/>
                  </a:lnTo>
                  <a:lnTo>
                    <a:pt x="1338" y="853"/>
                  </a:lnTo>
                  <a:lnTo>
                    <a:pt x="1386" y="874"/>
                  </a:lnTo>
                  <a:lnTo>
                    <a:pt x="1436" y="895"/>
                  </a:lnTo>
                  <a:lnTo>
                    <a:pt x="1488" y="915"/>
                  </a:lnTo>
                  <a:lnTo>
                    <a:pt x="1541" y="933"/>
                  </a:lnTo>
                  <a:lnTo>
                    <a:pt x="1649" y="967"/>
                  </a:lnTo>
                  <a:lnTo>
                    <a:pt x="1756" y="998"/>
                  </a:lnTo>
                  <a:lnTo>
                    <a:pt x="1808" y="1013"/>
                  </a:lnTo>
                  <a:lnTo>
                    <a:pt x="1859" y="1026"/>
                  </a:lnTo>
                  <a:lnTo>
                    <a:pt x="1908" y="1039"/>
                  </a:lnTo>
                  <a:lnTo>
                    <a:pt x="1955" y="1051"/>
                  </a:lnTo>
                  <a:lnTo>
                    <a:pt x="1998" y="1063"/>
                  </a:lnTo>
                  <a:lnTo>
                    <a:pt x="2039" y="1073"/>
                  </a:lnTo>
                  <a:lnTo>
                    <a:pt x="2055" y="1078"/>
                  </a:lnTo>
                  <a:lnTo>
                    <a:pt x="2046" y="1102"/>
                  </a:lnTo>
                  <a:lnTo>
                    <a:pt x="2031" y="1098"/>
                  </a:lnTo>
                  <a:lnTo>
                    <a:pt x="1991" y="1087"/>
                  </a:lnTo>
                  <a:lnTo>
                    <a:pt x="1947" y="1076"/>
                  </a:lnTo>
                  <a:lnTo>
                    <a:pt x="1901" y="1064"/>
                  </a:lnTo>
                  <a:lnTo>
                    <a:pt x="1851" y="1051"/>
                  </a:lnTo>
                  <a:lnTo>
                    <a:pt x="1800" y="1037"/>
                  </a:lnTo>
                  <a:lnTo>
                    <a:pt x="1748" y="1023"/>
                  </a:lnTo>
                  <a:lnTo>
                    <a:pt x="1640" y="992"/>
                  </a:lnTo>
                  <a:lnTo>
                    <a:pt x="1531" y="957"/>
                  </a:lnTo>
                  <a:lnTo>
                    <a:pt x="1477" y="938"/>
                  </a:lnTo>
                  <a:lnTo>
                    <a:pt x="1424" y="918"/>
                  </a:lnTo>
                  <a:lnTo>
                    <a:pt x="1374" y="898"/>
                  </a:lnTo>
                  <a:lnTo>
                    <a:pt x="1325" y="876"/>
                  </a:lnTo>
                  <a:lnTo>
                    <a:pt x="1277" y="852"/>
                  </a:lnTo>
                  <a:lnTo>
                    <a:pt x="1229" y="827"/>
                  </a:lnTo>
                  <a:lnTo>
                    <a:pt x="1181" y="800"/>
                  </a:lnTo>
                  <a:lnTo>
                    <a:pt x="1134" y="772"/>
                  </a:lnTo>
                  <a:lnTo>
                    <a:pt x="1086" y="743"/>
                  </a:lnTo>
                  <a:lnTo>
                    <a:pt x="1039" y="712"/>
                  </a:lnTo>
                  <a:lnTo>
                    <a:pt x="946" y="650"/>
                  </a:lnTo>
                  <a:lnTo>
                    <a:pt x="854" y="586"/>
                  </a:lnTo>
                  <a:lnTo>
                    <a:pt x="764" y="523"/>
                  </a:lnTo>
                  <a:lnTo>
                    <a:pt x="677" y="462"/>
                  </a:lnTo>
                  <a:lnTo>
                    <a:pt x="634" y="434"/>
                  </a:lnTo>
                  <a:lnTo>
                    <a:pt x="592" y="406"/>
                  </a:lnTo>
                  <a:lnTo>
                    <a:pt x="507" y="352"/>
                  </a:lnTo>
                  <a:lnTo>
                    <a:pt x="420" y="295"/>
                  </a:lnTo>
                  <a:lnTo>
                    <a:pt x="333" y="239"/>
                  </a:lnTo>
                  <a:lnTo>
                    <a:pt x="291" y="211"/>
                  </a:lnTo>
                  <a:lnTo>
                    <a:pt x="250" y="184"/>
                  </a:lnTo>
                  <a:lnTo>
                    <a:pt x="210" y="158"/>
                  </a:lnTo>
                  <a:lnTo>
                    <a:pt x="172" y="134"/>
                  </a:lnTo>
                  <a:lnTo>
                    <a:pt x="136" y="110"/>
                  </a:lnTo>
                  <a:lnTo>
                    <a:pt x="103" y="88"/>
                  </a:lnTo>
                  <a:lnTo>
                    <a:pt x="72" y="68"/>
                  </a:lnTo>
                  <a:lnTo>
                    <a:pt x="45" y="50"/>
                  </a:lnTo>
                  <a:lnTo>
                    <a:pt x="21" y="34"/>
                  </a:lnTo>
                  <a:lnTo>
                    <a:pt x="0" y="21"/>
                  </a:lnTo>
                  <a:lnTo>
                    <a:pt x="16" y="0"/>
                  </a:lnTo>
                  <a:close/>
                  <a:moveTo>
                    <a:pt x="2050" y="1090"/>
                  </a:moveTo>
                  <a:lnTo>
                    <a:pt x="2037" y="1046"/>
                  </a:lnTo>
                  <a:lnTo>
                    <a:pt x="2103" y="1106"/>
                  </a:lnTo>
                  <a:lnTo>
                    <a:pt x="2012" y="1119"/>
                  </a:lnTo>
                  <a:lnTo>
                    <a:pt x="2050" y="1090"/>
                  </a:lnTo>
                  <a:close/>
                </a:path>
              </a:pathLst>
            </a:custGeom>
            <a:solidFill>
              <a:srgbClr val="008000"/>
            </a:solidFill>
            <a:ln w="4763" cmpd="sng">
              <a:solidFill>
                <a:srgbClr val="008000"/>
              </a:solidFill>
              <a:round/>
              <a:headEnd/>
              <a:tailEnd/>
            </a:ln>
          </p:spPr>
          <p:txBody>
            <a:bodyPr/>
            <a:lstStyle/>
            <a:p>
              <a:pPr>
                <a:buClr>
                  <a:srgbClr val="000000"/>
                </a:buClr>
                <a:buSzPct val="100000"/>
                <a:defRPr/>
              </a:pPr>
              <a:endParaRPr lang="zh-CN" altLang="en-US">
                <a:latin typeface="+mj-lt"/>
              </a:endParaRPr>
            </a:p>
          </p:txBody>
        </p:sp>
        <p:sp>
          <p:nvSpPr>
            <p:cNvPr id="28859" name="Freeform 187"/>
            <p:cNvSpPr>
              <a:spLocks/>
            </p:cNvSpPr>
            <p:nvPr/>
          </p:nvSpPr>
          <p:spPr bwMode="auto">
            <a:xfrm>
              <a:off x="4236" y="52"/>
              <a:ext cx="439" cy="1401"/>
            </a:xfrm>
            <a:custGeom>
              <a:avLst/>
              <a:gdLst>
                <a:gd name="T0" fmla="*/ 0 w 439"/>
                <a:gd name="T1" fmla="*/ 0 h 1401"/>
                <a:gd name="T2" fmla="*/ 439 w 439"/>
                <a:gd name="T3" fmla="*/ 1401 h 1401"/>
              </a:gdLst>
              <a:ahLst/>
              <a:cxnLst>
                <a:cxn ang="0">
                  <a:pos x="35" y="0"/>
                </a:cxn>
                <a:cxn ang="0">
                  <a:pos x="14" y="73"/>
                </a:cxn>
                <a:cxn ang="0">
                  <a:pos x="118" y="105"/>
                </a:cxn>
                <a:cxn ang="0">
                  <a:pos x="125" y="115"/>
                </a:cxn>
                <a:cxn ang="0">
                  <a:pos x="135" y="118"/>
                </a:cxn>
                <a:cxn ang="0">
                  <a:pos x="149" y="156"/>
                </a:cxn>
                <a:cxn ang="0">
                  <a:pos x="167" y="195"/>
                </a:cxn>
                <a:cxn ang="0">
                  <a:pos x="187" y="201"/>
                </a:cxn>
                <a:cxn ang="0">
                  <a:pos x="342" y="156"/>
                </a:cxn>
                <a:cxn ang="0">
                  <a:pos x="401" y="153"/>
                </a:cxn>
                <a:cxn ang="0">
                  <a:pos x="429" y="227"/>
                </a:cxn>
                <a:cxn ang="0">
                  <a:pos x="412" y="380"/>
                </a:cxn>
                <a:cxn ang="0">
                  <a:pos x="399" y="435"/>
                </a:cxn>
                <a:cxn ang="0">
                  <a:pos x="395" y="463"/>
                </a:cxn>
                <a:cxn ang="0">
                  <a:pos x="388" y="473"/>
                </a:cxn>
                <a:cxn ang="0">
                  <a:pos x="357" y="527"/>
                </a:cxn>
                <a:cxn ang="0">
                  <a:pos x="329" y="550"/>
                </a:cxn>
                <a:cxn ang="0">
                  <a:pos x="295" y="582"/>
                </a:cxn>
                <a:cxn ang="0">
                  <a:pos x="270" y="620"/>
                </a:cxn>
                <a:cxn ang="0">
                  <a:pos x="260" y="649"/>
                </a:cxn>
                <a:cxn ang="0">
                  <a:pos x="257" y="659"/>
                </a:cxn>
                <a:cxn ang="0">
                  <a:pos x="284" y="710"/>
                </a:cxn>
                <a:cxn ang="0">
                  <a:pos x="322" y="742"/>
                </a:cxn>
                <a:cxn ang="0">
                  <a:pos x="329" y="761"/>
                </a:cxn>
                <a:cxn ang="0">
                  <a:pos x="257" y="831"/>
                </a:cxn>
                <a:cxn ang="0">
                  <a:pos x="229" y="857"/>
                </a:cxn>
                <a:cxn ang="0">
                  <a:pos x="239" y="886"/>
                </a:cxn>
                <a:cxn ang="0">
                  <a:pos x="243" y="895"/>
                </a:cxn>
                <a:cxn ang="0">
                  <a:pos x="246" y="908"/>
                </a:cxn>
                <a:cxn ang="0">
                  <a:pos x="253" y="927"/>
                </a:cxn>
                <a:cxn ang="0">
                  <a:pos x="257" y="978"/>
                </a:cxn>
                <a:cxn ang="0">
                  <a:pos x="277" y="1004"/>
                </a:cxn>
                <a:cxn ang="0">
                  <a:pos x="309" y="1036"/>
                </a:cxn>
                <a:cxn ang="0">
                  <a:pos x="395" y="1065"/>
                </a:cxn>
                <a:cxn ang="0">
                  <a:pos x="439" y="1116"/>
                </a:cxn>
                <a:cxn ang="0">
                  <a:pos x="416" y="1154"/>
                </a:cxn>
                <a:cxn ang="0">
                  <a:pos x="385" y="1164"/>
                </a:cxn>
                <a:cxn ang="0">
                  <a:pos x="364" y="1177"/>
                </a:cxn>
                <a:cxn ang="0">
                  <a:pos x="336" y="1199"/>
                </a:cxn>
                <a:cxn ang="0">
                  <a:pos x="270" y="1234"/>
                </a:cxn>
                <a:cxn ang="0">
                  <a:pos x="250" y="1260"/>
                </a:cxn>
                <a:cxn ang="0">
                  <a:pos x="243" y="1269"/>
                </a:cxn>
                <a:cxn ang="0">
                  <a:pos x="232" y="1273"/>
                </a:cxn>
                <a:cxn ang="0">
                  <a:pos x="229" y="1282"/>
                </a:cxn>
                <a:cxn ang="0">
                  <a:pos x="208" y="1289"/>
                </a:cxn>
                <a:cxn ang="0">
                  <a:pos x="198" y="1292"/>
                </a:cxn>
                <a:cxn ang="0">
                  <a:pos x="156" y="1321"/>
                </a:cxn>
                <a:cxn ang="0">
                  <a:pos x="115" y="1305"/>
                </a:cxn>
                <a:cxn ang="0">
                  <a:pos x="83" y="1295"/>
                </a:cxn>
                <a:cxn ang="0">
                  <a:pos x="69" y="1401"/>
                </a:cxn>
              </a:cxnLst>
              <a:rect l="T0" t="T1" r="T2" b="T3"/>
              <a:pathLst>
                <a:path w="439" h="1401">
                  <a:moveTo>
                    <a:pt x="35" y="0"/>
                  </a:moveTo>
                  <a:cubicBezTo>
                    <a:pt x="29" y="109"/>
                    <a:pt x="42" y="34"/>
                    <a:pt x="14" y="73"/>
                  </a:cubicBezTo>
                  <a:cubicBezTo>
                    <a:pt x="75" y="111"/>
                    <a:pt x="0" y="100"/>
                    <a:pt x="118" y="105"/>
                  </a:cubicBezTo>
                  <a:cubicBezTo>
                    <a:pt x="120" y="108"/>
                    <a:pt x="121" y="113"/>
                    <a:pt x="125" y="115"/>
                  </a:cubicBezTo>
                  <a:cubicBezTo>
                    <a:pt x="127" y="117"/>
                    <a:pt x="134" y="115"/>
                    <a:pt x="135" y="118"/>
                  </a:cubicBezTo>
                  <a:cubicBezTo>
                    <a:pt x="150" y="160"/>
                    <a:pt x="124" y="149"/>
                    <a:pt x="149" y="156"/>
                  </a:cubicBezTo>
                  <a:cubicBezTo>
                    <a:pt x="154" y="170"/>
                    <a:pt x="162" y="181"/>
                    <a:pt x="167" y="195"/>
                  </a:cubicBezTo>
                  <a:cubicBezTo>
                    <a:pt x="169" y="201"/>
                    <a:pt x="187" y="201"/>
                    <a:pt x="187" y="201"/>
                  </a:cubicBezTo>
                  <a:cubicBezTo>
                    <a:pt x="324" y="195"/>
                    <a:pt x="325" y="219"/>
                    <a:pt x="342" y="156"/>
                  </a:cubicBezTo>
                  <a:cubicBezTo>
                    <a:pt x="370" y="148"/>
                    <a:pt x="387" y="142"/>
                    <a:pt x="401" y="153"/>
                  </a:cubicBezTo>
                  <a:cubicBezTo>
                    <a:pt x="415" y="165"/>
                    <a:pt x="426" y="190"/>
                    <a:pt x="429" y="227"/>
                  </a:cubicBezTo>
                  <a:cubicBezTo>
                    <a:pt x="425" y="277"/>
                    <a:pt x="395" y="331"/>
                    <a:pt x="412" y="380"/>
                  </a:cubicBezTo>
                  <a:cubicBezTo>
                    <a:pt x="409" y="413"/>
                    <a:pt x="408" y="410"/>
                    <a:pt x="399" y="435"/>
                  </a:cubicBezTo>
                  <a:cubicBezTo>
                    <a:pt x="398" y="444"/>
                    <a:pt x="398" y="454"/>
                    <a:pt x="395" y="463"/>
                  </a:cubicBezTo>
                  <a:cubicBezTo>
                    <a:pt x="394" y="467"/>
                    <a:pt x="389" y="469"/>
                    <a:pt x="388" y="473"/>
                  </a:cubicBezTo>
                  <a:cubicBezTo>
                    <a:pt x="378" y="517"/>
                    <a:pt x="389" y="507"/>
                    <a:pt x="357" y="527"/>
                  </a:cubicBezTo>
                  <a:cubicBezTo>
                    <a:pt x="349" y="539"/>
                    <a:pt x="343" y="545"/>
                    <a:pt x="329" y="550"/>
                  </a:cubicBezTo>
                  <a:cubicBezTo>
                    <a:pt x="321" y="562"/>
                    <a:pt x="307" y="574"/>
                    <a:pt x="295" y="582"/>
                  </a:cubicBezTo>
                  <a:cubicBezTo>
                    <a:pt x="290" y="599"/>
                    <a:pt x="287" y="610"/>
                    <a:pt x="270" y="620"/>
                  </a:cubicBezTo>
                  <a:cubicBezTo>
                    <a:pt x="267" y="630"/>
                    <a:pt x="264" y="639"/>
                    <a:pt x="260" y="649"/>
                  </a:cubicBezTo>
                  <a:cubicBezTo>
                    <a:pt x="259" y="652"/>
                    <a:pt x="257" y="659"/>
                    <a:pt x="257" y="659"/>
                  </a:cubicBezTo>
                  <a:cubicBezTo>
                    <a:pt x="260" y="687"/>
                    <a:pt x="256" y="701"/>
                    <a:pt x="284" y="710"/>
                  </a:cubicBezTo>
                  <a:cubicBezTo>
                    <a:pt x="293" y="732"/>
                    <a:pt x="298" y="734"/>
                    <a:pt x="322" y="742"/>
                  </a:cubicBezTo>
                  <a:cubicBezTo>
                    <a:pt x="325" y="748"/>
                    <a:pt x="327" y="754"/>
                    <a:pt x="329" y="761"/>
                  </a:cubicBezTo>
                  <a:cubicBezTo>
                    <a:pt x="352" y="824"/>
                    <a:pt x="291" y="810"/>
                    <a:pt x="257" y="831"/>
                  </a:cubicBezTo>
                  <a:cubicBezTo>
                    <a:pt x="248" y="842"/>
                    <a:pt x="239" y="847"/>
                    <a:pt x="229" y="857"/>
                  </a:cubicBezTo>
                  <a:cubicBezTo>
                    <a:pt x="223" y="872"/>
                    <a:pt x="225" y="877"/>
                    <a:pt x="239" y="886"/>
                  </a:cubicBezTo>
                  <a:cubicBezTo>
                    <a:pt x="241" y="889"/>
                    <a:pt x="242" y="892"/>
                    <a:pt x="243" y="895"/>
                  </a:cubicBezTo>
                  <a:cubicBezTo>
                    <a:pt x="244" y="900"/>
                    <a:pt x="245" y="904"/>
                    <a:pt x="246" y="908"/>
                  </a:cubicBezTo>
                  <a:cubicBezTo>
                    <a:pt x="248" y="914"/>
                    <a:pt x="253" y="927"/>
                    <a:pt x="253" y="927"/>
                  </a:cubicBezTo>
                  <a:cubicBezTo>
                    <a:pt x="254" y="942"/>
                    <a:pt x="262" y="963"/>
                    <a:pt x="257" y="978"/>
                  </a:cubicBezTo>
                  <a:cubicBezTo>
                    <a:pt x="260" y="993"/>
                    <a:pt x="261" y="999"/>
                    <a:pt x="277" y="1004"/>
                  </a:cubicBezTo>
                  <a:cubicBezTo>
                    <a:pt x="289" y="1020"/>
                    <a:pt x="287" y="1031"/>
                    <a:pt x="309" y="1036"/>
                  </a:cubicBezTo>
                  <a:cubicBezTo>
                    <a:pt x="331" y="1050"/>
                    <a:pt x="370" y="1062"/>
                    <a:pt x="395" y="1065"/>
                  </a:cubicBezTo>
                  <a:cubicBezTo>
                    <a:pt x="412" y="1075"/>
                    <a:pt x="435" y="1098"/>
                    <a:pt x="439" y="1116"/>
                  </a:cubicBezTo>
                  <a:cubicBezTo>
                    <a:pt x="438" y="1130"/>
                    <a:pt x="423" y="1142"/>
                    <a:pt x="416" y="1154"/>
                  </a:cubicBezTo>
                  <a:cubicBezTo>
                    <a:pt x="411" y="1164"/>
                    <a:pt x="395" y="1161"/>
                    <a:pt x="385" y="1164"/>
                  </a:cubicBezTo>
                  <a:cubicBezTo>
                    <a:pt x="377" y="1166"/>
                    <a:pt x="364" y="1177"/>
                    <a:pt x="364" y="1177"/>
                  </a:cubicBezTo>
                  <a:cubicBezTo>
                    <a:pt x="357" y="1186"/>
                    <a:pt x="336" y="1199"/>
                    <a:pt x="336" y="1199"/>
                  </a:cubicBezTo>
                  <a:cubicBezTo>
                    <a:pt x="328" y="1223"/>
                    <a:pt x="291" y="1221"/>
                    <a:pt x="270" y="1234"/>
                  </a:cubicBezTo>
                  <a:cubicBezTo>
                    <a:pt x="262" y="1246"/>
                    <a:pt x="262" y="1252"/>
                    <a:pt x="250" y="1260"/>
                  </a:cubicBezTo>
                  <a:cubicBezTo>
                    <a:pt x="247" y="1263"/>
                    <a:pt x="246" y="1267"/>
                    <a:pt x="243" y="1269"/>
                  </a:cubicBezTo>
                  <a:cubicBezTo>
                    <a:pt x="241" y="1272"/>
                    <a:pt x="235" y="1271"/>
                    <a:pt x="232" y="1273"/>
                  </a:cubicBezTo>
                  <a:cubicBezTo>
                    <a:pt x="230" y="1275"/>
                    <a:pt x="232" y="1280"/>
                    <a:pt x="229" y="1282"/>
                  </a:cubicBezTo>
                  <a:cubicBezTo>
                    <a:pt x="223" y="1286"/>
                    <a:pt x="215" y="1286"/>
                    <a:pt x="208" y="1289"/>
                  </a:cubicBezTo>
                  <a:cubicBezTo>
                    <a:pt x="205" y="1290"/>
                    <a:pt x="198" y="1292"/>
                    <a:pt x="198" y="1292"/>
                  </a:cubicBezTo>
                  <a:cubicBezTo>
                    <a:pt x="186" y="1303"/>
                    <a:pt x="172" y="1315"/>
                    <a:pt x="156" y="1321"/>
                  </a:cubicBezTo>
                  <a:cubicBezTo>
                    <a:pt x="127" y="1316"/>
                    <a:pt x="141" y="1321"/>
                    <a:pt x="115" y="1305"/>
                  </a:cubicBezTo>
                  <a:cubicBezTo>
                    <a:pt x="104" y="1301"/>
                    <a:pt x="83" y="1295"/>
                    <a:pt x="83" y="1295"/>
                  </a:cubicBezTo>
                  <a:cubicBezTo>
                    <a:pt x="42" y="1308"/>
                    <a:pt x="100" y="1373"/>
                    <a:pt x="69" y="1401"/>
                  </a:cubicBezTo>
                </a:path>
              </a:pathLst>
            </a:custGeom>
            <a:noFill/>
            <a:ln w="14288" cmpd="sng">
              <a:solidFill>
                <a:srgbClr val="808080"/>
              </a:solidFill>
              <a:miter lim="800000"/>
              <a:headEnd/>
              <a:tailEnd/>
            </a:ln>
          </p:spPr>
          <p:txBody>
            <a:bodyPr/>
            <a:lstStyle/>
            <a:p>
              <a:pPr>
                <a:buClr>
                  <a:srgbClr val="000000"/>
                </a:buClr>
                <a:buSzPct val="100000"/>
                <a:defRPr/>
              </a:pPr>
              <a:endParaRPr lang="zh-CN" altLang="en-US">
                <a:latin typeface="+mj-lt"/>
              </a:endParaRPr>
            </a:p>
          </p:txBody>
        </p:sp>
        <p:sp>
          <p:nvSpPr>
            <p:cNvPr id="28861" name="Rectangle 189"/>
            <p:cNvSpPr>
              <a:spLocks noChangeArrowheads="1"/>
            </p:cNvSpPr>
            <p:nvPr/>
          </p:nvSpPr>
          <p:spPr bwMode="auto">
            <a:xfrm>
              <a:off x="4535" y="635"/>
              <a:ext cx="526" cy="136"/>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1400" b="1" dirty="0">
                  <a:solidFill>
                    <a:srgbClr val="000000"/>
                  </a:solidFill>
                  <a:latin typeface="+mj-lt"/>
                  <a:ea typeface="楷体_GB2312" pitchFamily="49" charset="-122"/>
                </a:rPr>
                <a:t>Northeast</a:t>
              </a:r>
              <a:endParaRPr lang="zh-CN" altLang="en-US" sz="1100" dirty="0">
                <a:solidFill>
                  <a:schemeClr val="accent2"/>
                </a:solidFill>
                <a:latin typeface="+mj-lt"/>
                <a:ea typeface="宋体" pitchFamily="2" charset="-122"/>
              </a:endParaRPr>
            </a:p>
          </p:txBody>
        </p:sp>
        <p:sp>
          <p:nvSpPr>
            <p:cNvPr id="28863" name="Rectangle 191"/>
            <p:cNvSpPr>
              <a:spLocks noChangeArrowheads="1"/>
            </p:cNvSpPr>
            <p:nvPr/>
          </p:nvSpPr>
          <p:spPr bwMode="auto">
            <a:xfrm>
              <a:off x="1756" y="1864"/>
              <a:ext cx="551" cy="136"/>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1400" b="1" dirty="0">
                  <a:solidFill>
                    <a:srgbClr val="000000"/>
                  </a:solidFill>
                  <a:latin typeface="+mj-lt"/>
                  <a:ea typeface="楷体_GB2312" pitchFamily="49" charset="-122"/>
                </a:rPr>
                <a:t>Northwest</a:t>
              </a:r>
              <a:endParaRPr lang="zh-CN" altLang="en-US" sz="1100" dirty="0">
                <a:solidFill>
                  <a:schemeClr val="accent2"/>
                </a:solidFill>
                <a:latin typeface="+mj-lt"/>
                <a:ea typeface="宋体" pitchFamily="2" charset="-122"/>
              </a:endParaRPr>
            </a:p>
          </p:txBody>
        </p:sp>
        <p:sp>
          <p:nvSpPr>
            <p:cNvPr id="28865" name="Rectangle 193"/>
            <p:cNvSpPr>
              <a:spLocks noChangeArrowheads="1"/>
            </p:cNvSpPr>
            <p:nvPr/>
          </p:nvSpPr>
          <p:spPr bwMode="auto">
            <a:xfrm>
              <a:off x="3433" y="3421"/>
              <a:ext cx="505" cy="213"/>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2200" b="1" dirty="0">
                  <a:solidFill>
                    <a:srgbClr val="000000"/>
                  </a:solidFill>
                  <a:latin typeface="+mj-lt"/>
                  <a:ea typeface="楷体_GB2312" pitchFamily="49" charset="-122"/>
                </a:rPr>
                <a:t>South</a:t>
              </a:r>
              <a:endParaRPr lang="zh-CN" altLang="en-US" sz="1800" dirty="0">
                <a:solidFill>
                  <a:schemeClr val="accent2"/>
                </a:solidFill>
                <a:latin typeface="+mj-lt"/>
                <a:ea typeface="宋体" pitchFamily="2" charset="-122"/>
              </a:endParaRPr>
            </a:p>
          </p:txBody>
        </p:sp>
        <p:sp>
          <p:nvSpPr>
            <p:cNvPr id="28866" name="Rectangle 194"/>
            <p:cNvSpPr>
              <a:spLocks noChangeArrowheads="1"/>
            </p:cNvSpPr>
            <p:nvPr/>
          </p:nvSpPr>
          <p:spPr bwMode="auto">
            <a:xfrm>
              <a:off x="895" y="2503"/>
              <a:ext cx="179" cy="213"/>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2200" b="1">
                  <a:solidFill>
                    <a:srgbClr val="000000"/>
                  </a:solidFill>
                  <a:latin typeface="+mj-lt"/>
                  <a:ea typeface="楷体_GB2312" pitchFamily="49" charset="-122"/>
                </a:rPr>
                <a:t>西</a:t>
              </a:r>
              <a:endParaRPr lang="zh-CN" altLang="en-US" sz="1800">
                <a:solidFill>
                  <a:schemeClr val="accent2"/>
                </a:solidFill>
                <a:latin typeface="+mj-lt"/>
                <a:ea typeface="宋体" pitchFamily="2" charset="-122"/>
              </a:endParaRPr>
            </a:p>
          </p:txBody>
        </p:sp>
        <p:sp>
          <p:nvSpPr>
            <p:cNvPr id="28867" name="Rectangle 195"/>
            <p:cNvSpPr>
              <a:spLocks noChangeArrowheads="1"/>
            </p:cNvSpPr>
            <p:nvPr/>
          </p:nvSpPr>
          <p:spPr bwMode="auto">
            <a:xfrm>
              <a:off x="1181" y="2503"/>
              <a:ext cx="179" cy="213"/>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2200" b="1">
                  <a:solidFill>
                    <a:srgbClr val="000000"/>
                  </a:solidFill>
                  <a:latin typeface="+mj-lt"/>
                  <a:ea typeface="楷体_GB2312" pitchFamily="49" charset="-122"/>
                </a:rPr>
                <a:t>藏</a:t>
              </a:r>
              <a:endParaRPr lang="zh-CN" altLang="en-US" sz="1800">
                <a:solidFill>
                  <a:schemeClr val="accent2"/>
                </a:solidFill>
                <a:latin typeface="+mj-lt"/>
                <a:ea typeface="宋体" pitchFamily="2" charset="-122"/>
              </a:endParaRPr>
            </a:p>
          </p:txBody>
        </p:sp>
        <p:sp>
          <p:nvSpPr>
            <p:cNvPr id="28868" name="Rectangle 196"/>
            <p:cNvSpPr>
              <a:spLocks noChangeArrowheads="1"/>
            </p:cNvSpPr>
            <p:nvPr/>
          </p:nvSpPr>
          <p:spPr bwMode="auto">
            <a:xfrm>
              <a:off x="1269" y="1412"/>
              <a:ext cx="345" cy="107"/>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1100" b="1" dirty="0">
                  <a:solidFill>
                    <a:srgbClr val="0000FF"/>
                  </a:solidFill>
                  <a:latin typeface="+mj-lt"/>
                  <a:ea typeface="楷体_GB2312" pitchFamily="49" charset="-122"/>
                </a:rPr>
                <a:t>Xinjiang</a:t>
              </a:r>
              <a:endParaRPr lang="zh-CN" altLang="en-US" sz="1100" b="1" dirty="0">
                <a:solidFill>
                  <a:schemeClr val="accent2"/>
                </a:solidFill>
                <a:latin typeface="+mj-lt"/>
                <a:ea typeface="宋体" pitchFamily="2" charset="-122"/>
              </a:endParaRPr>
            </a:p>
          </p:txBody>
        </p:sp>
        <p:sp>
          <p:nvSpPr>
            <p:cNvPr id="28869" name="Rectangle 197"/>
            <p:cNvSpPr>
              <a:spLocks noChangeArrowheads="1"/>
            </p:cNvSpPr>
            <p:nvPr/>
          </p:nvSpPr>
          <p:spPr bwMode="auto">
            <a:xfrm>
              <a:off x="2378" y="1821"/>
              <a:ext cx="277" cy="107"/>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1100" b="1" dirty="0">
                  <a:solidFill>
                    <a:srgbClr val="0000FF"/>
                  </a:solidFill>
                  <a:latin typeface="+mj-lt"/>
                  <a:ea typeface="楷体_GB2312" pitchFamily="49" charset="-122"/>
                </a:rPr>
                <a:t>Gansu</a:t>
              </a:r>
              <a:endParaRPr lang="zh-CN" altLang="en-US" sz="1100" b="1" dirty="0">
                <a:solidFill>
                  <a:schemeClr val="accent2"/>
                </a:solidFill>
                <a:latin typeface="+mj-lt"/>
                <a:ea typeface="宋体" pitchFamily="2" charset="-122"/>
              </a:endParaRPr>
            </a:p>
          </p:txBody>
        </p:sp>
        <p:sp>
          <p:nvSpPr>
            <p:cNvPr id="28870" name="Rectangle 198"/>
            <p:cNvSpPr>
              <a:spLocks noChangeArrowheads="1"/>
            </p:cNvSpPr>
            <p:nvPr/>
          </p:nvSpPr>
          <p:spPr bwMode="auto">
            <a:xfrm>
              <a:off x="4680" y="829"/>
              <a:ext cx="177" cy="107"/>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1100" b="1" dirty="0">
                  <a:solidFill>
                    <a:srgbClr val="0000FF"/>
                  </a:solidFill>
                  <a:latin typeface="+mj-lt"/>
                  <a:ea typeface="楷体_GB2312" pitchFamily="49" charset="-122"/>
                </a:rPr>
                <a:t>Jilin</a:t>
              </a:r>
              <a:endParaRPr lang="zh-CN" altLang="en-US" sz="1050" dirty="0">
                <a:solidFill>
                  <a:schemeClr val="accent2"/>
                </a:solidFill>
                <a:latin typeface="+mj-lt"/>
                <a:ea typeface="宋体" pitchFamily="2" charset="-122"/>
              </a:endParaRPr>
            </a:p>
          </p:txBody>
        </p:sp>
        <p:sp>
          <p:nvSpPr>
            <p:cNvPr id="28871" name="Rectangle 199"/>
            <p:cNvSpPr>
              <a:spLocks noChangeArrowheads="1"/>
            </p:cNvSpPr>
            <p:nvPr/>
          </p:nvSpPr>
          <p:spPr bwMode="auto">
            <a:xfrm>
              <a:off x="4464" y="2481"/>
              <a:ext cx="336" cy="107"/>
            </a:xfrm>
            <a:prstGeom prst="rect">
              <a:avLst/>
            </a:prstGeom>
            <a:noFill/>
            <a:ln w="9525">
              <a:noFill/>
              <a:miter lim="800000"/>
              <a:headEnd/>
              <a:tailEnd/>
            </a:ln>
          </p:spPr>
          <p:txBody>
            <a:bodyPr wrap="none" lIns="0" tIns="0" rIns="0" bIns="0">
              <a:spAutoFit/>
            </a:bodyPr>
            <a:lstStyle/>
            <a:p>
              <a:pPr>
                <a:buClr>
                  <a:srgbClr val="000000"/>
                </a:buClr>
                <a:buSzPct val="100000"/>
                <a:defRPr/>
              </a:pPr>
              <a:r>
                <a:rPr lang="en-US" altLang="zh-CN" sz="1100" b="1" dirty="0">
                  <a:solidFill>
                    <a:srgbClr val="0000FF"/>
                  </a:solidFill>
                  <a:latin typeface="+mj-lt"/>
                  <a:ea typeface="楷体_GB2312" pitchFamily="49" charset="-122"/>
                </a:rPr>
                <a:t>J</a:t>
              </a:r>
              <a:r>
                <a:rPr lang="zh-CN" altLang="en-US" sz="1100" b="1" dirty="0">
                  <a:solidFill>
                    <a:srgbClr val="0000FF"/>
                  </a:solidFill>
                  <a:latin typeface="+mj-lt"/>
                  <a:ea typeface="楷体_GB2312" pitchFamily="49" charset="-122"/>
                </a:rPr>
                <a:t>iangsu</a:t>
              </a:r>
              <a:endParaRPr lang="zh-CN" altLang="en-US" sz="1100" b="1" dirty="0">
                <a:solidFill>
                  <a:schemeClr val="accent2"/>
                </a:solidFill>
                <a:latin typeface="+mj-lt"/>
                <a:ea typeface="宋体" pitchFamily="2" charset="-122"/>
              </a:endParaRPr>
            </a:p>
          </p:txBody>
        </p:sp>
        <p:sp>
          <p:nvSpPr>
            <p:cNvPr id="28872" name="Rectangle 200"/>
            <p:cNvSpPr>
              <a:spLocks noChangeArrowheads="1"/>
            </p:cNvSpPr>
            <p:nvPr/>
          </p:nvSpPr>
          <p:spPr bwMode="auto">
            <a:xfrm>
              <a:off x="3945" y="1753"/>
              <a:ext cx="242" cy="107"/>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1100" b="1" dirty="0">
                  <a:solidFill>
                    <a:srgbClr val="0000FF"/>
                  </a:solidFill>
                  <a:latin typeface="+mj-lt"/>
                  <a:ea typeface="楷体_GB2312" pitchFamily="49" charset="-122"/>
                </a:rPr>
                <a:t>Hebei</a:t>
              </a:r>
              <a:endParaRPr lang="zh-CN" altLang="en-US" sz="1100" b="1" dirty="0">
                <a:solidFill>
                  <a:schemeClr val="accent2"/>
                </a:solidFill>
                <a:latin typeface="+mj-lt"/>
                <a:ea typeface="宋体" pitchFamily="2" charset="-122"/>
              </a:endParaRPr>
            </a:p>
          </p:txBody>
        </p:sp>
        <p:sp>
          <p:nvSpPr>
            <p:cNvPr id="28873" name="Rectangle 201"/>
            <p:cNvSpPr>
              <a:spLocks noChangeArrowheads="1"/>
            </p:cNvSpPr>
            <p:nvPr/>
          </p:nvSpPr>
          <p:spPr bwMode="auto">
            <a:xfrm>
              <a:off x="3039" y="1409"/>
              <a:ext cx="590" cy="213"/>
            </a:xfrm>
            <a:prstGeom prst="rect">
              <a:avLst/>
            </a:prstGeom>
            <a:noFill/>
            <a:ln w="9525">
              <a:noFill/>
              <a:miter lim="800000"/>
              <a:headEnd/>
              <a:tailEnd/>
            </a:ln>
          </p:spPr>
          <p:txBody>
            <a:bodyPr wrap="square" lIns="0" tIns="0" rIns="0" bIns="0">
              <a:spAutoFit/>
            </a:bodyPr>
            <a:lstStyle/>
            <a:p>
              <a:pPr algn="ctr">
                <a:buClr>
                  <a:srgbClr val="000000"/>
                </a:buClr>
                <a:buSzPct val="100000"/>
              </a:pPr>
              <a:r>
                <a:rPr lang="en-US" altLang="zh-CN" sz="1100" b="1" dirty="0">
                  <a:solidFill>
                    <a:srgbClr val="0000FF"/>
                  </a:solidFill>
                  <a:ea typeface="楷体_GB2312" pitchFamily="49" charset="-122"/>
                </a:rPr>
                <a:t>Western Inner Mongolia</a:t>
              </a:r>
              <a:endParaRPr lang="en-US" altLang="zh-CN" sz="1100" b="1" dirty="0">
                <a:solidFill>
                  <a:schemeClr val="accent2"/>
                </a:solidFill>
                <a:ea typeface="宋体" charset="-122"/>
              </a:endParaRPr>
            </a:p>
          </p:txBody>
        </p:sp>
        <p:sp>
          <p:nvSpPr>
            <p:cNvPr id="28874" name="Rectangle 202"/>
            <p:cNvSpPr>
              <a:spLocks noChangeArrowheads="1"/>
            </p:cNvSpPr>
            <p:nvPr/>
          </p:nvSpPr>
          <p:spPr bwMode="auto">
            <a:xfrm>
              <a:off x="3719" y="801"/>
              <a:ext cx="771" cy="213"/>
            </a:xfrm>
            <a:prstGeom prst="rect">
              <a:avLst/>
            </a:prstGeom>
            <a:noFill/>
            <a:ln w="9525">
              <a:noFill/>
              <a:miter lim="800000"/>
              <a:headEnd/>
              <a:tailEnd/>
            </a:ln>
          </p:spPr>
          <p:txBody>
            <a:bodyPr wrap="square" lIns="0" tIns="0" rIns="0" bIns="0">
              <a:spAutoFit/>
            </a:bodyPr>
            <a:lstStyle/>
            <a:p>
              <a:pPr algn="ctr">
                <a:buClr>
                  <a:srgbClr val="000000"/>
                </a:buClr>
                <a:buSzPct val="100000"/>
              </a:pPr>
              <a:r>
                <a:rPr lang="en-US" altLang="zh-CN" sz="1100" b="1" dirty="0" err="1">
                  <a:solidFill>
                    <a:srgbClr val="0000FF"/>
                  </a:solidFill>
                </a:rPr>
                <a:t>Eestern</a:t>
              </a:r>
              <a:r>
                <a:rPr lang="en-US" altLang="zh-CN" sz="1100" b="1" dirty="0">
                  <a:solidFill>
                    <a:srgbClr val="0000FF"/>
                  </a:solidFill>
                </a:rPr>
                <a:t> Inner Mongolia</a:t>
              </a:r>
              <a:endParaRPr lang="zh-CN" altLang="en-US" sz="1100" b="1" dirty="0">
                <a:solidFill>
                  <a:srgbClr val="0000FF"/>
                </a:solidFill>
              </a:endParaRPr>
            </a:p>
          </p:txBody>
        </p:sp>
        <p:sp>
          <p:nvSpPr>
            <p:cNvPr id="28875" name="Rectangle 203"/>
            <p:cNvSpPr>
              <a:spLocks noChangeArrowheads="1"/>
            </p:cNvSpPr>
            <p:nvPr/>
          </p:nvSpPr>
          <p:spPr bwMode="auto">
            <a:xfrm>
              <a:off x="3942" y="2100"/>
              <a:ext cx="0" cy="174"/>
            </a:xfrm>
            <a:prstGeom prst="rect">
              <a:avLst/>
            </a:prstGeom>
            <a:noFill/>
            <a:ln w="9525">
              <a:noFill/>
              <a:miter lim="800000"/>
              <a:headEnd/>
              <a:tailEnd/>
            </a:ln>
          </p:spPr>
          <p:txBody>
            <a:bodyPr wrap="none" lIns="0" tIns="0" rIns="0" bIns="0">
              <a:spAutoFit/>
            </a:bodyPr>
            <a:lstStyle/>
            <a:p>
              <a:pPr>
                <a:buClr>
                  <a:srgbClr val="000000"/>
                </a:buClr>
                <a:buSzPct val="100000"/>
                <a:defRPr/>
              </a:pPr>
              <a:endParaRPr lang="zh-CN" altLang="en-US" sz="1800" dirty="0">
                <a:solidFill>
                  <a:schemeClr val="accent2"/>
                </a:solidFill>
                <a:latin typeface="+mj-lt"/>
                <a:ea typeface="宋体" pitchFamily="2" charset="-122"/>
              </a:endParaRPr>
            </a:p>
          </p:txBody>
        </p:sp>
        <p:sp>
          <p:nvSpPr>
            <p:cNvPr id="28877" name="Rectangle 205"/>
            <p:cNvSpPr>
              <a:spLocks noChangeArrowheads="1"/>
            </p:cNvSpPr>
            <p:nvPr/>
          </p:nvSpPr>
          <p:spPr bwMode="auto">
            <a:xfrm>
              <a:off x="4408" y="2100"/>
              <a:ext cx="0" cy="174"/>
            </a:xfrm>
            <a:prstGeom prst="rect">
              <a:avLst/>
            </a:prstGeom>
            <a:noFill/>
            <a:ln w="9525">
              <a:noFill/>
              <a:miter lim="800000"/>
              <a:headEnd/>
              <a:tailEnd/>
            </a:ln>
          </p:spPr>
          <p:txBody>
            <a:bodyPr wrap="none" lIns="0" tIns="0" rIns="0" bIns="0">
              <a:spAutoFit/>
            </a:bodyPr>
            <a:lstStyle/>
            <a:p>
              <a:pPr>
                <a:buClr>
                  <a:srgbClr val="000000"/>
                </a:buClr>
                <a:buSzPct val="100000"/>
                <a:defRPr/>
              </a:pPr>
              <a:endParaRPr lang="zh-CN" altLang="en-US" sz="1800" dirty="0">
                <a:solidFill>
                  <a:schemeClr val="accent2"/>
                </a:solidFill>
                <a:latin typeface="+mj-lt"/>
                <a:ea typeface="宋体" pitchFamily="2" charset="-122"/>
              </a:endParaRPr>
            </a:p>
          </p:txBody>
        </p:sp>
        <p:sp>
          <p:nvSpPr>
            <p:cNvPr id="28878" name="Rectangle 206"/>
            <p:cNvSpPr>
              <a:spLocks noChangeArrowheads="1"/>
            </p:cNvSpPr>
            <p:nvPr/>
          </p:nvSpPr>
          <p:spPr bwMode="auto">
            <a:xfrm>
              <a:off x="4032" y="2331"/>
              <a:ext cx="0" cy="174"/>
            </a:xfrm>
            <a:prstGeom prst="rect">
              <a:avLst/>
            </a:prstGeom>
            <a:noFill/>
            <a:ln w="9525">
              <a:noFill/>
              <a:miter lim="800000"/>
              <a:headEnd/>
              <a:tailEnd/>
            </a:ln>
          </p:spPr>
          <p:txBody>
            <a:bodyPr wrap="none" lIns="0" tIns="0" rIns="0" bIns="0">
              <a:spAutoFit/>
            </a:bodyPr>
            <a:lstStyle/>
            <a:p>
              <a:pPr>
                <a:buClr>
                  <a:srgbClr val="000000"/>
                </a:buClr>
                <a:buSzPct val="100000"/>
                <a:defRPr/>
              </a:pPr>
              <a:endParaRPr lang="zh-CN" altLang="en-US" sz="1800" dirty="0">
                <a:solidFill>
                  <a:schemeClr val="accent2"/>
                </a:solidFill>
                <a:latin typeface="+mj-lt"/>
                <a:ea typeface="宋体" pitchFamily="2" charset="-122"/>
              </a:endParaRPr>
            </a:p>
          </p:txBody>
        </p:sp>
        <p:sp>
          <p:nvSpPr>
            <p:cNvPr id="28879" name="Rectangle 207"/>
            <p:cNvSpPr>
              <a:spLocks noChangeArrowheads="1"/>
            </p:cNvSpPr>
            <p:nvPr/>
          </p:nvSpPr>
          <p:spPr bwMode="auto">
            <a:xfrm>
              <a:off x="3608" y="2631"/>
              <a:ext cx="1076" cy="465"/>
            </a:xfrm>
            <a:prstGeom prst="rect">
              <a:avLst/>
            </a:prstGeom>
            <a:noFill/>
            <a:ln w="9525">
              <a:noFill/>
              <a:miter lim="800000"/>
              <a:headEnd/>
              <a:tailEnd/>
            </a:ln>
          </p:spPr>
          <p:txBody>
            <a:bodyPr wrap="none" lIns="0" tIns="0" rIns="0" bIns="0">
              <a:spAutoFit/>
            </a:bodyPr>
            <a:lstStyle/>
            <a:p>
              <a:pPr algn="ctr">
                <a:buClr>
                  <a:srgbClr val="000000"/>
                </a:buClr>
                <a:buSzPct val="100000"/>
              </a:pPr>
              <a:r>
                <a:rPr lang="en-US" altLang="zh-CN" sz="1600" b="1" dirty="0" smtClean="0">
                  <a:ea typeface="宋体" charset="-122"/>
                </a:rPr>
                <a:t>“San </a:t>
              </a:r>
              <a:r>
                <a:rPr lang="en-US" altLang="zh-CN" sz="1600" b="1" dirty="0" err="1" smtClean="0">
                  <a:ea typeface="宋体" charset="-122"/>
                </a:rPr>
                <a:t>Hua</a:t>
              </a:r>
              <a:r>
                <a:rPr lang="en-US" altLang="zh-CN" sz="1600" b="1" dirty="0" smtClean="0">
                  <a:ea typeface="宋体" charset="-122"/>
                </a:rPr>
                <a:t>“ region</a:t>
              </a:r>
              <a:endParaRPr lang="zh-CN" altLang="en-US" sz="1600" b="1" dirty="0">
                <a:ea typeface="宋体" charset="-122"/>
              </a:endParaRPr>
            </a:p>
            <a:p>
              <a:pPr algn="ctr">
                <a:buClr>
                  <a:srgbClr val="000000"/>
                </a:buClr>
                <a:buSzPct val="100000"/>
              </a:pPr>
              <a:r>
                <a:rPr lang="en-US" altLang="zh-CN" sz="1600" b="1" dirty="0">
                  <a:ea typeface="宋体" charset="-122"/>
                </a:rPr>
                <a:t>receiver-side </a:t>
              </a:r>
              <a:endParaRPr lang="zh-CN" altLang="en-US" sz="1600" b="1" dirty="0">
                <a:ea typeface="宋体" charset="-122"/>
              </a:endParaRPr>
            </a:p>
            <a:p>
              <a:pPr algn="ctr">
                <a:buClr>
                  <a:srgbClr val="000000"/>
                </a:buClr>
                <a:buSzPct val="100000"/>
              </a:pPr>
              <a:r>
                <a:rPr lang="zh-CN" altLang="en-US" sz="1600" b="1" dirty="0">
                  <a:ea typeface="宋体" charset="-122"/>
                </a:rPr>
                <a:t>grid</a:t>
              </a:r>
            </a:p>
          </p:txBody>
        </p:sp>
        <p:pic>
          <p:nvPicPr>
            <p:cNvPr id="60559" name="Picture 208"/>
            <p:cNvPicPr>
              <a:picLocks noChangeAspect="1" noChangeArrowheads="1"/>
            </p:cNvPicPr>
            <p:nvPr/>
          </p:nvPicPr>
          <p:blipFill>
            <a:blip r:embed="rId3" cstate="print"/>
            <a:srcRect/>
            <a:stretch>
              <a:fillRect/>
            </a:stretch>
          </p:blipFill>
          <p:spPr bwMode="auto">
            <a:xfrm>
              <a:off x="3669" y="1821"/>
              <a:ext cx="163" cy="193"/>
            </a:xfrm>
            <a:prstGeom prst="rect">
              <a:avLst/>
            </a:prstGeom>
            <a:noFill/>
            <a:ln w="9525">
              <a:noFill/>
              <a:miter lim="800000"/>
              <a:headEnd/>
              <a:tailEnd/>
            </a:ln>
          </p:spPr>
        </p:pic>
        <p:sp>
          <p:nvSpPr>
            <p:cNvPr id="28881" name="Rectangle 209"/>
            <p:cNvSpPr>
              <a:spLocks noChangeArrowheads="1"/>
            </p:cNvSpPr>
            <p:nvPr/>
          </p:nvSpPr>
          <p:spPr bwMode="auto">
            <a:xfrm>
              <a:off x="3583" y="2041"/>
              <a:ext cx="292" cy="107"/>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1100" b="1" dirty="0">
                  <a:solidFill>
                    <a:srgbClr val="0000FF"/>
                  </a:solidFill>
                  <a:latin typeface="+mj-lt"/>
                  <a:ea typeface="楷体_GB2312" pitchFamily="49" charset="-122"/>
                </a:rPr>
                <a:t>Shanxi</a:t>
              </a:r>
              <a:endParaRPr lang="zh-CN" altLang="en-US" sz="1100" b="1" dirty="0">
                <a:solidFill>
                  <a:schemeClr val="accent2"/>
                </a:solidFill>
                <a:latin typeface="+mj-lt"/>
                <a:ea typeface="宋体" pitchFamily="2" charset="-122"/>
              </a:endParaRPr>
            </a:p>
          </p:txBody>
        </p:sp>
        <p:pic>
          <p:nvPicPr>
            <p:cNvPr id="60561" name="Picture 210"/>
            <p:cNvPicPr>
              <a:picLocks noChangeAspect="1" noChangeArrowheads="1"/>
            </p:cNvPicPr>
            <p:nvPr/>
          </p:nvPicPr>
          <p:blipFill>
            <a:blip r:embed="rId3" cstate="print"/>
            <a:srcRect/>
            <a:stretch>
              <a:fillRect/>
            </a:stretch>
          </p:blipFill>
          <p:spPr bwMode="auto">
            <a:xfrm>
              <a:off x="3044" y="1839"/>
              <a:ext cx="163" cy="190"/>
            </a:xfrm>
            <a:prstGeom prst="rect">
              <a:avLst/>
            </a:prstGeom>
            <a:noFill/>
            <a:ln w="9525">
              <a:noFill/>
              <a:miter lim="800000"/>
              <a:headEnd/>
              <a:tailEnd/>
            </a:ln>
          </p:spPr>
        </p:pic>
        <p:sp>
          <p:nvSpPr>
            <p:cNvPr id="28883" name="Rectangle 211"/>
            <p:cNvSpPr>
              <a:spLocks noChangeArrowheads="1"/>
            </p:cNvSpPr>
            <p:nvPr/>
          </p:nvSpPr>
          <p:spPr bwMode="auto">
            <a:xfrm>
              <a:off x="2954" y="1698"/>
              <a:ext cx="321" cy="107"/>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1100" b="1" dirty="0">
                  <a:solidFill>
                    <a:srgbClr val="0000FF"/>
                  </a:solidFill>
                  <a:latin typeface="+mj-lt"/>
                  <a:ea typeface="楷体_GB2312" pitchFamily="49" charset="-122"/>
                </a:rPr>
                <a:t>Ningxia</a:t>
              </a:r>
              <a:endParaRPr lang="zh-CN" altLang="en-US" sz="1100" b="1" dirty="0">
                <a:solidFill>
                  <a:schemeClr val="accent2"/>
                </a:solidFill>
                <a:latin typeface="+mj-lt"/>
                <a:ea typeface="宋体" pitchFamily="2" charset="-122"/>
              </a:endParaRPr>
            </a:p>
          </p:txBody>
        </p:sp>
        <p:pic>
          <p:nvPicPr>
            <p:cNvPr id="60563" name="Picture 212"/>
            <p:cNvPicPr>
              <a:picLocks noChangeAspect="1" noChangeArrowheads="1"/>
            </p:cNvPicPr>
            <p:nvPr/>
          </p:nvPicPr>
          <p:blipFill>
            <a:blip r:embed="rId3" cstate="print"/>
            <a:srcRect/>
            <a:stretch>
              <a:fillRect/>
            </a:stretch>
          </p:blipFill>
          <p:spPr bwMode="auto">
            <a:xfrm>
              <a:off x="4877" y="387"/>
              <a:ext cx="163" cy="193"/>
            </a:xfrm>
            <a:prstGeom prst="rect">
              <a:avLst/>
            </a:prstGeom>
            <a:noFill/>
            <a:ln w="9525">
              <a:noFill/>
              <a:miter lim="800000"/>
              <a:headEnd/>
              <a:tailEnd/>
            </a:ln>
          </p:spPr>
        </p:pic>
        <p:sp>
          <p:nvSpPr>
            <p:cNvPr id="28885" name="Rectangle 213"/>
            <p:cNvSpPr>
              <a:spLocks noChangeArrowheads="1"/>
            </p:cNvSpPr>
            <p:nvPr/>
          </p:nvSpPr>
          <p:spPr bwMode="auto">
            <a:xfrm>
              <a:off x="4727" y="206"/>
              <a:ext cx="533" cy="107"/>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1100" b="1" dirty="0">
                  <a:solidFill>
                    <a:srgbClr val="0000FF"/>
                  </a:solidFill>
                  <a:latin typeface="+mj-lt"/>
                  <a:ea typeface="楷体_GB2312" pitchFamily="49" charset="-122"/>
                </a:rPr>
                <a:t>Heilongjiang</a:t>
              </a:r>
              <a:endParaRPr lang="zh-CN" altLang="en-US" sz="1100" b="1" dirty="0">
                <a:solidFill>
                  <a:schemeClr val="accent2"/>
                </a:solidFill>
                <a:latin typeface="+mj-lt"/>
                <a:ea typeface="宋体" pitchFamily="2" charset="-122"/>
              </a:endParaRPr>
            </a:p>
          </p:txBody>
        </p:sp>
        <p:pic>
          <p:nvPicPr>
            <p:cNvPr id="60565" name="Picture 214"/>
            <p:cNvPicPr>
              <a:picLocks noChangeAspect="1" noChangeArrowheads="1"/>
            </p:cNvPicPr>
            <p:nvPr/>
          </p:nvPicPr>
          <p:blipFill>
            <a:blip r:embed="rId3" cstate="print"/>
            <a:srcRect/>
            <a:stretch>
              <a:fillRect/>
            </a:stretch>
          </p:blipFill>
          <p:spPr bwMode="auto">
            <a:xfrm>
              <a:off x="4457" y="1839"/>
              <a:ext cx="163" cy="190"/>
            </a:xfrm>
            <a:prstGeom prst="rect">
              <a:avLst/>
            </a:prstGeom>
            <a:noFill/>
            <a:ln w="9525">
              <a:noFill/>
              <a:miter lim="800000"/>
              <a:headEnd/>
              <a:tailEnd/>
            </a:ln>
          </p:spPr>
        </p:pic>
        <p:sp>
          <p:nvSpPr>
            <p:cNvPr id="28887" name="Rectangle 215"/>
            <p:cNvSpPr>
              <a:spLocks noChangeArrowheads="1"/>
            </p:cNvSpPr>
            <p:nvPr/>
          </p:nvSpPr>
          <p:spPr bwMode="auto">
            <a:xfrm>
              <a:off x="4471" y="2039"/>
              <a:ext cx="436" cy="107"/>
            </a:xfrm>
            <a:prstGeom prst="rect">
              <a:avLst/>
            </a:prstGeom>
            <a:noFill/>
            <a:ln w="9525">
              <a:noFill/>
              <a:miter lim="800000"/>
              <a:headEnd/>
              <a:tailEnd/>
            </a:ln>
          </p:spPr>
          <p:txBody>
            <a:bodyPr wrap="none" lIns="0" tIns="0" rIns="0" bIns="0">
              <a:spAutoFit/>
            </a:bodyPr>
            <a:lstStyle/>
            <a:p>
              <a:pPr>
                <a:buClr>
                  <a:srgbClr val="000000"/>
                </a:buClr>
                <a:buSzPct val="100000"/>
              </a:pPr>
              <a:r>
                <a:rPr lang="zh-CN" altLang="en-US" sz="1100" b="1">
                  <a:solidFill>
                    <a:srgbClr val="0000FF"/>
                  </a:solidFill>
                  <a:ea typeface="楷体_GB2312" pitchFamily="49" charset="-122"/>
                </a:rPr>
                <a:t>Shandong</a:t>
              </a:r>
              <a:endParaRPr lang="zh-CN" altLang="en-US" sz="1100" b="1">
                <a:solidFill>
                  <a:schemeClr val="accent2"/>
                </a:solidFill>
                <a:ea typeface="宋体" charset="-122"/>
              </a:endParaRPr>
            </a:p>
          </p:txBody>
        </p:sp>
        <p:pic>
          <p:nvPicPr>
            <p:cNvPr id="60567" name="Picture 216"/>
            <p:cNvPicPr>
              <a:picLocks noChangeAspect="1" noChangeArrowheads="1"/>
            </p:cNvPicPr>
            <p:nvPr/>
          </p:nvPicPr>
          <p:blipFill>
            <a:blip r:embed="rId3" cstate="print"/>
            <a:srcRect/>
            <a:stretch>
              <a:fillRect/>
            </a:stretch>
          </p:blipFill>
          <p:spPr bwMode="auto">
            <a:xfrm>
              <a:off x="4600" y="1114"/>
              <a:ext cx="163" cy="194"/>
            </a:xfrm>
            <a:prstGeom prst="rect">
              <a:avLst/>
            </a:prstGeom>
            <a:noFill/>
            <a:ln w="9525">
              <a:noFill/>
              <a:miter lim="800000"/>
              <a:headEnd/>
              <a:tailEnd/>
            </a:ln>
          </p:spPr>
        </p:pic>
        <p:sp>
          <p:nvSpPr>
            <p:cNvPr id="28889" name="Rectangle 217"/>
            <p:cNvSpPr>
              <a:spLocks noChangeArrowheads="1"/>
            </p:cNvSpPr>
            <p:nvPr/>
          </p:nvSpPr>
          <p:spPr bwMode="auto">
            <a:xfrm>
              <a:off x="4528" y="1302"/>
              <a:ext cx="371" cy="107"/>
            </a:xfrm>
            <a:prstGeom prst="rect">
              <a:avLst/>
            </a:prstGeom>
            <a:noFill/>
            <a:ln w="9525">
              <a:noFill/>
              <a:miter lim="800000"/>
              <a:headEnd/>
              <a:tailEnd/>
            </a:ln>
          </p:spPr>
          <p:txBody>
            <a:bodyPr wrap="none" lIns="0" tIns="0" rIns="0" bIns="0">
              <a:spAutoFit/>
            </a:bodyPr>
            <a:lstStyle/>
            <a:p>
              <a:pPr>
                <a:buClr>
                  <a:srgbClr val="000000"/>
                </a:buClr>
                <a:buSzPct val="100000"/>
                <a:defRPr/>
              </a:pPr>
              <a:r>
                <a:rPr lang="zh-CN" altLang="en-US" sz="1100" b="1" dirty="0">
                  <a:solidFill>
                    <a:srgbClr val="0000FF"/>
                  </a:solidFill>
                  <a:latin typeface="+mj-lt"/>
                  <a:ea typeface="楷体_GB2312" pitchFamily="49" charset="-122"/>
                </a:rPr>
                <a:t>Liaoning</a:t>
              </a:r>
              <a:endParaRPr lang="zh-CN" altLang="en-US" sz="1050" dirty="0">
                <a:solidFill>
                  <a:schemeClr val="accent2"/>
                </a:solidFill>
                <a:latin typeface="+mj-lt"/>
                <a:ea typeface="宋体" pitchFamily="2" charset="-122"/>
              </a:endParaRPr>
            </a:p>
          </p:txBody>
        </p:sp>
        <p:pic>
          <p:nvPicPr>
            <p:cNvPr id="60569" name="Picture 218"/>
            <p:cNvPicPr>
              <a:picLocks noChangeAspect="1" noChangeArrowheads="1"/>
            </p:cNvPicPr>
            <p:nvPr/>
          </p:nvPicPr>
          <p:blipFill>
            <a:blip r:embed="rId3" cstate="print"/>
            <a:srcRect/>
            <a:stretch>
              <a:fillRect/>
            </a:stretch>
          </p:blipFill>
          <p:spPr bwMode="auto">
            <a:xfrm>
              <a:off x="4511" y="792"/>
              <a:ext cx="159" cy="194"/>
            </a:xfrm>
            <a:prstGeom prst="rect">
              <a:avLst/>
            </a:prstGeom>
            <a:noFill/>
            <a:ln w="9525">
              <a:noFill/>
              <a:miter lim="800000"/>
              <a:headEnd/>
              <a:tailEnd/>
            </a:ln>
          </p:spPr>
        </p:pic>
        <p:pic>
          <p:nvPicPr>
            <p:cNvPr id="60570" name="Picture 219"/>
            <p:cNvPicPr>
              <a:picLocks noChangeAspect="1" noChangeArrowheads="1"/>
            </p:cNvPicPr>
            <p:nvPr/>
          </p:nvPicPr>
          <p:blipFill>
            <a:blip r:embed="rId3" cstate="print"/>
            <a:srcRect/>
            <a:stretch>
              <a:fillRect/>
            </a:stretch>
          </p:blipFill>
          <p:spPr bwMode="auto">
            <a:xfrm>
              <a:off x="4281" y="1035"/>
              <a:ext cx="163" cy="193"/>
            </a:xfrm>
            <a:prstGeom prst="rect">
              <a:avLst/>
            </a:prstGeom>
            <a:noFill/>
            <a:ln w="9525">
              <a:noFill/>
              <a:miter lim="800000"/>
              <a:headEnd/>
              <a:tailEnd/>
            </a:ln>
          </p:spPr>
        </p:pic>
        <p:sp>
          <p:nvSpPr>
            <p:cNvPr id="28892" name="Freeform 220"/>
            <p:cNvSpPr>
              <a:spLocks noEditPoints="1"/>
            </p:cNvSpPr>
            <p:nvPr/>
          </p:nvSpPr>
          <p:spPr bwMode="auto">
            <a:xfrm>
              <a:off x="4091" y="18"/>
              <a:ext cx="1165" cy="1509"/>
            </a:xfrm>
            <a:custGeom>
              <a:avLst/>
              <a:gdLst>
                <a:gd name="T0" fmla="*/ 0 w 1165"/>
                <a:gd name="T1" fmla="*/ 0 h 1509"/>
                <a:gd name="T2" fmla="*/ 1165 w 1165"/>
                <a:gd name="T3" fmla="*/ 1509 h 1509"/>
              </a:gdLst>
              <a:ahLst/>
              <a:cxnLst>
                <a:cxn ang="0">
                  <a:pos x="537" y="2"/>
                </a:cxn>
                <a:cxn ang="0">
                  <a:pos x="486" y="28"/>
                </a:cxn>
                <a:cxn ang="0">
                  <a:pos x="436" y="23"/>
                </a:cxn>
                <a:cxn ang="0">
                  <a:pos x="364" y="74"/>
                </a:cxn>
                <a:cxn ang="0">
                  <a:pos x="304" y="91"/>
                </a:cxn>
                <a:cxn ang="0">
                  <a:pos x="268" y="142"/>
                </a:cxn>
                <a:cxn ang="0">
                  <a:pos x="211" y="173"/>
                </a:cxn>
                <a:cxn ang="0">
                  <a:pos x="184" y="232"/>
                </a:cxn>
                <a:cxn ang="0">
                  <a:pos x="132" y="275"/>
                </a:cxn>
                <a:cxn ang="0">
                  <a:pos x="120" y="333"/>
                </a:cxn>
                <a:cxn ang="0">
                  <a:pos x="103" y="325"/>
                </a:cxn>
                <a:cxn ang="0">
                  <a:pos x="51" y="507"/>
                </a:cxn>
                <a:cxn ang="0">
                  <a:pos x="72" y="442"/>
                </a:cxn>
                <a:cxn ang="0">
                  <a:pos x="9" y="621"/>
                </a:cxn>
                <a:cxn ang="0">
                  <a:pos x="22" y="674"/>
                </a:cxn>
                <a:cxn ang="0">
                  <a:pos x="1" y="716"/>
                </a:cxn>
                <a:cxn ang="0">
                  <a:pos x="19" y="793"/>
                </a:cxn>
                <a:cxn ang="0">
                  <a:pos x="1" y="793"/>
                </a:cxn>
                <a:cxn ang="0">
                  <a:pos x="44" y="976"/>
                </a:cxn>
                <a:cxn ang="0">
                  <a:pos x="31" y="910"/>
                </a:cxn>
                <a:cxn ang="0">
                  <a:pos x="45" y="1047"/>
                </a:cxn>
                <a:cxn ang="0">
                  <a:pos x="132" y="1198"/>
                </a:cxn>
                <a:cxn ang="0">
                  <a:pos x="159" y="1242"/>
                </a:cxn>
                <a:cxn ang="0">
                  <a:pos x="169" y="1287"/>
                </a:cxn>
                <a:cxn ang="0">
                  <a:pos x="246" y="1347"/>
                </a:cxn>
                <a:cxn ang="0">
                  <a:pos x="233" y="1358"/>
                </a:cxn>
                <a:cxn ang="0">
                  <a:pos x="364" y="1435"/>
                </a:cxn>
                <a:cxn ang="0">
                  <a:pos x="354" y="1449"/>
                </a:cxn>
                <a:cxn ang="0">
                  <a:pos x="443" y="1469"/>
                </a:cxn>
                <a:cxn ang="0">
                  <a:pos x="493" y="1500"/>
                </a:cxn>
                <a:cxn ang="0">
                  <a:pos x="566" y="1492"/>
                </a:cxn>
                <a:cxn ang="0">
                  <a:pos x="612" y="1508"/>
                </a:cxn>
                <a:cxn ang="0">
                  <a:pos x="696" y="1477"/>
                </a:cxn>
                <a:cxn ang="0">
                  <a:pos x="756" y="1475"/>
                </a:cxn>
                <a:cxn ang="0">
                  <a:pos x="806" y="1432"/>
                </a:cxn>
                <a:cxn ang="0">
                  <a:pos x="861" y="1418"/>
                </a:cxn>
                <a:cxn ang="0">
                  <a:pos x="919" y="1346"/>
                </a:cxn>
                <a:cxn ang="0">
                  <a:pos x="932" y="1358"/>
                </a:cxn>
                <a:cxn ang="0">
                  <a:pos x="1017" y="1225"/>
                </a:cxn>
                <a:cxn ang="0">
                  <a:pos x="1002" y="1278"/>
                </a:cxn>
                <a:cxn ang="0">
                  <a:pos x="1097" y="1109"/>
                </a:cxn>
                <a:cxn ang="0">
                  <a:pos x="1102" y="1042"/>
                </a:cxn>
                <a:cxn ang="0">
                  <a:pos x="1120" y="1048"/>
                </a:cxn>
                <a:cxn ang="0">
                  <a:pos x="1135" y="903"/>
                </a:cxn>
                <a:cxn ang="0">
                  <a:pos x="1146" y="944"/>
                </a:cxn>
                <a:cxn ang="0">
                  <a:pos x="1165" y="756"/>
                </a:cxn>
                <a:cxn ang="0">
                  <a:pos x="1144" y="679"/>
                </a:cxn>
                <a:cxn ang="0">
                  <a:pos x="1162" y="678"/>
                </a:cxn>
                <a:cxn ang="0">
                  <a:pos x="1121" y="534"/>
                </a:cxn>
                <a:cxn ang="0">
                  <a:pos x="1150" y="585"/>
                </a:cxn>
                <a:cxn ang="0">
                  <a:pos x="1098" y="402"/>
                </a:cxn>
                <a:cxn ang="0">
                  <a:pos x="1050" y="341"/>
                </a:cxn>
                <a:cxn ang="0">
                  <a:pos x="1059" y="361"/>
                </a:cxn>
                <a:cxn ang="0">
                  <a:pos x="971" y="192"/>
                </a:cxn>
                <a:cxn ang="0">
                  <a:pos x="921" y="164"/>
                </a:cxn>
                <a:cxn ang="0">
                  <a:pos x="880" y="105"/>
                </a:cxn>
                <a:cxn ang="0">
                  <a:pos x="921" y="164"/>
                </a:cxn>
                <a:cxn ang="0">
                  <a:pos x="769" y="39"/>
                </a:cxn>
                <a:cxn ang="0">
                  <a:pos x="711" y="36"/>
                </a:cxn>
                <a:cxn ang="0">
                  <a:pos x="672" y="8"/>
                </a:cxn>
              </a:cxnLst>
              <a:rect l="T0" t="T1" r="T2" b="T3"/>
              <a:pathLst>
                <a:path w="1165" h="1509">
                  <a:moveTo>
                    <a:pt x="612" y="18"/>
                  </a:moveTo>
                  <a:lnTo>
                    <a:pt x="582" y="17"/>
                  </a:lnTo>
                  <a:lnTo>
                    <a:pt x="553" y="18"/>
                  </a:lnTo>
                  <a:lnTo>
                    <a:pt x="539" y="19"/>
                  </a:lnTo>
                  <a:lnTo>
                    <a:pt x="537" y="2"/>
                  </a:lnTo>
                  <a:lnTo>
                    <a:pt x="553" y="1"/>
                  </a:lnTo>
                  <a:lnTo>
                    <a:pt x="583" y="0"/>
                  </a:lnTo>
                  <a:lnTo>
                    <a:pt x="612" y="1"/>
                  </a:lnTo>
                  <a:lnTo>
                    <a:pt x="612" y="18"/>
                  </a:lnTo>
                  <a:close/>
                  <a:moveTo>
                    <a:pt x="486" y="28"/>
                  </a:moveTo>
                  <a:lnTo>
                    <a:pt x="469" y="32"/>
                  </a:lnTo>
                  <a:lnTo>
                    <a:pt x="442" y="40"/>
                  </a:lnTo>
                  <a:lnTo>
                    <a:pt x="417" y="49"/>
                  </a:lnTo>
                  <a:lnTo>
                    <a:pt x="410" y="33"/>
                  </a:lnTo>
                  <a:lnTo>
                    <a:pt x="436" y="23"/>
                  </a:lnTo>
                  <a:lnTo>
                    <a:pt x="465" y="15"/>
                  </a:lnTo>
                  <a:lnTo>
                    <a:pt x="481" y="11"/>
                  </a:lnTo>
                  <a:lnTo>
                    <a:pt x="486" y="28"/>
                  </a:lnTo>
                  <a:close/>
                  <a:moveTo>
                    <a:pt x="369" y="72"/>
                  </a:moveTo>
                  <a:lnTo>
                    <a:pt x="364" y="74"/>
                  </a:lnTo>
                  <a:lnTo>
                    <a:pt x="339" y="89"/>
                  </a:lnTo>
                  <a:lnTo>
                    <a:pt x="315" y="105"/>
                  </a:lnTo>
                  <a:lnTo>
                    <a:pt x="309" y="109"/>
                  </a:lnTo>
                  <a:lnTo>
                    <a:pt x="297" y="96"/>
                  </a:lnTo>
                  <a:lnTo>
                    <a:pt x="304" y="91"/>
                  </a:lnTo>
                  <a:lnTo>
                    <a:pt x="329" y="74"/>
                  </a:lnTo>
                  <a:lnTo>
                    <a:pt x="355" y="59"/>
                  </a:lnTo>
                  <a:lnTo>
                    <a:pt x="360" y="57"/>
                  </a:lnTo>
                  <a:lnTo>
                    <a:pt x="369" y="72"/>
                  </a:lnTo>
                  <a:close/>
                  <a:moveTo>
                    <a:pt x="268" y="142"/>
                  </a:moveTo>
                  <a:lnTo>
                    <a:pt x="246" y="162"/>
                  </a:lnTo>
                  <a:lnTo>
                    <a:pt x="224" y="184"/>
                  </a:lnTo>
                  <a:lnTo>
                    <a:pt x="218" y="191"/>
                  </a:lnTo>
                  <a:lnTo>
                    <a:pt x="204" y="181"/>
                  </a:lnTo>
                  <a:lnTo>
                    <a:pt x="211" y="173"/>
                  </a:lnTo>
                  <a:lnTo>
                    <a:pt x="233" y="150"/>
                  </a:lnTo>
                  <a:lnTo>
                    <a:pt x="255" y="130"/>
                  </a:lnTo>
                  <a:lnTo>
                    <a:pt x="268" y="142"/>
                  </a:lnTo>
                  <a:close/>
                  <a:moveTo>
                    <a:pt x="185" y="231"/>
                  </a:moveTo>
                  <a:lnTo>
                    <a:pt x="184" y="232"/>
                  </a:lnTo>
                  <a:lnTo>
                    <a:pt x="166" y="257"/>
                  </a:lnTo>
                  <a:lnTo>
                    <a:pt x="148" y="284"/>
                  </a:lnTo>
                  <a:lnTo>
                    <a:pt x="146" y="288"/>
                  </a:lnTo>
                  <a:lnTo>
                    <a:pt x="129" y="280"/>
                  </a:lnTo>
                  <a:lnTo>
                    <a:pt x="132" y="275"/>
                  </a:lnTo>
                  <a:lnTo>
                    <a:pt x="150" y="248"/>
                  </a:lnTo>
                  <a:lnTo>
                    <a:pt x="170" y="222"/>
                  </a:lnTo>
                  <a:lnTo>
                    <a:pt x="170" y="221"/>
                  </a:lnTo>
                  <a:lnTo>
                    <a:pt x="185" y="231"/>
                  </a:lnTo>
                  <a:close/>
                  <a:moveTo>
                    <a:pt x="120" y="333"/>
                  </a:moveTo>
                  <a:lnTo>
                    <a:pt x="115" y="341"/>
                  </a:lnTo>
                  <a:lnTo>
                    <a:pt x="90" y="395"/>
                  </a:lnTo>
                  <a:lnTo>
                    <a:pt x="73" y="388"/>
                  </a:lnTo>
                  <a:lnTo>
                    <a:pt x="99" y="333"/>
                  </a:lnTo>
                  <a:lnTo>
                    <a:pt x="103" y="325"/>
                  </a:lnTo>
                  <a:lnTo>
                    <a:pt x="120" y="333"/>
                  </a:lnTo>
                  <a:close/>
                  <a:moveTo>
                    <a:pt x="72" y="442"/>
                  </a:moveTo>
                  <a:lnTo>
                    <a:pt x="63" y="467"/>
                  </a:lnTo>
                  <a:lnTo>
                    <a:pt x="53" y="500"/>
                  </a:lnTo>
                  <a:lnTo>
                    <a:pt x="51" y="507"/>
                  </a:lnTo>
                  <a:lnTo>
                    <a:pt x="33" y="503"/>
                  </a:lnTo>
                  <a:lnTo>
                    <a:pt x="35" y="495"/>
                  </a:lnTo>
                  <a:lnTo>
                    <a:pt x="45" y="461"/>
                  </a:lnTo>
                  <a:lnTo>
                    <a:pt x="54" y="437"/>
                  </a:lnTo>
                  <a:lnTo>
                    <a:pt x="72" y="442"/>
                  </a:lnTo>
                  <a:close/>
                  <a:moveTo>
                    <a:pt x="39" y="557"/>
                  </a:moveTo>
                  <a:lnTo>
                    <a:pt x="36" y="570"/>
                  </a:lnTo>
                  <a:lnTo>
                    <a:pt x="30" y="605"/>
                  </a:lnTo>
                  <a:lnTo>
                    <a:pt x="27" y="623"/>
                  </a:lnTo>
                  <a:lnTo>
                    <a:pt x="9" y="621"/>
                  </a:lnTo>
                  <a:lnTo>
                    <a:pt x="12" y="603"/>
                  </a:lnTo>
                  <a:lnTo>
                    <a:pt x="18" y="566"/>
                  </a:lnTo>
                  <a:lnTo>
                    <a:pt x="21" y="553"/>
                  </a:lnTo>
                  <a:lnTo>
                    <a:pt x="39" y="557"/>
                  </a:lnTo>
                  <a:close/>
                  <a:moveTo>
                    <a:pt x="22" y="674"/>
                  </a:moveTo>
                  <a:lnTo>
                    <a:pt x="21" y="679"/>
                  </a:lnTo>
                  <a:lnTo>
                    <a:pt x="19" y="717"/>
                  </a:lnTo>
                  <a:lnTo>
                    <a:pt x="18" y="741"/>
                  </a:lnTo>
                  <a:lnTo>
                    <a:pt x="0" y="741"/>
                  </a:lnTo>
                  <a:lnTo>
                    <a:pt x="1" y="716"/>
                  </a:lnTo>
                  <a:lnTo>
                    <a:pt x="3" y="677"/>
                  </a:lnTo>
                  <a:lnTo>
                    <a:pt x="3" y="672"/>
                  </a:lnTo>
                  <a:lnTo>
                    <a:pt x="22" y="674"/>
                  </a:lnTo>
                  <a:close/>
                  <a:moveTo>
                    <a:pt x="19" y="792"/>
                  </a:moveTo>
                  <a:lnTo>
                    <a:pt x="19" y="793"/>
                  </a:lnTo>
                  <a:lnTo>
                    <a:pt x="21" y="830"/>
                  </a:lnTo>
                  <a:lnTo>
                    <a:pt x="24" y="860"/>
                  </a:lnTo>
                  <a:lnTo>
                    <a:pt x="6" y="861"/>
                  </a:lnTo>
                  <a:lnTo>
                    <a:pt x="3" y="831"/>
                  </a:lnTo>
                  <a:lnTo>
                    <a:pt x="1" y="793"/>
                  </a:lnTo>
                  <a:lnTo>
                    <a:pt x="19" y="792"/>
                  </a:lnTo>
                  <a:close/>
                  <a:moveTo>
                    <a:pt x="31" y="910"/>
                  </a:moveTo>
                  <a:lnTo>
                    <a:pt x="36" y="940"/>
                  </a:lnTo>
                  <a:lnTo>
                    <a:pt x="44" y="975"/>
                  </a:lnTo>
                  <a:lnTo>
                    <a:pt x="44" y="976"/>
                  </a:lnTo>
                  <a:lnTo>
                    <a:pt x="26" y="980"/>
                  </a:lnTo>
                  <a:lnTo>
                    <a:pt x="26" y="978"/>
                  </a:lnTo>
                  <a:lnTo>
                    <a:pt x="18" y="942"/>
                  </a:lnTo>
                  <a:lnTo>
                    <a:pt x="13" y="913"/>
                  </a:lnTo>
                  <a:lnTo>
                    <a:pt x="31" y="910"/>
                  </a:lnTo>
                  <a:close/>
                  <a:moveTo>
                    <a:pt x="58" y="1026"/>
                  </a:moveTo>
                  <a:lnTo>
                    <a:pt x="63" y="1043"/>
                  </a:lnTo>
                  <a:lnTo>
                    <a:pt x="81" y="1090"/>
                  </a:lnTo>
                  <a:lnTo>
                    <a:pt x="63" y="1096"/>
                  </a:lnTo>
                  <a:lnTo>
                    <a:pt x="45" y="1047"/>
                  </a:lnTo>
                  <a:lnTo>
                    <a:pt x="40" y="1030"/>
                  </a:lnTo>
                  <a:lnTo>
                    <a:pt x="58" y="1026"/>
                  </a:lnTo>
                  <a:close/>
                  <a:moveTo>
                    <a:pt x="101" y="1137"/>
                  </a:moveTo>
                  <a:lnTo>
                    <a:pt x="115" y="1168"/>
                  </a:lnTo>
                  <a:lnTo>
                    <a:pt x="132" y="1198"/>
                  </a:lnTo>
                  <a:lnTo>
                    <a:pt x="116" y="1206"/>
                  </a:lnTo>
                  <a:lnTo>
                    <a:pt x="98" y="1175"/>
                  </a:lnTo>
                  <a:lnTo>
                    <a:pt x="84" y="1144"/>
                  </a:lnTo>
                  <a:lnTo>
                    <a:pt x="101" y="1137"/>
                  </a:lnTo>
                  <a:close/>
                  <a:moveTo>
                    <a:pt x="159" y="1242"/>
                  </a:moveTo>
                  <a:lnTo>
                    <a:pt x="166" y="1252"/>
                  </a:lnTo>
                  <a:lnTo>
                    <a:pt x="185" y="1277"/>
                  </a:lnTo>
                  <a:lnTo>
                    <a:pt x="201" y="1297"/>
                  </a:lnTo>
                  <a:lnTo>
                    <a:pt x="186" y="1308"/>
                  </a:lnTo>
                  <a:lnTo>
                    <a:pt x="169" y="1287"/>
                  </a:lnTo>
                  <a:lnTo>
                    <a:pt x="150" y="1261"/>
                  </a:lnTo>
                  <a:lnTo>
                    <a:pt x="144" y="1251"/>
                  </a:lnTo>
                  <a:lnTo>
                    <a:pt x="159" y="1242"/>
                  </a:lnTo>
                  <a:close/>
                  <a:moveTo>
                    <a:pt x="236" y="1336"/>
                  </a:moveTo>
                  <a:lnTo>
                    <a:pt x="246" y="1347"/>
                  </a:lnTo>
                  <a:lnTo>
                    <a:pt x="268" y="1367"/>
                  </a:lnTo>
                  <a:lnTo>
                    <a:pt x="288" y="1383"/>
                  </a:lnTo>
                  <a:lnTo>
                    <a:pt x="275" y="1396"/>
                  </a:lnTo>
                  <a:lnTo>
                    <a:pt x="255" y="1379"/>
                  </a:lnTo>
                  <a:lnTo>
                    <a:pt x="233" y="1358"/>
                  </a:lnTo>
                  <a:lnTo>
                    <a:pt x="222" y="1347"/>
                  </a:lnTo>
                  <a:lnTo>
                    <a:pt x="236" y="1336"/>
                  </a:lnTo>
                  <a:close/>
                  <a:moveTo>
                    <a:pt x="330" y="1414"/>
                  </a:moveTo>
                  <a:lnTo>
                    <a:pt x="339" y="1420"/>
                  </a:lnTo>
                  <a:lnTo>
                    <a:pt x="364" y="1435"/>
                  </a:lnTo>
                  <a:lnTo>
                    <a:pt x="390" y="1448"/>
                  </a:lnTo>
                  <a:lnTo>
                    <a:pt x="392" y="1449"/>
                  </a:lnTo>
                  <a:lnTo>
                    <a:pt x="384" y="1464"/>
                  </a:lnTo>
                  <a:lnTo>
                    <a:pt x="381" y="1463"/>
                  </a:lnTo>
                  <a:lnTo>
                    <a:pt x="354" y="1449"/>
                  </a:lnTo>
                  <a:lnTo>
                    <a:pt x="328" y="1434"/>
                  </a:lnTo>
                  <a:lnTo>
                    <a:pt x="320" y="1428"/>
                  </a:lnTo>
                  <a:lnTo>
                    <a:pt x="330" y="1414"/>
                  </a:lnTo>
                  <a:close/>
                  <a:moveTo>
                    <a:pt x="442" y="1469"/>
                  </a:moveTo>
                  <a:lnTo>
                    <a:pt x="443" y="1469"/>
                  </a:lnTo>
                  <a:lnTo>
                    <a:pt x="470" y="1477"/>
                  </a:lnTo>
                  <a:lnTo>
                    <a:pt x="497" y="1484"/>
                  </a:lnTo>
                  <a:lnTo>
                    <a:pt x="512" y="1486"/>
                  </a:lnTo>
                  <a:lnTo>
                    <a:pt x="509" y="1503"/>
                  </a:lnTo>
                  <a:lnTo>
                    <a:pt x="493" y="1500"/>
                  </a:lnTo>
                  <a:lnTo>
                    <a:pt x="464" y="1494"/>
                  </a:lnTo>
                  <a:lnTo>
                    <a:pt x="436" y="1485"/>
                  </a:lnTo>
                  <a:lnTo>
                    <a:pt x="435" y="1485"/>
                  </a:lnTo>
                  <a:lnTo>
                    <a:pt x="442" y="1469"/>
                  </a:lnTo>
                  <a:close/>
                  <a:moveTo>
                    <a:pt x="566" y="1492"/>
                  </a:moveTo>
                  <a:lnTo>
                    <a:pt x="583" y="1492"/>
                  </a:lnTo>
                  <a:lnTo>
                    <a:pt x="612" y="1491"/>
                  </a:lnTo>
                  <a:lnTo>
                    <a:pt x="638" y="1489"/>
                  </a:lnTo>
                  <a:lnTo>
                    <a:pt x="640" y="1506"/>
                  </a:lnTo>
                  <a:lnTo>
                    <a:pt x="612" y="1508"/>
                  </a:lnTo>
                  <a:lnTo>
                    <a:pt x="582" y="1509"/>
                  </a:lnTo>
                  <a:lnTo>
                    <a:pt x="565" y="1509"/>
                  </a:lnTo>
                  <a:lnTo>
                    <a:pt x="566" y="1492"/>
                  </a:lnTo>
                  <a:close/>
                  <a:moveTo>
                    <a:pt x="691" y="1478"/>
                  </a:moveTo>
                  <a:lnTo>
                    <a:pt x="696" y="1477"/>
                  </a:lnTo>
                  <a:lnTo>
                    <a:pt x="723" y="1469"/>
                  </a:lnTo>
                  <a:lnTo>
                    <a:pt x="750" y="1459"/>
                  </a:lnTo>
                  <a:lnTo>
                    <a:pt x="759" y="1455"/>
                  </a:lnTo>
                  <a:lnTo>
                    <a:pt x="766" y="1471"/>
                  </a:lnTo>
                  <a:lnTo>
                    <a:pt x="756" y="1475"/>
                  </a:lnTo>
                  <a:lnTo>
                    <a:pt x="729" y="1485"/>
                  </a:lnTo>
                  <a:lnTo>
                    <a:pt x="700" y="1494"/>
                  </a:lnTo>
                  <a:lnTo>
                    <a:pt x="696" y="1495"/>
                  </a:lnTo>
                  <a:lnTo>
                    <a:pt x="691" y="1478"/>
                  </a:lnTo>
                  <a:close/>
                  <a:moveTo>
                    <a:pt x="806" y="1432"/>
                  </a:moveTo>
                  <a:lnTo>
                    <a:pt x="826" y="1420"/>
                  </a:lnTo>
                  <a:lnTo>
                    <a:pt x="850" y="1404"/>
                  </a:lnTo>
                  <a:lnTo>
                    <a:pt x="866" y="1392"/>
                  </a:lnTo>
                  <a:lnTo>
                    <a:pt x="877" y="1406"/>
                  </a:lnTo>
                  <a:lnTo>
                    <a:pt x="861" y="1418"/>
                  </a:lnTo>
                  <a:lnTo>
                    <a:pt x="836" y="1434"/>
                  </a:lnTo>
                  <a:lnTo>
                    <a:pt x="816" y="1446"/>
                  </a:lnTo>
                  <a:lnTo>
                    <a:pt x="806" y="1432"/>
                  </a:lnTo>
                  <a:close/>
                  <a:moveTo>
                    <a:pt x="906" y="1359"/>
                  </a:moveTo>
                  <a:lnTo>
                    <a:pt x="919" y="1346"/>
                  </a:lnTo>
                  <a:lnTo>
                    <a:pt x="940" y="1325"/>
                  </a:lnTo>
                  <a:lnTo>
                    <a:pt x="955" y="1309"/>
                  </a:lnTo>
                  <a:lnTo>
                    <a:pt x="969" y="1319"/>
                  </a:lnTo>
                  <a:lnTo>
                    <a:pt x="954" y="1336"/>
                  </a:lnTo>
                  <a:lnTo>
                    <a:pt x="932" y="1358"/>
                  </a:lnTo>
                  <a:lnTo>
                    <a:pt x="919" y="1371"/>
                  </a:lnTo>
                  <a:lnTo>
                    <a:pt x="906" y="1359"/>
                  </a:lnTo>
                  <a:close/>
                  <a:moveTo>
                    <a:pt x="987" y="1268"/>
                  </a:moveTo>
                  <a:lnTo>
                    <a:pt x="999" y="1252"/>
                  </a:lnTo>
                  <a:lnTo>
                    <a:pt x="1017" y="1225"/>
                  </a:lnTo>
                  <a:lnTo>
                    <a:pt x="1025" y="1211"/>
                  </a:lnTo>
                  <a:lnTo>
                    <a:pt x="1041" y="1219"/>
                  </a:lnTo>
                  <a:lnTo>
                    <a:pt x="1033" y="1234"/>
                  </a:lnTo>
                  <a:lnTo>
                    <a:pt x="1014" y="1261"/>
                  </a:lnTo>
                  <a:lnTo>
                    <a:pt x="1002" y="1278"/>
                  </a:lnTo>
                  <a:lnTo>
                    <a:pt x="987" y="1268"/>
                  </a:lnTo>
                  <a:close/>
                  <a:moveTo>
                    <a:pt x="1051" y="1166"/>
                  </a:moveTo>
                  <a:lnTo>
                    <a:pt x="1078" y="1107"/>
                  </a:lnTo>
                  <a:lnTo>
                    <a:pt x="1079" y="1104"/>
                  </a:lnTo>
                  <a:lnTo>
                    <a:pt x="1097" y="1109"/>
                  </a:lnTo>
                  <a:lnTo>
                    <a:pt x="1095" y="1114"/>
                  </a:lnTo>
                  <a:lnTo>
                    <a:pt x="1067" y="1173"/>
                  </a:lnTo>
                  <a:lnTo>
                    <a:pt x="1051" y="1166"/>
                  </a:lnTo>
                  <a:close/>
                  <a:moveTo>
                    <a:pt x="1097" y="1055"/>
                  </a:moveTo>
                  <a:lnTo>
                    <a:pt x="1102" y="1042"/>
                  </a:lnTo>
                  <a:lnTo>
                    <a:pt x="1112" y="1009"/>
                  </a:lnTo>
                  <a:lnTo>
                    <a:pt x="1117" y="991"/>
                  </a:lnTo>
                  <a:lnTo>
                    <a:pt x="1135" y="995"/>
                  </a:lnTo>
                  <a:lnTo>
                    <a:pt x="1130" y="1013"/>
                  </a:lnTo>
                  <a:lnTo>
                    <a:pt x="1120" y="1048"/>
                  </a:lnTo>
                  <a:lnTo>
                    <a:pt x="1115" y="1061"/>
                  </a:lnTo>
                  <a:lnTo>
                    <a:pt x="1097" y="1055"/>
                  </a:lnTo>
                  <a:close/>
                  <a:moveTo>
                    <a:pt x="1128" y="941"/>
                  </a:moveTo>
                  <a:lnTo>
                    <a:pt x="1129" y="939"/>
                  </a:lnTo>
                  <a:lnTo>
                    <a:pt x="1135" y="903"/>
                  </a:lnTo>
                  <a:lnTo>
                    <a:pt x="1139" y="874"/>
                  </a:lnTo>
                  <a:lnTo>
                    <a:pt x="1157" y="876"/>
                  </a:lnTo>
                  <a:lnTo>
                    <a:pt x="1153" y="906"/>
                  </a:lnTo>
                  <a:lnTo>
                    <a:pt x="1147" y="943"/>
                  </a:lnTo>
                  <a:lnTo>
                    <a:pt x="1146" y="944"/>
                  </a:lnTo>
                  <a:lnTo>
                    <a:pt x="1128" y="941"/>
                  </a:lnTo>
                  <a:close/>
                  <a:moveTo>
                    <a:pt x="1144" y="824"/>
                  </a:moveTo>
                  <a:lnTo>
                    <a:pt x="1146" y="792"/>
                  </a:lnTo>
                  <a:lnTo>
                    <a:pt x="1147" y="756"/>
                  </a:lnTo>
                  <a:lnTo>
                    <a:pt x="1165" y="756"/>
                  </a:lnTo>
                  <a:lnTo>
                    <a:pt x="1164" y="793"/>
                  </a:lnTo>
                  <a:lnTo>
                    <a:pt x="1162" y="825"/>
                  </a:lnTo>
                  <a:lnTo>
                    <a:pt x="1144" y="824"/>
                  </a:lnTo>
                  <a:close/>
                  <a:moveTo>
                    <a:pt x="1145" y="705"/>
                  </a:moveTo>
                  <a:lnTo>
                    <a:pt x="1144" y="679"/>
                  </a:lnTo>
                  <a:lnTo>
                    <a:pt x="1140" y="642"/>
                  </a:lnTo>
                  <a:lnTo>
                    <a:pt x="1140" y="638"/>
                  </a:lnTo>
                  <a:lnTo>
                    <a:pt x="1158" y="636"/>
                  </a:lnTo>
                  <a:lnTo>
                    <a:pt x="1159" y="640"/>
                  </a:lnTo>
                  <a:lnTo>
                    <a:pt x="1162" y="678"/>
                  </a:lnTo>
                  <a:lnTo>
                    <a:pt x="1164" y="704"/>
                  </a:lnTo>
                  <a:lnTo>
                    <a:pt x="1145" y="705"/>
                  </a:lnTo>
                  <a:close/>
                  <a:moveTo>
                    <a:pt x="1132" y="587"/>
                  </a:moveTo>
                  <a:lnTo>
                    <a:pt x="1129" y="569"/>
                  </a:lnTo>
                  <a:lnTo>
                    <a:pt x="1121" y="534"/>
                  </a:lnTo>
                  <a:lnTo>
                    <a:pt x="1118" y="521"/>
                  </a:lnTo>
                  <a:lnTo>
                    <a:pt x="1136" y="517"/>
                  </a:lnTo>
                  <a:lnTo>
                    <a:pt x="1139" y="531"/>
                  </a:lnTo>
                  <a:lnTo>
                    <a:pt x="1147" y="566"/>
                  </a:lnTo>
                  <a:lnTo>
                    <a:pt x="1150" y="585"/>
                  </a:lnTo>
                  <a:lnTo>
                    <a:pt x="1132" y="587"/>
                  </a:lnTo>
                  <a:close/>
                  <a:moveTo>
                    <a:pt x="1104" y="472"/>
                  </a:moveTo>
                  <a:lnTo>
                    <a:pt x="1102" y="466"/>
                  </a:lnTo>
                  <a:lnTo>
                    <a:pt x="1080" y="408"/>
                  </a:lnTo>
                  <a:lnTo>
                    <a:pt x="1098" y="402"/>
                  </a:lnTo>
                  <a:lnTo>
                    <a:pt x="1120" y="461"/>
                  </a:lnTo>
                  <a:lnTo>
                    <a:pt x="1122" y="467"/>
                  </a:lnTo>
                  <a:lnTo>
                    <a:pt x="1104" y="472"/>
                  </a:lnTo>
                  <a:close/>
                  <a:moveTo>
                    <a:pt x="1059" y="361"/>
                  </a:moveTo>
                  <a:lnTo>
                    <a:pt x="1050" y="341"/>
                  </a:lnTo>
                  <a:lnTo>
                    <a:pt x="1027" y="301"/>
                  </a:lnTo>
                  <a:lnTo>
                    <a:pt x="1043" y="293"/>
                  </a:lnTo>
                  <a:lnTo>
                    <a:pt x="1066" y="334"/>
                  </a:lnTo>
                  <a:lnTo>
                    <a:pt x="1076" y="354"/>
                  </a:lnTo>
                  <a:lnTo>
                    <a:pt x="1059" y="361"/>
                  </a:lnTo>
                  <a:close/>
                  <a:moveTo>
                    <a:pt x="999" y="257"/>
                  </a:moveTo>
                  <a:lnTo>
                    <a:pt x="980" y="231"/>
                  </a:lnTo>
                  <a:lnTo>
                    <a:pt x="961" y="207"/>
                  </a:lnTo>
                  <a:lnTo>
                    <a:pt x="957" y="203"/>
                  </a:lnTo>
                  <a:lnTo>
                    <a:pt x="971" y="192"/>
                  </a:lnTo>
                  <a:lnTo>
                    <a:pt x="975" y="197"/>
                  </a:lnTo>
                  <a:lnTo>
                    <a:pt x="996" y="222"/>
                  </a:lnTo>
                  <a:lnTo>
                    <a:pt x="1014" y="248"/>
                  </a:lnTo>
                  <a:lnTo>
                    <a:pt x="999" y="257"/>
                  </a:lnTo>
                  <a:close/>
                  <a:moveTo>
                    <a:pt x="921" y="164"/>
                  </a:moveTo>
                  <a:lnTo>
                    <a:pt x="919" y="162"/>
                  </a:lnTo>
                  <a:lnTo>
                    <a:pt x="897" y="142"/>
                  </a:lnTo>
                  <a:lnTo>
                    <a:pt x="874" y="122"/>
                  </a:lnTo>
                  <a:lnTo>
                    <a:pt x="868" y="118"/>
                  </a:lnTo>
                  <a:lnTo>
                    <a:pt x="880" y="105"/>
                  </a:lnTo>
                  <a:lnTo>
                    <a:pt x="886" y="110"/>
                  </a:lnTo>
                  <a:lnTo>
                    <a:pt x="910" y="129"/>
                  </a:lnTo>
                  <a:lnTo>
                    <a:pt x="932" y="151"/>
                  </a:lnTo>
                  <a:lnTo>
                    <a:pt x="934" y="153"/>
                  </a:lnTo>
                  <a:lnTo>
                    <a:pt x="921" y="164"/>
                  </a:lnTo>
                  <a:close/>
                  <a:moveTo>
                    <a:pt x="825" y="88"/>
                  </a:moveTo>
                  <a:lnTo>
                    <a:pt x="801" y="74"/>
                  </a:lnTo>
                  <a:lnTo>
                    <a:pt x="775" y="61"/>
                  </a:lnTo>
                  <a:lnTo>
                    <a:pt x="761" y="55"/>
                  </a:lnTo>
                  <a:lnTo>
                    <a:pt x="769" y="39"/>
                  </a:lnTo>
                  <a:lnTo>
                    <a:pt x="784" y="46"/>
                  </a:lnTo>
                  <a:lnTo>
                    <a:pt x="810" y="60"/>
                  </a:lnTo>
                  <a:lnTo>
                    <a:pt x="835" y="73"/>
                  </a:lnTo>
                  <a:lnTo>
                    <a:pt x="825" y="88"/>
                  </a:lnTo>
                  <a:close/>
                  <a:moveTo>
                    <a:pt x="711" y="36"/>
                  </a:moveTo>
                  <a:lnTo>
                    <a:pt x="695" y="31"/>
                  </a:lnTo>
                  <a:lnTo>
                    <a:pt x="668" y="25"/>
                  </a:lnTo>
                  <a:lnTo>
                    <a:pt x="641" y="20"/>
                  </a:lnTo>
                  <a:lnTo>
                    <a:pt x="644" y="4"/>
                  </a:lnTo>
                  <a:lnTo>
                    <a:pt x="672" y="8"/>
                  </a:lnTo>
                  <a:lnTo>
                    <a:pt x="701" y="15"/>
                  </a:lnTo>
                  <a:lnTo>
                    <a:pt x="717" y="20"/>
                  </a:lnTo>
                  <a:lnTo>
                    <a:pt x="711" y="36"/>
                  </a:lnTo>
                  <a:close/>
                </a:path>
              </a:pathLst>
            </a:custGeom>
            <a:solidFill>
              <a:srgbClr val="FF0000"/>
            </a:solidFill>
            <a:ln w="4763" cmpd="sng">
              <a:solidFill>
                <a:srgbClr val="FF0000"/>
              </a:solidFill>
              <a:round/>
              <a:headEnd/>
              <a:tailEnd/>
            </a:ln>
          </p:spPr>
          <p:txBody>
            <a:bodyPr/>
            <a:lstStyle/>
            <a:p>
              <a:pPr>
                <a:buClr>
                  <a:srgbClr val="000000"/>
                </a:buClr>
                <a:buSzPct val="100000"/>
                <a:defRPr/>
              </a:pPr>
              <a:endParaRPr lang="zh-CN" altLang="en-US">
                <a:latin typeface="+mj-lt"/>
              </a:endParaRPr>
            </a:p>
          </p:txBody>
        </p:sp>
      </p:grpSp>
      <p:grpSp>
        <p:nvGrpSpPr>
          <p:cNvPr id="60418" name="Group 221"/>
          <p:cNvGrpSpPr>
            <a:grpSpLocks/>
          </p:cNvGrpSpPr>
          <p:nvPr/>
        </p:nvGrpSpPr>
        <p:grpSpPr bwMode="auto">
          <a:xfrm>
            <a:off x="77788" y="3505200"/>
            <a:ext cx="5287962" cy="3352800"/>
            <a:chOff x="0" y="0"/>
            <a:chExt cx="3075" cy="2112"/>
          </a:xfrm>
        </p:grpSpPr>
        <p:sp>
          <p:nvSpPr>
            <p:cNvPr id="28894" name="AutoShape 11"/>
            <p:cNvSpPr>
              <a:spLocks noChangeArrowheads="1"/>
            </p:cNvSpPr>
            <p:nvPr/>
          </p:nvSpPr>
          <p:spPr bwMode="auto">
            <a:xfrm>
              <a:off x="0" y="0"/>
              <a:ext cx="3075" cy="2112"/>
            </a:xfrm>
            <a:prstGeom prst="roundRect">
              <a:avLst>
                <a:gd name="adj" fmla="val 9505"/>
              </a:avLst>
            </a:prstGeom>
            <a:gradFill rotWithShape="1">
              <a:gsLst>
                <a:gs pos="0">
                  <a:srgbClr val="FFFFFF"/>
                </a:gs>
                <a:gs pos="45000">
                  <a:srgbClr val="A2DEE6">
                    <a:alpha val="95949"/>
                  </a:srgbClr>
                </a:gs>
                <a:gs pos="100000">
                  <a:srgbClr val="BDFFFC">
                    <a:alpha val="90999"/>
                  </a:srgbClr>
                </a:gs>
              </a:gsLst>
              <a:lin ang="18900000" scaled="1"/>
            </a:gradFill>
            <a:ln w="9525" cmpd="sng">
              <a:solidFill>
                <a:srgbClr val="007E78"/>
              </a:solidFill>
              <a:round/>
              <a:headEnd/>
              <a:tailEnd/>
            </a:ln>
            <a:effectLst>
              <a:outerShdw dist="38100" dir="2700000" algn="ctr" rotWithShape="0">
                <a:srgbClr val="000000">
                  <a:alpha val="37999"/>
                </a:srgbClr>
              </a:outerShdw>
            </a:effectLst>
          </p:spPr>
          <p:txBody>
            <a:bodyPr wrap="none" anchor="ctr"/>
            <a:lstStyle/>
            <a:p>
              <a:pPr>
                <a:buClr>
                  <a:srgbClr val="000000"/>
                </a:buClr>
                <a:buSzPct val="100000"/>
                <a:defRPr/>
              </a:pPr>
              <a:endParaRPr lang="zh-CN" altLang="en-US" sz="1500">
                <a:latin typeface="+mj-lt"/>
                <a:ea typeface="华文细黑" pitchFamily="2" charset="-122"/>
                <a:sym typeface="Arial" pitchFamily="34" charset="0"/>
              </a:endParaRPr>
            </a:p>
          </p:txBody>
        </p:sp>
        <p:sp>
          <p:nvSpPr>
            <p:cNvPr id="28895" name="矩形 5"/>
            <p:cNvSpPr>
              <a:spLocks noChangeArrowheads="1"/>
            </p:cNvSpPr>
            <p:nvPr/>
          </p:nvSpPr>
          <p:spPr bwMode="auto">
            <a:xfrm>
              <a:off x="0" y="62"/>
              <a:ext cx="3027" cy="1919"/>
            </a:xfrm>
            <a:prstGeom prst="rect">
              <a:avLst/>
            </a:prstGeom>
            <a:noFill/>
            <a:ln w="9525">
              <a:noFill/>
              <a:miter lim="800000"/>
              <a:headEnd/>
              <a:tailEnd/>
            </a:ln>
          </p:spPr>
          <p:txBody>
            <a:bodyPr>
              <a:spAutoFit/>
            </a:bodyPr>
            <a:lstStyle/>
            <a:p>
              <a:pPr algn="just">
                <a:buClr>
                  <a:srgbClr val="C00000"/>
                </a:buClr>
                <a:buSzPct val="100000"/>
                <a:buFont typeface="Wingdings" pitchFamily="2" charset="2"/>
                <a:buNone/>
              </a:pPr>
              <a:r>
                <a:rPr lang="zh-CN" altLang="en-US" sz="1200" b="1" dirty="0">
                  <a:ea typeface="仿宋_GB2312" pitchFamily="49" charset="-122"/>
                </a:rPr>
                <a:t>Most </a:t>
              </a:r>
              <a:r>
                <a:rPr lang="en-US" altLang="zh-CN" sz="1200" b="1" dirty="0">
                  <a:ea typeface="仿宋_GB2312" pitchFamily="49" charset="-122"/>
                </a:rPr>
                <a:t>grids in </a:t>
              </a:r>
              <a:r>
                <a:rPr lang="en-US" altLang="zh-CN" sz="1200" b="1" dirty="0" smtClean="0">
                  <a:ea typeface="仿宋_GB2312" pitchFamily="49" charset="-122"/>
                </a:rPr>
                <a:t>China's wind </a:t>
              </a:r>
              <a:r>
                <a:rPr lang="en-US" altLang="zh-CN" sz="1200" b="1" dirty="0">
                  <a:ea typeface="仿宋_GB2312" pitchFamily="49" charset="-122"/>
                </a:rPr>
                <a:t>power bases are small in scale and insufficient in wind power consumption capacity, and the large-scale development and high-efficient use must rely on long-distance, large-volume and trans-regional delivery.</a:t>
              </a:r>
            </a:p>
            <a:p>
              <a:pPr marL="182563" indent="-182563" algn="just">
                <a:buClr>
                  <a:srgbClr val="C00000"/>
                </a:buClr>
                <a:buSzPct val="100000"/>
                <a:buFont typeface="Wingdings" pitchFamily="2" charset="2"/>
                <a:buChar char="l"/>
              </a:pPr>
              <a:r>
                <a:rPr lang="zh-CN" altLang="en-US" sz="1200" b="1" dirty="0">
                  <a:ea typeface="仿宋_GB2312" pitchFamily="49" charset="-122"/>
                </a:rPr>
                <a:t>Northwest: </a:t>
              </a:r>
              <a:r>
                <a:rPr lang="en-US" altLang="zh-CN" sz="1200" b="1" dirty="0">
                  <a:ea typeface="仿宋_GB2312" pitchFamily="49" charset="-122"/>
                </a:rPr>
                <a:t>in addition to consumption in the northwest grid, </a:t>
              </a:r>
              <a:r>
                <a:rPr lang="en-US" altLang="zh-CN" sz="1200" b="1" dirty="0" err="1">
                  <a:ea typeface="仿宋_GB2312" pitchFamily="49" charset="-122"/>
                </a:rPr>
                <a:t>Xinjiang’s</a:t>
              </a:r>
              <a:r>
                <a:rPr lang="en-US" altLang="zh-CN" sz="1200" b="1" dirty="0">
                  <a:ea typeface="仿宋_GB2312" pitchFamily="49" charset="-122"/>
                </a:rPr>
                <a:t> and Gansu’s wind power needs to transmit to “T</a:t>
              </a:r>
              <a:r>
                <a:rPr lang="zh-CN" altLang="en-US" sz="1200" b="1" dirty="0">
                  <a:ea typeface="仿宋_GB2312" pitchFamily="49" charset="-122"/>
                </a:rPr>
                <a:t>hree </a:t>
              </a:r>
              <a:r>
                <a:rPr lang="en-US" altLang="zh-CN" sz="1200" b="1" dirty="0">
                  <a:ea typeface="仿宋_GB2312" pitchFamily="49" charset="-122"/>
                </a:rPr>
                <a:t>Chinas (</a:t>
              </a:r>
              <a:r>
                <a:rPr lang="en-US" altLang="zh-CN" sz="1200" b="1" dirty="0" smtClean="0">
                  <a:ea typeface="仿宋_GB2312" pitchFamily="49" charset="-122"/>
                </a:rPr>
                <a:t>East China</a:t>
              </a:r>
              <a:r>
                <a:rPr lang="en-US" altLang="zh-CN" sz="1200" b="1" dirty="0">
                  <a:ea typeface="仿宋_GB2312" pitchFamily="49" charset="-122"/>
                </a:rPr>
                <a:t>, North China, Central China)"</a:t>
              </a:r>
              <a:r>
                <a:rPr lang="zh-CN" altLang="en-US" sz="1200" b="1" dirty="0">
                  <a:ea typeface="仿宋_GB2312" pitchFamily="49" charset="-122"/>
                </a:rPr>
                <a:t> </a:t>
              </a:r>
              <a:r>
                <a:rPr lang="en-US" altLang="zh-CN" sz="1200" b="1" dirty="0">
                  <a:solidFill>
                    <a:srgbClr val="000000"/>
                  </a:solidFill>
                  <a:ea typeface="仿宋_GB2312" pitchFamily="49" charset="-122"/>
                </a:rPr>
                <a:t>receiver-side</a:t>
              </a:r>
              <a:r>
                <a:rPr lang="en-US" altLang="zh-CN" sz="1200" b="1" dirty="0">
                  <a:ea typeface="仿宋_GB2312" pitchFamily="49" charset="-122"/>
                </a:rPr>
                <a:t> </a:t>
              </a:r>
              <a:r>
                <a:rPr lang="zh-CN" altLang="en-US" sz="1200" b="1" dirty="0">
                  <a:ea typeface="仿宋_GB2312" pitchFamily="49" charset="-122"/>
                </a:rPr>
                <a:t>grid at a large scale.</a:t>
              </a:r>
            </a:p>
            <a:p>
              <a:pPr marL="182563" indent="-182563" algn="just">
                <a:buClr>
                  <a:srgbClr val="C00000"/>
                </a:buClr>
                <a:buSzPct val="100000"/>
                <a:buFont typeface="Wingdings" pitchFamily="2" charset="2"/>
                <a:buChar char="l"/>
              </a:pPr>
              <a:r>
                <a:rPr lang="zh-CN" altLang="en-US" sz="1200" b="1" dirty="0">
                  <a:ea typeface="仿宋_GB2312" pitchFamily="49" charset="-122"/>
                </a:rPr>
                <a:t>Northeast: </a:t>
              </a:r>
              <a:r>
                <a:rPr lang="en-US" altLang="zh-CN" sz="1200" b="1" dirty="0">
                  <a:ea typeface="仿宋_GB2312" pitchFamily="49" charset="-122"/>
                </a:rPr>
                <a:t>based on taking full advantage of all regions'</a:t>
              </a:r>
              <a:r>
                <a:rPr lang="zh-CN" altLang="en-US" sz="1200" b="1" dirty="0">
                  <a:ea typeface="仿宋_GB2312" pitchFamily="49" charset="-122"/>
                </a:rPr>
                <a:t> </a:t>
              </a:r>
              <a:r>
                <a:rPr lang="en-US" altLang="zh-CN" sz="1200" b="1" dirty="0">
                  <a:ea typeface="仿宋_GB2312" pitchFamily="49" charset="-122"/>
                </a:rPr>
                <a:t>consumption and trans-provincial adjustment, it needs to deliver to " T</a:t>
              </a:r>
              <a:r>
                <a:rPr lang="zh-CN" altLang="en-US" sz="1200" b="1" dirty="0">
                  <a:ea typeface="仿宋_GB2312" pitchFamily="49" charset="-122"/>
                </a:rPr>
                <a:t>hree </a:t>
              </a:r>
              <a:r>
                <a:rPr lang="en-US" altLang="zh-CN" sz="1200" b="1" dirty="0" smtClean="0">
                  <a:ea typeface="仿宋_GB2312" pitchFamily="49" charset="-122"/>
                </a:rPr>
                <a:t>Chinas"</a:t>
              </a:r>
              <a:r>
                <a:rPr lang="zh-CN" altLang="en-US" sz="1200" b="1" dirty="0">
                  <a:ea typeface="仿宋_GB2312" pitchFamily="49" charset="-122"/>
                </a:rPr>
                <a:t>.</a:t>
              </a:r>
            </a:p>
            <a:p>
              <a:pPr marL="182563" indent="-182563" algn="just">
                <a:buClr>
                  <a:srgbClr val="C00000"/>
                </a:buClr>
                <a:buSzPct val="100000"/>
                <a:buFont typeface="Wingdings" pitchFamily="2" charset="2"/>
                <a:buChar char="l"/>
              </a:pPr>
              <a:r>
                <a:rPr lang="en-US" altLang="zh-CN" sz="1200" b="1" dirty="0">
                  <a:ea typeface="仿宋_GB2312" pitchFamily="49" charset="-122"/>
                </a:rPr>
                <a:t>Western Inner </a:t>
              </a:r>
              <a:r>
                <a:rPr lang="en-US" altLang="zh-CN" sz="1200" b="1" dirty="0" smtClean="0">
                  <a:ea typeface="仿宋_GB2312" pitchFamily="49" charset="-122"/>
                </a:rPr>
                <a:t>Mongolia: apart </a:t>
              </a:r>
              <a:r>
                <a:rPr lang="en-US" altLang="zh-CN" sz="1200" b="1" dirty="0">
                  <a:ea typeface="仿宋_GB2312" pitchFamily="49" charset="-122"/>
                </a:rPr>
                <a:t>from consumption within the region, wind power should be delivered to </a:t>
              </a:r>
              <a:r>
                <a:rPr lang="en-US" altLang="en-US" sz="1200" b="1" dirty="0">
                  <a:ea typeface="仿宋_GB2312" pitchFamily="49" charset="-122"/>
                </a:rPr>
                <a:t>“Three </a:t>
              </a:r>
              <a:r>
                <a:rPr lang="en-US" altLang="en-US" sz="1200" b="1" dirty="0" smtClean="0">
                  <a:ea typeface="仿宋_GB2312" pitchFamily="49" charset="-122"/>
                </a:rPr>
                <a:t>Chinas" </a:t>
              </a:r>
              <a:r>
                <a:rPr lang="en-US" altLang="en-US" sz="1200" b="1" dirty="0">
                  <a:ea typeface="仿宋_GB2312" pitchFamily="49" charset="-122"/>
                </a:rPr>
                <a:t>receiver-side grid </a:t>
              </a:r>
              <a:r>
                <a:rPr lang="zh-CN" altLang="en-US" sz="1200" b="1" dirty="0">
                  <a:ea typeface="仿宋_GB2312" pitchFamily="49" charset="-122"/>
                </a:rPr>
                <a:t>.</a:t>
              </a:r>
            </a:p>
            <a:p>
              <a:pPr marL="182563" indent="-182563" algn="just">
                <a:buClr>
                  <a:srgbClr val="C00000"/>
                </a:buClr>
                <a:buSzPct val="100000"/>
                <a:buFont typeface="Wingdings" pitchFamily="2" charset="2"/>
                <a:buChar char="l"/>
              </a:pPr>
              <a:r>
                <a:rPr lang="en-US" altLang="zh-CN" sz="1200" b="1" dirty="0">
                  <a:ea typeface="仿宋_GB2312" pitchFamily="49" charset="-122"/>
                </a:rPr>
                <a:t>Wind power from</a:t>
              </a:r>
              <a:r>
                <a:rPr lang="zh-CN" altLang="en-US" sz="1200" b="1" dirty="0">
                  <a:ea typeface="仿宋_GB2312" pitchFamily="49" charset="-122"/>
                </a:rPr>
                <a:t>Hebei, Shandong and Jiangsu </a:t>
              </a:r>
              <a:r>
                <a:rPr lang="en-US" altLang="zh-CN" sz="1200" b="1" dirty="0">
                  <a:ea typeface="仿宋_GB2312" pitchFamily="49" charset="-122"/>
                </a:rPr>
                <a:t>coordinately consumes within </a:t>
              </a:r>
              <a:r>
                <a:rPr lang="en-US" altLang="en-US" sz="1200" b="1" dirty="0">
                  <a:ea typeface="仿宋_GB2312" pitchFamily="49" charset="-122"/>
                </a:rPr>
                <a:t>“Three </a:t>
              </a:r>
              <a:r>
                <a:rPr lang="en-US" altLang="en-US" sz="1200" b="1" dirty="0" smtClean="0">
                  <a:ea typeface="仿宋_GB2312" pitchFamily="49" charset="-122"/>
                </a:rPr>
                <a:t>Chinas</a:t>
              </a:r>
              <a:r>
                <a:rPr lang="en-US" altLang="zh-CN" sz="1200" b="1" dirty="0" smtClean="0">
                  <a:ea typeface="仿宋_GB2312" pitchFamily="49" charset="-122"/>
                </a:rPr>
                <a:t>"</a:t>
              </a:r>
              <a:r>
                <a:rPr lang="zh-CN" altLang="en-US" sz="1200" b="1" dirty="0" smtClean="0">
                  <a:ea typeface="仿宋_GB2312" pitchFamily="49" charset="-122"/>
                </a:rPr>
                <a:t> </a:t>
              </a:r>
              <a:r>
                <a:rPr lang="zh-CN" altLang="en-US" sz="1200" b="1" dirty="0">
                  <a:ea typeface="仿宋_GB2312" pitchFamily="49" charset="-122"/>
                </a:rPr>
                <a:t>grid.</a:t>
              </a:r>
            </a:p>
          </p:txBody>
        </p:sp>
      </p:grpSp>
      <p:sp>
        <p:nvSpPr>
          <p:cNvPr id="28896" name="Text Box 6"/>
          <p:cNvSpPr txBox="1">
            <a:spLocks noChangeArrowheads="1"/>
          </p:cNvSpPr>
          <p:nvPr/>
        </p:nvSpPr>
        <p:spPr bwMode="auto">
          <a:xfrm>
            <a:off x="2063750" y="381000"/>
            <a:ext cx="4992688" cy="400110"/>
          </a:xfrm>
          <a:prstGeom prst="rect">
            <a:avLst/>
          </a:prstGeom>
          <a:noFill/>
          <a:ln w="9525">
            <a:noFill/>
            <a:miter lim="800000"/>
            <a:headEnd/>
            <a:tailEnd/>
          </a:ln>
        </p:spPr>
        <p:txBody>
          <a:bodyPr>
            <a:spAutoFit/>
          </a:bodyPr>
          <a:lstStyle/>
          <a:p>
            <a:pPr>
              <a:buClr>
                <a:srgbClr val="000000"/>
              </a:buClr>
              <a:buSzPct val="100000"/>
            </a:pPr>
            <a:r>
              <a:rPr lang="zh-CN" altLang="en-US" sz="2000" b="1" dirty="0">
                <a:solidFill>
                  <a:srgbClr val="A50021"/>
                </a:solidFill>
                <a:latin typeface="+mj-lt"/>
                <a:ea typeface="Arial Unicode MS" charset="-122"/>
              </a:rPr>
              <a:t> </a:t>
            </a:r>
            <a:r>
              <a:rPr lang="en-US" altLang="zh-CN" sz="2000" b="1" dirty="0">
                <a:solidFill>
                  <a:srgbClr val="A50021"/>
                </a:solidFill>
                <a:latin typeface="+mj-lt"/>
                <a:ea typeface="Arial Unicode MS" charset="-122"/>
              </a:rPr>
              <a:t>(</a:t>
            </a:r>
            <a:r>
              <a:rPr lang="zh-CN" altLang="en-US" sz="2000" b="1" dirty="0">
                <a:solidFill>
                  <a:srgbClr val="A50021"/>
                </a:solidFill>
                <a:latin typeface="+mj-lt"/>
                <a:ea typeface="Arial Unicode MS" charset="-122"/>
              </a:rPr>
              <a:t>3</a:t>
            </a:r>
            <a:r>
              <a:rPr lang="en-US" altLang="zh-CN" sz="2000" b="1" dirty="0">
                <a:solidFill>
                  <a:srgbClr val="A50021"/>
                </a:solidFill>
                <a:latin typeface="+mj-lt"/>
                <a:ea typeface="Arial Unicode MS" charset="-122"/>
              </a:rPr>
              <a:t>) </a:t>
            </a:r>
            <a:r>
              <a:rPr lang="zh-CN" altLang="en-US" sz="2000" b="1" dirty="0">
                <a:solidFill>
                  <a:srgbClr val="A50021"/>
                </a:solidFill>
                <a:latin typeface="+mj-lt"/>
                <a:ea typeface="Arial Unicode MS" charset="-122"/>
              </a:rPr>
              <a:t> </a:t>
            </a:r>
            <a:r>
              <a:rPr lang="en-US" altLang="zh-CN" sz="2000" b="1" dirty="0">
                <a:solidFill>
                  <a:srgbClr val="A50021"/>
                </a:solidFill>
                <a:latin typeface="+mj-lt"/>
                <a:ea typeface="Arial Unicode MS" charset="-122"/>
              </a:rPr>
              <a:t>Wind power flow pattern </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图表 4"/>
          <p:cNvPicPr>
            <a:picLocks noChangeArrowheads="1"/>
          </p:cNvPicPr>
          <p:nvPr/>
        </p:nvPicPr>
        <p:blipFill>
          <a:blip r:embed="rId2" cstate="print"/>
          <a:srcRect/>
          <a:stretch>
            <a:fillRect/>
          </a:stretch>
        </p:blipFill>
        <p:spPr bwMode="auto">
          <a:xfrm>
            <a:off x="3513138" y="1700213"/>
            <a:ext cx="6021387" cy="4017962"/>
          </a:xfrm>
          <a:prstGeom prst="rect">
            <a:avLst/>
          </a:prstGeom>
          <a:noFill/>
          <a:ln w="9525">
            <a:noFill/>
            <a:miter lim="800000"/>
            <a:headEnd/>
            <a:tailEnd/>
          </a:ln>
        </p:spPr>
      </p:pic>
      <p:sp>
        <p:nvSpPr>
          <p:cNvPr id="30723" name="Text Box 3"/>
          <p:cNvSpPr txBox="1">
            <a:spLocks noChangeArrowheads="1"/>
          </p:cNvSpPr>
          <p:nvPr/>
        </p:nvSpPr>
        <p:spPr bwMode="auto">
          <a:xfrm>
            <a:off x="344488" y="1412875"/>
            <a:ext cx="2978150" cy="4944200"/>
          </a:xfrm>
          <a:prstGeom prst="rect">
            <a:avLst/>
          </a:prstGeom>
          <a:gradFill rotWithShape="1">
            <a:gsLst>
              <a:gs pos="0">
                <a:srgbClr val="CFFFFF"/>
              </a:gs>
              <a:gs pos="35001">
                <a:srgbClr val="DDFEFF"/>
              </a:gs>
              <a:gs pos="100000">
                <a:srgbClr val="F0FFFF"/>
              </a:gs>
            </a:gsLst>
            <a:lin ang="5400000" scaled="1"/>
          </a:gradFill>
          <a:ln w="9525" cmpd="sng">
            <a:solidFill>
              <a:srgbClr val="B6DCDF"/>
            </a:solidFill>
            <a:miter lim="800000"/>
            <a:headEnd/>
            <a:tailEnd/>
          </a:ln>
          <a:effectLst>
            <a:outerShdw dist="20000" dir="5400000" algn="ctr" rotWithShape="0">
              <a:srgbClr val="000000">
                <a:alpha val="35999"/>
              </a:srgbClr>
            </a:outerShdw>
          </a:effectLst>
        </p:spPr>
        <p:txBody>
          <a:bodyPr lIns="95784" tIns="47892" rIns="95784" bIns="47892">
            <a:spAutoFit/>
          </a:bodyPr>
          <a:lstStyle/>
          <a:p>
            <a:pPr>
              <a:lnSpc>
                <a:spcPct val="150000"/>
              </a:lnSpc>
              <a:buClr>
                <a:schemeClr val="tx1"/>
              </a:buClr>
              <a:buSzPct val="100000"/>
            </a:pPr>
            <a:r>
              <a:rPr lang="zh-CN" altLang="en-US" sz="1400" b="1" dirty="0">
                <a:ea typeface="Arial Unicode MS" charset="-122"/>
              </a:rPr>
              <a:t>According to the </a:t>
            </a:r>
            <a:r>
              <a:rPr lang="en-US" altLang="zh-CN" sz="1400" b="1" dirty="0">
                <a:ea typeface="Arial Unicode MS" charset="-122"/>
              </a:rPr>
              <a:t>plan </a:t>
            </a:r>
            <a:r>
              <a:rPr lang="en-US" altLang="zh-CN" sz="1400" b="1" dirty="0" smtClean="0">
                <a:ea typeface="Arial Unicode MS" charset="-122"/>
              </a:rPr>
              <a:t>, by 2020, </a:t>
            </a:r>
            <a:r>
              <a:rPr lang="en-US" altLang="zh-CN" sz="1400" b="1" dirty="0" smtClean="0">
                <a:ea typeface="Arial Unicode MS" charset="-122"/>
              </a:rPr>
              <a:t>the </a:t>
            </a:r>
            <a:r>
              <a:rPr lang="en-US" altLang="zh-CN" sz="1400" b="1" dirty="0" smtClean="0">
                <a:ea typeface="Arial Unicode MS" charset="-122"/>
              </a:rPr>
              <a:t>national </a:t>
            </a:r>
            <a:r>
              <a:rPr lang="en-US" altLang="zh-CN" sz="1400" b="1" dirty="0">
                <a:ea typeface="Arial Unicode MS" charset="-122"/>
              </a:rPr>
              <a:t>wind power development scale </a:t>
            </a:r>
            <a:r>
              <a:rPr lang="en-US" altLang="zh-CN" sz="1400" b="1" dirty="0" smtClean="0">
                <a:ea typeface="Arial Unicode MS" charset="-122"/>
              </a:rPr>
              <a:t>will reach</a:t>
            </a:r>
            <a:r>
              <a:rPr lang="en-US" altLang="zh-CN" sz="1400" b="1" dirty="0" smtClean="0">
                <a:ea typeface="Arial Unicode MS" charset="-122"/>
              </a:rPr>
              <a:t> </a:t>
            </a:r>
            <a:r>
              <a:rPr lang="en-US" altLang="zh-CN" sz="1400" b="1" dirty="0">
                <a:ea typeface="Arial Unicode MS" charset="-122"/>
              </a:rPr>
              <a:t>200 million </a:t>
            </a:r>
            <a:r>
              <a:rPr lang="en-US" altLang="zh-CN" sz="1400" b="1" dirty="0" smtClean="0">
                <a:ea typeface="Arial Unicode MS" charset="-122"/>
              </a:rPr>
              <a:t>kW</a:t>
            </a:r>
            <a:r>
              <a:rPr lang="en-US" altLang="zh-CN" sz="1400" b="1" dirty="0" smtClean="0">
                <a:ea typeface="Arial Unicode MS" charset="-122"/>
              </a:rPr>
              <a:t>. W</a:t>
            </a:r>
            <a:r>
              <a:rPr lang="en-US" altLang="zh-CN" sz="1400" b="1" dirty="0" smtClean="0">
                <a:ea typeface="Arial Unicode MS" charset="-122"/>
              </a:rPr>
              <a:t>ind </a:t>
            </a:r>
            <a:r>
              <a:rPr lang="en-US" altLang="zh-CN" sz="1400" b="1" dirty="0">
                <a:ea typeface="Arial Unicode MS" charset="-122"/>
              </a:rPr>
              <a:t>power consumption within the province </a:t>
            </a:r>
            <a:r>
              <a:rPr lang="en-US" altLang="zh-CN" sz="1400" b="1" dirty="0" smtClean="0">
                <a:ea typeface="Arial Unicode MS" charset="-122"/>
              </a:rPr>
              <a:t>will reach</a:t>
            </a:r>
            <a:r>
              <a:rPr lang="en-US" altLang="zh-CN" sz="1400" b="1" dirty="0" smtClean="0">
                <a:ea typeface="Arial Unicode MS" charset="-122"/>
              </a:rPr>
              <a:t> </a:t>
            </a:r>
            <a:r>
              <a:rPr lang="en-US" altLang="zh-CN" sz="1400" b="1" dirty="0">
                <a:ea typeface="Arial Unicode MS" charset="-122"/>
              </a:rPr>
              <a:t>96 million </a:t>
            </a:r>
            <a:r>
              <a:rPr lang="en-US" altLang="zh-CN" sz="1400" b="1" dirty="0" smtClean="0">
                <a:ea typeface="Arial Unicode MS" charset="-122"/>
              </a:rPr>
              <a:t>kW</a:t>
            </a:r>
            <a:r>
              <a:rPr lang="en-US" altLang="zh-CN" sz="1400" b="1" dirty="0">
                <a:ea typeface="Arial Unicode MS" charset="-122"/>
              </a:rPr>
              <a:t>, trans-provincial consumption </a:t>
            </a:r>
            <a:r>
              <a:rPr lang="en-US" altLang="zh-CN" sz="1400" b="1" dirty="0" smtClean="0">
                <a:ea typeface="Arial Unicode MS" charset="-122"/>
              </a:rPr>
              <a:t> </a:t>
            </a:r>
            <a:r>
              <a:rPr lang="en-US" altLang="zh-CN" sz="1400" b="1" dirty="0">
                <a:ea typeface="Arial Unicode MS" charset="-122"/>
              </a:rPr>
              <a:t>14 million </a:t>
            </a:r>
            <a:r>
              <a:rPr lang="en-US" altLang="zh-CN" sz="1400" b="1" dirty="0" smtClean="0">
                <a:ea typeface="Arial Unicode MS" charset="-122"/>
              </a:rPr>
              <a:t>kW </a:t>
            </a:r>
            <a:r>
              <a:rPr lang="en-US" altLang="zh-CN" sz="1400" b="1" dirty="0">
                <a:ea typeface="Arial Unicode MS" charset="-122"/>
              </a:rPr>
              <a:t>within regional grid and trans-regional grid consumption </a:t>
            </a:r>
            <a:r>
              <a:rPr lang="en-US" altLang="zh-CN" sz="1400" b="1" dirty="0" smtClean="0">
                <a:ea typeface="Arial Unicode MS" charset="-122"/>
              </a:rPr>
              <a:t>90 </a:t>
            </a:r>
            <a:r>
              <a:rPr lang="en-US" altLang="zh-CN" sz="1400" b="1" dirty="0">
                <a:ea typeface="Arial Unicode MS" charset="-122"/>
              </a:rPr>
              <a:t>million </a:t>
            </a:r>
            <a:r>
              <a:rPr lang="en-US" altLang="zh-CN" sz="1400" b="1" dirty="0" err="1" smtClean="0">
                <a:ea typeface="Arial Unicode MS" charset="-122"/>
              </a:rPr>
              <a:t>kw</a:t>
            </a:r>
            <a:r>
              <a:rPr lang="en-US" altLang="zh-CN" sz="1400" b="1" dirty="0" smtClean="0">
                <a:ea typeface="Arial Unicode MS" charset="-122"/>
              </a:rPr>
              <a:t>. Trans-provincial </a:t>
            </a:r>
            <a:r>
              <a:rPr lang="en-US" altLang="zh-CN" sz="1400" b="1" dirty="0">
                <a:ea typeface="Arial Unicode MS" charset="-122"/>
              </a:rPr>
              <a:t>trans-regional consumption </a:t>
            </a:r>
            <a:r>
              <a:rPr lang="en-US" altLang="zh-CN" sz="1400" b="1" dirty="0" smtClean="0">
                <a:ea typeface="Arial Unicode MS" charset="-122"/>
              </a:rPr>
              <a:t>will amount o 50% </a:t>
            </a:r>
            <a:r>
              <a:rPr lang="en-US" altLang="zh-CN" sz="1400" b="1" dirty="0" smtClean="0">
                <a:ea typeface="Arial Unicode MS" charset="-122"/>
              </a:rPr>
              <a:t>by then, then the </a:t>
            </a:r>
            <a:r>
              <a:rPr lang="en-US" altLang="zh-CN" sz="1400" b="1" dirty="0">
                <a:ea typeface="Arial Unicode MS" charset="-122"/>
              </a:rPr>
              <a:t>proportion of wind curtailment can be controlled below 5%.</a:t>
            </a:r>
          </a:p>
        </p:txBody>
      </p:sp>
      <p:sp>
        <p:nvSpPr>
          <p:cNvPr id="30724" name="TextBox 15"/>
          <p:cNvSpPr txBox="1">
            <a:spLocks noChangeArrowheads="1"/>
          </p:cNvSpPr>
          <p:nvPr/>
        </p:nvSpPr>
        <p:spPr bwMode="auto">
          <a:xfrm>
            <a:off x="3800623" y="5880100"/>
            <a:ext cx="5472857" cy="300234"/>
          </a:xfrm>
          <a:prstGeom prst="rect">
            <a:avLst/>
          </a:prstGeom>
          <a:noFill/>
          <a:ln w="9525">
            <a:noFill/>
            <a:miter lim="800000"/>
            <a:headEnd/>
            <a:tailEnd/>
          </a:ln>
        </p:spPr>
        <p:txBody>
          <a:bodyPr wrap="square" lIns="83969" tIns="41985" rIns="83969" bIns="41985">
            <a:spAutoFit/>
          </a:bodyPr>
          <a:lstStyle/>
          <a:p>
            <a:pPr algn="ctr">
              <a:buClr>
                <a:srgbClr val="000000"/>
              </a:buClr>
              <a:buSzPct val="100000"/>
            </a:pPr>
            <a:r>
              <a:rPr lang="en-US" altLang="zh-CN" sz="1400" b="1" dirty="0"/>
              <a:t>Proportion </a:t>
            </a:r>
            <a:r>
              <a:rPr lang="zh-CN" altLang="en-US" sz="1400" b="1" dirty="0"/>
              <a:t>wind power</a:t>
            </a:r>
            <a:r>
              <a:rPr lang="en-US" altLang="zh-CN" sz="1400" b="1" dirty="0"/>
              <a:t> consumption in m</a:t>
            </a:r>
            <a:r>
              <a:rPr lang="zh-CN" altLang="en-US" sz="1400" b="1" dirty="0"/>
              <a:t>ain </a:t>
            </a:r>
            <a:r>
              <a:rPr lang="en-US" altLang="zh-CN" sz="1400" b="1" dirty="0"/>
              <a:t>regions in 2020</a:t>
            </a:r>
          </a:p>
        </p:txBody>
      </p:sp>
      <p:sp>
        <p:nvSpPr>
          <p:cNvPr id="30725"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5DDE1D03-28EE-482F-82F9-C32326B6F5B6}" type="slidenum">
              <a:rPr lang="en-US" sz="1600">
                <a:solidFill>
                  <a:schemeClr val="bg2"/>
                </a:solidFill>
                <a:latin typeface="+mj-lt"/>
              </a:rPr>
              <a:pPr algn="r">
                <a:buClr>
                  <a:srgbClr val="000000"/>
                </a:buClr>
                <a:buSzPct val="100000"/>
                <a:defRPr/>
              </a:pPr>
              <a:t>26</a:t>
            </a:fld>
            <a:endParaRPr lang="en-US" sz="1600">
              <a:solidFill>
                <a:schemeClr val="bg2"/>
              </a:solidFill>
              <a:latin typeface="+mj-lt"/>
            </a:endParaRPr>
          </a:p>
        </p:txBody>
      </p:sp>
      <p:sp>
        <p:nvSpPr>
          <p:cNvPr id="50183" name="Text Box 7"/>
          <p:cNvSpPr txBox="1">
            <a:spLocks noChangeArrowheads="1"/>
          </p:cNvSpPr>
          <p:nvPr/>
        </p:nvSpPr>
        <p:spPr bwMode="auto">
          <a:xfrm>
            <a:off x="8841432" y="3284984"/>
            <a:ext cx="648000" cy="864096"/>
          </a:xfrm>
          <a:prstGeom prst="rect">
            <a:avLst/>
          </a:prstGeom>
          <a:solidFill>
            <a:schemeClr val="bg1"/>
          </a:solidFill>
          <a:ln w="9525">
            <a:noFill/>
            <a:miter lim="800000"/>
            <a:headEnd/>
            <a:tailEnd/>
          </a:ln>
          <a:effectLst/>
        </p:spPr>
        <p:txBody>
          <a:bodyPr lIns="0" tIns="0" rIns="0" bIns="0">
            <a:noAutofit/>
          </a:bodyPr>
          <a:lstStyle/>
          <a:p>
            <a:pPr>
              <a:spcBef>
                <a:spcPts val="0"/>
              </a:spcBef>
              <a:spcAft>
                <a:spcPts val="600"/>
              </a:spcAft>
            </a:pPr>
            <a:r>
              <a:rPr lang="en-US" altLang="zh-CN" sz="700" dirty="0"/>
              <a:t>Trans-regional delivery</a:t>
            </a:r>
          </a:p>
          <a:p>
            <a:pPr>
              <a:spcBef>
                <a:spcPts val="0"/>
              </a:spcBef>
              <a:spcAft>
                <a:spcPts val="600"/>
              </a:spcAft>
            </a:pPr>
            <a:r>
              <a:rPr lang="en-US" altLang="zh-CN" sz="700" dirty="0"/>
              <a:t>Trans-provincial delivery</a:t>
            </a:r>
          </a:p>
          <a:p>
            <a:pPr>
              <a:spcBef>
                <a:spcPts val="0"/>
              </a:spcBef>
              <a:spcAft>
                <a:spcPts val="600"/>
              </a:spcAft>
            </a:pPr>
            <a:r>
              <a:rPr lang="en-US" altLang="zh-CN" sz="700" dirty="0"/>
              <a:t>Intra-provincial consumption</a:t>
            </a:r>
          </a:p>
        </p:txBody>
      </p:sp>
      <p:sp>
        <p:nvSpPr>
          <p:cNvPr id="8" name="Text Box 7"/>
          <p:cNvSpPr txBox="1">
            <a:spLocks noChangeArrowheads="1"/>
          </p:cNvSpPr>
          <p:nvPr/>
        </p:nvSpPr>
        <p:spPr bwMode="auto">
          <a:xfrm rot="-2700000">
            <a:off x="3685778" y="5001505"/>
            <a:ext cx="1080120" cy="325536"/>
          </a:xfrm>
          <a:prstGeom prst="rect">
            <a:avLst/>
          </a:prstGeom>
          <a:solidFill>
            <a:schemeClr val="bg1"/>
          </a:solidFill>
          <a:ln w="9525">
            <a:noFill/>
            <a:miter lim="800000"/>
            <a:headEnd/>
            <a:tailEnd/>
          </a:ln>
          <a:effectLst/>
        </p:spPr>
        <p:txBody>
          <a:bodyPr lIns="0" tIns="0" rIns="0" bIns="0">
            <a:noAutofit/>
          </a:bodyPr>
          <a:lstStyle/>
          <a:p>
            <a:pPr algn="r">
              <a:spcBef>
                <a:spcPts val="0"/>
              </a:spcBef>
              <a:spcAft>
                <a:spcPts val="0"/>
              </a:spcAft>
            </a:pPr>
            <a:r>
              <a:rPr lang="en-US" altLang="zh-CN" sz="900" dirty="0" smtClean="0"/>
              <a:t>Central and eastern region receiver-side</a:t>
            </a:r>
            <a:endParaRPr lang="en-US" altLang="zh-CN" sz="900" dirty="0"/>
          </a:p>
        </p:txBody>
      </p:sp>
      <p:sp>
        <p:nvSpPr>
          <p:cNvPr id="9" name="Text Box 7"/>
          <p:cNvSpPr txBox="1">
            <a:spLocks noChangeArrowheads="1"/>
          </p:cNvSpPr>
          <p:nvPr/>
        </p:nvSpPr>
        <p:spPr bwMode="auto">
          <a:xfrm rot="-2700000">
            <a:off x="4261842" y="4987343"/>
            <a:ext cx="1080120" cy="325536"/>
          </a:xfrm>
          <a:prstGeom prst="rect">
            <a:avLst/>
          </a:prstGeom>
          <a:solidFill>
            <a:schemeClr val="bg1"/>
          </a:solidFill>
          <a:ln w="9525">
            <a:noFill/>
            <a:miter lim="800000"/>
            <a:headEnd/>
            <a:tailEnd/>
          </a:ln>
          <a:effectLst/>
        </p:spPr>
        <p:txBody>
          <a:bodyPr lIns="0" tIns="0" rIns="0" bIns="0">
            <a:noAutofit/>
          </a:bodyPr>
          <a:lstStyle/>
          <a:p>
            <a:pPr algn="r">
              <a:spcBef>
                <a:spcPts val="0"/>
              </a:spcBef>
              <a:spcAft>
                <a:spcPts val="0"/>
              </a:spcAft>
            </a:pPr>
            <a:r>
              <a:rPr lang="en-US" altLang="zh-CN" sz="900" dirty="0" smtClean="0"/>
              <a:t>NE (Eastern Inner Mongolia)</a:t>
            </a:r>
            <a:endParaRPr lang="en-US" altLang="zh-CN" sz="900" dirty="0"/>
          </a:p>
        </p:txBody>
      </p:sp>
      <p:sp>
        <p:nvSpPr>
          <p:cNvPr id="10" name="Text Box 7"/>
          <p:cNvSpPr txBox="1">
            <a:spLocks noChangeArrowheads="1"/>
          </p:cNvSpPr>
          <p:nvPr/>
        </p:nvSpPr>
        <p:spPr bwMode="auto">
          <a:xfrm rot="-2700000">
            <a:off x="4765899" y="4987343"/>
            <a:ext cx="1080120" cy="325536"/>
          </a:xfrm>
          <a:prstGeom prst="rect">
            <a:avLst/>
          </a:prstGeom>
          <a:solidFill>
            <a:schemeClr val="bg1"/>
          </a:solidFill>
          <a:ln w="9525">
            <a:noFill/>
            <a:miter lim="800000"/>
            <a:headEnd/>
            <a:tailEnd/>
          </a:ln>
          <a:effectLst/>
        </p:spPr>
        <p:txBody>
          <a:bodyPr lIns="0" tIns="0" rIns="0" bIns="0">
            <a:noAutofit/>
          </a:bodyPr>
          <a:lstStyle/>
          <a:p>
            <a:pPr algn="r">
              <a:spcBef>
                <a:spcPts val="0"/>
              </a:spcBef>
              <a:spcAft>
                <a:spcPts val="0"/>
              </a:spcAft>
            </a:pPr>
            <a:r>
              <a:rPr lang="en-US" altLang="zh-CN" sz="900" dirty="0" smtClean="0"/>
              <a:t>NW</a:t>
            </a:r>
            <a:endParaRPr lang="en-US" altLang="zh-CN" sz="900" dirty="0"/>
          </a:p>
        </p:txBody>
      </p:sp>
      <p:sp>
        <p:nvSpPr>
          <p:cNvPr id="11" name="Text Box 7"/>
          <p:cNvSpPr txBox="1">
            <a:spLocks noChangeArrowheads="1"/>
          </p:cNvSpPr>
          <p:nvPr/>
        </p:nvSpPr>
        <p:spPr bwMode="auto">
          <a:xfrm rot="-2700000">
            <a:off x="5341963" y="4987342"/>
            <a:ext cx="1080120" cy="325536"/>
          </a:xfrm>
          <a:prstGeom prst="rect">
            <a:avLst/>
          </a:prstGeom>
          <a:solidFill>
            <a:schemeClr val="bg1"/>
          </a:solidFill>
          <a:ln w="9525">
            <a:noFill/>
            <a:miter lim="800000"/>
            <a:headEnd/>
            <a:tailEnd/>
          </a:ln>
          <a:effectLst/>
        </p:spPr>
        <p:txBody>
          <a:bodyPr lIns="0" tIns="0" rIns="0" bIns="0">
            <a:noAutofit/>
          </a:bodyPr>
          <a:lstStyle/>
          <a:p>
            <a:pPr algn="r">
              <a:spcBef>
                <a:spcPts val="0"/>
              </a:spcBef>
              <a:spcAft>
                <a:spcPts val="0"/>
              </a:spcAft>
            </a:pPr>
            <a:r>
              <a:rPr lang="en-US" altLang="zh-CN" sz="900" dirty="0" smtClean="0"/>
              <a:t>Sichuan, Chongqing and Tibet</a:t>
            </a:r>
            <a:endParaRPr lang="en-US" altLang="zh-CN" sz="900" dirty="0"/>
          </a:p>
        </p:txBody>
      </p:sp>
      <p:sp>
        <p:nvSpPr>
          <p:cNvPr id="12" name="Text Box 7"/>
          <p:cNvSpPr txBox="1">
            <a:spLocks noChangeArrowheads="1"/>
          </p:cNvSpPr>
          <p:nvPr/>
        </p:nvSpPr>
        <p:spPr bwMode="auto">
          <a:xfrm rot="-2700000">
            <a:off x="5990034" y="4987343"/>
            <a:ext cx="1080120" cy="325536"/>
          </a:xfrm>
          <a:prstGeom prst="rect">
            <a:avLst/>
          </a:prstGeom>
          <a:solidFill>
            <a:schemeClr val="bg1"/>
          </a:solidFill>
          <a:ln w="9525">
            <a:noFill/>
            <a:miter lim="800000"/>
            <a:headEnd/>
            <a:tailEnd/>
          </a:ln>
          <a:effectLst/>
        </p:spPr>
        <p:txBody>
          <a:bodyPr lIns="0" tIns="0" rIns="0" bIns="0">
            <a:noAutofit/>
          </a:bodyPr>
          <a:lstStyle/>
          <a:p>
            <a:pPr algn="r">
              <a:spcBef>
                <a:spcPts val="0"/>
              </a:spcBef>
              <a:spcAft>
                <a:spcPts val="0"/>
              </a:spcAft>
            </a:pPr>
            <a:r>
              <a:rPr lang="en-US" altLang="zh-CN" sz="900" dirty="0" smtClean="0"/>
              <a:t>Shanxi</a:t>
            </a:r>
            <a:endParaRPr lang="en-US" altLang="zh-CN" sz="900" dirty="0"/>
          </a:p>
        </p:txBody>
      </p:sp>
      <p:sp>
        <p:nvSpPr>
          <p:cNvPr id="13" name="Text Box 7"/>
          <p:cNvSpPr txBox="1">
            <a:spLocks noChangeArrowheads="1"/>
          </p:cNvSpPr>
          <p:nvPr/>
        </p:nvSpPr>
        <p:spPr bwMode="auto">
          <a:xfrm rot="-2700000">
            <a:off x="6494090" y="4987342"/>
            <a:ext cx="1080120" cy="325536"/>
          </a:xfrm>
          <a:prstGeom prst="rect">
            <a:avLst/>
          </a:prstGeom>
          <a:solidFill>
            <a:schemeClr val="bg1"/>
          </a:solidFill>
          <a:ln w="9525">
            <a:noFill/>
            <a:miter lim="800000"/>
            <a:headEnd/>
            <a:tailEnd/>
          </a:ln>
          <a:effectLst/>
        </p:spPr>
        <p:txBody>
          <a:bodyPr lIns="0" tIns="0" rIns="0" bIns="0">
            <a:noAutofit/>
          </a:bodyPr>
          <a:lstStyle/>
          <a:p>
            <a:pPr algn="r">
              <a:spcBef>
                <a:spcPts val="0"/>
              </a:spcBef>
              <a:spcAft>
                <a:spcPts val="0"/>
              </a:spcAft>
            </a:pPr>
            <a:r>
              <a:rPr lang="en-US" altLang="zh-CN" sz="900" dirty="0" smtClean="0"/>
              <a:t>Western Inner Mongolia</a:t>
            </a:r>
            <a:endParaRPr lang="en-US" altLang="zh-CN" sz="900" dirty="0"/>
          </a:p>
        </p:txBody>
      </p:sp>
      <p:sp>
        <p:nvSpPr>
          <p:cNvPr id="14" name="Text Box 7"/>
          <p:cNvSpPr txBox="1">
            <a:spLocks noChangeArrowheads="1"/>
          </p:cNvSpPr>
          <p:nvPr/>
        </p:nvSpPr>
        <p:spPr bwMode="auto">
          <a:xfrm rot="-2700000">
            <a:off x="7070154" y="4987342"/>
            <a:ext cx="1080120" cy="325536"/>
          </a:xfrm>
          <a:prstGeom prst="rect">
            <a:avLst/>
          </a:prstGeom>
          <a:solidFill>
            <a:schemeClr val="bg1"/>
          </a:solidFill>
          <a:ln w="9525">
            <a:noFill/>
            <a:miter lim="800000"/>
            <a:headEnd/>
            <a:tailEnd/>
          </a:ln>
          <a:effectLst/>
        </p:spPr>
        <p:txBody>
          <a:bodyPr lIns="0" tIns="0" rIns="0" bIns="0">
            <a:noAutofit/>
          </a:bodyPr>
          <a:lstStyle/>
          <a:p>
            <a:pPr algn="r">
              <a:spcBef>
                <a:spcPts val="0"/>
              </a:spcBef>
              <a:spcAft>
                <a:spcPts val="0"/>
              </a:spcAft>
            </a:pPr>
            <a:r>
              <a:rPr lang="en-US" altLang="zh-CN" sz="900" dirty="0" smtClean="0"/>
              <a:t>South</a:t>
            </a:r>
            <a:endParaRPr lang="en-US" altLang="zh-CN"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6"/>
          <p:cNvSpPr>
            <a:spLocks noChangeArrowheads="1"/>
          </p:cNvSpPr>
          <p:nvPr/>
        </p:nvSpPr>
        <p:spPr bwMode="auto">
          <a:xfrm>
            <a:off x="519113" y="1478556"/>
            <a:ext cx="8682359" cy="1054286"/>
          </a:xfrm>
          <a:prstGeom prst="rect">
            <a:avLst/>
          </a:prstGeom>
          <a:noFill/>
          <a:ln w="9525">
            <a:noFill/>
            <a:miter lim="800000"/>
            <a:headEnd/>
            <a:tailEnd/>
          </a:ln>
        </p:spPr>
        <p:txBody>
          <a:bodyPr wrap="square" lIns="83969" tIns="41985" rIns="83969" bIns="41985">
            <a:spAutoFit/>
          </a:bodyPr>
          <a:lstStyle/>
          <a:p>
            <a:pPr marL="409575" indent="-409575" algn="just">
              <a:lnSpc>
                <a:spcPct val="150000"/>
              </a:lnSpc>
              <a:spcBef>
                <a:spcPct val="20000"/>
              </a:spcBef>
              <a:buClr>
                <a:srgbClr val="A50021"/>
              </a:buClr>
              <a:buSzPct val="100000"/>
              <a:buFont typeface="Wingdings" pitchFamily="2" charset="2"/>
              <a:buChar char="n"/>
              <a:tabLst>
                <a:tab pos="409575" algn="l"/>
              </a:tabLst>
            </a:pPr>
            <a:r>
              <a:rPr lang="zh-CN" altLang="en-US" sz="1400" b="1" dirty="0">
                <a:ea typeface="Arial Unicode MS" charset="-122"/>
                <a:sym typeface="Arial" charset="0"/>
              </a:rPr>
              <a:t>To promote efficient use of clean energy like wind power</a:t>
            </a:r>
            <a:r>
              <a:rPr lang="en-US" altLang="zh-CN" sz="1400" b="1" dirty="0">
                <a:ea typeface="Arial Unicode MS" charset="-122"/>
                <a:sym typeface="Arial" charset="0"/>
              </a:rPr>
              <a:t>, sending and receiver-side </a:t>
            </a:r>
            <a:r>
              <a:rPr lang="en-US" altLang="zh-CN" sz="1400" b="1" dirty="0" smtClean="0">
                <a:ea typeface="Arial Unicode MS" charset="-122"/>
                <a:sym typeface="Arial" charset="0"/>
              </a:rPr>
              <a:t>of the power grid </a:t>
            </a:r>
            <a:r>
              <a:rPr lang="en-US" altLang="zh-CN" sz="1400" b="1" dirty="0">
                <a:ea typeface="Arial Unicode MS" charset="-122"/>
                <a:sym typeface="Arial" charset="0"/>
              </a:rPr>
              <a:t>have to satisfy the requirements of </a:t>
            </a:r>
            <a:r>
              <a:rPr lang="en-US" altLang="zh-CN" sz="1400" b="1" dirty="0" smtClean="0">
                <a:ea typeface="Arial Unicode MS" charset="-122"/>
                <a:sym typeface="Arial" charset="0"/>
              </a:rPr>
              <a:t>high-efficient </a:t>
            </a:r>
            <a:r>
              <a:rPr lang="en-US" altLang="zh-CN" sz="1400" b="1" dirty="0">
                <a:ea typeface="Arial Unicode MS" charset="-122"/>
                <a:sym typeface="Arial" charset="0"/>
              </a:rPr>
              <a:t>integration and </a:t>
            </a:r>
            <a:r>
              <a:rPr lang="en-US" altLang="zh-CN" sz="1400" b="1" dirty="0" smtClean="0">
                <a:ea typeface="Arial Unicode MS" charset="-122"/>
                <a:sym typeface="Arial" charset="0"/>
              </a:rPr>
              <a:t>coordinated </a:t>
            </a:r>
            <a:r>
              <a:rPr lang="en-US" altLang="zh-CN" sz="1400" b="1" dirty="0">
                <a:ea typeface="Arial Unicode MS" charset="-122"/>
                <a:sym typeface="Arial" charset="0"/>
              </a:rPr>
              <a:t>operation </a:t>
            </a:r>
            <a:r>
              <a:rPr lang="en-US" altLang="zh-CN" sz="1400" b="1" dirty="0" smtClean="0">
                <a:ea typeface="Arial Unicode MS" charset="-122"/>
                <a:sym typeface="Arial" charset="0"/>
              </a:rPr>
              <a:t>among </a:t>
            </a:r>
            <a:r>
              <a:rPr lang="en-US" altLang="zh-CN" sz="1400" b="1" dirty="0">
                <a:ea typeface="Arial Unicode MS" charset="-122"/>
                <a:sym typeface="Arial" charset="0"/>
              </a:rPr>
              <a:t>various energies</a:t>
            </a:r>
            <a:r>
              <a:rPr lang="en-US" altLang="zh-CN" sz="1400" b="1" dirty="0" smtClean="0">
                <a:ea typeface="Arial Unicode MS" charset="-122"/>
                <a:sym typeface="Arial" charset="0"/>
              </a:rPr>
              <a:t>.</a:t>
            </a:r>
            <a:endParaRPr lang="en-US" altLang="zh-CN" sz="2400" b="1" dirty="0">
              <a:ea typeface="仿宋_GB2312" pitchFamily="49" charset="-122"/>
              <a:sym typeface="Arial" charset="0"/>
            </a:endParaRPr>
          </a:p>
        </p:txBody>
      </p:sp>
      <p:sp>
        <p:nvSpPr>
          <p:cNvPr id="31747" name="Rectangle 3"/>
          <p:cNvSpPr>
            <a:spLocks noChangeArrowheads="1"/>
          </p:cNvSpPr>
          <p:nvPr/>
        </p:nvSpPr>
        <p:spPr bwMode="auto">
          <a:xfrm>
            <a:off x="749300" y="2817813"/>
            <a:ext cx="8461375" cy="2670113"/>
          </a:xfrm>
          <a:prstGeom prst="rect">
            <a:avLst/>
          </a:prstGeom>
          <a:noFill/>
          <a:ln w="25400" cmpd="sng">
            <a:solidFill>
              <a:srgbClr val="00B050"/>
            </a:solidFill>
            <a:miter lim="800000"/>
            <a:headEnd/>
            <a:tailEnd/>
          </a:ln>
        </p:spPr>
        <p:txBody>
          <a:bodyPr lIns="83969" tIns="41985" rIns="83969" bIns="41985">
            <a:spAutoFit/>
          </a:bodyPr>
          <a:lstStyle/>
          <a:p>
            <a:pPr marL="244475" indent="-244475">
              <a:lnSpc>
                <a:spcPct val="150000"/>
              </a:lnSpc>
              <a:buClr>
                <a:schemeClr val="tx1"/>
              </a:buClr>
              <a:buSzPct val="100000"/>
              <a:buFont typeface="Wingdings" pitchFamily="2" charset="2"/>
              <a:buChar char="ü"/>
            </a:pPr>
            <a:r>
              <a:rPr lang="zh-CN" altLang="en-US" sz="1400" b="1" dirty="0">
                <a:ea typeface="Arial Unicode MS" charset="-122"/>
              </a:rPr>
              <a:t>With </a:t>
            </a:r>
            <a:r>
              <a:rPr lang="zh-CN" altLang="en-US" sz="1400" b="1" dirty="0" smtClean="0">
                <a:ea typeface="Arial Unicode MS" charset="-122"/>
              </a:rPr>
              <a:t>increas</a:t>
            </a:r>
            <a:r>
              <a:rPr lang="en-US" altLang="zh-CN" sz="1400" b="1" dirty="0" err="1" smtClean="0">
                <a:ea typeface="Arial Unicode MS" charset="-122"/>
              </a:rPr>
              <a:t>ed</a:t>
            </a:r>
            <a:r>
              <a:rPr lang="en-US" altLang="zh-CN" sz="1400" b="1" dirty="0" smtClean="0">
                <a:ea typeface="Arial Unicode MS" charset="-122"/>
              </a:rPr>
              <a:t> </a:t>
            </a:r>
            <a:r>
              <a:rPr lang="zh-CN" altLang="en-US" sz="1400" b="1" dirty="0" smtClean="0">
                <a:ea typeface="Arial Unicode MS" charset="-122"/>
              </a:rPr>
              <a:t>scale </a:t>
            </a:r>
            <a:r>
              <a:rPr lang="zh-CN" altLang="en-US" sz="1400" b="1" dirty="0">
                <a:ea typeface="Arial Unicode MS" charset="-122"/>
              </a:rPr>
              <a:t>of trans-regional </a:t>
            </a:r>
            <a:r>
              <a:rPr lang="en-US" altLang="zh-CN" sz="1400" b="1" dirty="0" smtClean="0">
                <a:ea typeface="Arial Unicode MS" charset="-122"/>
              </a:rPr>
              <a:t>power </a:t>
            </a:r>
            <a:r>
              <a:rPr lang="zh-CN" altLang="en-US" sz="1400" b="1" dirty="0" smtClean="0">
                <a:ea typeface="Arial Unicode MS" charset="-122"/>
              </a:rPr>
              <a:t>flow</a:t>
            </a:r>
            <a:r>
              <a:rPr lang="zh-CN" altLang="en-US" sz="1400" b="1" dirty="0">
                <a:ea typeface="Arial Unicode MS" charset="-122"/>
              </a:rPr>
              <a:t>, </a:t>
            </a:r>
            <a:r>
              <a:rPr lang="en-US" altLang="zh-CN" sz="1400" b="1" dirty="0">
                <a:ea typeface="Arial Unicode MS" charset="-122"/>
              </a:rPr>
              <a:t>the receiving </a:t>
            </a:r>
            <a:r>
              <a:rPr lang="zh-CN" altLang="en-US" sz="1400" b="1" dirty="0" smtClean="0">
                <a:ea typeface="Arial Unicode MS" charset="-122"/>
              </a:rPr>
              <a:t>propotion </a:t>
            </a:r>
            <a:r>
              <a:rPr lang="en-US" altLang="zh-CN" sz="1400" b="1" dirty="0">
                <a:ea typeface="Arial Unicode MS" charset="-122"/>
              </a:rPr>
              <a:t>in receiver-side regions such as Beijing, Tianjin, </a:t>
            </a:r>
            <a:r>
              <a:rPr lang="en-US" altLang="zh-CN" sz="1400" b="1" dirty="0" err="1">
                <a:ea typeface="Arial Unicode MS" charset="-122"/>
              </a:rPr>
              <a:t>Hebei</a:t>
            </a:r>
            <a:r>
              <a:rPr lang="en-US" altLang="zh-CN" sz="1400" b="1" dirty="0">
                <a:ea typeface="Arial Unicode MS" charset="-122"/>
              </a:rPr>
              <a:t> and Shandong, four eastern provinces of Central China and East China will be increased and </a:t>
            </a:r>
            <a:r>
              <a:rPr lang="en-US" altLang="zh-CN" sz="1400" b="1" dirty="0" smtClean="0">
                <a:ea typeface="Arial Unicode MS" charset="-122"/>
              </a:rPr>
              <a:t>the running </a:t>
            </a:r>
            <a:r>
              <a:rPr lang="en-US" altLang="zh-CN" sz="1400" b="1" dirty="0">
                <a:ea typeface="Arial Unicode MS" charset="-122"/>
              </a:rPr>
              <a:t>complexity of power system will be </a:t>
            </a:r>
            <a:r>
              <a:rPr lang="en-US" altLang="zh-CN" sz="1400" b="1" dirty="0" smtClean="0">
                <a:ea typeface="Arial Unicode MS" charset="-122"/>
              </a:rPr>
              <a:t>greater</a:t>
            </a:r>
            <a:r>
              <a:rPr lang="en-US" altLang="zh-CN" sz="1400" b="1" dirty="0" smtClean="0">
                <a:ea typeface="Arial Unicode MS" charset="-122"/>
              </a:rPr>
              <a:t> </a:t>
            </a:r>
            <a:r>
              <a:rPr lang="en-US" altLang="zh-CN" sz="1400" b="1" dirty="0">
                <a:ea typeface="Arial Unicode MS" charset="-122"/>
              </a:rPr>
              <a:t>in the future.</a:t>
            </a:r>
          </a:p>
          <a:p>
            <a:pPr marL="244475" indent="-244475">
              <a:lnSpc>
                <a:spcPct val="150000"/>
              </a:lnSpc>
              <a:buClr>
                <a:schemeClr val="tx1"/>
              </a:buClr>
              <a:buSzPct val="100000"/>
              <a:buFont typeface="Wingdings" pitchFamily="2" charset="2"/>
              <a:buChar char="ü"/>
            </a:pPr>
            <a:r>
              <a:rPr lang="en-US" altLang="zh-CN" sz="1400" b="1" dirty="0" smtClean="0">
                <a:ea typeface="Arial Unicode MS" charset="-122"/>
              </a:rPr>
              <a:t>There are h</a:t>
            </a:r>
            <a:r>
              <a:rPr lang="zh-CN" altLang="en-US" sz="1400" b="1" dirty="0" smtClean="0">
                <a:ea typeface="Arial Unicode MS" charset="-122"/>
              </a:rPr>
              <a:t>igher </a:t>
            </a:r>
            <a:r>
              <a:rPr lang="zh-CN" altLang="en-US" sz="1400" b="1" dirty="0">
                <a:ea typeface="Arial Unicode MS" charset="-122"/>
              </a:rPr>
              <a:t>req</a:t>
            </a:r>
            <a:r>
              <a:rPr lang="en-US" altLang="zh-CN" sz="1400" b="1" dirty="0" err="1">
                <a:ea typeface="Arial Unicode MS" charset="-122"/>
              </a:rPr>
              <a:t>uirements</a:t>
            </a:r>
            <a:r>
              <a:rPr lang="en-US" altLang="zh-CN" sz="1400" b="1" dirty="0">
                <a:ea typeface="Arial Unicode MS" charset="-122"/>
              </a:rPr>
              <a:t> for resource allocation capabilities and coordinated operation platform functions of </a:t>
            </a:r>
            <a:r>
              <a:rPr lang="en-US" altLang="zh-CN" sz="1400" b="1" dirty="0">
                <a:ea typeface="Arial Unicode MS" charset="-122"/>
                <a:sym typeface="Arial" charset="0"/>
              </a:rPr>
              <a:t>sending and receiver-side power </a:t>
            </a:r>
            <a:r>
              <a:rPr lang="en-US" altLang="zh-CN" sz="1400" b="1" dirty="0" smtClean="0">
                <a:ea typeface="Arial Unicode MS" charset="-122"/>
                <a:sym typeface="Arial" charset="0"/>
              </a:rPr>
              <a:t>grids, </a:t>
            </a:r>
            <a:r>
              <a:rPr lang="en-US" altLang="zh-CN" sz="1400" b="1" dirty="0" err="1" smtClean="0">
                <a:ea typeface="Arial Unicode MS" charset="-122"/>
                <a:sym typeface="Arial" charset="0"/>
              </a:rPr>
              <a:t>eg</a:t>
            </a:r>
            <a:r>
              <a:rPr lang="en-US" altLang="zh-CN" sz="1400" b="1" dirty="0" smtClean="0">
                <a:ea typeface="Arial Unicode MS" charset="-122"/>
                <a:sym typeface="Arial" charset="0"/>
              </a:rPr>
              <a:t>, require</a:t>
            </a:r>
            <a:r>
              <a:rPr lang="en-US" altLang="zh-CN" sz="1400" b="1" dirty="0" smtClean="0">
                <a:ea typeface="Arial Unicode MS" charset="-122"/>
              </a:rPr>
              <a:t> </a:t>
            </a:r>
            <a:r>
              <a:rPr lang="en-US" altLang="zh-CN" sz="1400" b="1" dirty="0">
                <a:ea typeface="Arial Unicode MS" charset="-122"/>
              </a:rPr>
              <a:t>larger coverage and strong grid structure and further improved dynamic </a:t>
            </a:r>
            <a:r>
              <a:rPr lang="en-US" altLang="zh-CN" sz="1400" b="1" dirty="0" smtClean="0">
                <a:ea typeface="Arial Unicode MS" charset="-122"/>
              </a:rPr>
              <a:t>balancing </a:t>
            </a:r>
            <a:r>
              <a:rPr lang="en-US" altLang="zh-CN" sz="1400" b="1" dirty="0">
                <a:ea typeface="Arial Unicode MS" charset="-122"/>
              </a:rPr>
              <a:t>ability and </a:t>
            </a:r>
            <a:r>
              <a:rPr lang="en-US" altLang="zh-CN" sz="1400" b="1" dirty="0" smtClean="0">
                <a:ea typeface="Arial Unicode MS" charset="-122"/>
              </a:rPr>
              <a:t>greater safety </a:t>
            </a:r>
            <a:r>
              <a:rPr lang="en-US" altLang="zh-CN" sz="1400" b="1" dirty="0">
                <a:ea typeface="Arial Unicode MS" charset="-122"/>
              </a:rPr>
              <a:t>and stability level.</a:t>
            </a:r>
          </a:p>
        </p:txBody>
      </p:sp>
      <p:sp>
        <p:nvSpPr>
          <p:cNvPr id="31748"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687EFEF7-3F27-4234-B030-0D0D768DEAAE}" type="slidenum">
              <a:rPr lang="en-US" sz="1600">
                <a:solidFill>
                  <a:schemeClr val="bg2"/>
                </a:solidFill>
                <a:latin typeface="+mj-lt"/>
              </a:rPr>
              <a:pPr algn="r">
                <a:buClr>
                  <a:srgbClr val="000000"/>
                </a:buClr>
                <a:buSzPct val="100000"/>
                <a:defRPr/>
              </a:pPr>
              <a:t>27</a:t>
            </a:fld>
            <a:endParaRPr lang="en-US" sz="1600">
              <a:solidFill>
                <a:schemeClr val="bg2"/>
              </a:solidFill>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5"/>
          <p:cNvPicPr>
            <a:picLocks noChangeAspect="1" noChangeArrowheads="1"/>
          </p:cNvPicPr>
          <p:nvPr/>
        </p:nvPicPr>
        <p:blipFill>
          <a:blip r:embed="rId2" cstate="print"/>
          <a:srcRect/>
          <a:stretch>
            <a:fillRect/>
          </a:stretch>
        </p:blipFill>
        <p:spPr bwMode="auto">
          <a:xfrm>
            <a:off x="5168900" y="836613"/>
            <a:ext cx="4525963" cy="5626100"/>
          </a:xfrm>
          <a:prstGeom prst="rect">
            <a:avLst/>
          </a:prstGeom>
          <a:noFill/>
          <a:ln w="9525">
            <a:noFill/>
            <a:miter lim="800000"/>
            <a:headEnd/>
            <a:tailEnd/>
          </a:ln>
        </p:spPr>
      </p:pic>
      <p:pic>
        <p:nvPicPr>
          <p:cNvPr id="52226" name="Picture 3"/>
          <p:cNvPicPr>
            <a:picLocks noChangeAspect="1" noChangeArrowheads="1"/>
          </p:cNvPicPr>
          <p:nvPr/>
        </p:nvPicPr>
        <p:blipFill>
          <a:blip r:embed="rId3" cstate="print"/>
          <a:srcRect/>
          <a:stretch>
            <a:fillRect/>
          </a:stretch>
        </p:blipFill>
        <p:spPr bwMode="auto">
          <a:xfrm>
            <a:off x="0" y="1989138"/>
            <a:ext cx="5222875" cy="3111500"/>
          </a:xfrm>
          <a:prstGeom prst="rect">
            <a:avLst/>
          </a:prstGeom>
          <a:noFill/>
          <a:ln w="9525">
            <a:noFill/>
            <a:miter lim="800000"/>
            <a:headEnd/>
            <a:tailEnd/>
          </a:ln>
        </p:spPr>
      </p:pic>
      <p:sp>
        <p:nvSpPr>
          <p:cNvPr id="52227" name="Text Box 8"/>
          <p:cNvSpPr txBox="1">
            <a:spLocks noChangeArrowheads="1"/>
          </p:cNvSpPr>
          <p:nvPr/>
        </p:nvSpPr>
        <p:spPr bwMode="auto">
          <a:xfrm>
            <a:off x="915988" y="5157192"/>
            <a:ext cx="3603625" cy="323678"/>
          </a:xfrm>
          <a:prstGeom prst="rect">
            <a:avLst/>
          </a:prstGeom>
          <a:noFill/>
          <a:ln w="9525">
            <a:noFill/>
            <a:miter lim="800000"/>
            <a:headEnd/>
            <a:tailEnd/>
          </a:ln>
        </p:spPr>
        <p:txBody>
          <a:bodyPr lIns="0" tIns="0" rIns="0" bIns="0">
            <a:spAutoFit/>
          </a:bodyPr>
          <a:lstStyle/>
          <a:p>
            <a:pPr marL="363538" indent="-363538" algn="ctr">
              <a:lnSpc>
                <a:spcPct val="150000"/>
              </a:lnSpc>
              <a:buClr>
                <a:srgbClr val="000000"/>
              </a:buClr>
              <a:buSzPct val="100000"/>
              <a:buFont typeface="Wingdings" pitchFamily="2" charset="2"/>
              <a:buNone/>
            </a:pPr>
            <a:r>
              <a:rPr lang="zh-CN" altLang="en-US" sz="1600" b="1" dirty="0">
                <a:latin typeface="+mj-lt"/>
                <a:ea typeface="Arial Unicode MS" charset="-122"/>
              </a:rPr>
              <a:t>Sending </a:t>
            </a:r>
            <a:r>
              <a:rPr lang="en-US" altLang="zh-CN" sz="1600" b="1" dirty="0">
                <a:latin typeface="+mj-lt"/>
                <a:ea typeface="Arial Unicode MS" charset="-122"/>
              </a:rPr>
              <a:t>side running curve </a:t>
            </a:r>
          </a:p>
        </p:txBody>
      </p:sp>
      <p:sp>
        <p:nvSpPr>
          <p:cNvPr id="52228" name="Text Box 8"/>
          <p:cNvSpPr txBox="1">
            <a:spLocks noChangeArrowheads="1"/>
          </p:cNvSpPr>
          <p:nvPr/>
        </p:nvSpPr>
        <p:spPr bwMode="auto">
          <a:xfrm>
            <a:off x="5813425" y="6458149"/>
            <a:ext cx="3603625" cy="283219"/>
          </a:xfrm>
          <a:prstGeom prst="rect">
            <a:avLst/>
          </a:prstGeom>
          <a:noFill/>
          <a:ln w="9525">
            <a:noFill/>
            <a:miter lim="800000"/>
            <a:headEnd/>
            <a:tailEnd/>
          </a:ln>
        </p:spPr>
        <p:txBody>
          <a:bodyPr lIns="0" tIns="0" rIns="0" bIns="0">
            <a:spAutoFit/>
          </a:bodyPr>
          <a:lstStyle/>
          <a:p>
            <a:pPr marL="363538" indent="-363538" algn="ctr">
              <a:lnSpc>
                <a:spcPct val="150000"/>
              </a:lnSpc>
              <a:buClr>
                <a:srgbClr val="000000"/>
              </a:buClr>
              <a:buSzPct val="100000"/>
              <a:buFont typeface="Wingdings" pitchFamily="2" charset="2"/>
              <a:buNone/>
            </a:pPr>
            <a:r>
              <a:rPr lang="zh-CN" altLang="en-US" sz="1400" b="1" dirty="0">
                <a:latin typeface="+mj-lt"/>
                <a:ea typeface="Arial Unicode MS" charset="-122"/>
              </a:rPr>
              <a:t>Receiv</a:t>
            </a:r>
            <a:r>
              <a:rPr lang="en-US" altLang="zh-CN" sz="1400" b="1" dirty="0" err="1">
                <a:latin typeface="+mj-lt"/>
                <a:ea typeface="Arial Unicode MS" charset="-122"/>
              </a:rPr>
              <a:t>er</a:t>
            </a:r>
            <a:r>
              <a:rPr lang="en-US" altLang="zh-CN" sz="1400" b="1" dirty="0">
                <a:latin typeface="+mj-lt"/>
                <a:ea typeface="Arial Unicode MS" charset="-122"/>
              </a:rPr>
              <a:t> side grid running curve</a:t>
            </a:r>
          </a:p>
        </p:txBody>
      </p:sp>
      <p:sp>
        <p:nvSpPr>
          <p:cNvPr id="52229"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pPr>
            <a:fld id="{318018A5-F631-45BC-B118-E8D1F70FB2D3}" type="slidenum">
              <a:rPr lang="en-US" altLang="zh-CN" sz="1600">
                <a:solidFill>
                  <a:schemeClr val="bg2"/>
                </a:solidFill>
              </a:rPr>
              <a:pPr algn="r">
                <a:buClr>
                  <a:srgbClr val="000000"/>
                </a:buClr>
                <a:buSzPct val="100000"/>
              </a:pPr>
              <a:t>28</a:t>
            </a:fld>
            <a:endParaRPr lang="en-US" altLang="zh-CN" sz="1600">
              <a:solidFill>
                <a:schemeClr val="bg2"/>
              </a:solidFill>
            </a:endParaRPr>
          </a:p>
        </p:txBody>
      </p:sp>
      <p:sp>
        <p:nvSpPr>
          <p:cNvPr id="9" name="Text Box 7"/>
          <p:cNvSpPr txBox="1">
            <a:spLocks noChangeArrowheads="1"/>
          </p:cNvSpPr>
          <p:nvPr/>
        </p:nvSpPr>
        <p:spPr bwMode="auto">
          <a:xfrm>
            <a:off x="2720752" y="2996952"/>
            <a:ext cx="648000" cy="144016"/>
          </a:xfrm>
          <a:prstGeom prst="rect">
            <a:avLst/>
          </a:prstGeom>
          <a:solidFill>
            <a:schemeClr val="bg1"/>
          </a:solidFill>
          <a:ln w="9525">
            <a:noFill/>
            <a:miter lim="800000"/>
            <a:headEnd/>
            <a:tailEnd/>
          </a:ln>
          <a:effectLst/>
        </p:spPr>
        <p:txBody>
          <a:bodyPr lIns="0" tIns="0" rIns="0" bIns="0" anchor="ctr">
            <a:noAutofit/>
          </a:bodyPr>
          <a:lstStyle/>
          <a:p>
            <a:pPr>
              <a:spcBef>
                <a:spcPts val="0"/>
              </a:spcBef>
              <a:spcAft>
                <a:spcPts val="600"/>
              </a:spcAft>
            </a:pPr>
            <a:r>
              <a:rPr lang="en-US" altLang="zh-CN" sz="800" b="1" dirty="0" smtClean="0"/>
              <a:t>Wind power</a:t>
            </a:r>
            <a:endParaRPr lang="en-US" altLang="zh-CN" sz="800" b="1" dirty="0"/>
          </a:p>
        </p:txBody>
      </p:sp>
      <p:sp>
        <p:nvSpPr>
          <p:cNvPr id="10" name="Text Box 7"/>
          <p:cNvSpPr txBox="1">
            <a:spLocks noChangeArrowheads="1"/>
          </p:cNvSpPr>
          <p:nvPr/>
        </p:nvSpPr>
        <p:spPr bwMode="auto">
          <a:xfrm>
            <a:off x="3872880" y="2996952"/>
            <a:ext cx="792088" cy="144016"/>
          </a:xfrm>
          <a:prstGeom prst="rect">
            <a:avLst/>
          </a:prstGeom>
          <a:solidFill>
            <a:schemeClr val="bg1"/>
          </a:solidFill>
          <a:ln w="9525">
            <a:noFill/>
            <a:miter lim="800000"/>
            <a:headEnd/>
            <a:tailEnd/>
          </a:ln>
          <a:effectLst/>
        </p:spPr>
        <p:txBody>
          <a:bodyPr lIns="0" tIns="0" rIns="0" bIns="0" anchor="ctr">
            <a:noAutofit/>
          </a:bodyPr>
          <a:lstStyle/>
          <a:p>
            <a:pPr>
              <a:spcBef>
                <a:spcPts val="0"/>
              </a:spcBef>
              <a:spcAft>
                <a:spcPts val="600"/>
              </a:spcAft>
            </a:pPr>
            <a:r>
              <a:rPr lang="en-US" altLang="zh-CN" sz="800" b="1" dirty="0" smtClean="0"/>
              <a:t>Thermal power</a:t>
            </a:r>
            <a:endParaRPr lang="en-US" altLang="zh-CN" sz="800" b="1" dirty="0"/>
          </a:p>
        </p:txBody>
      </p:sp>
      <p:sp>
        <p:nvSpPr>
          <p:cNvPr id="11" name="Text Box 7"/>
          <p:cNvSpPr txBox="1">
            <a:spLocks noChangeArrowheads="1"/>
          </p:cNvSpPr>
          <p:nvPr/>
        </p:nvSpPr>
        <p:spPr bwMode="auto">
          <a:xfrm>
            <a:off x="2720752" y="3284984"/>
            <a:ext cx="864096" cy="216024"/>
          </a:xfrm>
          <a:prstGeom prst="rect">
            <a:avLst/>
          </a:prstGeom>
          <a:solidFill>
            <a:schemeClr val="bg1"/>
          </a:solidFill>
          <a:ln w="9525">
            <a:noFill/>
            <a:miter lim="800000"/>
            <a:headEnd/>
            <a:tailEnd/>
          </a:ln>
          <a:effectLst/>
        </p:spPr>
        <p:txBody>
          <a:bodyPr lIns="0" tIns="0" rIns="0" bIns="0" anchor="ctr">
            <a:noAutofit/>
          </a:bodyPr>
          <a:lstStyle/>
          <a:p>
            <a:pPr>
              <a:spcBef>
                <a:spcPts val="0"/>
              </a:spcBef>
              <a:spcAft>
                <a:spcPts val="600"/>
              </a:spcAft>
            </a:pPr>
            <a:r>
              <a:rPr lang="en-US" altLang="zh-CN" sz="800" b="1" dirty="0" smtClean="0"/>
              <a:t>Connection line</a:t>
            </a:r>
            <a:endParaRPr lang="en-US" altLang="zh-CN" sz="800" b="1" dirty="0"/>
          </a:p>
        </p:txBody>
      </p:sp>
      <p:sp>
        <p:nvSpPr>
          <p:cNvPr id="12" name="Text Box 7"/>
          <p:cNvSpPr txBox="1">
            <a:spLocks noChangeArrowheads="1"/>
          </p:cNvSpPr>
          <p:nvPr/>
        </p:nvSpPr>
        <p:spPr bwMode="auto">
          <a:xfrm>
            <a:off x="3872880" y="3284984"/>
            <a:ext cx="1152128" cy="216024"/>
          </a:xfrm>
          <a:prstGeom prst="rect">
            <a:avLst/>
          </a:prstGeom>
          <a:solidFill>
            <a:schemeClr val="bg1"/>
          </a:solidFill>
          <a:ln w="9525">
            <a:noFill/>
            <a:miter lim="800000"/>
            <a:headEnd/>
            <a:tailEnd/>
          </a:ln>
          <a:effectLst/>
        </p:spPr>
        <p:txBody>
          <a:bodyPr lIns="0" tIns="0" rIns="0" bIns="0" anchor="ctr">
            <a:noAutofit/>
          </a:bodyPr>
          <a:lstStyle/>
          <a:p>
            <a:pPr>
              <a:spcBef>
                <a:spcPts val="0"/>
              </a:spcBef>
              <a:spcAft>
                <a:spcPts val="600"/>
              </a:spcAft>
            </a:pPr>
            <a:r>
              <a:rPr lang="en-US" altLang="zh-CN" sz="800" b="1" dirty="0" smtClean="0"/>
              <a:t>Direct current delivery</a:t>
            </a:r>
            <a:endParaRPr lang="en-US" altLang="zh-CN" sz="800" b="1" dirty="0"/>
          </a:p>
        </p:txBody>
      </p:sp>
      <p:sp>
        <p:nvSpPr>
          <p:cNvPr id="13" name="Text Box 7"/>
          <p:cNvSpPr txBox="1">
            <a:spLocks noChangeArrowheads="1"/>
          </p:cNvSpPr>
          <p:nvPr/>
        </p:nvSpPr>
        <p:spPr bwMode="auto">
          <a:xfrm>
            <a:off x="4520952" y="4653136"/>
            <a:ext cx="648000" cy="216024"/>
          </a:xfrm>
          <a:prstGeom prst="rect">
            <a:avLst/>
          </a:prstGeom>
          <a:solidFill>
            <a:schemeClr val="bg1"/>
          </a:solidFill>
          <a:ln w="9525">
            <a:noFill/>
            <a:miter lim="800000"/>
            <a:headEnd/>
            <a:tailEnd/>
          </a:ln>
          <a:effectLst/>
        </p:spPr>
        <p:txBody>
          <a:bodyPr lIns="0" tIns="0" rIns="0" bIns="0" anchor="ctr">
            <a:noAutofit/>
          </a:bodyPr>
          <a:lstStyle/>
          <a:p>
            <a:pPr algn="r">
              <a:spcBef>
                <a:spcPts val="0"/>
              </a:spcBef>
              <a:spcAft>
                <a:spcPts val="600"/>
              </a:spcAft>
            </a:pPr>
            <a:r>
              <a:rPr lang="en-US" altLang="zh-CN" sz="800" b="1" dirty="0" smtClean="0"/>
              <a:t>Hours</a:t>
            </a:r>
            <a:endParaRPr lang="en-US" altLang="zh-CN" sz="800" b="1" dirty="0"/>
          </a:p>
        </p:txBody>
      </p:sp>
      <p:sp>
        <p:nvSpPr>
          <p:cNvPr id="14" name="Text Box 7"/>
          <p:cNvSpPr txBox="1">
            <a:spLocks noChangeArrowheads="1"/>
          </p:cNvSpPr>
          <p:nvPr/>
        </p:nvSpPr>
        <p:spPr bwMode="auto">
          <a:xfrm>
            <a:off x="5868000" y="1152000"/>
            <a:ext cx="1029216" cy="1008112"/>
          </a:xfrm>
          <a:prstGeom prst="rect">
            <a:avLst/>
          </a:prstGeom>
          <a:noFill/>
          <a:ln w="9525">
            <a:noFill/>
            <a:miter lim="800000"/>
            <a:headEnd/>
            <a:tailEnd/>
          </a:ln>
          <a:effectLst/>
        </p:spPr>
        <p:txBody>
          <a:bodyPr lIns="0" tIns="0" rIns="0" bIns="0" anchor="t">
            <a:noAutofit/>
          </a:bodyPr>
          <a:lstStyle/>
          <a:p>
            <a:pPr>
              <a:spcBef>
                <a:spcPts val="0"/>
              </a:spcBef>
              <a:spcAft>
                <a:spcPts val="700"/>
              </a:spcAft>
            </a:pPr>
            <a:r>
              <a:rPr lang="en-US" altLang="zh-CN" sz="500" dirty="0" smtClean="0"/>
              <a:t>Base load of external power</a:t>
            </a:r>
          </a:p>
          <a:p>
            <a:pPr>
              <a:spcBef>
                <a:spcPts val="0"/>
              </a:spcBef>
              <a:spcAft>
                <a:spcPts val="700"/>
              </a:spcAft>
            </a:pPr>
            <a:r>
              <a:rPr lang="en-US" altLang="zh-CN" sz="500" dirty="0" smtClean="0"/>
              <a:t>Minimum output of conventional coal power</a:t>
            </a:r>
          </a:p>
          <a:p>
            <a:pPr>
              <a:spcBef>
                <a:spcPts val="0"/>
              </a:spcBef>
              <a:spcAft>
                <a:spcPts val="700"/>
              </a:spcAft>
            </a:pPr>
            <a:r>
              <a:rPr lang="en-US" altLang="zh-CN" sz="500" dirty="0" smtClean="0"/>
              <a:t>Medium load of external power</a:t>
            </a:r>
          </a:p>
          <a:p>
            <a:pPr>
              <a:spcBef>
                <a:spcPts val="0"/>
              </a:spcBef>
              <a:spcAft>
                <a:spcPts val="700"/>
              </a:spcAft>
            </a:pPr>
            <a:r>
              <a:rPr lang="en-US" altLang="zh-CN" sz="500" dirty="0" smtClean="0"/>
              <a:t>Pumped storage</a:t>
            </a:r>
          </a:p>
          <a:p>
            <a:pPr>
              <a:spcBef>
                <a:spcPts val="0"/>
              </a:spcBef>
              <a:spcAft>
                <a:spcPts val="700"/>
              </a:spcAft>
            </a:pPr>
            <a:r>
              <a:rPr lang="en-US" altLang="zh-CN" sz="500" dirty="0" smtClean="0"/>
              <a:t>PV</a:t>
            </a:r>
          </a:p>
          <a:p>
            <a:pPr>
              <a:spcBef>
                <a:spcPts val="0"/>
              </a:spcBef>
              <a:spcAft>
                <a:spcPts val="700"/>
              </a:spcAft>
            </a:pPr>
            <a:r>
              <a:rPr lang="en-US" altLang="zh-CN" sz="500" dirty="0" smtClean="0"/>
              <a:t>Solar curtailment</a:t>
            </a:r>
          </a:p>
        </p:txBody>
      </p:sp>
      <p:sp>
        <p:nvSpPr>
          <p:cNvPr id="15" name="Text Box 7"/>
          <p:cNvSpPr txBox="1">
            <a:spLocks noChangeArrowheads="1"/>
          </p:cNvSpPr>
          <p:nvPr/>
        </p:nvSpPr>
        <p:spPr bwMode="auto">
          <a:xfrm>
            <a:off x="7041232" y="1152000"/>
            <a:ext cx="864096" cy="1008112"/>
          </a:xfrm>
          <a:prstGeom prst="rect">
            <a:avLst/>
          </a:prstGeom>
          <a:noFill/>
          <a:ln w="9525">
            <a:noFill/>
            <a:miter lim="800000"/>
            <a:headEnd/>
            <a:tailEnd/>
          </a:ln>
          <a:effectLst/>
        </p:spPr>
        <p:txBody>
          <a:bodyPr lIns="0" tIns="0" rIns="0" bIns="0" anchor="t">
            <a:noAutofit/>
          </a:bodyPr>
          <a:lstStyle/>
          <a:p>
            <a:pPr>
              <a:spcBef>
                <a:spcPts val="0"/>
              </a:spcBef>
              <a:spcAft>
                <a:spcPts val="700"/>
              </a:spcAft>
            </a:pPr>
            <a:r>
              <a:rPr lang="en-US" altLang="zh-CN" sz="500" dirty="0" smtClean="0"/>
              <a:t>Heat supply units</a:t>
            </a:r>
          </a:p>
          <a:p>
            <a:pPr>
              <a:spcBef>
                <a:spcPts val="0"/>
              </a:spcBef>
              <a:spcAft>
                <a:spcPts val="700"/>
              </a:spcAft>
            </a:pPr>
            <a:r>
              <a:rPr lang="en-US" altLang="zh-CN" sz="500" dirty="0" smtClean="0"/>
              <a:t>Hydro</a:t>
            </a:r>
          </a:p>
          <a:p>
            <a:pPr>
              <a:spcBef>
                <a:spcPts val="0"/>
              </a:spcBef>
              <a:spcAft>
                <a:spcPts val="700"/>
              </a:spcAft>
            </a:pPr>
            <a:r>
              <a:rPr lang="en-US" altLang="zh-CN" sz="500" dirty="0" smtClean="0"/>
              <a:t>Regulating output of conventional coal power</a:t>
            </a:r>
          </a:p>
          <a:p>
            <a:pPr>
              <a:spcBef>
                <a:spcPts val="0"/>
              </a:spcBef>
              <a:spcAft>
                <a:spcPts val="700"/>
              </a:spcAft>
            </a:pPr>
            <a:r>
              <a:rPr lang="en-US" altLang="zh-CN" sz="500" dirty="0" smtClean="0"/>
              <a:t>Wind power</a:t>
            </a:r>
          </a:p>
          <a:p>
            <a:pPr>
              <a:spcBef>
                <a:spcPts val="0"/>
              </a:spcBef>
              <a:spcAft>
                <a:spcPts val="700"/>
              </a:spcAft>
            </a:pPr>
            <a:r>
              <a:rPr lang="en-US" altLang="zh-CN" sz="500" dirty="0" smtClean="0"/>
              <a:t>Wind curtailment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41"/>
          <p:cNvSpPr>
            <a:spLocks noChangeArrowheads="1"/>
          </p:cNvSpPr>
          <p:nvPr/>
        </p:nvSpPr>
        <p:spPr bwMode="auto">
          <a:xfrm>
            <a:off x="5943600" y="6420062"/>
            <a:ext cx="3276600" cy="321306"/>
          </a:xfrm>
          <a:prstGeom prst="rect">
            <a:avLst/>
          </a:prstGeom>
          <a:noFill/>
          <a:ln w="9525">
            <a:noFill/>
            <a:miter lim="800000"/>
            <a:headEnd/>
            <a:tailEnd/>
          </a:ln>
        </p:spPr>
        <p:txBody>
          <a:bodyPr>
            <a:spAutoFit/>
          </a:bodyPr>
          <a:lstStyle/>
          <a:p>
            <a:pPr algn="ctr">
              <a:lnSpc>
                <a:spcPct val="140000"/>
              </a:lnSpc>
              <a:buClr>
                <a:srgbClr val="000000"/>
              </a:buClr>
              <a:buSzPct val="100000"/>
              <a:defRPr/>
            </a:pPr>
            <a:r>
              <a:rPr lang="zh-CN" altLang="en-US" sz="1200" b="1" dirty="0">
                <a:latin typeface="+mj-lt"/>
              </a:rPr>
              <a:t>Jiuquan-Hunan</a:t>
            </a:r>
          </a:p>
        </p:txBody>
      </p:sp>
      <p:grpSp>
        <p:nvGrpSpPr>
          <p:cNvPr id="53250" name="Group 3"/>
          <p:cNvGrpSpPr>
            <a:grpSpLocks/>
          </p:cNvGrpSpPr>
          <p:nvPr/>
        </p:nvGrpSpPr>
        <p:grpSpPr bwMode="auto">
          <a:xfrm>
            <a:off x="695325" y="3352800"/>
            <a:ext cx="8689975" cy="3062288"/>
            <a:chOff x="0" y="0"/>
            <a:chExt cx="8689975" cy="3471862"/>
          </a:xfrm>
        </p:grpSpPr>
        <p:pic>
          <p:nvPicPr>
            <p:cNvPr id="53255" name="Picture 4"/>
            <p:cNvPicPr>
              <a:picLocks noChangeAspect="1" noChangeArrowheads="1"/>
            </p:cNvPicPr>
            <p:nvPr/>
          </p:nvPicPr>
          <p:blipFill>
            <a:blip r:embed="rId2" cstate="print"/>
            <a:srcRect/>
            <a:stretch>
              <a:fillRect/>
            </a:stretch>
          </p:blipFill>
          <p:spPr bwMode="auto">
            <a:xfrm>
              <a:off x="0" y="0"/>
              <a:ext cx="2509838" cy="3459162"/>
            </a:xfrm>
            <a:prstGeom prst="rect">
              <a:avLst/>
            </a:prstGeom>
            <a:noFill/>
            <a:ln w="9525">
              <a:noFill/>
              <a:miter lim="800000"/>
              <a:headEnd/>
              <a:tailEnd/>
            </a:ln>
          </p:spPr>
        </p:pic>
        <p:grpSp>
          <p:nvGrpSpPr>
            <p:cNvPr id="53256" name="Group 5"/>
            <p:cNvGrpSpPr>
              <a:grpSpLocks/>
            </p:cNvGrpSpPr>
            <p:nvPr/>
          </p:nvGrpSpPr>
          <p:grpSpPr bwMode="auto">
            <a:xfrm>
              <a:off x="5194300" y="4762"/>
              <a:ext cx="3495675" cy="3429000"/>
              <a:chOff x="0" y="0"/>
              <a:chExt cx="4886325" cy="4141787"/>
            </a:xfrm>
          </p:grpSpPr>
          <p:pic>
            <p:nvPicPr>
              <p:cNvPr id="53258" name="Picture 6" descr="C:\Documents and Settings\Administrator\桌面\未命名.bmp"/>
              <p:cNvPicPr>
                <a:picLocks noChangeAspect="1" noChangeArrowheads="1"/>
              </p:cNvPicPr>
              <p:nvPr/>
            </p:nvPicPr>
            <p:blipFill>
              <a:blip r:embed="rId3" cstate="print"/>
              <a:srcRect l="18362" t="24609" r="19800" b="6055"/>
              <a:stretch>
                <a:fillRect/>
              </a:stretch>
            </p:blipFill>
            <p:spPr bwMode="auto">
              <a:xfrm>
                <a:off x="0" y="12700"/>
                <a:ext cx="4841875" cy="4129087"/>
              </a:xfrm>
              <a:prstGeom prst="rect">
                <a:avLst/>
              </a:prstGeom>
              <a:noFill/>
              <a:ln w="9525">
                <a:noFill/>
                <a:miter lim="800000"/>
                <a:headEnd/>
                <a:tailEnd/>
              </a:ln>
            </p:spPr>
          </p:pic>
          <p:grpSp>
            <p:nvGrpSpPr>
              <p:cNvPr id="53259" name="Group 7"/>
              <p:cNvGrpSpPr>
                <a:grpSpLocks noChangeAspect="1"/>
              </p:cNvGrpSpPr>
              <p:nvPr/>
            </p:nvGrpSpPr>
            <p:grpSpPr bwMode="auto">
              <a:xfrm>
                <a:off x="114300" y="274637"/>
                <a:ext cx="277813" cy="211138"/>
                <a:chOff x="0" y="0"/>
                <a:chExt cx="55" cy="43"/>
              </a:xfrm>
            </p:grpSpPr>
            <p:sp>
              <p:nvSpPr>
                <p:cNvPr id="33800" name="AutoShape 273"/>
                <p:cNvSpPr>
                  <a:spLocks noChangeAspect="1" noChangeArrowheads="1" noTextEdit="1"/>
                </p:cNvSpPr>
                <p:nvPr/>
              </p:nvSpPr>
              <p:spPr bwMode="auto">
                <a:xfrm>
                  <a:off x="0" y="0"/>
                  <a:ext cx="55" cy="43"/>
                </a:xfrm>
                <a:prstGeom prst="rect">
                  <a:avLst/>
                </a:prstGeom>
                <a:noFill/>
                <a:ln w="9525">
                  <a:noFill/>
                  <a:miter lim="800000"/>
                  <a:headEnd/>
                  <a:tailEnd/>
                </a:ln>
              </p:spPr>
              <p:txBody>
                <a:bodyPr/>
                <a:lstStyle/>
                <a:p>
                  <a:pPr>
                    <a:buClr>
                      <a:srgbClr val="000000"/>
                    </a:buClr>
                    <a:buSzPct val="100000"/>
                    <a:defRPr/>
                  </a:pPr>
                  <a:endParaRPr lang="zh-CN" altLang="en-US">
                    <a:latin typeface="+mj-lt"/>
                  </a:endParaRPr>
                </a:p>
              </p:txBody>
            </p:sp>
            <p:sp>
              <p:nvSpPr>
                <p:cNvPr id="33801" name="Freeform 274"/>
                <p:cNvSpPr>
                  <a:spLocks noChangeAspect="1"/>
                </p:cNvSpPr>
                <p:nvPr/>
              </p:nvSpPr>
              <p:spPr bwMode="auto">
                <a:xfrm>
                  <a:off x="19" y="14"/>
                  <a:ext cx="11" cy="7"/>
                </a:xfrm>
                <a:custGeom>
                  <a:avLst/>
                  <a:gdLst>
                    <a:gd name="T0" fmla="*/ 0 w 294"/>
                    <a:gd name="T1" fmla="*/ 0 h 224"/>
                    <a:gd name="T2" fmla="*/ 294 w 294"/>
                    <a:gd name="T3" fmla="*/ 224 h 224"/>
                  </a:gdLst>
                  <a:ahLst/>
                  <a:cxnLst>
                    <a:cxn ang="0">
                      <a:pos x="0" y="0"/>
                    </a:cxn>
                    <a:cxn ang="0">
                      <a:pos x="0" y="224"/>
                    </a:cxn>
                    <a:cxn ang="0">
                      <a:pos x="294" y="224"/>
                    </a:cxn>
                    <a:cxn ang="0">
                      <a:pos x="0" y="0"/>
                    </a:cxn>
                  </a:cxnLst>
                  <a:rect l="T0" t="T1" r="T2" b="T3"/>
                  <a:pathLst>
                    <a:path w="294" h="224">
                      <a:moveTo>
                        <a:pt x="0" y="0"/>
                      </a:moveTo>
                      <a:lnTo>
                        <a:pt x="0" y="224"/>
                      </a:lnTo>
                      <a:lnTo>
                        <a:pt x="294" y="224"/>
                      </a:lnTo>
                      <a:lnTo>
                        <a:pt x="0" y="0"/>
                      </a:lnTo>
                      <a:close/>
                    </a:path>
                  </a:pathLst>
                </a:custGeom>
                <a:solidFill>
                  <a:srgbClr val="FF0000"/>
                </a:solidFill>
                <a:ln w="9525">
                  <a:noFill/>
                  <a:round/>
                  <a:headEnd/>
                  <a:tailEnd/>
                </a:ln>
              </p:spPr>
              <p:txBody>
                <a:bodyPr/>
                <a:lstStyle/>
                <a:p>
                  <a:pPr>
                    <a:buClr>
                      <a:srgbClr val="000000"/>
                    </a:buClr>
                    <a:buSzPct val="100000"/>
                    <a:defRPr/>
                  </a:pPr>
                  <a:endParaRPr lang="zh-CN" altLang="en-US">
                    <a:latin typeface="+mj-lt"/>
                  </a:endParaRPr>
                </a:p>
              </p:txBody>
            </p:sp>
            <p:sp>
              <p:nvSpPr>
                <p:cNvPr id="33802" name="Freeform 275"/>
                <p:cNvSpPr>
                  <a:spLocks noChangeAspect="1"/>
                </p:cNvSpPr>
                <p:nvPr/>
              </p:nvSpPr>
              <p:spPr bwMode="auto">
                <a:xfrm>
                  <a:off x="19" y="14"/>
                  <a:ext cx="11" cy="7"/>
                </a:xfrm>
                <a:custGeom>
                  <a:avLst/>
                  <a:gdLst>
                    <a:gd name="T0" fmla="*/ 0 w 294"/>
                    <a:gd name="T1" fmla="*/ 0 h 224"/>
                    <a:gd name="T2" fmla="*/ 294 w 294"/>
                    <a:gd name="T3" fmla="*/ 224 h 224"/>
                  </a:gdLst>
                  <a:ahLst/>
                  <a:cxnLst>
                    <a:cxn ang="0">
                      <a:pos x="0" y="0"/>
                    </a:cxn>
                    <a:cxn ang="0">
                      <a:pos x="0" y="224"/>
                    </a:cxn>
                    <a:cxn ang="0">
                      <a:pos x="294" y="224"/>
                    </a:cxn>
                    <a:cxn ang="0">
                      <a:pos x="0" y="0"/>
                    </a:cxn>
                  </a:cxnLst>
                  <a:rect l="T0" t="T1" r="T2" b="T3"/>
                  <a:pathLst>
                    <a:path w="294" h="224">
                      <a:moveTo>
                        <a:pt x="0" y="0"/>
                      </a:moveTo>
                      <a:lnTo>
                        <a:pt x="0" y="224"/>
                      </a:lnTo>
                      <a:lnTo>
                        <a:pt x="294" y="224"/>
                      </a:lnTo>
                      <a:lnTo>
                        <a:pt x="0" y="0"/>
                      </a:lnTo>
                      <a:close/>
                    </a:path>
                  </a:pathLst>
                </a:custGeom>
                <a:noFill/>
                <a:ln w="0" cmpd="sng">
                  <a:solidFill>
                    <a:srgbClr val="FF0000"/>
                  </a:solidFill>
                  <a:miter lim="800000"/>
                  <a:headEnd/>
                  <a:tailEnd/>
                </a:ln>
              </p:spPr>
              <p:txBody>
                <a:bodyPr/>
                <a:lstStyle/>
                <a:p>
                  <a:pPr>
                    <a:buClr>
                      <a:srgbClr val="000000"/>
                    </a:buClr>
                    <a:buSzPct val="100000"/>
                    <a:defRPr/>
                  </a:pPr>
                  <a:endParaRPr lang="zh-CN" altLang="en-US">
                    <a:latin typeface="+mj-lt"/>
                  </a:endParaRPr>
                </a:p>
              </p:txBody>
            </p:sp>
            <p:sp>
              <p:nvSpPr>
                <p:cNvPr id="33803" name="Freeform 276"/>
                <p:cNvSpPr>
                  <a:spLocks noChangeAspect="1"/>
                </p:cNvSpPr>
                <p:nvPr/>
              </p:nvSpPr>
              <p:spPr bwMode="auto">
                <a:xfrm>
                  <a:off x="19" y="21"/>
                  <a:ext cx="11" cy="7"/>
                </a:xfrm>
                <a:custGeom>
                  <a:avLst/>
                  <a:gdLst>
                    <a:gd name="T0" fmla="*/ 0 w 294"/>
                    <a:gd name="T1" fmla="*/ 0 h 222"/>
                    <a:gd name="T2" fmla="*/ 294 w 294"/>
                    <a:gd name="T3" fmla="*/ 222 h 222"/>
                  </a:gdLst>
                  <a:ahLst/>
                  <a:cxnLst>
                    <a:cxn ang="0">
                      <a:pos x="0" y="0"/>
                    </a:cxn>
                    <a:cxn ang="0">
                      <a:pos x="294" y="0"/>
                    </a:cxn>
                    <a:cxn ang="0">
                      <a:pos x="0" y="222"/>
                    </a:cxn>
                    <a:cxn ang="0">
                      <a:pos x="0" y="0"/>
                    </a:cxn>
                  </a:cxnLst>
                  <a:rect l="T0" t="T1" r="T2" b="T3"/>
                  <a:pathLst>
                    <a:path w="294" h="222">
                      <a:moveTo>
                        <a:pt x="0" y="0"/>
                      </a:moveTo>
                      <a:lnTo>
                        <a:pt x="294" y="0"/>
                      </a:lnTo>
                      <a:lnTo>
                        <a:pt x="0" y="222"/>
                      </a:lnTo>
                      <a:lnTo>
                        <a:pt x="0" y="0"/>
                      </a:lnTo>
                      <a:close/>
                    </a:path>
                  </a:pathLst>
                </a:custGeom>
                <a:solidFill>
                  <a:srgbClr val="FF0000"/>
                </a:solidFill>
                <a:ln w="9525">
                  <a:noFill/>
                  <a:round/>
                  <a:headEnd/>
                  <a:tailEnd/>
                </a:ln>
              </p:spPr>
              <p:txBody>
                <a:bodyPr/>
                <a:lstStyle/>
                <a:p>
                  <a:pPr>
                    <a:buClr>
                      <a:srgbClr val="000000"/>
                    </a:buClr>
                    <a:buSzPct val="100000"/>
                    <a:defRPr/>
                  </a:pPr>
                  <a:endParaRPr lang="zh-CN" altLang="en-US">
                    <a:latin typeface="+mj-lt"/>
                  </a:endParaRPr>
                </a:p>
              </p:txBody>
            </p:sp>
            <p:sp>
              <p:nvSpPr>
                <p:cNvPr id="33804" name="Freeform 277"/>
                <p:cNvSpPr>
                  <a:spLocks noChangeAspect="1"/>
                </p:cNvSpPr>
                <p:nvPr/>
              </p:nvSpPr>
              <p:spPr bwMode="auto">
                <a:xfrm>
                  <a:off x="19" y="21"/>
                  <a:ext cx="11" cy="7"/>
                </a:xfrm>
                <a:custGeom>
                  <a:avLst/>
                  <a:gdLst>
                    <a:gd name="T0" fmla="*/ 0 w 294"/>
                    <a:gd name="T1" fmla="*/ 0 h 222"/>
                    <a:gd name="T2" fmla="*/ 294 w 294"/>
                    <a:gd name="T3" fmla="*/ 222 h 222"/>
                  </a:gdLst>
                  <a:ahLst/>
                  <a:cxnLst>
                    <a:cxn ang="0">
                      <a:pos x="0" y="0"/>
                    </a:cxn>
                    <a:cxn ang="0">
                      <a:pos x="294" y="0"/>
                    </a:cxn>
                    <a:cxn ang="0">
                      <a:pos x="0" y="222"/>
                    </a:cxn>
                    <a:cxn ang="0">
                      <a:pos x="0" y="0"/>
                    </a:cxn>
                  </a:cxnLst>
                  <a:rect l="T0" t="T1" r="T2" b="T3"/>
                  <a:pathLst>
                    <a:path w="294" h="222">
                      <a:moveTo>
                        <a:pt x="0" y="0"/>
                      </a:moveTo>
                      <a:lnTo>
                        <a:pt x="294" y="0"/>
                      </a:lnTo>
                      <a:lnTo>
                        <a:pt x="0" y="222"/>
                      </a:lnTo>
                      <a:lnTo>
                        <a:pt x="0" y="0"/>
                      </a:lnTo>
                      <a:close/>
                    </a:path>
                  </a:pathLst>
                </a:custGeom>
                <a:noFill/>
                <a:ln w="0" cmpd="sng">
                  <a:solidFill>
                    <a:srgbClr val="FF0000"/>
                  </a:solidFill>
                  <a:miter lim="800000"/>
                  <a:headEnd/>
                  <a:tailEnd/>
                </a:ln>
              </p:spPr>
              <p:txBody>
                <a:bodyPr/>
                <a:lstStyle/>
                <a:p>
                  <a:pPr>
                    <a:buClr>
                      <a:srgbClr val="000000"/>
                    </a:buClr>
                    <a:buSzPct val="100000"/>
                    <a:defRPr/>
                  </a:pPr>
                  <a:endParaRPr lang="zh-CN" altLang="en-US">
                    <a:latin typeface="+mj-lt"/>
                  </a:endParaRPr>
                </a:p>
              </p:txBody>
            </p:sp>
            <p:sp>
              <p:nvSpPr>
                <p:cNvPr id="33805" name="Line 278"/>
                <p:cNvSpPr>
                  <a:spLocks noChangeAspect="1" noChangeShapeType="1"/>
                </p:cNvSpPr>
                <p:nvPr/>
              </p:nvSpPr>
              <p:spPr bwMode="auto">
                <a:xfrm>
                  <a:off x="19" y="14"/>
                  <a:ext cx="1" cy="14"/>
                </a:xfrm>
                <a:prstGeom prst="line">
                  <a:avLst/>
                </a:prstGeom>
                <a:noFill/>
                <a:ln w="0" cmpd="sng">
                  <a:solidFill>
                    <a:srgbClr val="FF0000"/>
                  </a:solidFill>
                  <a:round/>
                  <a:headEnd/>
                  <a:tailEnd/>
                </a:ln>
              </p:spPr>
              <p:txBody>
                <a:bodyPr/>
                <a:lstStyle/>
                <a:p>
                  <a:pPr>
                    <a:buClr>
                      <a:srgbClr val="000000"/>
                    </a:buClr>
                    <a:buSzPct val="100000"/>
                    <a:defRPr/>
                  </a:pPr>
                  <a:endParaRPr lang="zh-CN" altLang="en-US">
                    <a:latin typeface="+mj-lt"/>
                  </a:endParaRPr>
                </a:p>
              </p:txBody>
            </p:sp>
            <p:sp>
              <p:nvSpPr>
                <p:cNvPr id="33806" name="Line 279"/>
                <p:cNvSpPr>
                  <a:spLocks noChangeAspect="1" noChangeShapeType="1"/>
                </p:cNvSpPr>
                <p:nvPr/>
              </p:nvSpPr>
              <p:spPr bwMode="auto">
                <a:xfrm flipH="1">
                  <a:off x="19" y="21"/>
                  <a:ext cx="11" cy="7"/>
                </a:xfrm>
                <a:prstGeom prst="line">
                  <a:avLst/>
                </a:prstGeom>
                <a:noFill/>
                <a:ln w="0" cmpd="sng">
                  <a:solidFill>
                    <a:srgbClr val="FF0000"/>
                  </a:solidFill>
                  <a:round/>
                  <a:headEnd/>
                  <a:tailEnd/>
                </a:ln>
              </p:spPr>
              <p:txBody>
                <a:bodyPr/>
                <a:lstStyle/>
                <a:p>
                  <a:pPr>
                    <a:buClr>
                      <a:srgbClr val="000000"/>
                    </a:buClr>
                    <a:buSzPct val="100000"/>
                    <a:defRPr/>
                  </a:pPr>
                  <a:endParaRPr lang="zh-CN" altLang="en-US">
                    <a:latin typeface="+mj-lt"/>
                  </a:endParaRPr>
                </a:p>
              </p:txBody>
            </p:sp>
            <p:sp>
              <p:nvSpPr>
                <p:cNvPr id="33807" name="Line 280"/>
                <p:cNvSpPr>
                  <a:spLocks noChangeAspect="1" noChangeShapeType="1"/>
                </p:cNvSpPr>
                <p:nvPr/>
              </p:nvSpPr>
              <p:spPr bwMode="auto">
                <a:xfrm flipH="1" flipV="1">
                  <a:off x="19" y="14"/>
                  <a:ext cx="11" cy="7"/>
                </a:xfrm>
                <a:prstGeom prst="line">
                  <a:avLst/>
                </a:prstGeom>
                <a:noFill/>
                <a:ln w="0" cmpd="sng">
                  <a:solidFill>
                    <a:srgbClr val="FF0000"/>
                  </a:solidFill>
                  <a:round/>
                  <a:headEnd/>
                  <a:tailEnd/>
                </a:ln>
              </p:spPr>
              <p:txBody>
                <a:bodyPr/>
                <a:lstStyle/>
                <a:p>
                  <a:pPr>
                    <a:buClr>
                      <a:srgbClr val="000000"/>
                    </a:buClr>
                    <a:buSzPct val="100000"/>
                    <a:defRPr/>
                  </a:pPr>
                  <a:endParaRPr lang="zh-CN" altLang="en-US">
                    <a:latin typeface="+mj-lt"/>
                  </a:endParaRPr>
                </a:p>
              </p:txBody>
            </p:sp>
            <p:sp>
              <p:nvSpPr>
                <p:cNvPr id="33808" name="Line 281"/>
                <p:cNvSpPr>
                  <a:spLocks noChangeAspect="1" noChangeShapeType="1"/>
                </p:cNvSpPr>
                <p:nvPr/>
              </p:nvSpPr>
              <p:spPr bwMode="auto">
                <a:xfrm>
                  <a:off x="30" y="17"/>
                  <a:ext cx="1" cy="8"/>
                </a:xfrm>
                <a:prstGeom prst="line">
                  <a:avLst/>
                </a:prstGeom>
                <a:noFill/>
                <a:ln w="0" cmpd="sng">
                  <a:solidFill>
                    <a:srgbClr val="FF0000"/>
                  </a:solidFill>
                  <a:round/>
                  <a:headEnd/>
                  <a:tailEnd/>
                </a:ln>
              </p:spPr>
              <p:txBody>
                <a:bodyPr/>
                <a:lstStyle/>
                <a:p>
                  <a:pPr>
                    <a:buClr>
                      <a:srgbClr val="000000"/>
                    </a:buClr>
                    <a:buSzPct val="100000"/>
                    <a:defRPr/>
                  </a:pPr>
                  <a:endParaRPr lang="zh-CN" altLang="en-US">
                    <a:latin typeface="+mj-lt"/>
                  </a:endParaRPr>
                </a:p>
              </p:txBody>
            </p:sp>
            <p:sp>
              <p:nvSpPr>
                <p:cNvPr id="33809" name="Freeform 282"/>
                <p:cNvSpPr>
                  <a:spLocks noChangeAspect="1"/>
                </p:cNvSpPr>
                <p:nvPr/>
              </p:nvSpPr>
              <p:spPr bwMode="auto">
                <a:xfrm>
                  <a:off x="0" y="3"/>
                  <a:ext cx="46" cy="38"/>
                </a:xfrm>
                <a:custGeom>
                  <a:avLst/>
                  <a:gdLst>
                    <a:gd name="T0" fmla="*/ 0 w 1181"/>
                    <a:gd name="T1" fmla="*/ 0 h 1186"/>
                    <a:gd name="T2" fmla="*/ 1181 w 1181"/>
                    <a:gd name="T3" fmla="*/ 1186 h 1186"/>
                  </a:gdLst>
                  <a:ahLst/>
                  <a:cxnLst>
                    <a:cxn ang="0">
                      <a:pos x="1181" y="593"/>
                    </a:cxn>
                    <a:cxn ang="0">
                      <a:pos x="1007" y="174"/>
                    </a:cxn>
                    <a:cxn ang="0">
                      <a:pos x="590" y="0"/>
                    </a:cxn>
                    <a:cxn ang="0">
                      <a:pos x="172" y="174"/>
                    </a:cxn>
                    <a:cxn ang="0">
                      <a:pos x="0" y="593"/>
                    </a:cxn>
                    <a:cxn ang="0">
                      <a:pos x="172" y="1012"/>
                    </a:cxn>
                    <a:cxn ang="0">
                      <a:pos x="590" y="1186"/>
                    </a:cxn>
                    <a:cxn ang="0">
                      <a:pos x="1007" y="1012"/>
                    </a:cxn>
                    <a:cxn ang="0">
                      <a:pos x="1181" y="593"/>
                    </a:cxn>
                  </a:cxnLst>
                  <a:rect l="T0" t="T1" r="T2" b="T3"/>
                  <a:pathLst>
                    <a:path w="1181" h="1186">
                      <a:moveTo>
                        <a:pt x="1181" y="593"/>
                      </a:moveTo>
                      <a:lnTo>
                        <a:pt x="1007" y="174"/>
                      </a:lnTo>
                      <a:lnTo>
                        <a:pt x="590" y="0"/>
                      </a:lnTo>
                      <a:lnTo>
                        <a:pt x="172" y="174"/>
                      </a:lnTo>
                      <a:lnTo>
                        <a:pt x="0" y="593"/>
                      </a:lnTo>
                      <a:lnTo>
                        <a:pt x="172" y="1012"/>
                      </a:lnTo>
                      <a:lnTo>
                        <a:pt x="590" y="1186"/>
                      </a:lnTo>
                      <a:lnTo>
                        <a:pt x="1007" y="1012"/>
                      </a:lnTo>
                      <a:lnTo>
                        <a:pt x="1181" y="593"/>
                      </a:lnTo>
                      <a:close/>
                    </a:path>
                  </a:pathLst>
                </a:custGeom>
                <a:noFill/>
                <a:ln w="0" cmpd="sng">
                  <a:solidFill>
                    <a:srgbClr val="FF00FF"/>
                  </a:solidFill>
                  <a:miter lim="800000"/>
                  <a:headEnd/>
                  <a:tailEnd/>
                </a:ln>
              </p:spPr>
              <p:txBody>
                <a:bodyPr/>
                <a:lstStyle/>
                <a:p>
                  <a:pPr>
                    <a:buClr>
                      <a:srgbClr val="000000"/>
                    </a:buClr>
                    <a:buSzPct val="100000"/>
                    <a:defRPr/>
                  </a:pPr>
                  <a:endParaRPr lang="zh-CN" altLang="en-US">
                    <a:latin typeface="+mj-lt"/>
                  </a:endParaRPr>
                </a:p>
              </p:txBody>
            </p:sp>
            <p:sp>
              <p:nvSpPr>
                <p:cNvPr id="33810" name="Freeform 283"/>
                <p:cNvSpPr>
                  <a:spLocks noChangeAspect="1"/>
                </p:cNvSpPr>
                <p:nvPr/>
              </p:nvSpPr>
              <p:spPr bwMode="auto">
                <a:xfrm>
                  <a:off x="6" y="7"/>
                  <a:ext cx="35" cy="29"/>
                </a:xfrm>
                <a:custGeom>
                  <a:avLst/>
                  <a:gdLst>
                    <a:gd name="T0" fmla="*/ 0 w 900"/>
                    <a:gd name="T1" fmla="*/ 0 h 903"/>
                    <a:gd name="T2" fmla="*/ 900 w 900"/>
                    <a:gd name="T3" fmla="*/ 903 h 903"/>
                  </a:gdLst>
                  <a:ahLst/>
                  <a:cxnLst>
                    <a:cxn ang="0">
                      <a:pos x="900" y="451"/>
                    </a:cxn>
                    <a:cxn ang="0">
                      <a:pos x="769" y="132"/>
                    </a:cxn>
                    <a:cxn ang="0">
                      <a:pos x="451" y="0"/>
                    </a:cxn>
                    <a:cxn ang="0">
                      <a:pos x="133" y="132"/>
                    </a:cxn>
                    <a:cxn ang="0">
                      <a:pos x="0" y="451"/>
                    </a:cxn>
                    <a:cxn ang="0">
                      <a:pos x="133" y="771"/>
                    </a:cxn>
                    <a:cxn ang="0">
                      <a:pos x="451" y="903"/>
                    </a:cxn>
                    <a:cxn ang="0">
                      <a:pos x="769" y="771"/>
                    </a:cxn>
                    <a:cxn ang="0">
                      <a:pos x="900" y="451"/>
                    </a:cxn>
                  </a:cxnLst>
                  <a:rect l="T0" t="T1" r="T2" b="T3"/>
                  <a:pathLst>
                    <a:path w="900" h="903">
                      <a:moveTo>
                        <a:pt x="900" y="451"/>
                      </a:moveTo>
                      <a:lnTo>
                        <a:pt x="769" y="132"/>
                      </a:lnTo>
                      <a:lnTo>
                        <a:pt x="451" y="0"/>
                      </a:lnTo>
                      <a:lnTo>
                        <a:pt x="133" y="132"/>
                      </a:lnTo>
                      <a:lnTo>
                        <a:pt x="0" y="451"/>
                      </a:lnTo>
                      <a:lnTo>
                        <a:pt x="133" y="771"/>
                      </a:lnTo>
                      <a:lnTo>
                        <a:pt x="451" y="903"/>
                      </a:lnTo>
                      <a:lnTo>
                        <a:pt x="769" y="771"/>
                      </a:lnTo>
                      <a:lnTo>
                        <a:pt x="900" y="451"/>
                      </a:lnTo>
                      <a:close/>
                    </a:path>
                  </a:pathLst>
                </a:custGeom>
                <a:noFill/>
                <a:ln w="0" cmpd="sng">
                  <a:solidFill>
                    <a:srgbClr val="FF00FF"/>
                  </a:solidFill>
                  <a:miter lim="800000"/>
                  <a:headEnd/>
                  <a:tailEnd/>
                </a:ln>
              </p:spPr>
              <p:txBody>
                <a:bodyPr/>
                <a:lstStyle/>
                <a:p>
                  <a:pPr>
                    <a:buClr>
                      <a:srgbClr val="000000"/>
                    </a:buClr>
                    <a:buSzPct val="100000"/>
                    <a:defRPr/>
                  </a:pPr>
                  <a:endParaRPr lang="zh-CN" altLang="en-US">
                    <a:latin typeface="+mj-lt"/>
                  </a:endParaRPr>
                </a:p>
              </p:txBody>
            </p:sp>
            <p:sp>
              <p:nvSpPr>
                <p:cNvPr id="33811" name="Line 284"/>
                <p:cNvSpPr>
                  <a:spLocks noChangeAspect="1" noChangeShapeType="1"/>
                </p:cNvSpPr>
                <p:nvPr/>
              </p:nvSpPr>
              <p:spPr bwMode="auto">
                <a:xfrm>
                  <a:off x="10" y="21"/>
                  <a:ext cx="25" cy="1"/>
                </a:xfrm>
                <a:prstGeom prst="line">
                  <a:avLst/>
                </a:prstGeom>
                <a:noFill/>
                <a:ln w="0" cmpd="sng">
                  <a:solidFill>
                    <a:srgbClr val="FF00FF"/>
                  </a:solidFill>
                  <a:round/>
                  <a:headEnd/>
                  <a:tailEnd/>
                </a:ln>
              </p:spPr>
              <p:txBody>
                <a:bodyPr/>
                <a:lstStyle/>
                <a:p>
                  <a:pPr>
                    <a:buClr>
                      <a:srgbClr val="000000"/>
                    </a:buClr>
                    <a:buSzPct val="100000"/>
                    <a:defRPr/>
                  </a:pPr>
                  <a:endParaRPr lang="zh-CN" altLang="en-US">
                    <a:latin typeface="+mj-lt"/>
                  </a:endParaRPr>
                </a:p>
              </p:txBody>
            </p:sp>
          </p:grpSp>
          <p:sp>
            <p:nvSpPr>
              <p:cNvPr id="33812" name="Rectangle 28"/>
              <p:cNvSpPr>
                <a:spLocks noChangeAspect="1" noChangeArrowheads="1"/>
              </p:cNvSpPr>
              <p:nvPr/>
            </p:nvSpPr>
            <p:spPr bwMode="auto">
              <a:xfrm>
                <a:off x="226342" y="771"/>
                <a:ext cx="685684" cy="317397"/>
              </a:xfrm>
              <a:prstGeom prst="rect">
                <a:avLst/>
              </a:prstGeom>
              <a:noFill/>
              <a:ln w="9525">
                <a:noFill/>
                <a:miter lim="800000"/>
                <a:headEnd/>
                <a:tailEnd/>
              </a:ln>
            </p:spPr>
            <p:txBody>
              <a:bodyPr wrap="none" lIns="79274" tIns="39637" rIns="79274" bIns="39637" anchor="ctr"/>
              <a:lstStyle/>
              <a:p>
                <a:pPr defTabSz="793750" eaLnBrk="0" fontAlgn="b" hangingPunct="0">
                  <a:buClr>
                    <a:srgbClr val="000000"/>
                  </a:buClr>
                  <a:buSzPct val="100000"/>
                </a:pPr>
                <a:r>
                  <a:rPr lang="en-US" altLang="zh-CN" sz="1050" b="1" dirty="0" err="1"/>
                  <a:t>Jiuquan</a:t>
                </a:r>
                <a:endParaRPr lang="en-US" altLang="zh-CN" sz="1050" b="1" dirty="0"/>
              </a:p>
            </p:txBody>
          </p:sp>
          <p:sp>
            <p:nvSpPr>
              <p:cNvPr id="33813" name="Rectangle 28"/>
              <p:cNvSpPr>
                <a:spLocks noChangeAspect="1" noChangeArrowheads="1"/>
              </p:cNvSpPr>
              <p:nvPr/>
            </p:nvSpPr>
            <p:spPr bwMode="auto">
              <a:xfrm>
                <a:off x="4158480" y="3244311"/>
                <a:ext cx="727845" cy="317397"/>
              </a:xfrm>
              <a:prstGeom prst="rect">
                <a:avLst/>
              </a:prstGeom>
              <a:noFill/>
              <a:ln w="9525">
                <a:noFill/>
                <a:miter lim="800000"/>
                <a:headEnd/>
                <a:tailEnd/>
              </a:ln>
            </p:spPr>
            <p:txBody>
              <a:bodyPr wrap="none" lIns="79274" tIns="39637" rIns="79274" bIns="39637" anchor="ctr"/>
              <a:lstStyle/>
              <a:p>
                <a:pPr defTabSz="793750" eaLnBrk="0" fontAlgn="b" hangingPunct="0">
                  <a:buClr>
                    <a:srgbClr val="000000"/>
                  </a:buClr>
                  <a:buSzPct val="100000"/>
                </a:pPr>
                <a:r>
                  <a:rPr lang="en-US" altLang="zh-CN" sz="1050" b="1"/>
                  <a:t>Hunan</a:t>
                </a:r>
              </a:p>
            </p:txBody>
          </p:sp>
          <p:sp>
            <p:nvSpPr>
              <p:cNvPr id="33814" name="Freeform 21"/>
              <p:cNvSpPr>
                <a:spLocks/>
              </p:cNvSpPr>
              <p:nvPr/>
            </p:nvSpPr>
            <p:spPr bwMode="auto">
              <a:xfrm>
                <a:off x="310666" y="424691"/>
                <a:ext cx="3960986" cy="3250063"/>
              </a:xfrm>
              <a:custGeom>
                <a:avLst/>
                <a:gdLst>
                  <a:gd name="T0" fmla="*/ 0 w 3156"/>
                  <a:gd name="T1" fmla="*/ 0 h 2728"/>
                  <a:gd name="T2" fmla="*/ 3156 w 3156"/>
                  <a:gd name="T3" fmla="*/ 2728 h 2728"/>
                </a:gdLst>
                <a:ahLst/>
                <a:cxnLst>
                  <a:cxn ang="0">
                    <a:pos x="0" y="0"/>
                  </a:cxn>
                  <a:cxn ang="0">
                    <a:pos x="298" y="143"/>
                  </a:cxn>
                  <a:cxn ang="0">
                    <a:pos x="616" y="324"/>
                  </a:cxn>
                  <a:cxn ang="0">
                    <a:pos x="979" y="596"/>
                  </a:cxn>
                  <a:cxn ang="0">
                    <a:pos x="1540" y="812"/>
                  </a:cxn>
                  <a:cxn ang="0">
                    <a:pos x="1928" y="1412"/>
                  </a:cxn>
                  <a:cxn ang="0">
                    <a:pos x="2158" y="1866"/>
                  </a:cxn>
                  <a:cxn ang="0">
                    <a:pos x="2793" y="2365"/>
                  </a:cxn>
                  <a:cxn ang="0">
                    <a:pos x="3156" y="2728"/>
                  </a:cxn>
                </a:cxnLst>
                <a:rect l="T0" t="T1" r="T2" b="T3"/>
                <a:pathLst>
                  <a:path w="3156" h="2728">
                    <a:moveTo>
                      <a:pt x="0" y="0"/>
                    </a:moveTo>
                    <a:cubicBezTo>
                      <a:pt x="49" y="24"/>
                      <a:pt x="195" y="89"/>
                      <a:pt x="298" y="143"/>
                    </a:cubicBezTo>
                    <a:cubicBezTo>
                      <a:pt x="401" y="197"/>
                      <a:pt x="503" y="249"/>
                      <a:pt x="616" y="324"/>
                    </a:cubicBezTo>
                    <a:cubicBezTo>
                      <a:pt x="729" y="399"/>
                      <a:pt x="825" y="515"/>
                      <a:pt x="979" y="596"/>
                    </a:cubicBezTo>
                    <a:cubicBezTo>
                      <a:pt x="1133" y="677"/>
                      <a:pt x="1382" y="676"/>
                      <a:pt x="1540" y="812"/>
                    </a:cubicBezTo>
                    <a:cubicBezTo>
                      <a:pt x="1698" y="948"/>
                      <a:pt x="1825" y="1236"/>
                      <a:pt x="1928" y="1412"/>
                    </a:cubicBezTo>
                    <a:cubicBezTo>
                      <a:pt x="2031" y="1588"/>
                      <a:pt x="2014" y="1707"/>
                      <a:pt x="2158" y="1866"/>
                    </a:cubicBezTo>
                    <a:cubicBezTo>
                      <a:pt x="2302" y="2025"/>
                      <a:pt x="2627" y="2221"/>
                      <a:pt x="2793" y="2365"/>
                    </a:cubicBezTo>
                    <a:cubicBezTo>
                      <a:pt x="2959" y="2509"/>
                      <a:pt x="3057" y="2618"/>
                      <a:pt x="3156" y="2728"/>
                    </a:cubicBezTo>
                  </a:path>
                </a:pathLst>
              </a:custGeom>
              <a:noFill/>
              <a:ln w="31750" cmpd="sng">
                <a:solidFill>
                  <a:srgbClr val="FF00FF"/>
                </a:solidFill>
                <a:miter lim="800000"/>
                <a:headEnd/>
                <a:tailEnd/>
              </a:ln>
            </p:spPr>
            <p:txBody>
              <a:bodyPr/>
              <a:lstStyle/>
              <a:p>
                <a:pPr>
                  <a:buClr>
                    <a:srgbClr val="000000"/>
                  </a:buClr>
                  <a:buSzPct val="100000"/>
                  <a:defRPr/>
                </a:pPr>
                <a:endParaRPr lang="zh-CN" altLang="en-US">
                  <a:latin typeface="+mj-lt"/>
                </a:endParaRPr>
              </a:p>
            </p:txBody>
          </p:sp>
          <p:grpSp>
            <p:nvGrpSpPr>
              <p:cNvPr id="53263" name="Group 23"/>
              <p:cNvGrpSpPr>
                <a:grpSpLocks noChangeAspect="1"/>
              </p:cNvGrpSpPr>
              <p:nvPr/>
            </p:nvGrpSpPr>
            <p:grpSpPr bwMode="auto">
              <a:xfrm>
                <a:off x="4257675" y="3622675"/>
                <a:ext cx="277813" cy="211137"/>
                <a:chOff x="0" y="0"/>
                <a:chExt cx="55" cy="43"/>
              </a:xfrm>
            </p:grpSpPr>
            <p:sp>
              <p:nvSpPr>
                <p:cNvPr id="33816" name="AutoShape 273"/>
                <p:cNvSpPr>
                  <a:spLocks noChangeAspect="1" noChangeArrowheads="1" noTextEdit="1"/>
                </p:cNvSpPr>
                <p:nvPr/>
              </p:nvSpPr>
              <p:spPr bwMode="auto">
                <a:xfrm>
                  <a:off x="0" y="0"/>
                  <a:ext cx="55" cy="43"/>
                </a:xfrm>
                <a:prstGeom prst="rect">
                  <a:avLst/>
                </a:prstGeom>
                <a:noFill/>
                <a:ln w="9525">
                  <a:noFill/>
                  <a:miter lim="800000"/>
                  <a:headEnd/>
                  <a:tailEnd/>
                </a:ln>
              </p:spPr>
              <p:txBody>
                <a:bodyPr/>
                <a:lstStyle/>
                <a:p>
                  <a:pPr>
                    <a:buClr>
                      <a:srgbClr val="000000"/>
                    </a:buClr>
                    <a:buSzPct val="100000"/>
                    <a:defRPr/>
                  </a:pPr>
                  <a:endParaRPr lang="zh-CN" altLang="en-US">
                    <a:latin typeface="+mj-lt"/>
                  </a:endParaRPr>
                </a:p>
              </p:txBody>
            </p:sp>
            <p:sp>
              <p:nvSpPr>
                <p:cNvPr id="33817" name="Freeform 274"/>
                <p:cNvSpPr>
                  <a:spLocks noChangeAspect="1"/>
                </p:cNvSpPr>
                <p:nvPr/>
              </p:nvSpPr>
              <p:spPr bwMode="auto">
                <a:xfrm>
                  <a:off x="19" y="14"/>
                  <a:ext cx="11" cy="7"/>
                </a:xfrm>
                <a:custGeom>
                  <a:avLst/>
                  <a:gdLst>
                    <a:gd name="T0" fmla="*/ 0 w 294"/>
                    <a:gd name="T1" fmla="*/ 0 h 224"/>
                    <a:gd name="T2" fmla="*/ 294 w 294"/>
                    <a:gd name="T3" fmla="*/ 224 h 224"/>
                  </a:gdLst>
                  <a:ahLst/>
                  <a:cxnLst>
                    <a:cxn ang="0">
                      <a:pos x="0" y="0"/>
                    </a:cxn>
                    <a:cxn ang="0">
                      <a:pos x="0" y="224"/>
                    </a:cxn>
                    <a:cxn ang="0">
                      <a:pos x="294" y="224"/>
                    </a:cxn>
                    <a:cxn ang="0">
                      <a:pos x="0" y="0"/>
                    </a:cxn>
                  </a:cxnLst>
                  <a:rect l="T0" t="T1" r="T2" b="T3"/>
                  <a:pathLst>
                    <a:path w="294" h="224">
                      <a:moveTo>
                        <a:pt x="0" y="0"/>
                      </a:moveTo>
                      <a:lnTo>
                        <a:pt x="0" y="224"/>
                      </a:lnTo>
                      <a:lnTo>
                        <a:pt x="294" y="224"/>
                      </a:lnTo>
                      <a:lnTo>
                        <a:pt x="0" y="0"/>
                      </a:lnTo>
                      <a:close/>
                    </a:path>
                  </a:pathLst>
                </a:custGeom>
                <a:solidFill>
                  <a:srgbClr val="FF0000"/>
                </a:solidFill>
                <a:ln w="9525">
                  <a:noFill/>
                  <a:round/>
                  <a:headEnd/>
                  <a:tailEnd/>
                </a:ln>
              </p:spPr>
              <p:txBody>
                <a:bodyPr/>
                <a:lstStyle/>
                <a:p>
                  <a:pPr>
                    <a:buClr>
                      <a:srgbClr val="000000"/>
                    </a:buClr>
                    <a:buSzPct val="100000"/>
                    <a:defRPr/>
                  </a:pPr>
                  <a:endParaRPr lang="zh-CN" altLang="en-US">
                    <a:latin typeface="+mj-lt"/>
                  </a:endParaRPr>
                </a:p>
              </p:txBody>
            </p:sp>
            <p:sp>
              <p:nvSpPr>
                <p:cNvPr id="33818" name="Freeform 275"/>
                <p:cNvSpPr>
                  <a:spLocks noChangeAspect="1"/>
                </p:cNvSpPr>
                <p:nvPr/>
              </p:nvSpPr>
              <p:spPr bwMode="auto">
                <a:xfrm>
                  <a:off x="19" y="14"/>
                  <a:ext cx="11" cy="7"/>
                </a:xfrm>
                <a:custGeom>
                  <a:avLst/>
                  <a:gdLst>
                    <a:gd name="T0" fmla="*/ 0 w 294"/>
                    <a:gd name="T1" fmla="*/ 0 h 224"/>
                    <a:gd name="T2" fmla="*/ 294 w 294"/>
                    <a:gd name="T3" fmla="*/ 224 h 224"/>
                  </a:gdLst>
                  <a:ahLst/>
                  <a:cxnLst>
                    <a:cxn ang="0">
                      <a:pos x="0" y="0"/>
                    </a:cxn>
                    <a:cxn ang="0">
                      <a:pos x="0" y="224"/>
                    </a:cxn>
                    <a:cxn ang="0">
                      <a:pos x="294" y="224"/>
                    </a:cxn>
                    <a:cxn ang="0">
                      <a:pos x="0" y="0"/>
                    </a:cxn>
                  </a:cxnLst>
                  <a:rect l="T0" t="T1" r="T2" b="T3"/>
                  <a:pathLst>
                    <a:path w="294" h="224">
                      <a:moveTo>
                        <a:pt x="0" y="0"/>
                      </a:moveTo>
                      <a:lnTo>
                        <a:pt x="0" y="224"/>
                      </a:lnTo>
                      <a:lnTo>
                        <a:pt x="294" y="224"/>
                      </a:lnTo>
                      <a:lnTo>
                        <a:pt x="0" y="0"/>
                      </a:lnTo>
                      <a:close/>
                    </a:path>
                  </a:pathLst>
                </a:custGeom>
                <a:noFill/>
                <a:ln w="0" cmpd="sng">
                  <a:solidFill>
                    <a:srgbClr val="FF0000"/>
                  </a:solidFill>
                  <a:miter lim="800000"/>
                  <a:headEnd/>
                  <a:tailEnd/>
                </a:ln>
              </p:spPr>
              <p:txBody>
                <a:bodyPr/>
                <a:lstStyle/>
                <a:p>
                  <a:pPr>
                    <a:buClr>
                      <a:srgbClr val="000000"/>
                    </a:buClr>
                    <a:buSzPct val="100000"/>
                    <a:defRPr/>
                  </a:pPr>
                  <a:endParaRPr lang="zh-CN" altLang="en-US">
                    <a:latin typeface="+mj-lt"/>
                  </a:endParaRPr>
                </a:p>
              </p:txBody>
            </p:sp>
            <p:sp>
              <p:nvSpPr>
                <p:cNvPr id="33819" name="Freeform 276"/>
                <p:cNvSpPr>
                  <a:spLocks noChangeAspect="1"/>
                </p:cNvSpPr>
                <p:nvPr/>
              </p:nvSpPr>
              <p:spPr bwMode="auto">
                <a:xfrm>
                  <a:off x="19" y="21"/>
                  <a:ext cx="11" cy="7"/>
                </a:xfrm>
                <a:custGeom>
                  <a:avLst/>
                  <a:gdLst>
                    <a:gd name="T0" fmla="*/ 0 w 294"/>
                    <a:gd name="T1" fmla="*/ 0 h 222"/>
                    <a:gd name="T2" fmla="*/ 294 w 294"/>
                    <a:gd name="T3" fmla="*/ 222 h 222"/>
                  </a:gdLst>
                  <a:ahLst/>
                  <a:cxnLst>
                    <a:cxn ang="0">
                      <a:pos x="0" y="0"/>
                    </a:cxn>
                    <a:cxn ang="0">
                      <a:pos x="294" y="0"/>
                    </a:cxn>
                    <a:cxn ang="0">
                      <a:pos x="0" y="222"/>
                    </a:cxn>
                    <a:cxn ang="0">
                      <a:pos x="0" y="0"/>
                    </a:cxn>
                  </a:cxnLst>
                  <a:rect l="T0" t="T1" r="T2" b="T3"/>
                  <a:pathLst>
                    <a:path w="294" h="222">
                      <a:moveTo>
                        <a:pt x="0" y="0"/>
                      </a:moveTo>
                      <a:lnTo>
                        <a:pt x="294" y="0"/>
                      </a:lnTo>
                      <a:lnTo>
                        <a:pt x="0" y="222"/>
                      </a:lnTo>
                      <a:lnTo>
                        <a:pt x="0" y="0"/>
                      </a:lnTo>
                      <a:close/>
                    </a:path>
                  </a:pathLst>
                </a:custGeom>
                <a:solidFill>
                  <a:srgbClr val="FF0000"/>
                </a:solidFill>
                <a:ln w="9525">
                  <a:noFill/>
                  <a:round/>
                  <a:headEnd/>
                  <a:tailEnd/>
                </a:ln>
              </p:spPr>
              <p:txBody>
                <a:bodyPr/>
                <a:lstStyle/>
                <a:p>
                  <a:pPr>
                    <a:buClr>
                      <a:srgbClr val="000000"/>
                    </a:buClr>
                    <a:buSzPct val="100000"/>
                    <a:defRPr/>
                  </a:pPr>
                  <a:endParaRPr lang="zh-CN" altLang="en-US">
                    <a:latin typeface="+mj-lt"/>
                  </a:endParaRPr>
                </a:p>
              </p:txBody>
            </p:sp>
            <p:sp>
              <p:nvSpPr>
                <p:cNvPr id="33820" name="Freeform 277"/>
                <p:cNvSpPr>
                  <a:spLocks noChangeAspect="1"/>
                </p:cNvSpPr>
                <p:nvPr/>
              </p:nvSpPr>
              <p:spPr bwMode="auto">
                <a:xfrm>
                  <a:off x="19" y="21"/>
                  <a:ext cx="11" cy="7"/>
                </a:xfrm>
                <a:custGeom>
                  <a:avLst/>
                  <a:gdLst>
                    <a:gd name="T0" fmla="*/ 0 w 294"/>
                    <a:gd name="T1" fmla="*/ 0 h 222"/>
                    <a:gd name="T2" fmla="*/ 294 w 294"/>
                    <a:gd name="T3" fmla="*/ 222 h 222"/>
                  </a:gdLst>
                  <a:ahLst/>
                  <a:cxnLst>
                    <a:cxn ang="0">
                      <a:pos x="0" y="0"/>
                    </a:cxn>
                    <a:cxn ang="0">
                      <a:pos x="294" y="0"/>
                    </a:cxn>
                    <a:cxn ang="0">
                      <a:pos x="0" y="222"/>
                    </a:cxn>
                    <a:cxn ang="0">
                      <a:pos x="0" y="0"/>
                    </a:cxn>
                  </a:cxnLst>
                  <a:rect l="T0" t="T1" r="T2" b="T3"/>
                  <a:pathLst>
                    <a:path w="294" h="222">
                      <a:moveTo>
                        <a:pt x="0" y="0"/>
                      </a:moveTo>
                      <a:lnTo>
                        <a:pt x="294" y="0"/>
                      </a:lnTo>
                      <a:lnTo>
                        <a:pt x="0" y="222"/>
                      </a:lnTo>
                      <a:lnTo>
                        <a:pt x="0" y="0"/>
                      </a:lnTo>
                      <a:close/>
                    </a:path>
                  </a:pathLst>
                </a:custGeom>
                <a:noFill/>
                <a:ln w="0" cmpd="sng">
                  <a:solidFill>
                    <a:srgbClr val="FF0000"/>
                  </a:solidFill>
                  <a:miter lim="800000"/>
                  <a:headEnd/>
                  <a:tailEnd/>
                </a:ln>
              </p:spPr>
              <p:txBody>
                <a:bodyPr/>
                <a:lstStyle/>
                <a:p>
                  <a:pPr>
                    <a:buClr>
                      <a:srgbClr val="000000"/>
                    </a:buClr>
                    <a:buSzPct val="100000"/>
                    <a:defRPr/>
                  </a:pPr>
                  <a:endParaRPr lang="zh-CN" altLang="en-US">
                    <a:latin typeface="+mj-lt"/>
                  </a:endParaRPr>
                </a:p>
              </p:txBody>
            </p:sp>
            <p:sp>
              <p:nvSpPr>
                <p:cNvPr id="33821" name="Line 278"/>
                <p:cNvSpPr>
                  <a:spLocks noChangeAspect="1" noChangeShapeType="1"/>
                </p:cNvSpPr>
                <p:nvPr/>
              </p:nvSpPr>
              <p:spPr bwMode="auto">
                <a:xfrm>
                  <a:off x="19" y="14"/>
                  <a:ext cx="1" cy="14"/>
                </a:xfrm>
                <a:prstGeom prst="line">
                  <a:avLst/>
                </a:prstGeom>
                <a:noFill/>
                <a:ln w="0" cmpd="sng">
                  <a:solidFill>
                    <a:srgbClr val="FF0000"/>
                  </a:solidFill>
                  <a:round/>
                  <a:headEnd/>
                  <a:tailEnd/>
                </a:ln>
              </p:spPr>
              <p:txBody>
                <a:bodyPr/>
                <a:lstStyle/>
                <a:p>
                  <a:pPr>
                    <a:buClr>
                      <a:srgbClr val="000000"/>
                    </a:buClr>
                    <a:buSzPct val="100000"/>
                    <a:defRPr/>
                  </a:pPr>
                  <a:endParaRPr lang="zh-CN" altLang="en-US">
                    <a:latin typeface="+mj-lt"/>
                  </a:endParaRPr>
                </a:p>
              </p:txBody>
            </p:sp>
            <p:sp>
              <p:nvSpPr>
                <p:cNvPr id="33822" name="Line 279"/>
                <p:cNvSpPr>
                  <a:spLocks noChangeAspect="1" noChangeShapeType="1"/>
                </p:cNvSpPr>
                <p:nvPr/>
              </p:nvSpPr>
              <p:spPr bwMode="auto">
                <a:xfrm flipH="1">
                  <a:off x="19" y="21"/>
                  <a:ext cx="11" cy="7"/>
                </a:xfrm>
                <a:prstGeom prst="line">
                  <a:avLst/>
                </a:prstGeom>
                <a:noFill/>
                <a:ln w="0" cmpd="sng">
                  <a:solidFill>
                    <a:srgbClr val="FF0000"/>
                  </a:solidFill>
                  <a:round/>
                  <a:headEnd/>
                  <a:tailEnd/>
                </a:ln>
              </p:spPr>
              <p:txBody>
                <a:bodyPr/>
                <a:lstStyle/>
                <a:p>
                  <a:pPr>
                    <a:buClr>
                      <a:srgbClr val="000000"/>
                    </a:buClr>
                    <a:buSzPct val="100000"/>
                    <a:defRPr/>
                  </a:pPr>
                  <a:endParaRPr lang="zh-CN" altLang="en-US">
                    <a:latin typeface="+mj-lt"/>
                  </a:endParaRPr>
                </a:p>
              </p:txBody>
            </p:sp>
            <p:sp>
              <p:nvSpPr>
                <p:cNvPr id="33823" name="Line 280"/>
                <p:cNvSpPr>
                  <a:spLocks noChangeAspect="1" noChangeShapeType="1"/>
                </p:cNvSpPr>
                <p:nvPr/>
              </p:nvSpPr>
              <p:spPr bwMode="auto">
                <a:xfrm flipH="1" flipV="1">
                  <a:off x="19" y="14"/>
                  <a:ext cx="11" cy="7"/>
                </a:xfrm>
                <a:prstGeom prst="line">
                  <a:avLst/>
                </a:prstGeom>
                <a:noFill/>
                <a:ln w="0" cmpd="sng">
                  <a:solidFill>
                    <a:srgbClr val="FF0000"/>
                  </a:solidFill>
                  <a:round/>
                  <a:headEnd/>
                  <a:tailEnd/>
                </a:ln>
              </p:spPr>
              <p:txBody>
                <a:bodyPr/>
                <a:lstStyle/>
                <a:p>
                  <a:pPr>
                    <a:buClr>
                      <a:srgbClr val="000000"/>
                    </a:buClr>
                    <a:buSzPct val="100000"/>
                    <a:defRPr/>
                  </a:pPr>
                  <a:endParaRPr lang="zh-CN" altLang="en-US">
                    <a:latin typeface="+mj-lt"/>
                  </a:endParaRPr>
                </a:p>
              </p:txBody>
            </p:sp>
            <p:sp>
              <p:nvSpPr>
                <p:cNvPr id="33824" name="Line 281"/>
                <p:cNvSpPr>
                  <a:spLocks noChangeAspect="1" noChangeShapeType="1"/>
                </p:cNvSpPr>
                <p:nvPr/>
              </p:nvSpPr>
              <p:spPr bwMode="auto">
                <a:xfrm>
                  <a:off x="30" y="17"/>
                  <a:ext cx="1" cy="8"/>
                </a:xfrm>
                <a:prstGeom prst="line">
                  <a:avLst/>
                </a:prstGeom>
                <a:noFill/>
                <a:ln w="0" cmpd="sng">
                  <a:solidFill>
                    <a:srgbClr val="FF0000"/>
                  </a:solidFill>
                  <a:round/>
                  <a:headEnd/>
                  <a:tailEnd/>
                </a:ln>
              </p:spPr>
              <p:txBody>
                <a:bodyPr/>
                <a:lstStyle/>
                <a:p>
                  <a:pPr>
                    <a:buClr>
                      <a:srgbClr val="000000"/>
                    </a:buClr>
                    <a:buSzPct val="100000"/>
                    <a:defRPr/>
                  </a:pPr>
                  <a:endParaRPr lang="zh-CN" altLang="en-US">
                    <a:latin typeface="+mj-lt"/>
                  </a:endParaRPr>
                </a:p>
              </p:txBody>
            </p:sp>
            <p:sp>
              <p:nvSpPr>
                <p:cNvPr id="33825" name="Freeform 282"/>
                <p:cNvSpPr>
                  <a:spLocks noChangeAspect="1"/>
                </p:cNvSpPr>
                <p:nvPr/>
              </p:nvSpPr>
              <p:spPr bwMode="auto">
                <a:xfrm>
                  <a:off x="0" y="3"/>
                  <a:ext cx="46" cy="38"/>
                </a:xfrm>
                <a:custGeom>
                  <a:avLst/>
                  <a:gdLst>
                    <a:gd name="T0" fmla="*/ 0 w 1181"/>
                    <a:gd name="T1" fmla="*/ 0 h 1186"/>
                    <a:gd name="T2" fmla="*/ 1181 w 1181"/>
                    <a:gd name="T3" fmla="*/ 1186 h 1186"/>
                  </a:gdLst>
                  <a:ahLst/>
                  <a:cxnLst>
                    <a:cxn ang="0">
                      <a:pos x="1181" y="593"/>
                    </a:cxn>
                    <a:cxn ang="0">
                      <a:pos x="1007" y="174"/>
                    </a:cxn>
                    <a:cxn ang="0">
                      <a:pos x="590" y="0"/>
                    </a:cxn>
                    <a:cxn ang="0">
                      <a:pos x="172" y="174"/>
                    </a:cxn>
                    <a:cxn ang="0">
                      <a:pos x="0" y="593"/>
                    </a:cxn>
                    <a:cxn ang="0">
                      <a:pos x="172" y="1012"/>
                    </a:cxn>
                    <a:cxn ang="0">
                      <a:pos x="590" y="1186"/>
                    </a:cxn>
                    <a:cxn ang="0">
                      <a:pos x="1007" y="1012"/>
                    </a:cxn>
                    <a:cxn ang="0">
                      <a:pos x="1181" y="593"/>
                    </a:cxn>
                  </a:cxnLst>
                  <a:rect l="T0" t="T1" r="T2" b="T3"/>
                  <a:pathLst>
                    <a:path w="1181" h="1186">
                      <a:moveTo>
                        <a:pt x="1181" y="593"/>
                      </a:moveTo>
                      <a:lnTo>
                        <a:pt x="1007" y="174"/>
                      </a:lnTo>
                      <a:lnTo>
                        <a:pt x="590" y="0"/>
                      </a:lnTo>
                      <a:lnTo>
                        <a:pt x="172" y="174"/>
                      </a:lnTo>
                      <a:lnTo>
                        <a:pt x="0" y="593"/>
                      </a:lnTo>
                      <a:lnTo>
                        <a:pt x="172" y="1012"/>
                      </a:lnTo>
                      <a:lnTo>
                        <a:pt x="590" y="1186"/>
                      </a:lnTo>
                      <a:lnTo>
                        <a:pt x="1007" y="1012"/>
                      </a:lnTo>
                      <a:lnTo>
                        <a:pt x="1181" y="593"/>
                      </a:lnTo>
                      <a:close/>
                    </a:path>
                  </a:pathLst>
                </a:custGeom>
                <a:noFill/>
                <a:ln w="0" cmpd="sng">
                  <a:solidFill>
                    <a:srgbClr val="FF00FF"/>
                  </a:solidFill>
                  <a:miter lim="800000"/>
                  <a:headEnd/>
                  <a:tailEnd/>
                </a:ln>
              </p:spPr>
              <p:txBody>
                <a:bodyPr/>
                <a:lstStyle/>
                <a:p>
                  <a:pPr>
                    <a:buClr>
                      <a:srgbClr val="000000"/>
                    </a:buClr>
                    <a:buSzPct val="100000"/>
                    <a:defRPr/>
                  </a:pPr>
                  <a:endParaRPr lang="zh-CN" altLang="en-US">
                    <a:latin typeface="+mj-lt"/>
                  </a:endParaRPr>
                </a:p>
              </p:txBody>
            </p:sp>
            <p:sp>
              <p:nvSpPr>
                <p:cNvPr id="33826" name="Freeform 283"/>
                <p:cNvSpPr>
                  <a:spLocks noChangeAspect="1"/>
                </p:cNvSpPr>
                <p:nvPr/>
              </p:nvSpPr>
              <p:spPr bwMode="auto">
                <a:xfrm>
                  <a:off x="6" y="7"/>
                  <a:ext cx="35" cy="29"/>
                </a:xfrm>
                <a:custGeom>
                  <a:avLst/>
                  <a:gdLst>
                    <a:gd name="T0" fmla="*/ 0 w 900"/>
                    <a:gd name="T1" fmla="*/ 0 h 903"/>
                    <a:gd name="T2" fmla="*/ 900 w 900"/>
                    <a:gd name="T3" fmla="*/ 903 h 903"/>
                  </a:gdLst>
                  <a:ahLst/>
                  <a:cxnLst>
                    <a:cxn ang="0">
                      <a:pos x="900" y="451"/>
                    </a:cxn>
                    <a:cxn ang="0">
                      <a:pos x="769" y="132"/>
                    </a:cxn>
                    <a:cxn ang="0">
                      <a:pos x="451" y="0"/>
                    </a:cxn>
                    <a:cxn ang="0">
                      <a:pos x="133" y="132"/>
                    </a:cxn>
                    <a:cxn ang="0">
                      <a:pos x="0" y="451"/>
                    </a:cxn>
                    <a:cxn ang="0">
                      <a:pos x="133" y="771"/>
                    </a:cxn>
                    <a:cxn ang="0">
                      <a:pos x="451" y="903"/>
                    </a:cxn>
                    <a:cxn ang="0">
                      <a:pos x="769" y="771"/>
                    </a:cxn>
                    <a:cxn ang="0">
                      <a:pos x="900" y="451"/>
                    </a:cxn>
                  </a:cxnLst>
                  <a:rect l="T0" t="T1" r="T2" b="T3"/>
                  <a:pathLst>
                    <a:path w="900" h="903">
                      <a:moveTo>
                        <a:pt x="900" y="451"/>
                      </a:moveTo>
                      <a:lnTo>
                        <a:pt x="769" y="132"/>
                      </a:lnTo>
                      <a:lnTo>
                        <a:pt x="451" y="0"/>
                      </a:lnTo>
                      <a:lnTo>
                        <a:pt x="133" y="132"/>
                      </a:lnTo>
                      <a:lnTo>
                        <a:pt x="0" y="451"/>
                      </a:lnTo>
                      <a:lnTo>
                        <a:pt x="133" y="771"/>
                      </a:lnTo>
                      <a:lnTo>
                        <a:pt x="451" y="903"/>
                      </a:lnTo>
                      <a:lnTo>
                        <a:pt x="769" y="771"/>
                      </a:lnTo>
                      <a:lnTo>
                        <a:pt x="900" y="451"/>
                      </a:lnTo>
                      <a:close/>
                    </a:path>
                  </a:pathLst>
                </a:custGeom>
                <a:noFill/>
                <a:ln w="0" cmpd="sng">
                  <a:solidFill>
                    <a:srgbClr val="FF00FF"/>
                  </a:solidFill>
                  <a:miter lim="800000"/>
                  <a:headEnd/>
                  <a:tailEnd/>
                </a:ln>
              </p:spPr>
              <p:txBody>
                <a:bodyPr/>
                <a:lstStyle/>
                <a:p>
                  <a:pPr>
                    <a:buClr>
                      <a:srgbClr val="000000"/>
                    </a:buClr>
                    <a:buSzPct val="100000"/>
                    <a:defRPr/>
                  </a:pPr>
                  <a:endParaRPr lang="zh-CN" altLang="en-US">
                    <a:latin typeface="+mj-lt"/>
                  </a:endParaRPr>
                </a:p>
              </p:txBody>
            </p:sp>
            <p:sp>
              <p:nvSpPr>
                <p:cNvPr id="33827" name="Line 284"/>
                <p:cNvSpPr>
                  <a:spLocks noChangeAspect="1" noChangeShapeType="1"/>
                </p:cNvSpPr>
                <p:nvPr/>
              </p:nvSpPr>
              <p:spPr bwMode="auto">
                <a:xfrm>
                  <a:off x="10" y="21"/>
                  <a:ext cx="25" cy="1"/>
                </a:xfrm>
                <a:prstGeom prst="line">
                  <a:avLst/>
                </a:prstGeom>
                <a:noFill/>
                <a:ln w="0" cmpd="sng">
                  <a:solidFill>
                    <a:srgbClr val="FF00FF"/>
                  </a:solidFill>
                  <a:round/>
                  <a:headEnd/>
                  <a:tailEnd/>
                </a:ln>
              </p:spPr>
              <p:txBody>
                <a:bodyPr/>
                <a:lstStyle/>
                <a:p>
                  <a:pPr>
                    <a:buClr>
                      <a:srgbClr val="000000"/>
                    </a:buClr>
                    <a:buSzPct val="100000"/>
                    <a:defRPr/>
                  </a:pPr>
                  <a:endParaRPr lang="zh-CN" altLang="en-US">
                    <a:latin typeface="+mj-lt"/>
                  </a:endParaRPr>
                </a:p>
              </p:txBody>
            </p:sp>
          </p:grpSp>
        </p:grpSp>
        <p:pic>
          <p:nvPicPr>
            <p:cNvPr id="53257" name="Picture 2"/>
            <p:cNvPicPr>
              <a:picLocks noChangeAspect="1" noChangeArrowheads="1"/>
            </p:cNvPicPr>
            <p:nvPr/>
          </p:nvPicPr>
          <p:blipFill>
            <a:blip r:embed="rId4" cstate="print"/>
            <a:srcRect/>
            <a:stretch>
              <a:fillRect/>
            </a:stretch>
          </p:blipFill>
          <p:spPr bwMode="auto">
            <a:xfrm>
              <a:off x="2673350" y="17462"/>
              <a:ext cx="2417763" cy="3454400"/>
            </a:xfrm>
            <a:prstGeom prst="rect">
              <a:avLst/>
            </a:prstGeom>
            <a:noFill/>
            <a:ln w="9525">
              <a:noFill/>
              <a:miter lim="800000"/>
              <a:headEnd/>
              <a:tailEnd/>
            </a:ln>
          </p:spPr>
        </p:pic>
      </p:grpSp>
      <p:sp>
        <p:nvSpPr>
          <p:cNvPr id="33829" name="矩形 43"/>
          <p:cNvSpPr>
            <a:spLocks noChangeArrowheads="1"/>
          </p:cNvSpPr>
          <p:nvPr/>
        </p:nvSpPr>
        <p:spPr bwMode="auto">
          <a:xfrm>
            <a:off x="3368824" y="6381328"/>
            <a:ext cx="2304256" cy="321306"/>
          </a:xfrm>
          <a:prstGeom prst="rect">
            <a:avLst/>
          </a:prstGeom>
          <a:noFill/>
          <a:ln w="9525">
            <a:noFill/>
            <a:miter lim="800000"/>
            <a:headEnd/>
            <a:tailEnd/>
          </a:ln>
        </p:spPr>
        <p:txBody>
          <a:bodyPr wrap="square">
            <a:spAutoFit/>
          </a:bodyPr>
          <a:lstStyle/>
          <a:p>
            <a:pPr algn="ctr">
              <a:lnSpc>
                <a:spcPct val="140000"/>
              </a:lnSpc>
              <a:buClr>
                <a:srgbClr val="000000"/>
              </a:buClr>
              <a:buSzPct val="100000"/>
            </a:pPr>
            <a:r>
              <a:rPr lang="en-US" altLang="zh-CN" sz="1200" b="1" dirty="0" err="1"/>
              <a:t>Xilingol</a:t>
            </a:r>
            <a:r>
              <a:rPr lang="en-US" altLang="zh-CN" sz="1200" b="1" dirty="0"/>
              <a:t> League-Nanjing</a:t>
            </a:r>
            <a:endParaRPr lang="zh-CN" altLang="en-US" sz="1200" b="1" dirty="0"/>
          </a:p>
        </p:txBody>
      </p:sp>
      <p:sp>
        <p:nvSpPr>
          <p:cNvPr id="33830" name="矩形 5"/>
          <p:cNvSpPr>
            <a:spLocks noChangeArrowheads="1"/>
          </p:cNvSpPr>
          <p:nvPr/>
        </p:nvSpPr>
        <p:spPr bwMode="auto">
          <a:xfrm>
            <a:off x="347663" y="1498600"/>
            <a:ext cx="9083675" cy="1625600"/>
          </a:xfrm>
          <a:prstGeom prst="rect">
            <a:avLst/>
          </a:prstGeom>
          <a:noFill/>
          <a:ln w="9525">
            <a:noFill/>
            <a:miter lim="800000"/>
            <a:headEnd/>
            <a:tailEnd/>
          </a:ln>
        </p:spPr>
        <p:txBody>
          <a:bodyPr>
            <a:spAutoFit/>
          </a:bodyPr>
          <a:lstStyle/>
          <a:p>
            <a:pPr algn="just">
              <a:lnSpc>
                <a:spcPct val="120000"/>
              </a:lnSpc>
              <a:buClr>
                <a:srgbClr val="000000"/>
              </a:buClr>
              <a:buSzPct val="100000"/>
            </a:pPr>
            <a:r>
              <a:rPr lang="zh-CN" altLang="en-US" sz="1400" b="1" dirty="0">
                <a:ea typeface="Arial Unicode MS" charset="-122"/>
              </a:rPr>
              <a:t>Currently,  specialized planning</a:t>
            </a:r>
            <a:r>
              <a:rPr lang="en-US" altLang="zh-CN" sz="1400" b="1" dirty="0">
                <a:ea typeface="Arial Unicode MS" charset="-122"/>
              </a:rPr>
              <a:t>s for national renewable energy sources, wind power and photovoltaic power have been issued, while  transmission channels of new energy bases have not been implemented yet, including </a:t>
            </a:r>
            <a:r>
              <a:rPr lang="en-US" altLang="zh-CN" sz="1400" b="1" dirty="0" err="1">
                <a:ea typeface="Arial Unicode MS" charset="-122"/>
              </a:rPr>
              <a:t>Xilingol</a:t>
            </a:r>
            <a:r>
              <a:rPr lang="en-US" altLang="zh-CN" sz="1400" b="1" dirty="0">
                <a:ea typeface="Arial Unicode MS" charset="-122"/>
              </a:rPr>
              <a:t> League-Nanjing and Western Inner Mongolia- Changsha UHV AC power transmission projects targeted at Western Inner Mongolia wind power,  and </a:t>
            </a:r>
            <a:r>
              <a:rPr lang="en-US" altLang="zh-CN" sz="1400" b="1" dirty="0"/>
              <a:t> </a:t>
            </a:r>
            <a:r>
              <a:rPr lang="en-US" altLang="zh-CN" sz="1400" b="1" dirty="0" err="1"/>
              <a:t>Jiuquan</a:t>
            </a:r>
            <a:r>
              <a:rPr lang="en-US" altLang="zh-CN" sz="1400" b="1" dirty="0"/>
              <a:t>-Hunan, </a:t>
            </a:r>
            <a:r>
              <a:rPr lang="en-US" altLang="zh-CN" sz="1400" b="1" dirty="0" err="1"/>
              <a:t>Hulun</a:t>
            </a:r>
            <a:r>
              <a:rPr lang="en-US" altLang="zh-CN" sz="1400" b="1" dirty="0"/>
              <a:t> </a:t>
            </a:r>
            <a:r>
              <a:rPr lang="en-US" altLang="zh-CN" sz="1400" b="1" dirty="0" err="1"/>
              <a:t>Buir</a:t>
            </a:r>
            <a:r>
              <a:rPr lang="en-US" altLang="zh-CN" sz="1400" b="1" dirty="0"/>
              <a:t>-Shandong, </a:t>
            </a:r>
            <a:r>
              <a:rPr lang="en-US" altLang="zh-CN" sz="1400" b="1" dirty="0" err="1"/>
              <a:t>Zhangbei</a:t>
            </a:r>
            <a:r>
              <a:rPr lang="en-US" altLang="zh-CN" sz="1400" b="1" dirty="0"/>
              <a:t>-Nanchang </a:t>
            </a:r>
            <a:r>
              <a:rPr lang="en-US" altLang="zh-CN" sz="1400" b="1" dirty="0">
                <a:ea typeface="Arial Unicode MS" charset="-122"/>
              </a:rPr>
              <a:t>UHV  power transmission projects targeted at </a:t>
            </a:r>
            <a:r>
              <a:rPr lang="en-US" altLang="zh-CN" sz="1400" b="1" dirty="0"/>
              <a:t>northwest, northeast and Zhangjiakou respectively.</a:t>
            </a:r>
          </a:p>
        </p:txBody>
      </p:sp>
      <p:sp>
        <p:nvSpPr>
          <p:cNvPr id="33831" name="矩形 4"/>
          <p:cNvSpPr>
            <a:spLocks noChangeArrowheads="1"/>
          </p:cNvSpPr>
          <p:nvPr/>
        </p:nvSpPr>
        <p:spPr bwMode="auto">
          <a:xfrm>
            <a:off x="601340" y="6381750"/>
            <a:ext cx="2767484" cy="350865"/>
          </a:xfrm>
          <a:prstGeom prst="rect">
            <a:avLst/>
          </a:prstGeom>
          <a:noFill/>
          <a:ln w="9525">
            <a:noFill/>
            <a:miter lim="800000"/>
            <a:headEnd/>
            <a:tailEnd/>
          </a:ln>
        </p:spPr>
        <p:txBody>
          <a:bodyPr wrap="square">
            <a:spAutoFit/>
          </a:bodyPr>
          <a:lstStyle/>
          <a:p>
            <a:pPr>
              <a:lnSpc>
                <a:spcPct val="140000"/>
              </a:lnSpc>
              <a:buClr>
                <a:srgbClr val="000000"/>
              </a:buClr>
              <a:buSzPct val="100000"/>
            </a:pPr>
            <a:r>
              <a:rPr lang="en-US" altLang="zh-CN" sz="1200" b="1" dirty="0"/>
              <a:t>Western Inner Mongolia </a:t>
            </a:r>
            <a:r>
              <a:rPr lang="zh-CN" altLang="en-US" sz="1200" b="1" dirty="0"/>
              <a:t>-Changsha</a:t>
            </a:r>
          </a:p>
        </p:txBody>
      </p:sp>
      <p:sp>
        <p:nvSpPr>
          <p:cNvPr id="33832"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7E74FEC9-419D-4D86-973B-5EF99FA74D12}" type="slidenum">
              <a:rPr lang="en-US" sz="1600">
                <a:solidFill>
                  <a:schemeClr val="bg2"/>
                </a:solidFill>
                <a:latin typeface="+mj-lt"/>
              </a:rPr>
              <a:pPr algn="r">
                <a:buClr>
                  <a:srgbClr val="000000"/>
                </a:buClr>
                <a:buSzPct val="100000"/>
                <a:defRPr/>
              </a:pPr>
              <a:t>29</a:t>
            </a:fld>
            <a:endParaRPr lang="en-US" sz="1600">
              <a:solidFill>
                <a:schemeClr val="bg2"/>
              </a:solidFill>
              <a:latin typeface="+mj-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12"/>
          <p:cNvSpPr>
            <a:spLocks noChangeArrowheads="1"/>
          </p:cNvSpPr>
          <p:nvPr/>
        </p:nvSpPr>
        <p:spPr bwMode="auto">
          <a:xfrm>
            <a:off x="165100" y="5068888"/>
            <a:ext cx="9575800" cy="1717675"/>
          </a:xfrm>
          <a:prstGeom prst="roundRect">
            <a:avLst>
              <a:gd name="adj" fmla="val 6329"/>
            </a:avLst>
          </a:prstGeom>
          <a:gradFill rotWithShape="1">
            <a:gsLst>
              <a:gs pos="0">
                <a:schemeClr val="bg1">
                  <a:alpha val="50000"/>
                </a:schemeClr>
              </a:gs>
              <a:gs pos="50000">
                <a:srgbClr val="CCFFFF">
                  <a:alpha val="20000"/>
                </a:srgbClr>
              </a:gs>
              <a:gs pos="100000">
                <a:schemeClr val="bg1">
                  <a:alpha val="50000"/>
                </a:schemeClr>
              </a:gs>
            </a:gsLst>
            <a:lin ang="5400000" scaled="1"/>
          </a:gradFill>
          <a:ln w="9525" cmpd="sng">
            <a:solidFill>
              <a:srgbClr val="3C806E"/>
            </a:solidFill>
            <a:round/>
            <a:headEnd/>
            <a:tailEnd/>
          </a:ln>
        </p:spPr>
        <p:txBody>
          <a:bodyPr anchor="ctr">
            <a:spAutoFit/>
          </a:bodyPr>
          <a:lstStyle/>
          <a:p>
            <a:pPr>
              <a:lnSpc>
                <a:spcPct val="170000"/>
              </a:lnSpc>
              <a:buClr>
                <a:srgbClr val="000000"/>
              </a:buClr>
              <a:buSzPct val="100000"/>
              <a:defRPr/>
            </a:pPr>
            <a:endParaRPr lang="en-US" sz="1200">
              <a:latin typeface="+mj-lt"/>
            </a:endParaRPr>
          </a:p>
          <a:p>
            <a:pPr>
              <a:lnSpc>
                <a:spcPct val="170000"/>
              </a:lnSpc>
              <a:buClr>
                <a:srgbClr val="000000"/>
              </a:buClr>
              <a:buSzPct val="100000"/>
              <a:defRPr/>
            </a:pPr>
            <a:endParaRPr lang="en-US" sz="1200">
              <a:latin typeface="+mj-lt"/>
            </a:endParaRPr>
          </a:p>
          <a:p>
            <a:pPr>
              <a:lnSpc>
                <a:spcPct val="170000"/>
              </a:lnSpc>
              <a:buClr>
                <a:srgbClr val="000000"/>
              </a:buClr>
              <a:buSzPct val="100000"/>
              <a:defRPr/>
            </a:pPr>
            <a:endParaRPr lang="en-US" sz="1200">
              <a:latin typeface="+mj-lt"/>
            </a:endParaRPr>
          </a:p>
          <a:p>
            <a:pPr>
              <a:lnSpc>
                <a:spcPct val="170000"/>
              </a:lnSpc>
              <a:buClr>
                <a:srgbClr val="000000"/>
              </a:buClr>
              <a:buSzPct val="100000"/>
              <a:defRPr/>
            </a:pPr>
            <a:endParaRPr lang="en-US" sz="1200">
              <a:latin typeface="+mj-lt"/>
            </a:endParaRPr>
          </a:p>
          <a:p>
            <a:pPr>
              <a:lnSpc>
                <a:spcPct val="170000"/>
              </a:lnSpc>
              <a:buClr>
                <a:srgbClr val="000000"/>
              </a:buClr>
              <a:buSzPct val="100000"/>
              <a:defRPr/>
            </a:pPr>
            <a:endParaRPr lang="zh-CN" altLang="en-US" sz="1200">
              <a:latin typeface="+mj-lt"/>
            </a:endParaRPr>
          </a:p>
        </p:txBody>
      </p:sp>
      <p:pic>
        <p:nvPicPr>
          <p:cNvPr id="54274" name="Picture 2"/>
          <p:cNvPicPr>
            <a:picLocks noChangeAspect="1" noChangeArrowheads="1"/>
          </p:cNvPicPr>
          <p:nvPr/>
        </p:nvPicPr>
        <p:blipFill>
          <a:blip r:embed="rId2" cstate="print"/>
          <a:srcRect/>
          <a:stretch>
            <a:fillRect/>
          </a:stretch>
        </p:blipFill>
        <p:spPr bwMode="auto">
          <a:xfrm>
            <a:off x="282575" y="5105400"/>
            <a:ext cx="4359275" cy="1373188"/>
          </a:xfrm>
          <a:prstGeom prst="rect">
            <a:avLst/>
          </a:prstGeom>
          <a:noFill/>
          <a:ln w="9525">
            <a:noFill/>
            <a:miter lim="800000"/>
            <a:headEnd/>
            <a:tailEnd/>
          </a:ln>
        </p:spPr>
      </p:pic>
      <p:pic>
        <p:nvPicPr>
          <p:cNvPr id="54275" name="Picture 3"/>
          <p:cNvPicPr>
            <a:picLocks noChangeAspect="1" noChangeArrowheads="1"/>
          </p:cNvPicPr>
          <p:nvPr/>
        </p:nvPicPr>
        <p:blipFill>
          <a:blip r:embed="rId3" cstate="print"/>
          <a:srcRect/>
          <a:stretch>
            <a:fillRect/>
          </a:stretch>
        </p:blipFill>
        <p:spPr bwMode="auto">
          <a:xfrm>
            <a:off x="5264150" y="5265738"/>
            <a:ext cx="4359275" cy="1060450"/>
          </a:xfrm>
          <a:prstGeom prst="rect">
            <a:avLst/>
          </a:prstGeom>
          <a:noFill/>
          <a:ln w="9525">
            <a:noFill/>
            <a:miter lim="800000"/>
            <a:headEnd/>
            <a:tailEnd/>
          </a:ln>
        </p:spPr>
      </p:pic>
      <p:sp>
        <p:nvSpPr>
          <p:cNvPr id="34821" name="Rectangle 4"/>
          <p:cNvSpPr>
            <a:spLocks noChangeArrowheads="1"/>
          </p:cNvSpPr>
          <p:nvPr/>
        </p:nvSpPr>
        <p:spPr bwMode="auto">
          <a:xfrm>
            <a:off x="416496" y="6495147"/>
            <a:ext cx="3435556" cy="246221"/>
          </a:xfrm>
          <a:prstGeom prst="rect">
            <a:avLst/>
          </a:prstGeom>
          <a:noFill/>
          <a:ln w="9525">
            <a:noFill/>
            <a:miter lim="800000"/>
            <a:headEnd/>
            <a:tailEnd/>
          </a:ln>
        </p:spPr>
        <p:txBody>
          <a:bodyPr wrap="none" anchor="ctr">
            <a:spAutoFit/>
          </a:bodyPr>
          <a:lstStyle/>
          <a:p>
            <a:pPr algn="ctr" eaLnBrk="0" hangingPunct="0">
              <a:buClr>
                <a:srgbClr val="000000"/>
              </a:buClr>
              <a:buSzPct val="100000"/>
            </a:pPr>
            <a:r>
              <a:rPr lang="en-US" altLang="en-US" sz="1000" b="1" dirty="0">
                <a:cs typeface="Times New Roman" pitchFamily="18" charset="0"/>
              </a:rPr>
              <a:t>Way 1 Separate transmission of “coal or wind </a:t>
            </a:r>
            <a:r>
              <a:rPr lang="en-US" altLang="en-US" sz="1000" b="1" dirty="0" smtClean="0">
                <a:cs typeface="Times New Roman" pitchFamily="18" charset="0"/>
              </a:rPr>
              <a:t>power”</a:t>
            </a:r>
            <a:endParaRPr lang="zh-CN" altLang="en-US" sz="1000" dirty="0">
              <a:cs typeface="Times New Roman" pitchFamily="18" charset="0"/>
            </a:endParaRPr>
          </a:p>
        </p:txBody>
      </p:sp>
      <p:sp>
        <p:nvSpPr>
          <p:cNvPr id="34822" name="Rectangle 5"/>
          <p:cNvSpPr>
            <a:spLocks noChangeArrowheads="1"/>
          </p:cNvSpPr>
          <p:nvPr/>
        </p:nvSpPr>
        <p:spPr bwMode="auto">
          <a:xfrm>
            <a:off x="6177136" y="6469776"/>
            <a:ext cx="3459601" cy="246221"/>
          </a:xfrm>
          <a:prstGeom prst="rect">
            <a:avLst/>
          </a:prstGeom>
          <a:noFill/>
          <a:ln w="9525">
            <a:noFill/>
            <a:miter lim="800000"/>
            <a:headEnd/>
            <a:tailEnd/>
          </a:ln>
        </p:spPr>
        <p:txBody>
          <a:bodyPr wrap="none" anchor="ctr">
            <a:spAutoFit/>
          </a:bodyPr>
          <a:lstStyle/>
          <a:p>
            <a:pPr algn="ctr" eaLnBrk="0" hangingPunct="0">
              <a:buClr>
                <a:srgbClr val="000000"/>
              </a:buClr>
              <a:buSzPct val="100000"/>
            </a:pPr>
            <a:r>
              <a:rPr lang="en-US" altLang="en-US" sz="1000" b="1" dirty="0">
                <a:cs typeface="Times New Roman" pitchFamily="18" charset="0"/>
              </a:rPr>
              <a:t>Way 2 "Coal and wind power" combined transmission</a:t>
            </a:r>
            <a:endParaRPr lang="zh-CN" altLang="en-US" sz="1000" b="1" dirty="0">
              <a:cs typeface="Times New Roman" pitchFamily="18" charset="0"/>
            </a:endParaRPr>
          </a:p>
        </p:txBody>
      </p:sp>
      <p:sp>
        <p:nvSpPr>
          <p:cNvPr id="34823" name="Rectangle 6"/>
          <p:cNvSpPr>
            <a:spLocks noChangeArrowheads="1"/>
          </p:cNvSpPr>
          <p:nvPr/>
        </p:nvSpPr>
        <p:spPr bwMode="auto">
          <a:xfrm>
            <a:off x="200472" y="1417896"/>
            <a:ext cx="9437687" cy="2850011"/>
          </a:xfrm>
          <a:prstGeom prst="rect">
            <a:avLst/>
          </a:prstGeom>
          <a:noFill/>
          <a:ln w="9525">
            <a:noFill/>
            <a:miter lim="800000"/>
            <a:headEnd/>
            <a:tailEnd/>
          </a:ln>
        </p:spPr>
        <p:txBody>
          <a:bodyPr wrap="square" anchor="ctr">
            <a:spAutoFit/>
          </a:bodyPr>
          <a:lstStyle/>
          <a:p>
            <a:pPr indent="357188" algn="just">
              <a:lnSpc>
                <a:spcPct val="160000"/>
              </a:lnSpc>
              <a:buClr>
                <a:srgbClr val="000000"/>
              </a:buClr>
              <a:buSzPct val="100000"/>
            </a:pPr>
            <a:r>
              <a:rPr lang="en-US" altLang="zh-CN" sz="1400" b="1" dirty="0">
                <a:solidFill>
                  <a:srgbClr val="A50021"/>
                </a:solidFill>
              </a:rPr>
              <a:t>Ways of wind power transmission</a:t>
            </a:r>
          </a:p>
          <a:p>
            <a:pPr indent="357188" algn="just">
              <a:lnSpc>
                <a:spcPct val="160000"/>
              </a:lnSpc>
              <a:buClr>
                <a:srgbClr val="000000"/>
              </a:buClr>
              <a:buSzPct val="100000"/>
            </a:pPr>
            <a:r>
              <a:rPr lang="en-US" altLang="zh-CN" sz="1400" b="1" dirty="0">
                <a:solidFill>
                  <a:srgbClr val="C00000"/>
                </a:solidFill>
              </a:rPr>
              <a:t>Way </a:t>
            </a:r>
            <a:r>
              <a:rPr lang="en-US" altLang="zh-CN" sz="1400" b="1" dirty="0">
                <a:solidFill>
                  <a:srgbClr val="C00000"/>
                </a:solidFill>
                <a:ea typeface="仿宋_GB2312" pitchFamily="49" charset="-122"/>
              </a:rPr>
              <a:t>1 Separate transmission of “coal or wind power"</a:t>
            </a:r>
          </a:p>
          <a:p>
            <a:pPr indent="357188" algn="just">
              <a:lnSpc>
                <a:spcPct val="160000"/>
              </a:lnSpc>
              <a:buClr>
                <a:srgbClr val="000000"/>
              </a:buClr>
              <a:buSzPct val="100000"/>
            </a:pPr>
            <a:r>
              <a:rPr lang="en-US" altLang="zh-CN" sz="1400" b="1" dirty="0">
                <a:ea typeface="仿宋_GB2312" pitchFamily="49" charset="-122"/>
              </a:rPr>
              <a:t>Sending–side wind power is transmitted to the receiver side through long distance line. Sending–side coals supply to coal plants in the receiver side through long-distance railway transmission, and the average tariff in the receiver-side grid will be measured based on the ground tariff and feed-in tariff. </a:t>
            </a:r>
          </a:p>
          <a:p>
            <a:pPr indent="357188" algn="just">
              <a:lnSpc>
                <a:spcPct val="160000"/>
              </a:lnSpc>
              <a:buClr>
                <a:srgbClr val="000000"/>
              </a:buClr>
              <a:buSzPct val="100000"/>
            </a:pPr>
            <a:r>
              <a:rPr lang="en-US" altLang="zh-CN" sz="1400" b="1" dirty="0">
                <a:solidFill>
                  <a:srgbClr val="C00000"/>
                </a:solidFill>
                <a:ea typeface="仿宋_GB2312" pitchFamily="49" charset="-122"/>
              </a:rPr>
              <a:t>Way 2 "Coal and wind power" combined transmission</a:t>
            </a:r>
          </a:p>
          <a:p>
            <a:pPr indent="357188" algn="just">
              <a:lnSpc>
                <a:spcPct val="160000"/>
              </a:lnSpc>
              <a:buClr>
                <a:srgbClr val="000000"/>
              </a:buClr>
              <a:buSzPct val="100000"/>
            </a:pPr>
            <a:r>
              <a:rPr lang="en-US" altLang="zh-CN" sz="1400" b="1" dirty="0">
                <a:ea typeface="仿宋_GB2312" pitchFamily="49" charset="-122"/>
              </a:rPr>
              <a:t>Sending–side combined wind power and coal power to be transmitted to the receiver side through long distance line, and the ground tariff of receiver-side grid will be calculated.</a:t>
            </a:r>
          </a:p>
        </p:txBody>
      </p:sp>
      <p:sp>
        <p:nvSpPr>
          <p:cNvPr id="34824" name="Text Box 6"/>
          <p:cNvSpPr txBox="1">
            <a:spLocks noChangeArrowheads="1"/>
          </p:cNvSpPr>
          <p:nvPr/>
        </p:nvSpPr>
        <p:spPr bwMode="auto">
          <a:xfrm>
            <a:off x="3152799" y="404813"/>
            <a:ext cx="5429225" cy="707886"/>
          </a:xfrm>
          <a:prstGeom prst="rect">
            <a:avLst/>
          </a:prstGeom>
          <a:noFill/>
          <a:ln w="9525">
            <a:noFill/>
            <a:miter lim="800000"/>
            <a:headEnd/>
            <a:tailEnd/>
          </a:ln>
        </p:spPr>
        <p:txBody>
          <a:bodyPr wrap="square">
            <a:spAutoFit/>
          </a:bodyPr>
          <a:lstStyle/>
          <a:p>
            <a:pPr>
              <a:buClr>
                <a:srgbClr val="000000"/>
              </a:buClr>
              <a:buSzPct val="100000"/>
            </a:pPr>
            <a:r>
              <a:rPr lang="en-US" altLang="zh-CN" sz="2000" b="1" dirty="0">
                <a:solidFill>
                  <a:srgbClr val="C00000"/>
                </a:solidFill>
                <a:ea typeface="Dotum" pitchFamily="34" charset="-127"/>
              </a:rPr>
              <a:t> (4</a:t>
            </a:r>
            <a:r>
              <a:rPr lang="en-US" altLang="zh-CN" sz="2000" b="1" dirty="0" smtClean="0">
                <a:solidFill>
                  <a:srgbClr val="C00000"/>
                </a:solidFill>
                <a:ea typeface="Dotum" pitchFamily="34" charset="-127"/>
              </a:rPr>
              <a:t>) The </a:t>
            </a:r>
            <a:r>
              <a:rPr lang="en-US" altLang="zh-CN" sz="2000" b="1" dirty="0">
                <a:solidFill>
                  <a:srgbClr val="C00000"/>
                </a:solidFill>
                <a:ea typeface="Dotum" pitchFamily="34" charset="-127"/>
              </a:rPr>
              <a:t>technical and economical problem of  wind power delivery</a:t>
            </a:r>
          </a:p>
        </p:txBody>
      </p:sp>
      <p:sp>
        <p:nvSpPr>
          <p:cNvPr id="34825"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0552BD59-3C10-4417-B258-90C63685F024}" type="slidenum">
              <a:rPr lang="en-US" sz="1600">
                <a:solidFill>
                  <a:schemeClr val="bg2"/>
                </a:solidFill>
                <a:latin typeface="+mj-lt"/>
              </a:rPr>
              <a:pPr algn="r">
                <a:buClr>
                  <a:srgbClr val="000000"/>
                </a:buClr>
                <a:buSzPct val="100000"/>
                <a:defRPr/>
              </a:pPr>
              <a:t>30</a:t>
            </a:fld>
            <a:endParaRPr lang="en-US" sz="1600">
              <a:solidFill>
                <a:schemeClr val="bg2"/>
              </a:solidFill>
              <a:latin typeface="+mj-lt"/>
            </a:endParaRPr>
          </a:p>
        </p:txBody>
      </p:sp>
      <p:sp>
        <p:nvSpPr>
          <p:cNvPr id="12" name="椭圆 11"/>
          <p:cNvSpPr/>
          <p:nvPr/>
        </p:nvSpPr>
        <p:spPr bwMode="auto">
          <a:xfrm>
            <a:off x="344488" y="5445224"/>
            <a:ext cx="360040" cy="216024"/>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buClr>
                <a:srgbClr val="000000"/>
              </a:buClr>
              <a:buSzPct val="100000"/>
            </a:pPr>
            <a:r>
              <a:rPr lang="en-US" altLang="zh-CN" sz="700" dirty="0" smtClean="0"/>
              <a:t>Wind power</a:t>
            </a:r>
            <a:endParaRPr kumimoji="0" lang="zh-CN" altLang="en-US" sz="700" b="0" i="0" u="none" strike="noStrike" cap="none" normalizeH="0" baseline="0" dirty="0" smtClean="0">
              <a:ln>
                <a:noFill/>
              </a:ln>
              <a:solidFill>
                <a:schemeClr val="tx1"/>
              </a:solidFill>
              <a:effectLst/>
              <a:latin typeface="Arial" charset="0"/>
              <a:ea typeface="黑体" pitchFamily="2" charset="-122"/>
            </a:endParaRPr>
          </a:p>
        </p:txBody>
      </p:sp>
      <p:sp>
        <p:nvSpPr>
          <p:cNvPr id="13" name="椭圆 12"/>
          <p:cNvSpPr/>
          <p:nvPr/>
        </p:nvSpPr>
        <p:spPr bwMode="auto">
          <a:xfrm>
            <a:off x="344488" y="5877272"/>
            <a:ext cx="360040" cy="216024"/>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buClr>
                <a:srgbClr val="000000"/>
              </a:buClr>
              <a:buSzPct val="100000"/>
            </a:pPr>
            <a:r>
              <a:rPr lang="en-US" altLang="zh-CN" sz="700" dirty="0" smtClean="0"/>
              <a:t>Coal</a:t>
            </a:r>
            <a:endParaRPr kumimoji="0" lang="zh-CN" altLang="en-US" sz="700" b="0" i="0" u="none" strike="noStrike" cap="none" normalizeH="0" baseline="0" dirty="0" smtClean="0">
              <a:ln>
                <a:noFill/>
              </a:ln>
              <a:solidFill>
                <a:schemeClr val="tx1"/>
              </a:solidFill>
              <a:effectLst/>
              <a:latin typeface="Arial" charset="0"/>
              <a:ea typeface="黑体" pitchFamily="2" charset="-122"/>
            </a:endParaRPr>
          </a:p>
        </p:txBody>
      </p:sp>
      <p:sp>
        <p:nvSpPr>
          <p:cNvPr id="14" name="椭圆 13"/>
          <p:cNvSpPr/>
          <p:nvPr/>
        </p:nvSpPr>
        <p:spPr bwMode="auto">
          <a:xfrm>
            <a:off x="3368824" y="5877272"/>
            <a:ext cx="360040" cy="216024"/>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buClr>
                <a:srgbClr val="000000"/>
              </a:buClr>
              <a:buSzPct val="100000"/>
            </a:pPr>
            <a:r>
              <a:rPr lang="en-US" altLang="zh-CN" sz="500" dirty="0" smtClean="0"/>
              <a:t>Thermal power</a:t>
            </a:r>
            <a:endParaRPr kumimoji="0" lang="zh-CN" altLang="en-US" sz="500" b="0" i="0" u="none" strike="noStrike" cap="none" normalizeH="0" baseline="0" dirty="0" smtClean="0">
              <a:ln>
                <a:noFill/>
              </a:ln>
              <a:solidFill>
                <a:schemeClr val="tx1"/>
              </a:solidFill>
              <a:effectLst/>
              <a:latin typeface="Arial" charset="0"/>
              <a:ea typeface="黑体" pitchFamily="2" charset="-122"/>
            </a:endParaRPr>
          </a:p>
        </p:txBody>
      </p:sp>
      <p:sp>
        <p:nvSpPr>
          <p:cNvPr id="15" name="椭圆 14"/>
          <p:cNvSpPr/>
          <p:nvPr/>
        </p:nvSpPr>
        <p:spPr bwMode="auto">
          <a:xfrm>
            <a:off x="5313040" y="5517232"/>
            <a:ext cx="360040" cy="216024"/>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buClr>
                <a:srgbClr val="000000"/>
              </a:buClr>
              <a:buSzPct val="100000"/>
            </a:pPr>
            <a:r>
              <a:rPr lang="en-US" altLang="zh-CN" sz="700" dirty="0" smtClean="0"/>
              <a:t>Wind power</a:t>
            </a:r>
            <a:endParaRPr kumimoji="0" lang="zh-CN" altLang="en-US" sz="700" b="0" i="0" u="none" strike="noStrike" cap="none" normalizeH="0" baseline="0" dirty="0" smtClean="0">
              <a:ln>
                <a:noFill/>
              </a:ln>
              <a:solidFill>
                <a:schemeClr val="tx1"/>
              </a:solidFill>
              <a:effectLst/>
              <a:latin typeface="Arial" charset="0"/>
              <a:ea typeface="黑体" pitchFamily="2" charset="-122"/>
            </a:endParaRPr>
          </a:p>
        </p:txBody>
      </p:sp>
      <p:sp>
        <p:nvSpPr>
          <p:cNvPr id="16" name="椭圆 15"/>
          <p:cNvSpPr/>
          <p:nvPr/>
        </p:nvSpPr>
        <p:spPr bwMode="auto">
          <a:xfrm>
            <a:off x="5313040" y="6021288"/>
            <a:ext cx="360040" cy="216024"/>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buClr>
                <a:srgbClr val="000000"/>
              </a:buClr>
              <a:buSzPct val="100000"/>
            </a:pPr>
            <a:r>
              <a:rPr lang="en-US" altLang="zh-CN" sz="700" dirty="0" smtClean="0"/>
              <a:t>Coal</a:t>
            </a:r>
            <a:endParaRPr kumimoji="0" lang="zh-CN" altLang="en-US" sz="700" b="0" i="0" u="none" strike="noStrike" cap="none" normalizeH="0" baseline="0" dirty="0" smtClean="0">
              <a:ln>
                <a:noFill/>
              </a:ln>
              <a:solidFill>
                <a:schemeClr val="tx1"/>
              </a:solidFill>
              <a:effectLst/>
              <a:latin typeface="Arial" charset="0"/>
              <a:ea typeface="黑体" pitchFamily="2" charset="-122"/>
            </a:endParaRPr>
          </a:p>
        </p:txBody>
      </p:sp>
      <p:sp>
        <p:nvSpPr>
          <p:cNvPr id="17" name="椭圆 16"/>
          <p:cNvSpPr/>
          <p:nvPr/>
        </p:nvSpPr>
        <p:spPr bwMode="auto">
          <a:xfrm>
            <a:off x="5817096" y="6021288"/>
            <a:ext cx="360040" cy="216024"/>
          </a:xfrm>
          <a:prstGeom prst="ellipse">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buClr>
                <a:srgbClr val="000000"/>
              </a:buClr>
              <a:buSzPct val="100000"/>
            </a:pPr>
            <a:r>
              <a:rPr lang="en-US" altLang="zh-CN" sz="500" dirty="0" smtClean="0"/>
              <a:t>Thermal power</a:t>
            </a:r>
            <a:endParaRPr kumimoji="0" lang="zh-CN" altLang="en-US" sz="500" b="0" i="0" u="none" strike="noStrike" cap="none" normalizeH="0" baseline="0" dirty="0" smtClean="0">
              <a:ln>
                <a:noFill/>
              </a:ln>
              <a:solidFill>
                <a:schemeClr val="tx1"/>
              </a:solidFill>
              <a:effectLst/>
              <a:latin typeface="Arial" charset="0"/>
              <a:ea typeface="黑体" pitchFamily="2" charset="-122"/>
            </a:endParaRPr>
          </a:p>
        </p:txBody>
      </p:sp>
      <p:sp>
        <p:nvSpPr>
          <p:cNvPr id="18" name="椭圆 17"/>
          <p:cNvSpPr/>
          <p:nvPr/>
        </p:nvSpPr>
        <p:spPr bwMode="auto">
          <a:xfrm>
            <a:off x="4160912" y="5373216"/>
            <a:ext cx="432048" cy="792088"/>
          </a:xfrm>
          <a:prstGeom prst="ellipse">
            <a:avLst/>
          </a:prstGeom>
          <a:solidFill>
            <a:schemeClr val="bg1"/>
          </a:solidFill>
          <a:ln w="9525" cap="flat" cmpd="sng" algn="ctr">
            <a:noFill/>
            <a:prstDash val="solid"/>
            <a:round/>
            <a:headEnd type="none" w="med" len="med"/>
            <a:tailEnd type="none" w="med" len="med"/>
          </a:ln>
          <a:effectLst/>
        </p:spPr>
        <p:txBody>
          <a:bodyPr vert="vert270" wrap="square" lIns="0" tIns="0" rIns="0" bIns="0" numCol="1" rtlCol="0" anchor="ctr" anchorCtr="0" compatLnSpc="1">
            <a:prstTxWarp prst="textNoShape">
              <a:avLst/>
            </a:prstTxWarp>
          </a:bodyPr>
          <a:lstStyle/>
          <a:p>
            <a:pPr algn="ctr">
              <a:buClr>
                <a:srgbClr val="000000"/>
              </a:buClr>
              <a:buSzPct val="100000"/>
            </a:pPr>
            <a:r>
              <a:rPr lang="en-US" altLang="zh-CN" sz="700" dirty="0" smtClean="0"/>
              <a:t>Receiver-side grid</a:t>
            </a:r>
            <a:endParaRPr kumimoji="0" lang="zh-CN" altLang="en-US" sz="700" b="0" i="0" u="none" strike="noStrike" cap="none" normalizeH="0" baseline="0" dirty="0" smtClean="0">
              <a:ln>
                <a:noFill/>
              </a:ln>
              <a:solidFill>
                <a:schemeClr val="tx1"/>
              </a:solidFill>
              <a:effectLst/>
              <a:latin typeface="Arial" charset="0"/>
              <a:ea typeface="黑体" pitchFamily="2" charset="-122"/>
            </a:endParaRPr>
          </a:p>
        </p:txBody>
      </p:sp>
      <p:sp>
        <p:nvSpPr>
          <p:cNvPr id="19" name="椭圆 18"/>
          <p:cNvSpPr/>
          <p:nvPr/>
        </p:nvSpPr>
        <p:spPr bwMode="auto">
          <a:xfrm>
            <a:off x="9129464" y="5445224"/>
            <a:ext cx="432048" cy="792088"/>
          </a:xfrm>
          <a:prstGeom prst="ellipse">
            <a:avLst/>
          </a:prstGeom>
          <a:solidFill>
            <a:schemeClr val="bg1"/>
          </a:solidFill>
          <a:ln w="9525" cap="flat" cmpd="sng" algn="ctr">
            <a:noFill/>
            <a:prstDash val="solid"/>
            <a:round/>
            <a:headEnd type="none" w="med" len="med"/>
            <a:tailEnd type="none" w="med" len="med"/>
          </a:ln>
          <a:effectLst/>
        </p:spPr>
        <p:txBody>
          <a:bodyPr vert="vert270" wrap="square" lIns="0" tIns="0" rIns="0" bIns="0" numCol="1" rtlCol="0" anchor="ctr" anchorCtr="0" compatLnSpc="1">
            <a:prstTxWarp prst="textNoShape">
              <a:avLst/>
            </a:prstTxWarp>
          </a:bodyPr>
          <a:lstStyle/>
          <a:p>
            <a:pPr algn="ctr">
              <a:buClr>
                <a:srgbClr val="000000"/>
              </a:buClr>
              <a:buSzPct val="100000"/>
            </a:pPr>
            <a:r>
              <a:rPr lang="en-US" altLang="zh-CN" sz="700" dirty="0" smtClean="0"/>
              <a:t>Receiver-side grid</a:t>
            </a:r>
            <a:endParaRPr kumimoji="0" lang="zh-CN" altLang="en-US" sz="700" b="0" i="0" u="none" strike="noStrike" cap="none" normalizeH="0" baseline="0" dirty="0" smtClean="0">
              <a:ln>
                <a:noFill/>
              </a:ln>
              <a:solidFill>
                <a:schemeClr val="tx1"/>
              </a:solidFill>
              <a:effectLst/>
              <a:latin typeface="Arial" charset="0"/>
              <a:ea typeface="黑体" pitchFamily="2" charset="-122"/>
            </a:endParaRPr>
          </a:p>
        </p:txBody>
      </p:sp>
      <p:sp>
        <p:nvSpPr>
          <p:cNvPr id="20" name="矩形 19"/>
          <p:cNvSpPr/>
          <p:nvPr/>
        </p:nvSpPr>
        <p:spPr bwMode="auto">
          <a:xfrm>
            <a:off x="1424608" y="5085184"/>
            <a:ext cx="648072" cy="360040"/>
          </a:xfrm>
          <a:prstGeom prst="rect">
            <a:avLst/>
          </a:prstGeom>
          <a:solidFill>
            <a:schemeClr val="accent5"/>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buClr>
                <a:srgbClr val="000000"/>
              </a:buClr>
              <a:buSzPct val="100000"/>
            </a:pPr>
            <a:r>
              <a:rPr lang="en-US" altLang="zh-CN" sz="800" dirty="0" smtClean="0"/>
              <a:t>Sending-side grid</a:t>
            </a:r>
            <a:endParaRPr kumimoji="0" lang="zh-CN" altLang="en-US" sz="800" b="0" i="0" u="none" strike="noStrike" cap="none" normalizeH="0" baseline="0" dirty="0" smtClean="0">
              <a:ln>
                <a:noFill/>
              </a:ln>
              <a:solidFill>
                <a:schemeClr val="tx1"/>
              </a:solidFill>
              <a:effectLst/>
              <a:latin typeface="Arial" charset="0"/>
              <a:ea typeface="黑体" pitchFamily="2" charset="-122"/>
            </a:endParaRPr>
          </a:p>
        </p:txBody>
      </p:sp>
      <p:sp>
        <p:nvSpPr>
          <p:cNvPr id="21" name="矩形 20"/>
          <p:cNvSpPr/>
          <p:nvPr/>
        </p:nvSpPr>
        <p:spPr bwMode="auto">
          <a:xfrm>
            <a:off x="6393160" y="5229200"/>
            <a:ext cx="648072" cy="360040"/>
          </a:xfrm>
          <a:prstGeom prst="rect">
            <a:avLst/>
          </a:prstGeom>
          <a:solidFill>
            <a:schemeClr val="accent5"/>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buClr>
                <a:srgbClr val="000000"/>
              </a:buClr>
              <a:buSzPct val="100000"/>
            </a:pPr>
            <a:r>
              <a:rPr lang="en-US" altLang="zh-CN" sz="800" dirty="0" smtClean="0"/>
              <a:t>Sending-side grid</a:t>
            </a:r>
            <a:endParaRPr kumimoji="0" lang="zh-CN" altLang="en-US" sz="800" b="0" i="0" u="none" strike="noStrike" cap="none" normalizeH="0" baseline="0" dirty="0" smtClean="0">
              <a:ln>
                <a:noFill/>
              </a:ln>
              <a:solidFill>
                <a:schemeClr val="tx1"/>
              </a:solidFill>
              <a:effectLst/>
              <a:latin typeface="Arial" charset="0"/>
              <a:ea typeface="黑体" pitchFamily="2" charset="-122"/>
            </a:endParaRPr>
          </a:p>
        </p:txBody>
      </p:sp>
      <p:sp>
        <p:nvSpPr>
          <p:cNvPr id="22" name="矩形 21"/>
          <p:cNvSpPr/>
          <p:nvPr/>
        </p:nvSpPr>
        <p:spPr bwMode="auto">
          <a:xfrm>
            <a:off x="6393160" y="5877272"/>
            <a:ext cx="864096" cy="216024"/>
          </a:xfrm>
          <a:prstGeom prst="rect">
            <a:avLst/>
          </a:prstGeom>
          <a:solidFill>
            <a:schemeClr val="accent5"/>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buClr>
                <a:srgbClr val="000000"/>
              </a:buClr>
              <a:buSzPct val="100000"/>
            </a:pPr>
            <a:r>
              <a:rPr lang="en-US" altLang="zh-CN" sz="800" dirty="0" smtClean="0"/>
              <a:t>Transmission line</a:t>
            </a:r>
            <a:endParaRPr kumimoji="0" lang="zh-CN" altLang="en-US" sz="800" b="0" i="0" u="none" strike="noStrike" cap="none" normalizeH="0" baseline="0" dirty="0" smtClean="0">
              <a:ln>
                <a:noFill/>
              </a:ln>
              <a:solidFill>
                <a:schemeClr val="tx1"/>
              </a:solidFill>
              <a:effectLst/>
              <a:latin typeface="Arial" charset="0"/>
              <a:ea typeface="黑体" pitchFamily="2" charset="-122"/>
            </a:endParaRPr>
          </a:p>
        </p:txBody>
      </p:sp>
      <p:sp>
        <p:nvSpPr>
          <p:cNvPr id="23" name="矩形 22"/>
          <p:cNvSpPr/>
          <p:nvPr/>
        </p:nvSpPr>
        <p:spPr bwMode="auto">
          <a:xfrm>
            <a:off x="1352600" y="5589240"/>
            <a:ext cx="864096" cy="216024"/>
          </a:xfrm>
          <a:prstGeom prst="rect">
            <a:avLst/>
          </a:prstGeom>
          <a:solidFill>
            <a:schemeClr val="accent5"/>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buClr>
                <a:srgbClr val="000000"/>
              </a:buClr>
              <a:buSzPct val="100000"/>
            </a:pPr>
            <a:r>
              <a:rPr lang="en-US" altLang="zh-CN" sz="800" dirty="0" smtClean="0"/>
              <a:t>Transmission line</a:t>
            </a:r>
            <a:endParaRPr kumimoji="0" lang="zh-CN" altLang="en-US" sz="800" b="0" i="0" u="none" strike="noStrike" cap="none" normalizeH="0" baseline="0" dirty="0" smtClean="0">
              <a:ln>
                <a:noFill/>
              </a:ln>
              <a:solidFill>
                <a:schemeClr val="tx1"/>
              </a:solidFill>
              <a:effectLst/>
              <a:latin typeface="Arial" charset="0"/>
              <a:ea typeface="黑体" pitchFamily="2" charset="-122"/>
            </a:endParaRPr>
          </a:p>
        </p:txBody>
      </p:sp>
      <p:sp>
        <p:nvSpPr>
          <p:cNvPr id="24" name="矩形 23"/>
          <p:cNvSpPr/>
          <p:nvPr/>
        </p:nvSpPr>
        <p:spPr bwMode="auto">
          <a:xfrm>
            <a:off x="1280592" y="6048000"/>
            <a:ext cx="864096" cy="216024"/>
          </a:xfrm>
          <a:prstGeom prst="rect">
            <a:avLst/>
          </a:prstGeom>
          <a:solidFill>
            <a:schemeClr val="accent5"/>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buClr>
                <a:srgbClr val="000000"/>
              </a:buClr>
              <a:buSzPct val="100000"/>
            </a:pPr>
            <a:r>
              <a:rPr lang="en-US" altLang="zh-CN" sz="800" dirty="0" smtClean="0"/>
              <a:t>Railway</a:t>
            </a:r>
            <a:endParaRPr kumimoji="0" lang="zh-CN" altLang="en-US" sz="800" b="0" i="0" u="none" strike="noStrike" cap="none" normalizeH="0" baseline="0" dirty="0" smtClean="0">
              <a:ln>
                <a:noFill/>
              </a:ln>
              <a:solidFill>
                <a:schemeClr val="tx1"/>
              </a:solidFill>
              <a:effectLst/>
              <a:latin typeface="Arial" charset="0"/>
              <a:ea typeface="黑体" pitchFamily="2" charset="-122"/>
            </a:endParaRPr>
          </a:p>
        </p:txBody>
      </p:sp>
      <p:sp>
        <p:nvSpPr>
          <p:cNvPr id="25" name="矩形 24"/>
          <p:cNvSpPr/>
          <p:nvPr/>
        </p:nvSpPr>
        <p:spPr bwMode="auto">
          <a:xfrm>
            <a:off x="3296816" y="6309320"/>
            <a:ext cx="864096" cy="216024"/>
          </a:xfrm>
          <a:prstGeom prst="rect">
            <a:avLst/>
          </a:prstGeom>
          <a:solidFill>
            <a:schemeClr val="accent5"/>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buClr>
                <a:srgbClr val="000000"/>
              </a:buClr>
              <a:buSzPct val="100000"/>
            </a:pPr>
            <a:r>
              <a:rPr lang="en-US" altLang="zh-CN" sz="800" dirty="0" smtClean="0"/>
              <a:t>Measuring point</a:t>
            </a:r>
            <a:endParaRPr kumimoji="0" lang="zh-CN" altLang="en-US" sz="800" b="0" i="0" u="none" strike="noStrike" cap="none" normalizeH="0" baseline="0" dirty="0" smtClean="0">
              <a:ln>
                <a:noFill/>
              </a:ln>
              <a:solidFill>
                <a:schemeClr val="tx1"/>
              </a:solidFill>
              <a:effectLst/>
              <a:latin typeface="Arial" charset="0"/>
              <a:ea typeface="黑体" pitchFamily="2" charset="-122"/>
            </a:endParaRPr>
          </a:p>
        </p:txBody>
      </p:sp>
      <p:sp>
        <p:nvSpPr>
          <p:cNvPr id="26" name="矩形 25"/>
          <p:cNvSpPr/>
          <p:nvPr/>
        </p:nvSpPr>
        <p:spPr bwMode="auto">
          <a:xfrm>
            <a:off x="8265368" y="6165304"/>
            <a:ext cx="864096" cy="216024"/>
          </a:xfrm>
          <a:prstGeom prst="rect">
            <a:avLst/>
          </a:prstGeom>
          <a:solidFill>
            <a:schemeClr val="accent5"/>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buClr>
                <a:srgbClr val="000000"/>
              </a:buClr>
              <a:buSzPct val="100000"/>
            </a:pPr>
            <a:r>
              <a:rPr lang="en-US" altLang="zh-CN" sz="800" dirty="0" smtClean="0"/>
              <a:t>Measuring point</a:t>
            </a:r>
            <a:endParaRPr kumimoji="0" lang="zh-CN" altLang="en-US" sz="800" b="0" i="0" u="none" strike="noStrike" cap="none" normalizeH="0" baseline="0" dirty="0" smtClean="0">
              <a:ln>
                <a:noFill/>
              </a:ln>
              <a:solidFill>
                <a:schemeClr val="tx1"/>
              </a:solidFill>
              <a:effectLst/>
              <a:latin typeface="Arial" charset="0"/>
              <a:ea typeface="黑体" pitchFamily="2" charset="-122"/>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560512" y="1412776"/>
            <a:ext cx="8570912" cy="1159061"/>
          </a:xfrm>
          <a:prstGeom prst="rect">
            <a:avLst/>
          </a:prstGeom>
          <a:noFill/>
          <a:ln w="9525">
            <a:noFill/>
            <a:miter lim="800000"/>
            <a:headEnd/>
            <a:tailEnd/>
          </a:ln>
        </p:spPr>
        <p:txBody>
          <a:bodyPr lIns="95784" tIns="47892" rIns="95784" bIns="47892">
            <a:spAutoFit/>
          </a:bodyPr>
          <a:lstStyle/>
          <a:p>
            <a:pPr>
              <a:lnSpc>
                <a:spcPct val="150000"/>
              </a:lnSpc>
              <a:buClr>
                <a:schemeClr val="tx1"/>
              </a:buClr>
              <a:buSzPct val="100000"/>
            </a:pPr>
            <a:r>
              <a:rPr lang="en-US" altLang="zh-CN" sz="1600" b="1" dirty="0">
                <a:solidFill>
                  <a:srgbClr val="C00000"/>
                </a:solidFill>
                <a:ea typeface="宋体" charset="-122"/>
              </a:rPr>
              <a:t>Using coal power channel to transmit clean energy like wind power, improve the economics and safety of transmission and promote the large-scale development of clean energy. </a:t>
            </a:r>
          </a:p>
        </p:txBody>
      </p:sp>
      <p:sp>
        <p:nvSpPr>
          <p:cNvPr id="35843" name="Rectangle 3"/>
          <p:cNvSpPr>
            <a:spLocks noChangeArrowheads="1"/>
          </p:cNvSpPr>
          <p:nvPr/>
        </p:nvSpPr>
        <p:spPr bwMode="auto">
          <a:xfrm>
            <a:off x="631825" y="3240088"/>
            <a:ext cx="8669338" cy="2341562"/>
          </a:xfrm>
          <a:prstGeom prst="rect">
            <a:avLst/>
          </a:prstGeom>
          <a:noFill/>
          <a:ln w="25400" cmpd="sng">
            <a:solidFill>
              <a:srgbClr val="00B050"/>
            </a:solidFill>
            <a:miter lim="800000"/>
            <a:headEnd/>
            <a:tailEnd/>
          </a:ln>
        </p:spPr>
        <p:txBody>
          <a:bodyPr lIns="83969" tIns="41985" rIns="83969" bIns="41985">
            <a:spAutoFit/>
          </a:bodyPr>
          <a:lstStyle/>
          <a:p>
            <a:pPr marL="244475" indent="-244475">
              <a:lnSpc>
                <a:spcPct val="150000"/>
              </a:lnSpc>
              <a:buClr>
                <a:schemeClr val="tx1"/>
              </a:buClr>
              <a:buSzPct val="100000"/>
              <a:buFont typeface="Wingdings" pitchFamily="2" charset="2"/>
              <a:buChar char="ü"/>
            </a:pPr>
            <a:r>
              <a:rPr lang="en-US" altLang="zh-CN" sz="1400" b="1" dirty="0">
                <a:ea typeface="宋体" charset="-122"/>
              </a:rPr>
              <a:t>Xinjiang, </a:t>
            </a:r>
            <a:r>
              <a:rPr lang="en-US" altLang="zh-CN" sz="1400" b="1" dirty="0" err="1">
                <a:ea typeface="宋体" charset="-122"/>
              </a:rPr>
              <a:t>Erdos</a:t>
            </a:r>
            <a:r>
              <a:rPr lang="en-US" altLang="zh-CN" sz="1400" b="1" dirty="0">
                <a:ea typeface="宋体" charset="-122"/>
              </a:rPr>
              <a:t>, </a:t>
            </a:r>
            <a:r>
              <a:rPr lang="en-US" altLang="zh-CN" sz="1400" b="1" dirty="0" err="1">
                <a:ea typeface="宋体" charset="-122"/>
              </a:rPr>
              <a:t>Xilingol</a:t>
            </a:r>
            <a:r>
              <a:rPr lang="en-US" altLang="zh-CN" sz="1400" b="1" dirty="0">
                <a:ea typeface="宋体" charset="-122"/>
              </a:rPr>
              <a:t> League  areas are quite rich in wind energy and coal resources with close distribution, which has good conditions for combined transmission. The main way for transmission of clean energy is joint delivery of wind, solar and coal.</a:t>
            </a:r>
          </a:p>
          <a:p>
            <a:pPr marL="244475" indent="-244475">
              <a:lnSpc>
                <a:spcPct val="150000"/>
              </a:lnSpc>
              <a:buClr>
                <a:schemeClr val="tx1"/>
              </a:buClr>
              <a:buSzPct val="100000"/>
              <a:buFont typeface="Wingdings" pitchFamily="2" charset="2"/>
              <a:buChar char="ü"/>
            </a:pPr>
            <a:r>
              <a:rPr lang="en-US" altLang="zh-CN" sz="1400" b="1" dirty="0">
                <a:ea typeface="宋体" charset="-122"/>
              </a:rPr>
              <a:t>In Eastern Inner Mongolia and Northeast areas with poor overlapping distribution of wind power and coal resources and limited delivery capacity of conventional energy in some areas, wind power-centered delivery method</a:t>
            </a:r>
            <a:r>
              <a:rPr lang="en-US" altLang="zh-CN" sz="1400" b="1" dirty="0"/>
              <a:t> can be explored and demonstrated as the possible way for large-volume clean energy transmission under the </a:t>
            </a:r>
            <a:r>
              <a:rPr lang="en-US" altLang="zh-CN" sz="1400" b="1" dirty="0">
                <a:ea typeface="宋体" charset="-122"/>
              </a:rPr>
              <a:t>premise of technical feasibility</a:t>
            </a:r>
            <a:r>
              <a:rPr lang="en-US" altLang="zh-CN" sz="1400" b="1" dirty="0"/>
              <a:t>.</a:t>
            </a:r>
          </a:p>
        </p:txBody>
      </p:sp>
      <p:sp>
        <p:nvSpPr>
          <p:cNvPr id="35844"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7A477599-645D-41DD-9072-01AB5267EC68}" type="slidenum">
              <a:rPr lang="en-US" sz="1600">
                <a:solidFill>
                  <a:schemeClr val="bg2"/>
                </a:solidFill>
                <a:latin typeface="+mj-lt"/>
              </a:rPr>
              <a:pPr algn="r">
                <a:buClr>
                  <a:srgbClr val="000000"/>
                </a:buClr>
                <a:buSzPct val="100000"/>
                <a:defRPr/>
              </a:pPr>
              <a:t>31</a:t>
            </a:fld>
            <a:endParaRPr lang="en-US" sz="1600">
              <a:solidFill>
                <a:schemeClr val="bg2"/>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3"/>
          <p:cNvPicPr>
            <a:picLocks noChangeAspect="1" noChangeArrowheads="1"/>
          </p:cNvPicPr>
          <p:nvPr/>
        </p:nvPicPr>
        <p:blipFill>
          <a:blip r:embed="rId2" cstate="print"/>
          <a:srcRect/>
          <a:stretch>
            <a:fillRect/>
          </a:stretch>
        </p:blipFill>
        <p:spPr bwMode="auto">
          <a:xfrm>
            <a:off x="188913" y="1692275"/>
            <a:ext cx="5005387" cy="2757488"/>
          </a:xfrm>
          <a:prstGeom prst="rect">
            <a:avLst/>
          </a:prstGeom>
          <a:noFill/>
          <a:ln w="9525">
            <a:noFill/>
            <a:miter lim="800000"/>
            <a:headEnd/>
            <a:tailEnd/>
          </a:ln>
        </p:spPr>
      </p:pic>
      <p:sp>
        <p:nvSpPr>
          <p:cNvPr id="36867" name="Text Box 4"/>
          <p:cNvSpPr txBox="1">
            <a:spLocks noChangeArrowheads="1"/>
          </p:cNvSpPr>
          <p:nvPr/>
        </p:nvSpPr>
        <p:spPr bwMode="auto">
          <a:xfrm>
            <a:off x="812056" y="1340768"/>
            <a:ext cx="2844800" cy="357188"/>
          </a:xfrm>
          <a:prstGeom prst="rect">
            <a:avLst/>
          </a:prstGeom>
          <a:noFill/>
          <a:ln w="9525">
            <a:noFill/>
            <a:miter lim="800000"/>
            <a:headEnd/>
            <a:tailEnd/>
          </a:ln>
        </p:spPr>
        <p:txBody>
          <a:bodyPr lIns="83969" tIns="41985" rIns="83969" bIns="41985">
            <a:spAutoFit/>
          </a:bodyPr>
          <a:lstStyle/>
          <a:p>
            <a:pPr>
              <a:buClr>
                <a:srgbClr val="000000"/>
              </a:buClr>
              <a:buSzPct val="100000"/>
            </a:pPr>
            <a:r>
              <a:rPr lang="en-US" altLang="zh-CN" sz="1800" b="1" dirty="0">
                <a:ea typeface="仿宋_GB2312" pitchFamily="49" charset="-122"/>
              </a:rPr>
              <a:t>Combined delivery way</a:t>
            </a:r>
          </a:p>
        </p:txBody>
      </p:sp>
      <p:sp>
        <p:nvSpPr>
          <p:cNvPr id="36868" name="AutoShape 8"/>
          <p:cNvSpPr>
            <a:spLocks/>
          </p:cNvSpPr>
          <p:nvPr/>
        </p:nvSpPr>
        <p:spPr bwMode="auto">
          <a:xfrm>
            <a:off x="387350" y="4430713"/>
            <a:ext cx="4697413" cy="1530868"/>
          </a:xfrm>
          <a:prstGeom prst="accentBorderCallout2">
            <a:avLst>
              <a:gd name="adj1" fmla="val 745"/>
              <a:gd name="adj2" fmla="val -2361"/>
              <a:gd name="adj3" fmla="val -42"/>
              <a:gd name="adj4" fmla="val 31509"/>
              <a:gd name="adj5" fmla="val -51361"/>
              <a:gd name="adj6" fmla="val 31444"/>
            </a:avLst>
          </a:prstGeom>
          <a:solidFill>
            <a:schemeClr val="accent1">
              <a:alpha val="70000"/>
            </a:schemeClr>
          </a:solidFill>
          <a:ln w="9525">
            <a:noFill/>
            <a:miter lim="800000"/>
            <a:headEnd/>
            <a:tailEnd/>
          </a:ln>
        </p:spPr>
        <p:txBody>
          <a:bodyPr lIns="33059" tIns="0" rIns="33059" bIns="0">
            <a:spAutoFit/>
          </a:bodyPr>
          <a:lstStyle/>
          <a:p>
            <a:pPr marL="160338" indent="-160338">
              <a:lnSpc>
                <a:spcPct val="120000"/>
              </a:lnSpc>
              <a:buClr>
                <a:srgbClr val="000000"/>
              </a:buClr>
              <a:buSzPct val="100000"/>
              <a:buFont typeface="Arial" charset="0"/>
              <a:buChar char="•"/>
            </a:pPr>
            <a:r>
              <a:rPr lang="en-US" altLang="zh-CN" sz="1200" b="1" dirty="0">
                <a:ea typeface="楷体_GB2312" pitchFamily="49" charset="-122"/>
              </a:rPr>
              <a:t>Small scale wind power transmission, dominated by coal power and complemented by wind power</a:t>
            </a:r>
          </a:p>
          <a:p>
            <a:pPr marL="160338" indent="-160338">
              <a:lnSpc>
                <a:spcPct val="120000"/>
              </a:lnSpc>
              <a:buClr>
                <a:srgbClr val="000000"/>
              </a:buClr>
              <a:buSzPct val="100000"/>
              <a:buFont typeface="Arial" charset="0"/>
              <a:buChar char="•"/>
            </a:pPr>
            <a:r>
              <a:rPr lang="en-US" altLang="zh-CN" sz="1200" b="1" dirty="0">
                <a:ea typeface="楷体_GB2312" pitchFamily="49" charset="-122"/>
              </a:rPr>
              <a:t>Controllable transmission power curve, better matching with receiver-side load </a:t>
            </a:r>
          </a:p>
          <a:p>
            <a:pPr marL="160338" indent="-160338">
              <a:lnSpc>
                <a:spcPct val="120000"/>
              </a:lnSpc>
              <a:buClr>
                <a:srgbClr val="000000"/>
              </a:buClr>
              <a:buSzPct val="100000"/>
              <a:buFont typeface="Arial" charset="0"/>
              <a:buChar char="•"/>
            </a:pPr>
            <a:r>
              <a:rPr lang="en-US" altLang="zh-CN" sz="1200" b="1" dirty="0">
                <a:ea typeface="楷体_GB2312" pitchFamily="49" charset="-122"/>
              </a:rPr>
              <a:t>More utilization hours, and low transmission cost</a:t>
            </a:r>
          </a:p>
          <a:p>
            <a:pPr marL="160338" indent="-160338">
              <a:lnSpc>
                <a:spcPct val="120000"/>
              </a:lnSpc>
              <a:buClr>
                <a:srgbClr val="000000"/>
              </a:buClr>
              <a:buSzPct val="100000"/>
              <a:buFont typeface="Arial" charset="0"/>
              <a:buChar char="•"/>
            </a:pPr>
            <a:r>
              <a:rPr lang="en-US" altLang="zh-CN" sz="1200" b="1" dirty="0">
                <a:ea typeface="楷体_GB2312" pitchFamily="49" charset="-122"/>
              </a:rPr>
              <a:t>About 5% of wind curtailment</a:t>
            </a:r>
          </a:p>
          <a:p>
            <a:pPr marL="160338" indent="-160338">
              <a:lnSpc>
                <a:spcPct val="120000"/>
              </a:lnSpc>
              <a:buClr>
                <a:srgbClr val="000000"/>
              </a:buClr>
              <a:buSzPct val="100000"/>
              <a:buFont typeface="Arial" charset="0"/>
              <a:buChar char="•"/>
            </a:pPr>
            <a:r>
              <a:rPr lang="en-US" altLang="zh-CN" sz="1200" b="1" dirty="0">
                <a:ea typeface="楷体_GB2312" pitchFamily="49" charset="-122"/>
              </a:rPr>
              <a:t>100% capacity replacing benefits</a:t>
            </a:r>
          </a:p>
        </p:txBody>
      </p:sp>
      <p:sp>
        <p:nvSpPr>
          <p:cNvPr id="36869" name="AutoShape 8"/>
          <p:cNvSpPr>
            <a:spLocks/>
          </p:cNvSpPr>
          <p:nvPr/>
        </p:nvSpPr>
        <p:spPr bwMode="auto">
          <a:xfrm>
            <a:off x="5349875" y="4443413"/>
            <a:ext cx="4424363" cy="1329595"/>
          </a:xfrm>
          <a:prstGeom prst="accentBorderCallout2">
            <a:avLst>
              <a:gd name="adj1" fmla="val 4440"/>
              <a:gd name="adj2" fmla="val -2181"/>
              <a:gd name="adj3" fmla="val 4440"/>
              <a:gd name="adj4" fmla="val -14162"/>
              <a:gd name="adj5" fmla="val 5588"/>
              <a:gd name="adj6" fmla="val 45241"/>
            </a:avLst>
          </a:prstGeom>
          <a:solidFill>
            <a:schemeClr val="accent1">
              <a:alpha val="70000"/>
            </a:schemeClr>
          </a:solidFill>
          <a:ln w="9525">
            <a:noFill/>
            <a:miter lim="800000"/>
            <a:headEnd/>
            <a:tailEnd/>
          </a:ln>
        </p:spPr>
        <p:txBody>
          <a:bodyPr lIns="33059" tIns="0" rIns="33059" bIns="0">
            <a:spAutoFit/>
          </a:bodyPr>
          <a:lstStyle/>
          <a:p>
            <a:pPr marL="160338" indent="-160338">
              <a:lnSpc>
                <a:spcPct val="120000"/>
              </a:lnSpc>
              <a:buClr>
                <a:srgbClr val="000000"/>
              </a:buClr>
              <a:buSzPct val="100000"/>
              <a:buFont typeface="Arial" charset="0"/>
              <a:buChar char="•"/>
            </a:pPr>
            <a:r>
              <a:rPr lang="en-US" altLang="zh-CN" sz="1200" b="1" dirty="0">
                <a:ea typeface="楷体_GB2312" pitchFamily="49" charset="-122"/>
              </a:rPr>
              <a:t>Large scale wind power transmission, dominated by coal power and complemented by wind power</a:t>
            </a:r>
          </a:p>
          <a:p>
            <a:pPr marL="160338" indent="-160338">
              <a:lnSpc>
                <a:spcPct val="120000"/>
              </a:lnSpc>
              <a:buClr>
                <a:srgbClr val="000000"/>
              </a:buClr>
              <a:buSzPct val="100000"/>
              <a:buFont typeface="Arial" charset="0"/>
              <a:buChar char="•"/>
            </a:pPr>
            <a:r>
              <a:rPr lang="en-US" altLang="zh-CN" sz="1200" b="1" dirty="0">
                <a:ea typeface="楷体_GB2312" pitchFamily="49" charset="-122"/>
              </a:rPr>
              <a:t>Bigger fluctuation of transmission power</a:t>
            </a:r>
          </a:p>
          <a:p>
            <a:pPr marL="160338" indent="-160338">
              <a:lnSpc>
                <a:spcPct val="120000"/>
              </a:lnSpc>
              <a:buClr>
                <a:srgbClr val="000000"/>
              </a:buClr>
              <a:buSzPct val="100000"/>
              <a:buFont typeface="Arial" charset="0"/>
              <a:buChar char="•"/>
            </a:pPr>
            <a:r>
              <a:rPr lang="en-US" altLang="zh-CN" sz="1200" b="1" dirty="0"/>
              <a:t>Less utilization hours, and high transmission cost</a:t>
            </a:r>
            <a:endParaRPr lang="zh-CN" altLang="en-US" sz="1200" b="1" dirty="0">
              <a:ea typeface="楷体_GB2312" pitchFamily="49" charset="-122"/>
            </a:endParaRPr>
          </a:p>
          <a:p>
            <a:pPr marL="160338" indent="-160338">
              <a:lnSpc>
                <a:spcPct val="120000"/>
              </a:lnSpc>
              <a:buClr>
                <a:srgbClr val="000000"/>
              </a:buClr>
              <a:buSzPct val="100000"/>
              <a:buFont typeface="Arial" charset="0"/>
              <a:buChar char="•"/>
            </a:pPr>
            <a:r>
              <a:rPr lang="zh-CN" altLang="en-US" sz="1200" b="1" dirty="0">
                <a:ea typeface="楷体_GB2312" pitchFamily="49" charset="-122"/>
              </a:rPr>
              <a:t>about 10% </a:t>
            </a:r>
            <a:r>
              <a:rPr lang="en-US" altLang="zh-CN" sz="1200" b="1" dirty="0">
                <a:ea typeface="楷体_GB2312" pitchFamily="49" charset="-122"/>
              </a:rPr>
              <a:t>of wind curtailment</a:t>
            </a:r>
            <a:endParaRPr lang="zh-CN" altLang="en-US" sz="1200" b="1" dirty="0">
              <a:ea typeface="楷体_GB2312" pitchFamily="49" charset="-122"/>
            </a:endParaRPr>
          </a:p>
          <a:p>
            <a:pPr marL="160338" indent="-160338">
              <a:lnSpc>
                <a:spcPct val="120000"/>
              </a:lnSpc>
              <a:buClr>
                <a:srgbClr val="000000"/>
              </a:buClr>
              <a:buSzPct val="100000"/>
              <a:buFont typeface="Arial" charset="0"/>
              <a:buChar char="•"/>
            </a:pPr>
            <a:r>
              <a:rPr lang="en-US" altLang="zh-CN" sz="1200" b="1" dirty="0"/>
              <a:t>Less capacity replacing </a:t>
            </a:r>
            <a:r>
              <a:rPr lang="en-US" altLang="zh-CN" sz="1200" b="1" dirty="0" smtClean="0"/>
              <a:t>benefits</a:t>
            </a:r>
            <a:endParaRPr lang="en-US" altLang="zh-CN" sz="1600" b="1" dirty="0">
              <a:ea typeface="楷体_GB2312" pitchFamily="49" charset="-122"/>
            </a:endParaRPr>
          </a:p>
        </p:txBody>
      </p:sp>
      <p:pic>
        <p:nvPicPr>
          <p:cNvPr id="56325" name="Picture 4"/>
          <p:cNvPicPr>
            <a:picLocks noChangeAspect="1" noChangeArrowheads="1"/>
          </p:cNvPicPr>
          <p:nvPr/>
        </p:nvPicPr>
        <p:blipFill>
          <a:blip r:embed="rId3" cstate="print"/>
          <a:srcRect/>
          <a:stretch>
            <a:fillRect/>
          </a:stretch>
        </p:blipFill>
        <p:spPr bwMode="auto">
          <a:xfrm>
            <a:off x="5349875" y="1655763"/>
            <a:ext cx="4500563" cy="2679700"/>
          </a:xfrm>
          <a:prstGeom prst="rect">
            <a:avLst/>
          </a:prstGeom>
          <a:noFill/>
          <a:ln w="9525">
            <a:noFill/>
            <a:miter lim="800000"/>
            <a:headEnd/>
            <a:tailEnd/>
          </a:ln>
        </p:spPr>
      </p:pic>
      <p:sp>
        <p:nvSpPr>
          <p:cNvPr id="36871" name="Text Box 3"/>
          <p:cNvSpPr txBox="1">
            <a:spLocks noChangeArrowheads="1"/>
          </p:cNvSpPr>
          <p:nvPr/>
        </p:nvSpPr>
        <p:spPr bwMode="auto">
          <a:xfrm>
            <a:off x="5529064" y="1340768"/>
            <a:ext cx="3914775" cy="357188"/>
          </a:xfrm>
          <a:prstGeom prst="rect">
            <a:avLst/>
          </a:prstGeom>
          <a:noFill/>
          <a:ln w="9525">
            <a:noFill/>
            <a:miter lim="800000"/>
            <a:headEnd/>
            <a:tailEnd/>
          </a:ln>
        </p:spPr>
        <p:txBody>
          <a:bodyPr wrap="none" lIns="83969" tIns="41985" rIns="83969" bIns="41985">
            <a:spAutoFit/>
          </a:bodyPr>
          <a:lstStyle/>
          <a:p>
            <a:pPr>
              <a:buClr>
                <a:srgbClr val="000000"/>
              </a:buClr>
              <a:buSzPct val="100000"/>
            </a:pPr>
            <a:r>
              <a:rPr lang="en-US" altLang="zh-CN" sz="1800" b="1" dirty="0">
                <a:ea typeface="仿宋_GB2312" pitchFamily="49" charset="-122"/>
              </a:rPr>
              <a:t>Wind power-centered delivery way</a:t>
            </a:r>
          </a:p>
        </p:txBody>
      </p:sp>
      <p:sp>
        <p:nvSpPr>
          <p:cNvPr id="36872"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E12C7A2C-E96D-4D7C-BEF5-3DCA062CC433}" type="slidenum">
              <a:rPr lang="en-US" sz="1600">
                <a:solidFill>
                  <a:schemeClr val="bg2"/>
                </a:solidFill>
                <a:latin typeface="+mj-lt"/>
              </a:rPr>
              <a:pPr algn="r">
                <a:buClr>
                  <a:srgbClr val="000000"/>
                </a:buClr>
                <a:buSzPct val="100000"/>
                <a:defRPr/>
              </a:pPr>
              <a:t>32</a:t>
            </a:fld>
            <a:endParaRPr lang="en-US" sz="1600">
              <a:solidFill>
                <a:schemeClr val="bg2"/>
              </a:solidFill>
              <a:latin typeface="+mj-lt"/>
            </a:endParaRPr>
          </a:p>
        </p:txBody>
      </p:sp>
      <p:sp>
        <p:nvSpPr>
          <p:cNvPr id="56329" name="Text Box 9"/>
          <p:cNvSpPr txBox="1">
            <a:spLocks noChangeArrowheads="1"/>
          </p:cNvSpPr>
          <p:nvPr/>
        </p:nvSpPr>
        <p:spPr bwMode="auto">
          <a:xfrm>
            <a:off x="3096000" y="1916832"/>
            <a:ext cx="432048" cy="216024"/>
          </a:xfrm>
          <a:prstGeom prst="rect">
            <a:avLst/>
          </a:prstGeom>
          <a:solidFill>
            <a:schemeClr val="bg1"/>
          </a:solidFill>
          <a:ln w="9525">
            <a:noFill/>
            <a:miter lim="800000"/>
            <a:headEnd/>
            <a:tailEnd/>
          </a:ln>
          <a:effectLst/>
        </p:spPr>
        <p:txBody>
          <a:bodyPr wrap="square" lIns="0" tIns="0" rIns="0" bIns="0">
            <a:noAutofit/>
          </a:bodyPr>
          <a:lstStyle/>
          <a:p>
            <a:pPr>
              <a:spcBef>
                <a:spcPts val="0"/>
              </a:spcBef>
            </a:pPr>
            <a:r>
              <a:rPr lang="en-US" altLang="zh-CN" sz="700" dirty="0"/>
              <a:t>Thermal </a:t>
            </a:r>
            <a:r>
              <a:rPr lang="en-US" altLang="zh-CN" sz="700" dirty="0" smtClean="0"/>
              <a:t>power</a:t>
            </a:r>
            <a:endParaRPr lang="en-US" altLang="zh-CN" sz="700" dirty="0"/>
          </a:p>
        </p:txBody>
      </p:sp>
      <p:sp>
        <p:nvSpPr>
          <p:cNvPr id="11" name="Text Box 9"/>
          <p:cNvSpPr txBox="1">
            <a:spLocks noChangeArrowheads="1"/>
          </p:cNvSpPr>
          <p:nvPr/>
        </p:nvSpPr>
        <p:spPr bwMode="auto">
          <a:xfrm>
            <a:off x="3728864" y="1916832"/>
            <a:ext cx="432048" cy="216024"/>
          </a:xfrm>
          <a:prstGeom prst="rect">
            <a:avLst/>
          </a:prstGeom>
          <a:solidFill>
            <a:schemeClr val="bg1"/>
          </a:solidFill>
          <a:ln w="9525">
            <a:noFill/>
            <a:miter lim="800000"/>
            <a:headEnd/>
            <a:tailEnd/>
          </a:ln>
          <a:effectLst/>
        </p:spPr>
        <p:txBody>
          <a:bodyPr wrap="square" lIns="0" tIns="0" rIns="0" bIns="0">
            <a:noAutofit/>
          </a:bodyPr>
          <a:lstStyle/>
          <a:p>
            <a:pPr>
              <a:spcBef>
                <a:spcPts val="0"/>
              </a:spcBef>
            </a:pPr>
            <a:r>
              <a:rPr lang="en-US" altLang="zh-CN" sz="700" dirty="0" smtClean="0"/>
              <a:t>Wind power</a:t>
            </a:r>
            <a:endParaRPr lang="en-US" altLang="zh-CN" sz="700" dirty="0"/>
          </a:p>
        </p:txBody>
      </p:sp>
      <p:sp>
        <p:nvSpPr>
          <p:cNvPr id="12" name="Text Box 9"/>
          <p:cNvSpPr txBox="1">
            <a:spLocks noChangeArrowheads="1"/>
          </p:cNvSpPr>
          <p:nvPr/>
        </p:nvSpPr>
        <p:spPr bwMode="auto">
          <a:xfrm>
            <a:off x="4304928" y="1916832"/>
            <a:ext cx="648072" cy="216024"/>
          </a:xfrm>
          <a:prstGeom prst="rect">
            <a:avLst/>
          </a:prstGeom>
          <a:solidFill>
            <a:schemeClr val="bg1"/>
          </a:solidFill>
          <a:ln w="9525">
            <a:noFill/>
            <a:miter lim="800000"/>
            <a:headEnd/>
            <a:tailEnd/>
          </a:ln>
          <a:effectLst/>
        </p:spPr>
        <p:txBody>
          <a:bodyPr wrap="square" lIns="0" tIns="0" rIns="0" bIns="0">
            <a:noAutofit/>
          </a:bodyPr>
          <a:lstStyle/>
          <a:p>
            <a:pPr>
              <a:spcBef>
                <a:spcPts val="0"/>
              </a:spcBef>
            </a:pPr>
            <a:r>
              <a:rPr lang="en-US" altLang="zh-CN" sz="700" dirty="0" smtClean="0"/>
              <a:t>Wind curtailment</a:t>
            </a:r>
            <a:endParaRPr lang="en-US" altLang="zh-CN" sz="700" dirty="0"/>
          </a:p>
        </p:txBody>
      </p:sp>
      <p:sp>
        <p:nvSpPr>
          <p:cNvPr id="13" name="Text Box 9"/>
          <p:cNvSpPr txBox="1">
            <a:spLocks noChangeArrowheads="1"/>
          </p:cNvSpPr>
          <p:nvPr/>
        </p:nvSpPr>
        <p:spPr bwMode="auto">
          <a:xfrm>
            <a:off x="7977336" y="1844824"/>
            <a:ext cx="432048" cy="216024"/>
          </a:xfrm>
          <a:prstGeom prst="rect">
            <a:avLst/>
          </a:prstGeom>
          <a:solidFill>
            <a:schemeClr val="bg1"/>
          </a:solidFill>
          <a:ln w="9525">
            <a:noFill/>
            <a:miter lim="800000"/>
            <a:headEnd/>
            <a:tailEnd/>
          </a:ln>
          <a:effectLst/>
        </p:spPr>
        <p:txBody>
          <a:bodyPr wrap="square" lIns="0" tIns="0" rIns="0" bIns="0">
            <a:noAutofit/>
          </a:bodyPr>
          <a:lstStyle/>
          <a:p>
            <a:pPr>
              <a:spcBef>
                <a:spcPts val="0"/>
              </a:spcBef>
            </a:pPr>
            <a:r>
              <a:rPr lang="en-US" altLang="zh-CN" sz="700" dirty="0"/>
              <a:t>Thermal </a:t>
            </a:r>
            <a:r>
              <a:rPr lang="en-US" altLang="zh-CN" sz="700" dirty="0" smtClean="0"/>
              <a:t>power</a:t>
            </a:r>
            <a:endParaRPr lang="en-US" altLang="zh-CN" sz="700" dirty="0"/>
          </a:p>
        </p:txBody>
      </p:sp>
      <p:sp>
        <p:nvSpPr>
          <p:cNvPr id="14" name="Text Box 9"/>
          <p:cNvSpPr txBox="1">
            <a:spLocks noChangeArrowheads="1"/>
          </p:cNvSpPr>
          <p:nvPr/>
        </p:nvSpPr>
        <p:spPr bwMode="auto">
          <a:xfrm>
            <a:off x="8625408" y="1844824"/>
            <a:ext cx="288032" cy="216024"/>
          </a:xfrm>
          <a:prstGeom prst="rect">
            <a:avLst/>
          </a:prstGeom>
          <a:solidFill>
            <a:schemeClr val="bg1"/>
          </a:solidFill>
          <a:ln w="9525">
            <a:noFill/>
            <a:miter lim="800000"/>
            <a:headEnd/>
            <a:tailEnd/>
          </a:ln>
          <a:effectLst/>
        </p:spPr>
        <p:txBody>
          <a:bodyPr wrap="square" lIns="0" tIns="0" rIns="0" bIns="0">
            <a:noAutofit/>
          </a:bodyPr>
          <a:lstStyle/>
          <a:p>
            <a:pPr>
              <a:spcBef>
                <a:spcPts val="0"/>
              </a:spcBef>
            </a:pPr>
            <a:r>
              <a:rPr lang="en-US" altLang="zh-CN" sz="700" dirty="0" smtClean="0"/>
              <a:t>Wind power</a:t>
            </a:r>
            <a:endParaRPr lang="en-US" altLang="zh-CN" sz="700" dirty="0"/>
          </a:p>
        </p:txBody>
      </p:sp>
      <p:sp>
        <p:nvSpPr>
          <p:cNvPr id="15" name="Text Box 9"/>
          <p:cNvSpPr txBox="1">
            <a:spLocks noChangeArrowheads="1"/>
          </p:cNvSpPr>
          <p:nvPr/>
        </p:nvSpPr>
        <p:spPr bwMode="auto">
          <a:xfrm>
            <a:off x="9201472" y="1844824"/>
            <a:ext cx="504056" cy="216024"/>
          </a:xfrm>
          <a:prstGeom prst="rect">
            <a:avLst/>
          </a:prstGeom>
          <a:solidFill>
            <a:schemeClr val="bg1"/>
          </a:solidFill>
          <a:ln w="9525">
            <a:noFill/>
            <a:miter lim="800000"/>
            <a:headEnd/>
            <a:tailEnd/>
          </a:ln>
          <a:effectLst/>
        </p:spPr>
        <p:txBody>
          <a:bodyPr wrap="square" lIns="0" tIns="0" rIns="0" bIns="0">
            <a:noAutofit/>
          </a:bodyPr>
          <a:lstStyle/>
          <a:p>
            <a:pPr>
              <a:spcBef>
                <a:spcPts val="0"/>
              </a:spcBef>
            </a:pPr>
            <a:r>
              <a:rPr lang="en-US" altLang="zh-CN" sz="700" dirty="0" smtClean="0"/>
              <a:t>Wind curtailment</a:t>
            </a:r>
            <a:endParaRPr lang="en-US" altLang="zh-CN" sz="7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849313" y="2349500"/>
            <a:ext cx="8161337" cy="523220"/>
          </a:xfrm>
          <a:prstGeom prst="rect">
            <a:avLst/>
          </a:prstGeom>
          <a:noFill/>
          <a:ln w="9525">
            <a:noFill/>
            <a:miter lim="800000"/>
            <a:headEnd/>
            <a:tailEnd/>
          </a:ln>
        </p:spPr>
        <p:txBody>
          <a:bodyPr>
            <a:spAutoFit/>
          </a:bodyPr>
          <a:lstStyle/>
          <a:p>
            <a:pPr>
              <a:buClr>
                <a:srgbClr val="000000"/>
              </a:buClr>
              <a:buSzPct val="100000"/>
              <a:defRPr/>
            </a:pPr>
            <a:r>
              <a:rPr lang="en-US" sz="2800" b="1" dirty="0">
                <a:solidFill>
                  <a:srgbClr val="A50021"/>
                </a:solidFill>
                <a:latin typeface="+mj-lt"/>
              </a:rPr>
              <a:t>5. Conclusion</a:t>
            </a:r>
          </a:p>
        </p:txBody>
      </p:sp>
      <p:pic>
        <p:nvPicPr>
          <p:cNvPr id="57346" name="Picture 8" descr="风电2"/>
          <p:cNvPicPr>
            <a:picLocks noChangeAspect="1" noChangeArrowheads="1"/>
          </p:cNvPicPr>
          <p:nvPr/>
        </p:nvPicPr>
        <p:blipFill>
          <a:blip r:embed="rId2" cstate="print"/>
          <a:srcRect/>
          <a:stretch>
            <a:fillRect/>
          </a:stretch>
        </p:blipFill>
        <p:spPr bwMode="auto">
          <a:xfrm>
            <a:off x="1136650" y="3357563"/>
            <a:ext cx="3455988" cy="2498725"/>
          </a:xfrm>
          <a:prstGeom prst="rect">
            <a:avLst/>
          </a:prstGeom>
          <a:noFill/>
          <a:ln w="12700">
            <a:solidFill>
              <a:schemeClr val="bg1"/>
            </a:solidFill>
            <a:miter lim="800000"/>
            <a:headEnd/>
            <a:tailEnd/>
          </a:ln>
        </p:spPr>
      </p:pic>
      <p:pic>
        <p:nvPicPr>
          <p:cNvPr id="57347" name="Picture 9"/>
          <p:cNvPicPr>
            <a:picLocks noChangeAspect="1" noChangeArrowheads="1"/>
          </p:cNvPicPr>
          <p:nvPr/>
        </p:nvPicPr>
        <p:blipFill>
          <a:blip r:embed="rId3" cstate="print"/>
          <a:srcRect/>
          <a:stretch>
            <a:fillRect/>
          </a:stretch>
        </p:blipFill>
        <p:spPr bwMode="auto">
          <a:xfrm>
            <a:off x="5313363" y="3351213"/>
            <a:ext cx="3527425" cy="2497137"/>
          </a:xfrm>
          <a:prstGeom prst="rect">
            <a:avLst/>
          </a:prstGeom>
          <a:noFill/>
          <a:ln w="12700">
            <a:solidFill>
              <a:schemeClr val="bg1"/>
            </a:solidFill>
            <a:miter lim="800000"/>
            <a:headEnd/>
            <a:tailEnd/>
          </a:ln>
        </p:spPr>
      </p:pic>
      <p:sp>
        <p:nvSpPr>
          <p:cNvPr id="37893" name="灯片编号占位符 4"/>
          <p:cNvSpPr txBox="1">
            <a:spLocks noGrp="1" noChangeArrowheads="1"/>
          </p:cNvSpPr>
          <p:nvPr/>
        </p:nvSpPr>
        <p:spPr bwMode="auto">
          <a:xfrm>
            <a:off x="9442450" y="6503988"/>
            <a:ext cx="425450" cy="369887"/>
          </a:xfrm>
          <a:prstGeom prst="rect">
            <a:avLst/>
          </a:prstGeom>
          <a:noFill/>
          <a:ln w="9525">
            <a:noFill/>
            <a:miter lim="800000"/>
            <a:headEnd/>
            <a:tailEnd/>
          </a:ln>
        </p:spPr>
        <p:txBody>
          <a:bodyPr/>
          <a:lstStyle/>
          <a:p>
            <a:pPr algn="r">
              <a:buClr>
                <a:srgbClr val="000000"/>
              </a:buClr>
              <a:buSzPct val="100000"/>
              <a:defRPr/>
            </a:pPr>
            <a:fld id="{895D564A-1325-4999-B1CC-7A49A975D021}" type="slidenum">
              <a:rPr lang="en-US" sz="1600">
                <a:solidFill>
                  <a:schemeClr val="bg2"/>
                </a:solidFill>
                <a:latin typeface="+mj-lt"/>
              </a:rPr>
              <a:pPr algn="r">
                <a:buClr>
                  <a:srgbClr val="000000"/>
                </a:buClr>
                <a:buSzPct val="100000"/>
                <a:defRPr/>
              </a:pPr>
              <a:t>33</a:t>
            </a:fld>
            <a:endParaRPr lang="en-US" sz="1600">
              <a:solidFill>
                <a:schemeClr val="bg2"/>
              </a:solidFill>
              <a:latin typeface="+mj-lt"/>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ChangeArrowheads="1"/>
          </p:cNvSpPr>
          <p:nvPr/>
        </p:nvSpPr>
        <p:spPr bwMode="auto">
          <a:xfrm>
            <a:off x="609600" y="1622764"/>
            <a:ext cx="9023350" cy="3606436"/>
          </a:xfrm>
          <a:prstGeom prst="rect">
            <a:avLst/>
          </a:prstGeom>
          <a:noFill/>
          <a:ln w="9525">
            <a:noFill/>
            <a:miter lim="800000"/>
            <a:headEnd/>
            <a:tailEnd/>
          </a:ln>
          <a:effectLst>
            <a:prstShdw prst="shdw17" dist="17961" dir="2700000">
              <a:srgbClr val="708688"/>
            </a:prstShdw>
          </a:effectLst>
        </p:spPr>
        <p:txBody>
          <a:bodyPr lIns="0" tIns="0" rIns="0" bIns="0">
            <a:spAutoFit/>
          </a:bodyPr>
          <a:lstStyle/>
          <a:p>
            <a:pPr algn="just">
              <a:lnSpc>
                <a:spcPct val="140000"/>
              </a:lnSpc>
              <a:spcBef>
                <a:spcPct val="10000"/>
              </a:spcBef>
              <a:buClr>
                <a:srgbClr val="D6ECDC"/>
              </a:buClr>
              <a:buSzPct val="80000"/>
              <a:buFont typeface="Wingdings" pitchFamily="2" charset="2"/>
              <a:buNone/>
            </a:pPr>
            <a:r>
              <a:rPr lang="en-US" altLang="zh-CN" sz="1400" b="1" dirty="0">
                <a:ea typeface="Arial Unicode MS" charset="-122"/>
              </a:rPr>
              <a:t>Adjusting energy structure and coping with climate change are the main direction for </a:t>
            </a:r>
            <a:r>
              <a:rPr lang="en-US" altLang="zh-CN" sz="1400" b="1" dirty="0" smtClean="0">
                <a:ea typeface="Arial Unicode MS" charset="-122"/>
              </a:rPr>
              <a:t>China's energy </a:t>
            </a:r>
            <a:r>
              <a:rPr lang="en-US" altLang="zh-CN" sz="1400" b="1" dirty="0">
                <a:ea typeface="Arial Unicode MS" charset="-122"/>
              </a:rPr>
              <a:t>development. Vigorously developing clean energies, such as wind power and solar power is the significant measure to promote </a:t>
            </a:r>
            <a:r>
              <a:rPr lang="en-US" altLang="zh-CN" sz="1400" b="1" dirty="0" smtClean="0">
                <a:ea typeface="Arial Unicode MS" charset="-122"/>
              </a:rPr>
              <a:t>China's energy </a:t>
            </a:r>
            <a:r>
              <a:rPr lang="en-US" altLang="zh-CN" sz="1400" b="1" dirty="0">
                <a:ea typeface="Arial Unicode MS" charset="-122"/>
              </a:rPr>
              <a:t>structure adjustment, ensure the safety of energy supply and coordinate the development of energy and environment. </a:t>
            </a:r>
          </a:p>
          <a:p>
            <a:pPr algn="just">
              <a:lnSpc>
                <a:spcPct val="140000"/>
              </a:lnSpc>
              <a:spcBef>
                <a:spcPct val="10000"/>
              </a:spcBef>
              <a:buClr>
                <a:srgbClr val="D6ECDC"/>
              </a:buClr>
              <a:buSzPct val="80000"/>
              <a:buFont typeface="Wingdings" pitchFamily="2" charset="2"/>
              <a:buNone/>
            </a:pPr>
            <a:r>
              <a:rPr lang="en-US" altLang="zh-CN" sz="1400" b="1" dirty="0">
                <a:ea typeface="Arial Unicode MS" charset="-122"/>
              </a:rPr>
              <a:t>The development of </a:t>
            </a:r>
            <a:r>
              <a:rPr lang="en-US" altLang="zh-CN" sz="1400" b="1" dirty="0" smtClean="0">
                <a:ea typeface="Arial Unicode MS" charset="-122"/>
              </a:rPr>
              <a:t>China's wind </a:t>
            </a:r>
            <a:r>
              <a:rPr lang="en-US" altLang="zh-CN" sz="1400" b="1" dirty="0">
                <a:ea typeface="Arial Unicode MS" charset="-122"/>
              </a:rPr>
              <a:t>and solar power and electricity consumption center presents </a:t>
            </a:r>
            <a:r>
              <a:rPr lang="en-US" altLang="zh-CN" sz="1400" b="1" dirty="0" smtClean="0">
                <a:ea typeface="Arial Unicode MS" charset="-122"/>
              </a:rPr>
              <a:t>reverse distribution situation, </a:t>
            </a:r>
            <a:r>
              <a:rPr lang="en-US" altLang="zh-CN" sz="1400" b="1" dirty="0">
                <a:ea typeface="Arial Unicode MS" charset="-122"/>
              </a:rPr>
              <a:t>which determines that it is a must for accelerating the construction of  trans-provincial power transmission channel and promoting the large-scale power transmission from "Three </a:t>
            </a:r>
            <a:r>
              <a:rPr lang="en-US" altLang="zh-CN" sz="1400" b="1" dirty="0" err="1">
                <a:ea typeface="Arial Unicode MS" charset="-122"/>
              </a:rPr>
              <a:t>Norths</a:t>
            </a:r>
            <a:r>
              <a:rPr lang="en-US" altLang="zh-CN" sz="1400" b="1" dirty="0">
                <a:ea typeface="Arial Unicode MS" charset="-122"/>
              </a:rPr>
              <a:t>"  while developing such peak </a:t>
            </a:r>
            <a:r>
              <a:rPr lang="en-US" altLang="zh-CN" sz="1400" b="1" dirty="0" smtClean="0">
                <a:ea typeface="Arial Unicode MS" charset="-122"/>
              </a:rPr>
              <a:t>regulating </a:t>
            </a:r>
            <a:r>
              <a:rPr lang="en-US" altLang="zh-CN" sz="1400" b="1" dirty="0">
                <a:ea typeface="Arial Unicode MS" charset="-122"/>
              </a:rPr>
              <a:t>power as pumped storage power, gas filed power plant and so on; Meanwhile, it also requires to strengthen the interconnection of North China-East China and Central China-receiver-side grid so ad to provide a larger market platform for accepting external wind power. In addition, it also needs strengthening the construction of distribution system to support the development of distributed power.</a:t>
            </a:r>
          </a:p>
        </p:txBody>
      </p:sp>
      <p:sp>
        <p:nvSpPr>
          <p:cNvPr id="38915" name="灯片编号占位符 1"/>
          <p:cNvSpPr txBox="1">
            <a:spLocks noGrp="1" noChangeArrowheads="1"/>
          </p:cNvSpPr>
          <p:nvPr/>
        </p:nvSpPr>
        <p:spPr bwMode="auto">
          <a:xfrm>
            <a:off x="7556500" y="6397625"/>
            <a:ext cx="2311400" cy="476250"/>
          </a:xfrm>
          <a:prstGeom prst="rect">
            <a:avLst/>
          </a:prstGeom>
          <a:noFill/>
          <a:ln w="9525">
            <a:noFill/>
            <a:miter lim="800000"/>
            <a:headEnd/>
            <a:tailEnd/>
          </a:ln>
        </p:spPr>
        <p:txBody>
          <a:bodyPr/>
          <a:lstStyle/>
          <a:p>
            <a:pPr algn="r">
              <a:buClr>
                <a:srgbClr val="000000"/>
              </a:buClr>
              <a:buSzPct val="100000"/>
              <a:defRPr/>
            </a:pPr>
            <a:fld id="{6028DB29-9B99-4890-968F-0E6FEBE83471}" type="slidenum">
              <a:rPr lang="en-US" sz="1600" b="1">
                <a:solidFill>
                  <a:schemeClr val="bg2"/>
                </a:solidFill>
                <a:latin typeface="+mj-lt"/>
                <a:ea typeface="宋体" pitchFamily="2" charset="-122"/>
              </a:rPr>
              <a:pPr algn="r">
                <a:buClr>
                  <a:srgbClr val="000000"/>
                </a:buClr>
                <a:buSzPct val="100000"/>
                <a:defRPr/>
              </a:pPr>
              <a:t>34</a:t>
            </a:fld>
            <a:endParaRPr lang="en-US" sz="1600" b="1">
              <a:solidFill>
                <a:schemeClr val="bg2"/>
              </a:solidFill>
              <a:latin typeface="+mj-lt"/>
              <a:ea typeface="宋体" pitchFamily="2"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1497013" y="2536825"/>
            <a:ext cx="6942137" cy="1684338"/>
          </a:xfrm>
          <a:prstGeom prst="rect">
            <a:avLst/>
          </a:prstGeom>
          <a:noFill/>
          <a:ln w="9525">
            <a:noFill/>
            <a:miter lim="800000"/>
            <a:headEnd/>
            <a:tailEnd/>
          </a:ln>
        </p:spPr>
        <p:txBody>
          <a:bodyPr/>
          <a:lstStyle/>
          <a:p>
            <a:pPr defTabSz="179388">
              <a:lnSpc>
                <a:spcPct val="130000"/>
              </a:lnSpc>
              <a:spcBef>
                <a:spcPct val="10000"/>
              </a:spcBef>
              <a:spcAft>
                <a:spcPct val="10000"/>
              </a:spcAft>
              <a:buClr>
                <a:srgbClr val="000000"/>
              </a:buClr>
              <a:buSzPct val="120000"/>
              <a:buFont typeface="Wingdings" pitchFamily="2" charset="2"/>
              <a:buNone/>
              <a:defRPr/>
            </a:pPr>
            <a:r>
              <a:rPr lang="en-US" sz="7300" b="1">
                <a:solidFill>
                  <a:srgbClr val="A50021"/>
                </a:solidFill>
                <a:latin typeface="+mj-lt"/>
                <a:ea typeface="楷体_GB2312" pitchFamily="49" charset="-122"/>
              </a:rPr>
              <a:t>Thank you!</a:t>
            </a:r>
          </a:p>
        </p:txBody>
      </p:sp>
      <p:grpSp>
        <p:nvGrpSpPr>
          <p:cNvPr id="48141" name="Group 3"/>
          <p:cNvGrpSpPr>
            <a:grpSpLocks noChangeAspect="1"/>
          </p:cNvGrpSpPr>
          <p:nvPr/>
        </p:nvGrpSpPr>
        <p:grpSpPr bwMode="auto">
          <a:xfrm>
            <a:off x="0" y="4103688"/>
            <a:ext cx="9906000" cy="2754312"/>
            <a:chOff x="0" y="0"/>
            <a:chExt cx="5699" cy="879"/>
          </a:xfrm>
        </p:grpSpPr>
        <p:graphicFrame>
          <p:nvGraphicFramePr>
            <p:cNvPr id="48130" name="Object 4"/>
            <p:cNvGraphicFramePr>
              <a:graphicFrameLocks noChangeAspect="1"/>
            </p:cNvGraphicFramePr>
            <p:nvPr/>
          </p:nvGraphicFramePr>
          <p:xfrm>
            <a:off x="4485" y="61"/>
            <a:ext cx="706" cy="799"/>
          </p:xfrm>
          <a:graphic>
            <a:graphicData uri="http://schemas.openxmlformats.org/presentationml/2006/ole">
              <p:oleObj spid="_x0000_s48130" r:id="rId3" imgW="1168920" imgH="1308823" progId="">
                <p:embed/>
              </p:oleObj>
            </a:graphicData>
          </a:graphic>
        </p:graphicFrame>
        <p:graphicFrame>
          <p:nvGraphicFramePr>
            <p:cNvPr id="48131" name="Object 5"/>
            <p:cNvGraphicFramePr>
              <a:graphicFrameLocks noChangeAspect="1"/>
            </p:cNvGraphicFramePr>
            <p:nvPr/>
          </p:nvGraphicFramePr>
          <p:xfrm>
            <a:off x="4987" y="0"/>
            <a:ext cx="712" cy="879"/>
          </p:xfrm>
          <a:graphic>
            <a:graphicData uri="http://schemas.openxmlformats.org/presentationml/2006/ole">
              <p:oleObj spid="_x0000_s48131" r:id="rId4" imgW="1077480" imgH="1472501" progId="">
                <p:embed/>
              </p:oleObj>
            </a:graphicData>
          </a:graphic>
        </p:graphicFrame>
        <p:graphicFrame>
          <p:nvGraphicFramePr>
            <p:cNvPr id="48132" name="Object 6"/>
            <p:cNvGraphicFramePr>
              <a:graphicFrameLocks noChangeAspect="1"/>
            </p:cNvGraphicFramePr>
            <p:nvPr/>
          </p:nvGraphicFramePr>
          <p:xfrm>
            <a:off x="1058" y="285"/>
            <a:ext cx="706" cy="580"/>
          </p:xfrm>
          <a:graphic>
            <a:graphicData uri="http://schemas.openxmlformats.org/presentationml/2006/ole">
              <p:oleObj spid="_x0000_s48132" r:id="rId5" imgW="1168920" imgH="1308823" progId="">
                <p:embed/>
              </p:oleObj>
            </a:graphicData>
          </a:graphic>
        </p:graphicFrame>
        <p:graphicFrame>
          <p:nvGraphicFramePr>
            <p:cNvPr id="48133" name="Object 7"/>
            <p:cNvGraphicFramePr>
              <a:graphicFrameLocks noChangeAspect="1"/>
            </p:cNvGraphicFramePr>
            <p:nvPr/>
          </p:nvGraphicFramePr>
          <p:xfrm>
            <a:off x="1562" y="240"/>
            <a:ext cx="712" cy="639"/>
          </p:xfrm>
          <a:graphic>
            <a:graphicData uri="http://schemas.openxmlformats.org/presentationml/2006/ole">
              <p:oleObj spid="_x0000_s48133" r:id="rId6" imgW="1077480" imgH="1472501" progId="">
                <p:embed/>
              </p:oleObj>
            </a:graphicData>
          </a:graphic>
        </p:graphicFrame>
        <p:graphicFrame>
          <p:nvGraphicFramePr>
            <p:cNvPr id="48134" name="Object 8"/>
            <p:cNvGraphicFramePr>
              <a:graphicFrameLocks noChangeAspect="1"/>
            </p:cNvGraphicFramePr>
            <p:nvPr/>
          </p:nvGraphicFramePr>
          <p:xfrm>
            <a:off x="3326" y="329"/>
            <a:ext cx="706" cy="537"/>
          </p:xfrm>
          <a:graphic>
            <a:graphicData uri="http://schemas.openxmlformats.org/presentationml/2006/ole">
              <p:oleObj spid="_x0000_s48134" r:id="rId7" imgW="1168920" imgH="1308823" progId="">
                <p:embed/>
              </p:oleObj>
            </a:graphicData>
          </a:graphic>
        </p:graphicFrame>
        <p:graphicFrame>
          <p:nvGraphicFramePr>
            <p:cNvPr id="48135" name="Object 9"/>
            <p:cNvGraphicFramePr>
              <a:graphicFrameLocks noChangeAspect="1"/>
            </p:cNvGraphicFramePr>
            <p:nvPr/>
          </p:nvGraphicFramePr>
          <p:xfrm>
            <a:off x="3830" y="288"/>
            <a:ext cx="712" cy="591"/>
          </p:xfrm>
          <a:graphic>
            <a:graphicData uri="http://schemas.openxmlformats.org/presentationml/2006/ole">
              <p:oleObj spid="_x0000_s48135" r:id="rId8" imgW="1077480" imgH="1472501" progId="">
                <p:embed/>
              </p:oleObj>
            </a:graphicData>
          </a:graphic>
        </p:graphicFrame>
        <p:graphicFrame>
          <p:nvGraphicFramePr>
            <p:cNvPr id="48136" name="Object 10"/>
            <p:cNvGraphicFramePr>
              <a:graphicFrameLocks noChangeAspect="1"/>
            </p:cNvGraphicFramePr>
            <p:nvPr/>
          </p:nvGraphicFramePr>
          <p:xfrm>
            <a:off x="2167" y="508"/>
            <a:ext cx="706" cy="362"/>
          </p:xfrm>
          <a:graphic>
            <a:graphicData uri="http://schemas.openxmlformats.org/presentationml/2006/ole">
              <p:oleObj spid="_x0000_s48136" r:id="rId9" imgW="1168920" imgH="1308823" progId="">
                <p:embed/>
              </p:oleObj>
            </a:graphicData>
          </a:graphic>
        </p:graphicFrame>
        <p:graphicFrame>
          <p:nvGraphicFramePr>
            <p:cNvPr id="48137" name="Object 11"/>
            <p:cNvGraphicFramePr>
              <a:graphicFrameLocks noChangeAspect="1"/>
            </p:cNvGraphicFramePr>
            <p:nvPr/>
          </p:nvGraphicFramePr>
          <p:xfrm>
            <a:off x="2671" y="480"/>
            <a:ext cx="712" cy="399"/>
          </p:xfrm>
          <a:graphic>
            <a:graphicData uri="http://schemas.openxmlformats.org/presentationml/2006/ole">
              <p:oleObj spid="_x0000_s48137" r:id="rId10" imgW="1077480" imgH="1472501" progId="">
                <p:embed/>
              </p:oleObj>
            </a:graphicData>
          </a:graphic>
        </p:graphicFrame>
        <p:grpSp>
          <p:nvGrpSpPr>
            <p:cNvPr id="48143" name="Group 12"/>
            <p:cNvGrpSpPr>
              <a:grpSpLocks noChangeAspect="1"/>
            </p:cNvGrpSpPr>
            <p:nvPr/>
          </p:nvGrpSpPr>
          <p:grpSpPr bwMode="auto">
            <a:xfrm>
              <a:off x="0" y="48"/>
              <a:ext cx="1215" cy="831"/>
              <a:chOff x="0" y="0"/>
              <a:chExt cx="1215" cy="831"/>
            </a:xfrm>
          </p:grpSpPr>
          <p:graphicFrame>
            <p:nvGraphicFramePr>
              <p:cNvPr id="48138" name="Object 13"/>
              <p:cNvGraphicFramePr>
                <a:graphicFrameLocks noChangeAspect="1"/>
              </p:cNvGraphicFramePr>
              <p:nvPr/>
            </p:nvGraphicFramePr>
            <p:xfrm>
              <a:off x="0" y="58"/>
              <a:ext cx="705" cy="755"/>
            </p:xfrm>
            <a:graphic>
              <a:graphicData uri="http://schemas.openxmlformats.org/presentationml/2006/ole">
                <p:oleObj spid="_x0000_s48138" r:id="rId11" imgW="1168920" imgH="1308823" progId="">
                  <p:embed/>
                </p:oleObj>
              </a:graphicData>
            </a:graphic>
          </p:graphicFrame>
          <p:graphicFrame>
            <p:nvGraphicFramePr>
              <p:cNvPr id="48139" name="Object 14"/>
              <p:cNvGraphicFramePr>
                <a:graphicFrameLocks noChangeAspect="1"/>
              </p:cNvGraphicFramePr>
              <p:nvPr/>
            </p:nvGraphicFramePr>
            <p:xfrm>
              <a:off x="504" y="0"/>
              <a:ext cx="711" cy="831"/>
            </p:xfrm>
            <a:graphic>
              <a:graphicData uri="http://schemas.openxmlformats.org/presentationml/2006/ole">
                <p:oleObj spid="_x0000_s48139" r:id="rId12" imgW="1077480" imgH="1472501" progId="">
                  <p:embed/>
                </p:oleObj>
              </a:graphicData>
            </a:graphic>
          </p:graphicFrame>
        </p:grpSp>
      </p:grpSp>
      <p:sp>
        <p:nvSpPr>
          <p:cNvPr id="39951" name="Rectangle 2"/>
          <p:cNvSpPr>
            <a:spLocks noChangeArrowheads="1"/>
          </p:cNvSpPr>
          <p:nvPr/>
        </p:nvSpPr>
        <p:spPr bwMode="auto">
          <a:xfrm>
            <a:off x="4089400" y="3141663"/>
            <a:ext cx="3054350" cy="1684337"/>
          </a:xfrm>
          <a:prstGeom prst="rect">
            <a:avLst/>
          </a:prstGeom>
          <a:noFill/>
          <a:ln w="9525">
            <a:noFill/>
            <a:miter lim="800000"/>
            <a:headEnd/>
            <a:tailEnd/>
          </a:ln>
        </p:spPr>
        <p:txBody>
          <a:bodyPr/>
          <a:lstStyle/>
          <a:p>
            <a:pPr defTabSz="179388">
              <a:lnSpc>
                <a:spcPct val="130000"/>
              </a:lnSpc>
              <a:spcBef>
                <a:spcPct val="10000"/>
              </a:spcBef>
              <a:spcAft>
                <a:spcPct val="10000"/>
              </a:spcAft>
              <a:buClr>
                <a:srgbClr val="000000"/>
              </a:buClr>
              <a:buSzPct val="120000"/>
              <a:buFont typeface="Wingdings" pitchFamily="2" charset="2"/>
              <a:buNone/>
              <a:defRPr/>
            </a:pPr>
            <a:endParaRPr lang="en-US" sz="2400" b="1">
              <a:solidFill>
                <a:srgbClr val="A50021"/>
              </a:solidFill>
              <a:latin typeface="+mj-lt"/>
              <a:ea typeface="华文细黑" pitchFamily="2" charset="-122"/>
            </a:endParaRPr>
          </a:p>
        </p:txBody>
      </p:sp>
    </p:spTree>
  </p:cSld>
  <p:clrMapOvr>
    <a:masterClrMapping/>
  </p:clrMapOvr>
  <p:transition/>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000000"/>
          </a:buClr>
          <a:buSzPct val="100000"/>
          <a:buFontTx/>
          <a:buNone/>
          <a:tabLst/>
          <a:defRPr kumimoji="0" lang="zh-CN" sz="2100" b="0" i="0" u="none" strike="noStrike" cap="none" normalizeH="0" baseline="0" smtClean="0">
            <a:ln>
              <a:noFill/>
            </a:ln>
            <a:solidFill>
              <a:schemeClr val="tx1"/>
            </a:solidFill>
            <a:effectLst/>
            <a:latin typeface="Arial" charset="0"/>
            <a:ea typeface="黑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000000"/>
          </a:buClr>
          <a:buSzPct val="100000"/>
          <a:buFontTx/>
          <a:buNone/>
          <a:tabLst/>
          <a:defRPr kumimoji="0" lang="zh-CN" sz="2100" b="0" i="0" u="none" strike="noStrike" cap="none" normalizeH="0" baseline="0" smtClean="0">
            <a:ln>
              <a:noFill/>
            </a:ln>
            <a:solidFill>
              <a:schemeClr val="tx1"/>
            </a:solidFill>
            <a:effectLst/>
            <a:latin typeface="Arial" charset="0"/>
            <a:ea typeface="黑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54764</TotalTime>
  <Words>3592</Words>
  <Application>Microsoft Office PowerPoint</Application>
  <PresentationFormat>A4 纸张(210x297 毫米)</PresentationFormat>
  <Paragraphs>474</Paragraphs>
  <Slides>35</Slides>
  <Notes>6</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35</vt:i4>
      </vt:variant>
    </vt:vector>
  </HeadingPairs>
  <TitlesOfParts>
    <vt:vector size="37" baseType="lpstr">
      <vt:lpstr>默认设计模板</vt:lpstr>
      <vt:lpstr>Microsoft Office Excel 97-2003 工作表</vt:lpstr>
      <vt:lpstr>China's Experiences and Challenges in Large-scale Wind Power  Integration </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张钦</dc:creator>
  <cp:lastModifiedBy>jessi</cp:lastModifiedBy>
  <cp:revision>6502</cp:revision>
  <cp:lastPrinted>2012-11-06T11:44:27Z</cp:lastPrinted>
  <dcterms:created xsi:type="dcterms:W3CDTF">2008-12-08T08:54:50Z</dcterms:created>
  <dcterms:modified xsi:type="dcterms:W3CDTF">2013-09-21T09:22:12Z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2052-6.3.0.1705</vt:lpwstr>
  </property>
</Properties>
</file>